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 id="2147483699" r:id="rId2"/>
  </p:sldMasterIdLst>
  <p:notesMasterIdLst>
    <p:notesMasterId r:id="rId75"/>
  </p:notesMasterIdLst>
  <p:handoutMasterIdLst>
    <p:handoutMasterId r:id="rId76"/>
  </p:handoutMasterIdLst>
  <p:sldIdLst>
    <p:sldId id="256" r:id="rId3"/>
    <p:sldId id="452" r:id="rId4"/>
    <p:sldId id="522" r:id="rId5"/>
    <p:sldId id="527" r:id="rId6"/>
    <p:sldId id="458" r:id="rId7"/>
    <p:sldId id="460" r:id="rId8"/>
    <p:sldId id="523" r:id="rId9"/>
    <p:sldId id="399" r:id="rId10"/>
    <p:sldId id="461" r:id="rId11"/>
    <p:sldId id="395" r:id="rId12"/>
    <p:sldId id="462" r:id="rId13"/>
    <p:sldId id="398" r:id="rId14"/>
    <p:sldId id="290" r:id="rId15"/>
    <p:sldId id="366" r:id="rId16"/>
    <p:sldId id="402" r:id="rId17"/>
    <p:sldId id="293" r:id="rId18"/>
    <p:sldId id="465" r:id="rId19"/>
    <p:sldId id="466" r:id="rId20"/>
    <p:sldId id="467" r:id="rId21"/>
    <p:sldId id="468" r:id="rId22"/>
    <p:sldId id="373" r:id="rId23"/>
    <p:sldId id="375" r:id="rId24"/>
    <p:sldId id="304" r:id="rId25"/>
    <p:sldId id="305" r:id="rId26"/>
    <p:sldId id="473" r:id="rId27"/>
    <p:sldId id="474" r:id="rId28"/>
    <p:sldId id="306" r:id="rId29"/>
    <p:sldId id="519" r:id="rId30"/>
    <p:sldId id="503" r:id="rId31"/>
    <p:sldId id="502" r:id="rId32"/>
    <p:sldId id="504" r:id="rId33"/>
    <p:sldId id="505" r:id="rId34"/>
    <p:sldId id="506" r:id="rId35"/>
    <p:sldId id="507" r:id="rId36"/>
    <p:sldId id="509" r:id="rId37"/>
    <p:sldId id="510" r:id="rId38"/>
    <p:sldId id="307" r:id="rId39"/>
    <p:sldId id="308" r:id="rId40"/>
    <p:sldId id="309" r:id="rId41"/>
    <p:sldId id="312" r:id="rId42"/>
    <p:sldId id="475" r:id="rId43"/>
    <p:sldId id="476" r:id="rId44"/>
    <p:sldId id="317" r:id="rId45"/>
    <p:sldId id="319" r:id="rId46"/>
    <p:sldId id="320" r:id="rId47"/>
    <p:sldId id="479" r:id="rId48"/>
    <p:sldId id="480" r:id="rId49"/>
    <p:sldId id="481" r:id="rId50"/>
    <p:sldId id="325" r:id="rId51"/>
    <p:sldId id="326" r:id="rId52"/>
    <p:sldId id="376" r:id="rId53"/>
    <p:sldId id="328" r:id="rId54"/>
    <p:sldId id="329" r:id="rId55"/>
    <p:sldId id="330" r:id="rId56"/>
    <p:sldId id="331" r:id="rId57"/>
    <p:sldId id="332" r:id="rId58"/>
    <p:sldId id="335" r:id="rId59"/>
    <p:sldId id="336" r:id="rId60"/>
    <p:sldId id="338" r:id="rId61"/>
    <p:sldId id="526" r:id="rId62"/>
    <p:sldId id="456" r:id="rId63"/>
    <p:sldId id="343" r:id="rId64"/>
    <p:sldId id="345" r:id="rId65"/>
    <p:sldId id="347" r:id="rId66"/>
    <p:sldId id="492" r:id="rId67"/>
    <p:sldId id="348" r:id="rId68"/>
    <p:sldId id="350" r:id="rId69"/>
    <p:sldId id="352" r:id="rId70"/>
    <p:sldId id="493" r:id="rId71"/>
    <p:sldId id="520" r:id="rId72"/>
    <p:sldId id="521" r:id="rId73"/>
    <p:sldId id="516" r:id="rId74"/>
  </p:sldIdLst>
  <p:sldSz cx="10058400" cy="7315200"/>
  <p:notesSz cx="7315200" cy="9601200"/>
  <p:defaultTextStyle>
    <a:defPPr>
      <a:defRPr lang="en-US"/>
    </a:defPPr>
    <a:lvl1pPr algn="l" rtl="0" fontAlgn="base">
      <a:spcBef>
        <a:spcPct val="0"/>
      </a:spcBef>
      <a:spcAft>
        <a:spcPct val="0"/>
      </a:spcAft>
      <a:defRPr sz="2600" kern="1200">
        <a:solidFill>
          <a:schemeClr val="tx1"/>
        </a:solidFill>
        <a:latin typeface="Times New Roman" pitchFamily="18" charset="0"/>
        <a:ea typeface="Osaka" pitchFamily="-112" charset="-128"/>
        <a:cs typeface="+mn-cs"/>
      </a:defRPr>
    </a:lvl1pPr>
    <a:lvl2pPr marL="495861" algn="l" rtl="0" fontAlgn="base">
      <a:spcBef>
        <a:spcPct val="0"/>
      </a:spcBef>
      <a:spcAft>
        <a:spcPct val="0"/>
      </a:spcAft>
      <a:defRPr sz="2600" kern="1200">
        <a:solidFill>
          <a:schemeClr val="tx1"/>
        </a:solidFill>
        <a:latin typeface="Times New Roman" pitchFamily="18" charset="0"/>
        <a:ea typeface="Osaka" pitchFamily="-112" charset="-128"/>
        <a:cs typeface="+mn-cs"/>
      </a:defRPr>
    </a:lvl2pPr>
    <a:lvl3pPr marL="991722" algn="l" rtl="0" fontAlgn="base">
      <a:spcBef>
        <a:spcPct val="0"/>
      </a:spcBef>
      <a:spcAft>
        <a:spcPct val="0"/>
      </a:spcAft>
      <a:defRPr sz="2600" kern="1200">
        <a:solidFill>
          <a:schemeClr val="tx1"/>
        </a:solidFill>
        <a:latin typeface="Times New Roman" pitchFamily="18" charset="0"/>
        <a:ea typeface="Osaka" pitchFamily="-112" charset="-128"/>
        <a:cs typeface="+mn-cs"/>
      </a:defRPr>
    </a:lvl3pPr>
    <a:lvl4pPr marL="1487578" algn="l" rtl="0" fontAlgn="base">
      <a:spcBef>
        <a:spcPct val="0"/>
      </a:spcBef>
      <a:spcAft>
        <a:spcPct val="0"/>
      </a:spcAft>
      <a:defRPr sz="2600" kern="1200">
        <a:solidFill>
          <a:schemeClr val="tx1"/>
        </a:solidFill>
        <a:latin typeface="Times New Roman" pitchFamily="18" charset="0"/>
        <a:ea typeface="Osaka" pitchFamily="-112" charset="-128"/>
        <a:cs typeface="+mn-cs"/>
      </a:defRPr>
    </a:lvl4pPr>
    <a:lvl5pPr marL="1983436" algn="l" rtl="0" fontAlgn="base">
      <a:spcBef>
        <a:spcPct val="0"/>
      </a:spcBef>
      <a:spcAft>
        <a:spcPct val="0"/>
      </a:spcAft>
      <a:defRPr sz="2600" kern="1200">
        <a:solidFill>
          <a:schemeClr val="tx1"/>
        </a:solidFill>
        <a:latin typeface="Times New Roman" pitchFamily="18" charset="0"/>
        <a:ea typeface="Osaka" pitchFamily="-112" charset="-128"/>
        <a:cs typeface="+mn-cs"/>
      </a:defRPr>
    </a:lvl5pPr>
    <a:lvl6pPr marL="2479293" algn="l" defTabSz="991722" rtl="0" eaLnBrk="1" latinLnBrk="0" hangingPunct="1">
      <a:defRPr sz="2600" kern="1200">
        <a:solidFill>
          <a:schemeClr val="tx1"/>
        </a:solidFill>
        <a:latin typeface="Times New Roman" pitchFamily="18" charset="0"/>
        <a:ea typeface="Osaka" pitchFamily="-112" charset="-128"/>
        <a:cs typeface="+mn-cs"/>
      </a:defRPr>
    </a:lvl6pPr>
    <a:lvl7pPr marL="2975156" algn="l" defTabSz="991722" rtl="0" eaLnBrk="1" latinLnBrk="0" hangingPunct="1">
      <a:defRPr sz="2600" kern="1200">
        <a:solidFill>
          <a:schemeClr val="tx1"/>
        </a:solidFill>
        <a:latin typeface="Times New Roman" pitchFamily="18" charset="0"/>
        <a:ea typeface="Osaka" pitchFamily="-112" charset="-128"/>
        <a:cs typeface="+mn-cs"/>
      </a:defRPr>
    </a:lvl7pPr>
    <a:lvl8pPr marL="3471011" algn="l" defTabSz="991722" rtl="0" eaLnBrk="1" latinLnBrk="0" hangingPunct="1">
      <a:defRPr sz="2600" kern="1200">
        <a:solidFill>
          <a:schemeClr val="tx1"/>
        </a:solidFill>
        <a:latin typeface="Times New Roman" pitchFamily="18" charset="0"/>
        <a:ea typeface="Osaka" pitchFamily="-112" charset="-128"/>
        <a:cs typeface="+mn-cs"/>
      </a:defRPr>
    </a:lvl8pPr>
    <a:lvl9pPr marL="3966871" algn="l" defTabSz="991722" rtl="0" eaLnBrk="1" latinLnBrk="0" hangingPunct="1">
      <a:defRPr sz="2600" kern="1200">
        <a:solidFill>
          <a:schemeClr val="tx1"/>
        </a:solidFill>
        <a:latin typeface="Times New Roman" pitchFamily="18" charset="0"/>
        <a:ea typeface="Osaka" pitchFamily="-112" charset="-128"/>
        <a:cs typeface="+mn-cs"/>
      </a:defRPr>
    </a:lvl9pPr>
  </p:defaultTextStyle>
  <p:extLst>
    <p:ext uri="{EFAFB233-063F-42B5-8137-9DF3F51BA10A}">
      <p15:sldGuideLst xmlns:p15="http://schemas.microsoft.com/office/powerpoint/2012/main">
        <p15:guide id="1" orient="horz" pos="2304">
          <p15:clr>
            <a:srgbClr val="A4A3A4"/>
          </p15:clr>
        </p15:guide>
        <p15:guide id="2" pos="3168">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E7"/>
    <a:srgbClr val="0000FF"/>
    <a:srgbClr val="054697"/>
    <a:srgbClr val="006600"/>
    <a:srgbClr val="33CC33"/>
    <a:srgbClr val="FF6600"/>
    <a:srgbClr val="0000CC"/>
    <a:srgbClr val="D0DCF0"/>
    <a:srgbClr val="C1E0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94686" autoAdjust="0"/>
  </p:normalViewPr>
  <p:slideViewPr>
    <p:cSldViewPr snapToGrid="0">
      <p:cViewPr varScale="1">
        <p:scale>
          <a:sx n="82" d="100"/>
          <a:sy n="82" d="100"/>
        </p:scale>
        <p:origin x="1410" y="84"/>
      </p:cViewPr>
      <p:guideLst>
        <p:guide orient="horz" pos="2304"/>
        <p:guide pos="3168"/>
      </p:guideLst>
    </p:cSldViewPr>
  </p:slideViewPr>
  <p:outlineViewPr>
    <p:cViewPr>
      <p:scale>
        <a:sx n="33" d="100"/>
        <a:sy n="33" d="100"/>
      </p:scale>
      <p:origin x="0" y="14544"/>
    </p:cViewPr>
    <p:sldLst>
      <p:sld r:id="rId1" collapse="1"/>
    </p:sldLst>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107" d="100"/>
          <a:sy n="107" d="100"/>
        </p:scale>
        <p:origin x="-1518" y="-96"/>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_rels/viewProps.xml.rels><?xml version="1.0" encoding="UTF-8" standalone="yes"?>
<Relationships xmlns="http://schemas.openxmlformats.org/package/2006/relationships"><Relationship Id="rId1" Type="http://schemas.openxmlformats.org/officeDocument/2006/relationships/slide" Target="slides/slide2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airenw\Documents\NDPC%20Misc\Data\DropoutsAndGradByRaceEthnicit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airenw\Documents\NDPC%20Misc\Data\DropoutsAndGradByRaceEthnicit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0"/>
            <c:invertIfNegative val="0"/>
            <c:bubble3D val="0"/>
            <c:spPr>
              <a:solidFill>
                <a:schemeClr val="accent1"/>
              </a:solidFill>
            </c:spPr>
          </c:dPt>
          <c:dPt>
            <c:idx val="1"/>
            <c:invertIfNegative val="0"/>
            <c:bubble3D val="0"/>
            <c:spPr>
              <a:solidFill>
                <a:schemeClr val="accent3"/>
              </a:solidFill>
            </c:spPr>
          </c:dPt>
          <c:dPt>
            <c:idx val="2"/>
            <c:invertIfNegative val="0"/>
            <c:bubble3D val="0"/>
            <c:spPr>
              <a:solidFill>
                <a:schemeClr val="accent5"/>
              </a:solidFill>
            </c:spPr>
          </c:dPt>
          <c:dPt>
            <c:idx val="3"/>
            <c:invertIfNegative val="0"/>
            <c:bubble3D val="0"/>
            <c:spPr>
              <a:solidFill>
                <a:schemeClr val="accent2"/>
              </a:solidFill>
            </c:spPr>
          </c:dPt>
          <c:dPt>
            <c:idx val="4"/>
            <c:invertIfNegative val="0"/>
            <c:bubble3D val="0"/>
            <c:spPr>
              <a:solidFill>
                <a:schemeClr val="accent4"/>
              </a:solidFill>
            </c:spPr>
          </c:dPt>
          <c:dLbls>
            <c:dLbl>
              <c:idx val="1"/>
              <c:layout>
                <c:manualLayout>
                  <c:x val="0"/>
                  <c:y val="-2.7777777777777828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1.0185067526416013E-16"/>
                  <c:y val="-9.2592592592592709E-3"/>
                </c:manualLayout>
              </c:layout>
              <c:dLblPos val="outEnd"/>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'event rate grades 9-12'!$A$5:$A$9</c:f>
              <c:strCache>
                <c:ptCount val="5"/>
                <c:pt idx="0">
                  <c:v>Asian/Pacific Islander</c:v>
                </c:pt>
                <c:pt idx="1">
                  <c:v>White</c:v>
                </c:pt>
                <c:pt idx="2">
                  <c:v>Hispanic</c:v>
                </c:pt>
                <c:pt idx="3">
                  <c:v>Black</c:v>
                </c:pt>
                <c:pt idx="4">
                  <c:v>American Indian/Alaska Native</c:v>
                </c:pt>
              </c:strCache>
            </c:strRef>
          </c:cat>
          <c:val>
            <c:numRef>
              <c:f>'event rate grades 9-12'!$B$5:$B$9</c:f>
              <c:numCache>
                <c:formatCode>General</c:formatCode>
                <c:ptCount val="5"/>
                <c:pt idx="0">
                  <c:v>1.9000000000000006E-2</c:v>
                </c:pt>
                <c:pt idx="1">
                  <c:v>2.3000000000000007E-2</c:v>
                </c:pt>
                <c:pt idx="2">
                  <c:v>5.0000000000000017E-2</c:v>
                </c:pt>
                <c:pt idx="3">
                  <c:v>5.5000000000000021E-2</c:v>
                </c:pt>
                <c:pt idx="4">
                  <c:v>6.7000000000000032E-2</c:v>
                </c:pt>
              </c:numCache>
            </c:numRef>
          </c:val>
        </c:ser>
        <c:dLbls>
          <c:showLegendKey val="0"/>
          <c:showVal val="1"/>
          <c:showCatName val="0"/>
          <c:showSerName val="0"/>
          <c:showPercent val="0"/>
          <c:showBubbleSize val="0"/>
        </c:dLbls>
        <c:gapWidth val="150"/>
        <c:axId val="171623120"/>
        <c:axId val="171154472"/>
      </c:barChart>
      <c:catAx>
        <c:axId val="171623120"/>
        <c:scaling>
          <c:orientation val="minMax"/>
        </c:scaling>
        <c:delete val="0"/>
        <c:axPos val="b"/>
        <c:numFmt formatCode="General" sourceLinked="0"/>
        <c:majorTickMark val="out"/>
        <c:minorTickMark val="none"/>
        <c:tickLblPos val="nextTo"/>
        <c:txPr>
          <a:bodyPr/>
          <a:lstStyle/>
          <a:p>
            <a:pPr>
              <a:defRPr sz="1600"/>
            </a:pPr>
            <a:endParaRPr lang="en-US"/>
          </a:p>
        </c:txPr>
        <c:crossAx val="171154472"/>
        <c:crosses val="autoZero"/>
        <c:auto val="1"/>
        <c:lblAlgn val="ctr"/>
        <c:lblOffset val="100"/>
        <c:noMultiLvlLbl val="0"/>
      </c:catAx>
      <c:valAx>
        <c:axId val="171154472"/>
        <c:scaling>
          <c:orientation val="minMax"/>
        </c:scaling>
        <c:delete val="0"/>
        <c:axPos val="l"/>
        <c:majorGridlines/>
        <c:numFmt formatCode="0%" sourceLinked="0"/>
        <c:majorTickMark val="out"/>
        <c:minorTickMark val="none"/>
        <c:tickLblPos val="nextTo"/>
        <c:crossAx val="17162312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0"/>
            <c:invertIfNegative val="0"/>
            <c:bubble3D val="0"/>
            <c:spPr>
              <a:solidFill>
                <a:schemeClr val="accent1"/>
              </a:solidFill>
            </c:spPr>
          </c:dPt>
          <c:dPt>
            <c:idx val="1"/>
            <c:invertIfNegative val="0"/>
            <c:bubble3D val="0"/>
            <c:spPr>
              <a:solidFill>
                <a:schemeClr val="accent3"/>
              </a:solidFill>
            </c:spPr>
          </c:dPt>
          <c:dPt>
            <c:idx val="2"/>
            <c:invertIfNegative val="0"/>
            <c:bubble3D val="0"/>
            <c:spPr>
              <a:solidFill>
                <a:schemeClr val="accent5"/>
              </a:solidFill>
            </c:spPr>
          </c:dPt>
          <c:dPt>
            <c:idx val="3"/>
            <c:invertIfNegative val="0"/>
            <c:bubble3D val="0"/>
            <c:spPr>
              <a:solidFill>
                <a:schemeClr val="accent4"/>
              </a:solidFill>
            </c:spPr>
          </c:dPt>
          <c:dPt>
            <c:idx val="4"/>
            <c:invertIfNegative val="0"/>
            <c:bubble3D val="0"/>
            <c:spPr>
              <a:solidFill>
                <a:schemeClr val="accent2"/>
              </a:solidFill>
            </c:spPr>
          </c:dPt>
          <c:dLbls>
            <c:dLbl>
              <c:idx val="0"/>
              <c:layout>
                <c:manualLayout>
                  <c:x val="0"/>
                  <c:y val="1.4466547759997467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0"/>
                  <c:y val="8.6799286559984794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1.4853323431117721E-3"/>
                  <c:y val="-2.0253166863996454E-2"/>
                </c:manualLayout>
              </c:layout>
              <c:dLblPos val="outEnd"/>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'AFGR by raceEthnicty'!$B$26:$F$26</c:f>
              <c:strCache>
                <c:ptCount val="5"/>
                <c:pt idx="0">
                  <c:v>Asian/Pacific Islander</c:v>
                </c:pt>
                <c:pt idx="1">
                  <c:v>White</c:v>
                </c:pt>
                <c:pt idx="2">
                  <c:v>Hispanic</c:v>
                </c:pt>
                <c:pt idx="3">
                  <c:v>American Indian/Alaska Native</c:v>
                </c:pt>
                <c:pt idx="4">
                  <c:v>Black</c:v>
                </c:pt>
              </c:strCache>
            </c:strRef>
          </c:cat>
          <c:val>
            <c:numRef>
              <c:f>'AFGR by raceEthnicty'!$B$27:$F$27</c:f>
              <c:numCache>
                <c:formatCode>General</c:formatCode>
                <c:ptCount val="5"/>
                <c:pt idx="0">
                  <c:v>0.93500000000000005</c:v>
                </c:pt>
                <c:pt idx="1">
                  <c:v>0.83000000000000018</c:v>
                </c:pt>
                <c:pt idx="2">
                  <c:v>0.7140000000000003</c:v>
                </c:pt>
                <c:pt idx="3">
                  <c:v>0.69099999999999995</c:v>
                </c:pt>
                <c:pt idx="4">
                  <c:v>0.66100000000000014</c:v>
                </c:pt>
              </c:numCache>
            </c:numRef>
          </c:val>
        </c:ser>
        <c:dLbls>
          <c:showLegendKey val="0"/>
          <c:showVal val="0"/>
          <c:showCatName val="0"/>
          <c:showSerName val="0"/>
          <c:showPercent val="0"/>
          <c:showBubbleSize val="0"/>
        </c:dLbls>
        <c:gapWidth val="150"/>
        <c:axId val="171964688"/>
        <c:axId val="172291696"/>
      </c:barChart>
      <c:catAx>
        <c:axId val="171964688"/>
        <c:scaling>
          <c:orientation val="minMax"/>
        </c:scaling>
        <c:delete val="0"/>
        <c:axPos val="b"/>
        <c:numFmt formatCode="General" sourceLinked="0"/>
        <c:majorTickMark val="out"/>
        <c:minorTickMark val="none"/>
        <c:tickLblPos val="nextTo"/>
        <c:txPr>
          <a:bodyPr/>
          <a:lstStyle/>
          <a:p>
            <a:pPr>
              <a:defRPr sz="1600"/>
            </a:pPr>
            <a:endParaRPr lang="en-US"/>
          </a:p>
        </c:txPr>
        <c:crossAx val="172291696"/>
        <c:crosses val="autoZero"/>
        <c:auto val="1"/>
        <c:lblAlgn val="ctr"/>
        <c:lblOffset val="100"/>
        <c:noMultiLvlLbl val="0"/>
      </c:catAx>
      <c:valAx>
        <c:axId val="172291696"/>
        <c:scaling>
          <c:orientation val="minMax"/>
        </c:scaling>
        <c:delete val="0"/>
        <c:axPos val="l"/>
        <c:majorGridlines/>
        <c:numFmt formatCode="0%" sourceLinked="0"/>
        <c:majorTickMark val="out"/>
        <c:minorTickMark val="none"/>
        <c:tickLblPos val="nextTo"/>
        <c:crossAx val="171964688"/>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emf"/><Relationship Id="rId5" Type="http://schemas.openxmlformats.org/officeDocument/2006/relationships/image" Target="../media/image44.wmf"/><Relationship Id="rId4" Type="http://schemas.openxmlformats.org/officeDocument/2006/relationships/image" Target="../media/image4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5" Type="http://schemas.openxmlformats.org/officeDocument/2006/relationships/image" Target="../media/image53.wmf"/><Relationship Id="rId4" Type="http://schemas.openxmlformats.org/officeDocument/2006/relationships/image" Target="../media/image5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9" name="Rectangle 5"/>
          <p:cNvSpPr>
            <a:spLocks noGrp="1" noChangeArrowheads="1"/>
          </p:cNvSpPr>
          <p:nvPr>
            <p:ph type="sldNum" sz="quarter" idx="3"/>
          </p:nvPr>
        </p:nvSpPr>
        <p:spPr bwMode="auto">
          <a:xfrm>
            <a:off x="4145281" y="9121141"/>
            <a:ext cx="3169920" cy="480060"/>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algn="r">
              <a:defRPr sz="1300">
                <a:ea typeface="+mn-ea"/>
                <a:cs typeface="Arial" pitchFamily="34" charset="0"/>
              </a:defRPr>
            </a:lvl1pPr>
          </a:lstStyle>
          <a:p>
            <a:pPr>
              <a:defRPr/>
            </a:pPr>
            <a:fld id="{A10BF6A6-2068-46B9-A37B-B964BE7F4466}" type="slidenum">
              <a:rPr lang="en-US"/>
              <a:pPr>
                <a:defRPr/>
              </a:pPr>
              <a:t>‹#›</a:t>
            </a:fld>
            <a:endParaRPr lang="en-US" dirty="0"/>
          </a:p>
        </p:txBody>
      </p:sp>
    </p:spTree>
    <p:extLst>
      <p:ext uri="{BB962C8B-B14F-4D97-AF65-F5344CB8AC3E}">
        <p14:creationId xmlns:p14="http://schemas.microsoft.com/office/powerpoint/2010/main" val="3467518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2" y="1"/>
            <a:ext cx="3169920" cy="480060"/>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a:defRPr sz="1300">
                <a:ea typeface="+mn-ea"/>
                <a:cs typeface="Arial" pitchFamily="34" charset="0"/>
              </a:defRPr>
            </a:lvl1pPr>
          </a:lstStyle>
          <a:p>
            <a:pPr>
              <a:defRPr/>
            </a:pPr>
            <a:endParaRPr lang="en-US"/>
          </a:p>
        </p:txBody>
      </p:sp>
      <p:sp>
        <p:nvSpPr>
          <p:cNvPr id="1027" name="Rectangle 3"/>
          <p:cNvSpPr>
            <a:spLocks noGrp="1" noChangeArrowheads="1"/>
          </p:cNvSpPr>
          <p:nvPr>
            <p:ph type="dt" idx="1"/>
          </p:nvPr>
        </p:nvSpPr>
        <p:spPr bwMode="auto">
          <a:xfrm>
            <a:off x="4145281" y="1"/>
            <a:ext cx="3169920" cy="480060"/>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algn="r">
              <a:defRPr sz="1300">
                <a:ea typeface="+mn-ea"/>
                <a:cs typeface="Arial" pitchFamily="34" charset="0"/>
              </a:defRPr>
            </a:lvl1pPr>
          </a:lstStyle>
          <a:p>
            <a:pPr>
              <a:defRPr/>
            </a:pPr>
            <a:endParaRPr lang="en-US"/>
          </a:p>
        </p:txBody>
      </p:sp>
      <p:sp>
        <p:nvSpPr>
          <p:cNvPr id="89092" name="Rectangle 4"/>
          <p:cNvSpPr>
            <a:spLocks noGrp="1" noRot="1" noChangeAspect="1" noChangeArrowheads="1" noTextEdit="1"/>
          </p:cNvSpPr>
          <p:nvPr>
            <p:ph type="sldImg" idx="2"/>
          </p:nvPr>
        </p:nvSpPr>
        <p:spPr bwMode="auto">
          <a:xfrm>
            <a:off x="1182688" y="719138"/>
            <a:ext cx="4951412" cy="3602037"/>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75361" y="4560570"/>
            <a:ext cx="5364480" cy="4320540"/>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30" name="Rectangle 6"/>
          <p:cNvSpPr>
            <a:spLocks noGrp="1" noChangeArrowheads="1"/>
          </p:cNvSpPr>
          <p:nvPr>
            <p:ph type="ftr" sz="quarter" idx="4"/>
          </p:nvPr>
        </p:nvSpPr>
        <p:spPr bwMode="auto">
          <a:xfrm>
            <a:off x="2" y="9121141"/>
            <a:ext cx="3169920" cy="480060"/>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a:defRPr sz="1300">
                <a:ea typeface="+mn-ea"/>
                <a:cs typeface="Arial" pitchFamily="34" charset="0"/>
              </a:defRPr>
            </a:lvl1pPr>
          </a:lstStyle>
          <a:p>
            <a:pPr>
              <a:defRPr/>
            </a:pPr>
            <a:endParaRPr lang="en-US"/>
          </a:p>
        </p:txBody>
      </p:sp>
      <p:sp>
        <p:nvSpPr>
          <p:cNvPr id="1031" name="Rectangle 7"/>
          <p:cNvSpPr>
            <a:spLocks noGrp="1" noChangeArrowheads="1"/>
          </p:cNvSpPr>
          <p:nvPr>
            <p:ph type="sldNum" sz="quarter" idx="5"/>
          </p:nvPr>
        </p:nvSpPr>
        <p:spPr bwMode="auto">
          <a:xfrm>
            <a:off x="4145281" y="9121141"/>
            <a:ext cx="3169920" cy="480060"/>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algn="r">
              <a:defRPr sz="1300">
                <a:ea typeface="+mn-ea"/>
                <a:cs typeface="Arial" pitchFamily="34" charset="0"/>
              </a:defRPr>
            </a:lvl1pPr>
          </a:lstStyle>
          <a:p>
            <a:pPr>
              <a:defRPr/>
            </a:pPr>
            <a:fld id="{3DF6D09E-8644-4D0B-9A9C-B3000FD6167B}" type="slidenum">
              <a:rPr lang="en-US"/>
              <a:pPr>
                <a:defRPr/>
              </a:pPr>
              <a:t>‹#›</a:t>
            </a:fld>
            <a:endParaRPr lang="en-US" dirty="0"/>
          </a:p>
        </p:txBody>
      </p:sp>
    </p:spTree>
    <p:extLst>
      <p:ext uri="{BB962C8B-B14F-4D97-AF65-F5344CB8AC3E}">
        <p14:creationId xmlns:p14="http://schemas.microsoft.com/office/powerpoint/2010/main" val="24168169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Times New Roman" pitchFamily="-112" charset="0"/>
        <a:ea typeface="Arial" pitchFamily="-112" charset="0"/>
        <a:cs typeface="Arial" pitchFamily="-112" charset="0"/>
      </a:defRPr>
    </a:lvl1pPr>
    <a:lvl2pPr marL="495861" algn="l" rtl="0" eaLnBrk="0" fontAlgn="base" hangingPunct="0">
      <a:spcBef>
        <a:spcPct val="30000"/>
      </a:spcBef>
      <a:spcAft>
        <a:spcPct val="0"/>
      </a:spcAft>
      <a:defRPr sz="1300" kern="1200">
        <a:solidFill>
          <a:schemeClr val="tx1"/>
        </a:solidFill>
        <a:latin typeface="Times New Roman" pitchFamily="-112" charset="0"/>
        <a:ea typeface="Arial" pitchFamily="-112" charset="0"/>
        <a:cs typeface="Arial" pitchFamily="-112" charset="0"/>
      </a:defRPr>
    </a:lvl2pPr>
    <a:lvl3pPr marL="991722" algn="l" rtl="0" eaLnBrk="0" fontAlgn="base" hangingPunct="0">
      <a:spcBef>
        <a:spcPct val="30000"/>
      </a:spcBef>
      <a:spcAft>
        <a:spcPct val="0"/>
      </a:spcAft>
      <a:defRPr sz="1300" kern="1200">
        <a:solidFill>
          <a:schemeClr val="tx1"/>
        </a:solidFill>
        <a:latin typeface="Times New Roman" pitchFamily="-112" charset="0"/>
        <a:ea typeface="Arial" pitchFamily="-112" charset="0"/>
        <a:cs typeface="Arial" pitchFamily="-112" charset="0"/>
      </a:defRPr>
    </a:lvl3pPr>
    <a:lvl4pPr marL="1487578" algn="l" rtl="0" eaLnBrk="0" fontAlgn="base" hangingPunct="0">
      <a:spcBef>
        <a:spcPct val="30000"/>
      </a:spcBef>
      <a:spcAft>
        <a:spcPct val="0"/>
      </a:spcAft>
      <a:defRPr sz="1300" kern="1200">
        <a:solidFill>
          <a:schemeClr val="tx1"/>
        </a:solidFill>
        <a:latin typeface="Times New Roman" pitchFamily="-112" charset="0"/>
        <a:ea typeface="Arial" pitchFamily="-112" charset="0"/>
        <a:cs typeface="Arial" pitchFamily="-112" charset="0"/>
      </a:defRPr>
    </a:lvl4pPr>
    <a:lvl5pPr marL="1983436" algn="l" rtl="0" eaLnBrk="0" fontAlgn="base" hangingPunct="0">
      <a:spcBef>
        <a:spcPct val="30000"/>
      </a:spcBef>
      <a:spcAft>
        <a:spcPct val="0"/>
      </a:spcAft>
      <a:defRPr sz="1300" kern="1200">
        <a:solidFill>
          <a:schemeClr val="tx1"/>
        </a:solidFill>
        <a:latin typeface="Times New Roman" pitchFamily="-112" charset="0"/>
        <a:ea typeface="Arial" pitchFamily="-112" charset="0"/>
        <a:cs typeface="Arial" pitchFamily="-112" charset="0"/>
      </a:defRPr>
    </a:lvl5pPr>
    <a:lvl6pPr marL="2479293" algn="l" defTabSz="495861" rtl="0" eaLnBrk="1" latinLnBrk="0" hangingPunct="1">
      <a:defRPr sz="1300" kern="1200">
        <a:solidFill>
          <a:schemeClr val="tx1"/>
        </a:solidFill>
        <a:latin typeface="+mn-lt"/>
        <a:ea typeface="+mn-ea"/>
        <a:cs typeface="+mn-cs"/>
      </a:defRPr>
    </a:lvl6pPr>
    <a:lvl7pPr marL="2975156" algn="l" defTabSz="495861" rtl="0" eaLnBrk="1" latinLnBrk="0" hangingPunct="1">
      <a:defRPr sz="1300" kern="1200">
        <a:solidFill>
          <a:schemeClr val="tx1"/>
        </a:solidFill>
        <a:latin typeface="+mn-lt"/>
        <a:ea typeface="+mn-ea"/>
        <a:cs typeface="+mn-cs"/>
      </a:defRPr>
    </a:lvl7pPr>
    <a:lvl8pPr marL="3471011" algn="l" defTabSz="495861" rtl="0" eaLnBrk="1" latinLnBrk="0" hangingPunct="1">
      <a:defRPr sz="1300" kern="1200">
        <a:solidFill>
          <a:schemeClr val="tx1"/>
        </a:solidFill>
        <a:latin typeface="+mn-lt"/>
        <a:ea typeface="+mn-ea"/>
        <a:cs typeface="+mn-cs"/>
      </a:defRPr>
    </a:lvl8pPr>
    <a:lvl9pPr marL="3966871" algn="l" defTabSz="49586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EDFAF5DD-1864-4CA6-80BD-5526EE26901B}" type="slidenum">
              <a:rPr lang="en-US" smtClean="0">
                <a:ea typeface="Osaka" pitchFamily="-112" charset="-128"/>
              </a:rPr>
              <a:pPr/>
              <a:t>1</a:t>
            </a:fld>
            <a:endParaRPr lang="en-US" smtClean="0">
              <a:ea typeface="Osaka" pitchFamily="-112" charset="-128"/>
            </a:endParaRPr>
          </a:p>
        </p:txBody>
      </p:sp>
      <p:sp>
        <p:nvSpPr>
          <p:cNvPr id="90115" name="Rectangle 2"/>
          <p:cNvSpPr>
            <a:spLocks noGrp="1" noRot="1" noChangeAspect="1" noChangeArrowheads="1" noTextEdit="1"/>
          </p:cNvSpPr>
          <p:nvPr>
            <p:ph type="sldImg"/>
          </p:nvPr>
        </p:nvSpPr>
        <p:spPr>
          <a:xfrm>
            <a:off x="1182688" y="719138"/>
            <a:ext cx="4951412" cy="3602037"/>
          </a:xfrm>
          <a:ln/>
        </p:spPr>
      </p:sp>
      <p:sp>
        <p:nvSpPr>
          <p:cNvPr id="90116"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Arial" pitchFamily="34" charset="0"/>
            </a:endParaRPr>
          </a:p>
        </p:txBody>
      </p:sp>
    </p:spTree>
    <p:extLst>
      <p:ext uri="{BB962C8B-B14F-4D97-AF65-F5344CB8AC3E}">
        <p14:creationId xmlns:p14="http://schemas.microsoft.com/office/powerpoint/2010/main" val="2659877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338352F-BA0D-42BE-9D23-AD80BCA793D5}" type="slidenum">
              <a:rPr lang="en-US"/>
              <a:pPr/>
              <a:t>17</a:t>
            </a:fld>
            <a:endParaRPr lang="en-US"/>
          </a:p>
        </p:txBody>
      </p:sp>
      <p:sp>
        <p:nvSpPr>
          <p:cNvPr id="471042" name="Rectangle 2"/>
          <p:cNvSpPr>
            <a:spLocks noGrp="1" noRot="1" noChangeAspect="1" noChangeArrowheads="1" noTextEdit="1"/>
          </p:cNvSpPr>
          <p:nvPr>
            <p:ph type="sldImg"/>
          </p:nvPr>
        </p:nvSpPr>
        <p:spPr>
          <a:xfrm>
            <a:off x="1182688" y="719138"/>
            <a:ext cx="4951412" cy="3602037"/>
          </a:xfrm>
          <a:ln/>
        </p:spPr>
      </p:sp>
      <p:sp>
        <p:nvSpPr>
          <p:cNvPr id="471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41109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B4277E1-5187-43DC-B6B6-BDBE144A3213}" type="slidenum">
              <a:rPr lang="en-US"/>
              <a:pPr/>
              <a:t>18</a:t>
            </a:fld>
            <a:endParaRPr lang="en-US"/>
          </a:p>
        </p:txBody>
      </p:sp>
      <p:sp>
        <p:nvSpPr>
          <p:cNvPr id="472066" name="Rectangle 2"/>
          <p:cNvSpPr>
            <a:spLocks noGrp="1" noRot="1" noChangeAspect="1" noChangeArrowheads="1" noTextEdit="1"/>
          </p:cNvSpPr>
          <p:nvPr>
            <p:ph type="sldImg"/>
          </p:nvPr>
        </p:nvSpPr>
        <p:spPr>
          <a:xfrm>
            <a:off x="1182688" y="719138"/>
            <a:ext cx="4951412" cy="3602037"/>
          </a:xfrm>
          <a:ln/>
        </p:spPr>
      </p:sp>
      <p:sp>
        <p:nvSpPr>
          <p:cNvPr id="472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11779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746B456-AB78-44CD-8E7A-BC3DF5F4B7B2}" type="slidenum">
              <a:rPr lang="en-US"/>
              <a:pPr/>
              <a:t>19</a:t>
            </a:fld>
            <a:endParaRPr lang="en-US"/>
          </a:p>
        </p:txBody>
      </p:sp>
      <p:sp>
        <p:nvSpPr>
          <p:cNvPr id="473090" name="Rectangle 2"/>
          <p:cNvSpPr>
            <a:spLocks noGrp="1" noRot="1" noChangeAspect="1" noChangeArrowheads="1" noTextEdit="1"/>
          </p:cNvSpPr>
          <p:nvPr>
            <p:ph type="sldImg"/>
          </p:nvPr>
        </p:nvSpPr>
        <p:spPr>
          <a:xfrm>
            <a:off x="1182688" y="719138"/>
            <a:ext cx="4951412" cy="3602037"/>
          </a:xfrm>
          <a:ln/>
        </p:spPr>
      </p:sp>
      <p:sp>
        <p:nvSpPr>
          <p:cNvPr id="473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52791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32C07E2-8517-43C0-B7B3-3786263BC103}" type="slidenum">
              <a:rPr lang="en-US"/>
              <a:pPr/>
              <a:t>20</a:t>
            </a:fld>
            <a:endParaRPr lang="en-US"/>
          </a:p>
        </p:txBody>
      </p:sp>
      <p:sp>
        <p:nvSpPr>
          <p:cNvPr id="474114" name="Rectangle 2"/>
          <p:cNvSpPr>
            <a:spLocks noGrp="1" noRot="1" noChangeAspect="1" noChangeArrowheads="1" noTextEdit="1"/>
          </p:cNvSpPr>
          <p:nvPr>
            <p:ph type="sldImg"/>
          </p:nvPr>
        </p:nvSpPr>
        <p:spPr>
          <a:xfrm>
            <a:off x="1182688" y="719138"/>
            <a:ext cx="4951412" cy="3602037"/>
          </a:xfrm>
          <a:ln/>
        </p:spPr>
      </p:sp>
      <p:sp>
        <p:nvSpPr>
          <p:cNvPr id="474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14294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D06338D-F024-474B-8786-6FEC34B27F88}" type="slidenum">
              <a:rPr lang="en-US"/>
              <a:pPr>
                <a:defRPr/>
              </a:pPr>
              <a:t>21</a:t>
            </a:fld>
            <a:endParaRPr lang="en-US"/>
          </a:p>
        </p:txBody>
      </p:sp>
      <p:sp>
        <p:nvSpPr>
          <p:cNvPr id="92163" name="Rectangle 2"/>
          <p:cNvSpPr>
            <a:spLocks noGrp="1" noRot="1" noChangeAspect="1" noChangeArrowheads="1" noTextEdit="1"/>
          </p:cNvSpPr>
          <p:nvPr>
            <p:ph type="sldImg"/>
          </p:nvPr>
        </p:nvSpPr>
        <p:spPr>
          <a:xfrm>
            <a:off x="1182688" y="719138"/>
            <a:ext cx="4951412" cy="3602037"/>
          </a:xfrm>
          <a:ln/>
        </p:spPr>
      </p:sp>
      <p:sp>
        <p:nvSpPr>
          <p:cNvPr id="92164" name="Rectangle 3"/>
          <p:cNvSpPr>
            <a:spLocks noGrp="1" noChangeArrowheads="1"/>
          </p:cNvSpPr>
          <p:nvPr>
            <p:ph type="body" idx="1"/>
          </p:nvPr>
        </p:nvSpPr>
        <p:spPr>
          <a:noFill/>
          <a:ln/>
        </p:spPr>
        <p:txBody>
          <a:bodyPr/>
          <a:lstStyle/>
          <a:p>
            <a:endParaRPr lang="en-US" smtClean="0">
              <a:latin typeface="Times New Roman" pitchFamily="18" charset="0"/>
              <a:cs typeface="Arial" pitchFamily="34" charset="0"/>
            </a:endParaRPr>
          </a:p>
        </p:txBody>
      </p:sp>
    </p:spTree>
    <p:extLst>
      <p:ext uri="{BB962C8B-B14F-4D97-AF65-F5344CB8AC3E}">
        <p14:creationId xmlns:p14="http://schemas.microsoft.com/office/powerpoint/2010/main" val="3206806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08DE937-86A2-4D47-8292-B227358BA08C}" type="slidenum">
              <a:rPr lang="en-US"/>
              <a:pPr>
                <a:defRPr/>
              </a:pPr>
              <a:t>22</a:t>
            </a:fld>
            <a:endParaRPr lang="en-US"/>
          </a:p>
        </p:txBody>
      </p:sp>
      <p:sp>
        <p:nvSpPr>
          <p:cNvPr id="93187" name="Rectangle 2"/>
          <p:cNvSpPr>
            <a:spLocks noGrp="1" noRot="1" noChangeAspect="1" noChangeArrowheads="1" noTextEdit="1"/>
          </p:cNvSpPr>
          <p:nvPr>
            <p:ph type="sldImg"/>
          </p:nvPr>
        </p:nvSpPr>
        <p:spPr>
          <a:xfrm>
            <a:off x="1182688" y="719138"/>
            <a:ext cx="4951412" cy="3602037"/>
          </a:xfrm>
          <a:ln/>
        </p:spPr>
      </p:sp>
      <p:sp>
        <p:nvSpPr>
          <p:cNvPr id="93188" name="Rectangle 3"/>
          <p:cNvSpPr>
            <a:spLocks noGrp="1" noChangeArrowheads="1"/>
          </p:cNvSpPr>
          <p:nvPr>
            <p:ph type="body" idx="1"/>
          </p:nvPr>
        </p:nvSpPr>
        <p:spPr>
          <a:noFill/>
          <a:ln/>
        </p:spPr>
        <p:txBody>
          <a:bodyPr/>
          <a:lstStyle/>
          <a:p>
            <a:endParaRPr lang="en-US" smtClean="0">
              <a:latin typeface="Times New Roman" pitchFamily="18" charset="0"/>
              <a:cs typeface="Arial" pitchFamily="34" charset="0"/>
            </a:endParaRPr>
          </a:p>
        </p:txBody>
      </p:sp>
    </p:spTree>
    <p:extLst>
      <p:ext uri="{BB962C8B-B14F-4D97-AF65-F5344CB8AC3E}">
        <p14:creationId xmlns:p14="http://schemas.microsoft.com/office/powerpoint/2010/main" val="2791578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p:txBody>
          <a:bodyPr/>
          <a:lstStyle/>
          <a:p>
            <a:pPr defTabSz="960447">
              <a:defRPr/>
            </a:pPr>
            <a:fld id="{DA7F37BB-DBAE-4B97-B7B5-E7B924F4C41E}" type="slidenum">
              <a:rPr lang="en-US" smtClean="0"/>
              <a:pPr defTabSz="960447">
                <a:defRPr/>
              </a:pPr>
              <a:t>23</a:t>
            </a:fld>
            <a:endParaRPr lang="en-US" dirty="0" smtClean="0"/>
          </a:p>
        </p:txBody>
      </p:sp>
      <p:sp>
        <p:nvSpPr>
          <p:cNvPr id="96259" name="Rectangle 2"/>
          <p:cNvSpPr>
            <a:spLocks noGrp="1" noRot="1" noChangeAspect="1" noChangeArrowheads="1" noTextEdit="1"/>
          </p:cNvSpPr>
          <p:nvPr>
            <p:ph type="sldImg"/>
          </p:nvPr>
        </p:nvSpPr>
        <p:spPr>
          <a:xfrm>
            <a:off x="1182688" y="719138"/>
            <a:ext cx="4951412" cy="3602037"/>
          </a:xfrm>
          <a:ln/>
        </p:spPr>
      </p:sp>
      <p:sp>
        <p:nvSpPr>
          <p:cNvPr id="96260" name="Rectangle 3"/>
          <p:cNvSpPr>
            <a:spLocks noGrp="1" noChangeArrowheads="1"/>
          </p:cNvSpPr>
          <p:nvPr>
            <p:ph type="body" idx="1"/>
          </p:nvPr>
        </p:nvSpPr>
        <p:spPr>
          <a:noFill/>
          <a:ln/>
        </p:spPr>
        <p:txBody>
          <a:bodyPr/>
          <a:lstStyle/>
          <a:p>
            <a:pPr eaLnBrk="1" hangingPunct="1">
              <a:spcBef>
                <a:spcPct val="0"/>
              </a:spcBef>
            </a:pPr>
            <a:endParaRPr lang="en-US" smtClean="0">
              <a:latin typeface="Times New Roman" pitchFamily="18" charset="0"/>
              <a:cs typeface="Arial" pitchFamily="34" charset="0"/>
            </a:endParaRPr>
          </a:p>
        </p:txBody>
      </p:sp>
    </p:spTree>
    <p:extLst>
      <p:ext uri="{BB962C8B-B14F-4D97-AF65-F5344CB8AC3E}">
        <p14:creationId xmlns:p14="http://schemas.microsoft.com/office/powerpoint/2010/main" val="148100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p:txBody>
          <a:bodyPr/>
          <a:lstStyle/>
          <a:p>
            <a:pPr defTabSz="960447">
              <a:defRPr/>
            </a:pPr>
            <a:fld id="{061EFDDE-88AA-4DAB-8EA7-492D2546715F}" type="slidenum">
              <a:rPr lang="en-US" smtClean="0"/>
              <a:pPr defTabSz="960447">
                <a:defRPr/>
              </a:pPr>
              <a:t>24</a:t>
            </a:fld>
            <a:endParaRPr lang="en-US" dirty="0" smtClean="0"/>
          </a:p>
        </p:txBody>
      </p:sp>
      <p:sp>
        <p:nvSpPr>
          <p:cNvPr id="97283" name="Rectangle 2"/>
          <p:cNvSpPr>
            <a:spLocks noGrp="1" noRot="1" noChangeAspect="1" noChangeArrowheads="1" noTextEdit="1"/>
          </p:cNvSpPr>
          <p:nvPr>
            <p:ph type="sldImg"/>
          </p:nvPr>
        </p:nvSpPr>
        <p:spPr>
          <a:xfrm>
            <a:off x="1182688" y="719138"/>
            <a:ext cx="4951412" cy="3602037"/>
          </a:xfrm>
          <a:ln/>
        </p:spPr>
      </p:sp>
      <p:sp>
        <p:nvSpPr>
          <p:cNvPr id="97284" name="Rectangle 3"/>
          <p:cNvSpPr>
            <a:spLocks noGrp="1" noChangeArrowheads="1"/>
          </p:cNvSpPr>
          <p:nvPr>
            <p:ph type="body" idx="1"/>
          </p:nvPr>
        </p:nvSpPr>
        <p:spPr>
          <a:noFill/>
          <a:ln/>
        </p:spPr>
        <p:txBody>
          <a:bodyPr/>
          <a:lstStyle/>
          <a:p>
            <a:pPr eaLnBrk="1" hangingPunct="1">
              <a:spcBef>
                <a:spcPct val="0"/>
              </a:spcBef>
            </a:pPr>
            <a:endParaRPr lang="en-US" smtClean="0">
              <a:latin typeface="Times New Roman" pitchFamily="18" charset="0"/>
              <a:cs typeface="Arial" pitchFamily="34" charset="0"/>
            </a:endParaRPr>
          </a:p>
        </p:txBody>
      </p:sp>
    </p:spTree>
    <p:extLst>
      <p:ext uri="{BB962C8B-B14F-4D97-AF65-F5344CB8AC3E}">
        <p14:creationId xmlns:p14="http://schemas.microsoft.com/office/powerpoint/2010/main" val="2753538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4529" name="Rectangle 7"/>
          <p:cNvSpPr>
            <a:spLocks noGrp="1" noChangeArrowheads="1"/>
          </p:cNvSpPr>
          <p:nvPr>
            <p:ph type="sldNum" sz="quarter" idx="5"/>
          </p:nvPr>
        </p:nvSpPr>
        <p:spPr>
          <a:noFill/>
        </p:spPr>
        <p:txBody>
          <a:bodyPr/>
          <a:lstStyle/>
          <a:p>
            <a:fld id="{AA0DFD31-34C7-4B35-85B0-E1AEDECB9745}" type="slidenum">
              <a:rPr lang="en-US" smtClean="0"/>
              <a:pPr/>
              <a:t>25</a:t>
            </a:fld>
            <a:endParaRPr lang="en-US" smtClean="0"/>
          </a:p>
        </p:txBody>
      </p:sp>
      <p:sp>
        <p:nvSpPr>
          <p:cNvPr id="1814530" name="Rectangle 2"/>
          <p:cNvSpPr>
            <a:spLocks noGrp="1" noRot="1" noChangeAspect="1" noChangeArrowheads="1" noTextEdit="1"/>
          </p:cNvSpPr>
          <p:nvPr>
            <p:ph type="sldImg"/>
          </p:nvPr>
        </p:nvSpPr>
        <p:spPr>
          <a:xfrm>
            <a:off x="1182688" y="719138"/>
            <a:ext cx="4951412" cy="3602037"/>
          </a:xfrm>
          <a:ln/>
        </p:spPr>
      </p:sp>
      <p:sp>
        <p:nvSpPr>
          <p:cNvPr id="181453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4273042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6577" name="Rectangle 7"/>
          <p:cNvSpPr>
            <a:spLocks noGrp="1" noChangeArrowheads="1"/>
          </p:cNvSpPr>
          <p:nvPr>
            <p:ph type="sldNum" sz="quarter" idx="5"/>
          </p:nvPr>
        </p:nvSpPr>
        <p:spPr>
          <a:noFill/>
        </p:spPr>
        <p:txBody>
          <a:bodyPr/>
          <a:lstStyle/>
          <a:p>
            <a:fld id="{011687F3-E8BC-438D-85ED-E5544F78E152}" type="slidenum">
              <a:rPr lang="en-US" smtClean="0"/>
              <a:pPr/>
              <a:t>26</a:t>
            </a:fld>
            <a:endParaRPr lang="en-US" smtClean="0"/>
          </a:p>
        </p:txBody>
      </p:sp>
      <p:sp>
        <p:nvSpPr>
          <p:cNvPr id="1816578" name="Rectangle 2"/>
          <p:cNvSpPr>
            <a:spLocks noGrp="1" noRot="1" noChangeAspect="1" noChangeArrowheads="1" noTextEdit="1"/>
          </p:cNvSpPr>
          <p:nvPr>
            <p:ph type="sldImg"/>
          </p:nvPr>
        </p:nvSpPr>
        <p:spPr>
          <a:xfrm>
            <a:off x="1182688" y="719138"/>
            <a:ext cx="4951412" cy="3602037"/>
          </a:xfrm>
          <a:ln/>
        </p:spPr>
      </p:sp>
      <p:sp>
        <p:nvSpPr>
          <p:cNvPr id="1816579"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566124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DF6D09E-8644-4D0B-9A9C-B3000FD6167B}" type="slidenum">
              <a:rPr lang="en-US" smtClean="0"/>
              <a:pPr>
                <a:defRPr/>
              </a:pPr>
              <a:t>2</a:t>
            </a:fld>
            <a:endParaRPr lang="en-US" dirty="0"/>
          </a:p>
        </p:txBody>
      </p:sp>
    </p:spTree>
    <p:extLst>
      <p:ext uri="{BB962C8B-B14F-4D97-AF65-F5344CB8AC3E}">
        <p14:creationId xmlns:p14="http://schemas.microsoft.com/office/powerpoint/2010/main" val="396388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p:txBody>
          <a:bodyPr/>
          <a:lstStyle/>
          <a:p>
            <a:pPr defTabSz="960447">
              <a:defRPr/>
            </a:pPr>
            <a:fld id="{07617EDB-64D0-4FF0-85C3-6112CBFF86A3}" type="slidenum">
              <a:rPr lang="en-US" smtClean="0"/>
              <a:pPr defTabSz="960447">
                <a:defRPr/>
              </a:pPr>
              <a:t>27</a:t>
            </a:fld>
            <a:endParaRPr lang="en-US" dirty="0" smtClean="0"/>
          </a:p>
        </p:txBody>
      </p:sp>
      <p:sp>
        <p:nvSpPr>
          <p:cNvPr id="99331" name="Rectangle 2"/>
          <p:cNvSpPr>
            <a:spLocks noGrp="1" noRot="1" noChangeAspect="1" noChangeArrowheads="1" noTextEdit="1"/>
          </p:cNvSpPr>
          <p:nvPr>
            <p:ph type="sldImg"/>
          </p:nvPr>
        </p:nvSpPr>
        <p:spPr>
          <a:xfrm>
            <a:off x="1182688" y="719138"/>
            <a:ext cx="4951412" cy="3602037"/>
          </a:xfrm>
          <a:ln/>
        </p:spPr>
      </p:sp>
      <p:sp>
        <p:nvSpPr>
          <p:cNvPr id="99332" name="Rectangle 3"/>
          <p:cNvSpPr>
            <a:spLocks noGrp="1" noChangeArrowheads="1"/>
          </p:cNvSpPr>
          <p:nvPr>
            <p:ph type="body" idx="1"/>
          </p:nvPr>
        </p:nvSpPr>
        <p:spPr>
          <a:noFill/>
          <a:ln/>
        </p:spPr>
        <p:txBody>
          <a:bodyPr/>
          <a:lstStyle/>
          <a:p>
            <a:pPr eaLnBrk="1" hangingPunct="1">
              <a:spcBef>
                <a:spcPct val="0"/>
              </a:spcBef>
            </a:pPr>
            <a:endParaRPr lang="en-US" smtClean="0">
              <a:latin typeface="Times New Roman" pitchFamily="18" charset="0"/>
              <a:cs typeface="Arial" pitchFamily="34" charset="0"/>
            </a:endParaRPr>
          </a:p>
        </p:txBody>
      </p:sp>
    </p:spTree>
    <p:extLst>
      <p:ext uri="{BB962C8B-B14F-4D97-AF65-F5344CB8AC3E}">
        <p14:creationId xmlns:p14="http://schemas.microsoft.com/office/powerpoint/2010/main" val="1416233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719138"/>
            <a:ext cx="4951412" cy="360203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C483EA9-2CC2-4651-A6C4-15D993ACC015}" type="slidenum">
              <a:rPr lang="en-US" smtClean="0"/>
              <a:pPr>
                <a:defRPr/>
              </a:pPr>
              <a:t>29</a:t>
            </a:fld>
            <a:endParaRPr lang="en-US"/>
          </a:p>
        </p:txBody>
      </p:sp>
    </p:spTree>
    <p:extLst>
      <p:ext uri="{BB962C8B-B14F-4D97-AF65-F5344CB8AC3E}">
        <p14:creationId xmlns:p14="http://schemas.microsoft.com/office/powerpoint/2010/main" val="375779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p:txBody>
          <a:bodyPr/>
          <a:lstStyle/>
          <a:p>
            <a:pPr defTabSz="960447">
              <a:defRPr/>
            </a:pPr>
            <a:fld id="{4ED1D69D-2C74-4182-93E2-6973118B6E69}" type="slidenum">
              <a:rPr lang="en-US" smtClean="0"/>
              <a:pPr defTabSz="960447">
                <a:defRPr/>
              </a:pPr>
              <a:t>37</a:t>
            </a:fld>
            <a:endParaRPr lang="en-US" dirty="0" smtClean="0"/>
          </a:p>
        </p:txBody>
      </p:sp>
      <p:sp>
        <p:nvSpPr>
          <p:cNvPr id="100355" name="Rectangle 2"/>
          <p:cNvSpPr>
            <a:spLocks noGrp="1" noRot="1" noChangeAspect="1" noChangeArrowheads="1" noTextEdit="1"/>
          </p:cNvSpPr>
          <p:nvPr>
            <p:ph type="sldImg"/>
          </p:nvPr>
        </p:nvSpPr>
        <p:spPr>
          <a:xfrm>
            <a:off x="1182688" y="719138"/>
            <a:ext cx="4951412" cy="3602037"/>
          </a:xfrm>
          <a:ln/>
        </p:spPr>
      </p:sp>
      <p:sp>
        <p:nvSpPr>
          <p:cNvPr id="100356" name="Rectangle 3"/>
          <p:cNvSpPr>
            <a:spLocks noGrp="1" noChangeArrowheads="1"/>
          </p:cNvSpPr>
          <p:nvPr>
            <p:ph type="body" idx="1"/>
          </p:nvPr>
        </p:nvSpPr>
        <p:spPr>
          <a:noFill/>
          <a:ln/>
        </p:spPr>
        <p:txBody>
          <a:bodyPr/>
          <a:lstStyle/>
          <a:p>
            <a:pPr eaLnBrk="1" hangingPunct="1">
              <a:spcBef>
                <a:spcPct val="0"/>
              </a:spcBef>
            </a:pPr>
            <a:endParaRPr lang="en-US" smtClean="0">
              <a:latin typeface="Times New Roman" pitchFamily="18" charset="0"/>
              <a:cs typeface="Arial" pitchFamily="34" charset="0"/>
            </a:endParaRPr>
          </a:p>
        </p:txBody>
      </p:sp>
    </p:spTree>
    <p:extLst>
      <p:ext uri="{BB962C8B-B14F-4D97-AF65-F5344CB8AC3E}">
        <p14:creationId xmlns:p14="http://schemas.microsoft.com/office/powerpoint/2010/main" val="955948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p>
            <a:pPr defTabSz="958809">
              <a:defRPr/>
            </a:pPr>
            <a:fld id="{64566F65-BA4F-41DA-B8DD-7F0FB3373C81}" type="slidenum">
              <a:rPr lang="en-US" smtClean="0"/>
              <a:pPr defTabSz="958809">
                <a:defRPr/>
              </a:pPr>
              <a:t>38</a:t>
            </a:fld>
            <a:endParaRPr lang="en-US" dirty="0" smtClean="0"/>
          </a:p>
        </p:txBody>
      </p:sp>
      <p:sp>
        <p:nvSpPr>
          <p:cNvPr id="101379" name="Rectangle 2"/>
          <p:cNvSpPr>
            <a:spLocks noGrp="1" noRot="1" noChangeAspect="1" noChangeArrowheads="1" noTextEdit="1"/>
          </p:cNvSpPr>
          <p:nvPr>
            <p:ph type="sldImg"/>
          </p:nvPr>
        </p:nvSpPr>
        <p:spPr>
          <a:xfrm>
            <a:off x="1182688" y="719138"/>
            <a:ext cx="4951412" cy="3602037"/>
          </a:xfrm>
          <a:ln/>
        </p:spPr>
      </p:sp>
      <p:sp>
        <p:nvSpPr>
          <p:cNvPr id="101380" name="Rectangle 3"/>
          <p:cNvSpPr>
            <a:spLocks noGrp="1" noChangeArrowheads="1"/>
          </p:cNvSpPr>
          <p:nvPr>
            <p:ph type="body" idx="1"/>
          </p:nvPr>
        </p:nvSpPr>
        <p:spPr>
          <a:noFill/>
          <a:ln/>
        </p:spPr>
        <p:txBody>
          <a:bodyPr/>
          <a:lstStyle/>
          <a:p>
            <a:pPr eaLnBrk="1" hangingPunct="1">
              <a:spcBef>
                <a:spcPct val="0"/>
              </a:spcBef>
            </a:pPr>
            <a:endParaRPr lang="en-US" sz="1700" dirty="0">
              <a:latin typeface="Times New Roman" pitchFamily="18" charset="0"/>
              <a:cs typeface="Arial" pitchFamily="34" charset="0"/>
            </a:endParaRPr>
          </a:p>
        </p:txBody>
      </p:sp>
    </p:spTree>
    <p:extLst>
      <p:ext uri="{BB962C8B-B14F-4D97-AF65-F5344CB8AC3E}">
        <p14:creationId xmlns:p14="http://schemas.microsoft.com/office/powerpoint/2010/main" val="4073878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p:txBody>
          <a:bodyPr/>
          <a:lstStyle/>
          <a:p>
            <a:pPr defTabSz="960447">
              <a:defRPr/>
            </a:pPr>
            <a:fld id="{A1D4FB7D-0966-45DC-9FC1-336E59BBA407}" type="slidenum">
              <a:rPr lang="en-US" smtClean="0"/>
              <a:pPr defTabSz="960447">
                <a:defRPr/>
              </a:pPr>
              <a:t>39</a:t>
            </a:fld>
            <a:endParaRPr lang="en-US" dirty="0" smtClean="0"/>
          </a:p>
        </p:txBody>
      </p:sp>
      <p:sp>
        <p:nvSpPr>
          <p:cNvPr id="102403" name="Rectangle 2"/>
          <p:cNvSpPr>
            <a:spLocks noGrp="1" noRot="1" noChangeAspect="1" noChangeArrowheads="1" noTextEdit="1"/>
          </p:cNvSpPr>
          <p:nvPr>
            <p:ph type="sldImg"/>
          </p:nvPr>
        </p:nvSpPr>
        <p:spPr>
          <a:xfrm>
            <a:off x="1182688" y="719138"/>
            <a:ext cx="4951412" cy="3602037"/>
          </a:xfrm>
          <a:ln/>
        </p:spPr>
      </p:sp>
      <p:sp>
        <p:nvSpPr>
          <p:cNvPr id="102404" name="Rectangle 3"/>
          <p:cNvSpPr>
            <a:spLocks noGrp="1" noChangeArrowheads="1"/>
          </p:cNvSpPr>
          <p:nvPr>
            <p:ph type="body" idx="1"/>
          </p:nvPr>
        </p:nvSpPr>
        <p:spPr>
          <a:noFill/>
          <a:ln/>
        </p:spPr>
        <p:txBody>
          <a:bodyPr/>
          <a:lstStyle/>
          <a:p>
            <a:pPr eaLnBrk="1" hangingPunct="1">
              <a:spcBef>
                <a:spcPct val="0"/>
              </a:spcBef>
            </a:pPr>
            <a:endParaRPr lang="en-US" smtClean="0">
              <a:latin typeface="Times New Roman" pitchFamily="18" charset="0"/>
              <a:cs typeface="Arial" pitchFamily="34" charset="0"/>
            </a:endParaRPr>
          </a:p>
        </p:txBody>
      </p:sp>
    </p:spTree>
    <p:extLst>
      <p:ext uri="{BB962C8B-B14F-4D97-AF65-F5344CB8AC3E}">
        <p14:creationId xmlns:p14="http://schemas.microsoft.com/office/powerpoint/2010/main" val="4111220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p:txBody>
          <a:bodyPr/>
          <a:lstStyle/>
          <a:p>
            <a:pPr defTabSz="960447">
              <a:defRPr/>
            </a:pPr>
            <a:fld id="{25E9D78A-5ABE-41ED-A80B-095ED459C077}" type="slidenum">
              <a:rPr lang="en-US" smtClean="0"/>
              <a:pPr defTabSz="960447">
                <a:defRPr/>
              </a:pPr>
              <a:t>40</a:t>
            </a:fld>
            <a:endParaRPr lang="en-US" dirty="0" smtClean="0"/>
          </a:p>
        </p:txBody>
      </p:sp>
      <p:sp>
        <p:nvSpPr>
          <p:cNvPr id="105475" name="Rectangle 2"/>
          <p:cNvSpPr>
            <a:spLocks noGrp="1" noRot="1" noChangeAspect="1" noChangeArrowheads="1" noTextEdit="1"/>
          </p:cNvSpPr>
          <p:nvPr>
            <p:ph type="sldImg"/>
          </p:nvPr>
        </p:nvSpPr>
        <p:spPr>
          <a:xfrm>
            <a:off x="1182688" y="719138"/>
            <a:ext cx="4951412" cy="3602037"/>
          </a:xfrm>
          <a:ln/>
        </p:spPr>
      </p:sp>
      <p:sp>
        <p:nvSpPr>
          <p:cNvPr id="105476" name="Rectangle 3"/>
          <p:cNvSpPr>
            <a:spLocks noGrp="1" noChangeArrowheads="1"/>
          </p:cNvSpPr>
          <p:nvPr>
            <p:ph type="body" idx="1"/>
          </p:nvPr>
        </p:nvSpPr>
        <p:spPr>
          <a:noFill/>
          <a:ln/>
        </p:spPr>
        <p:txBody>
          <a:bodyPr/>
          <a:lstStyle/>
          <a:p>
            <a:pPr eaLnBrk="1" hangingPunct="1">
              <a:spcBef>
                <a:spcPct val="0"/>
              </a:spcBef>
            </a:pPr>
            <a:endParaRPr lang="en-US" smtClean="0">
              <a:latin typeface="Times New Roman" pitchFamily="18" charset="0"/>
              <a:cs typeface="Arial" pitchFamily="34" charset="0"/>
            </a:endParaRPr>
          </a:p>
        </p:txBody>
      </p:sp>
    </p:spTree>
    <p:extLst>
      <p:ext uri="{BB962C8B-B14F-4D97-AF65-F5344CB8AC3E}">
        <p14:creationId xmlns:p14="http://schemas.microsoft.com/office/powerpoint/2010/main" val="3599890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p:txBody>
          <a:bodyPr/>
          <a:lstStyle/>
          <a:p>
            <a:pPr defTabSz="960447">
              <a:defRPr/>
            </a:pPr>
            <a:fld id="{D7B8514D-FD76-4971-8CB3-806F2D04AC48}" type="slidenum">
              <a:rPr lang="en-US" smtClean="0"/>
              <a:pPr defTabSz="960447">
                <a:defRPr/>
              </a:pPr>
              <a:t>43</a:t>
            </a:fld>
            <a:endParaRPr lang="en-US" dirty="0" smtClean="0"/>
          </a:p>
        </p:txBody>
      </p:sp>
      <p:sp>
        <p:nvSpPr>
          <p:cNvPr id="109571" name="Rectangle 2"/>
          <p:cNvSpPr>
            <a:spLocks noGrp="1" noRot="1" noChangeAspect="1" noChangeArrowheads="1" noTextEdit="1"/>
          </p:cNvSpPr>
          <p:nvPr>
            <p:ph type="sldImg"/>
          </p:nvPr>
        </p:nvSpPr>
        <p:spPr>
          <a:xfrm>
            <a:off x="1182688" y="719138"/>
            <a:ext cx="4951412" cy="3602037"/>
          </a:xfrm>
          <a:ln/>
        </p:spPr>
      </p:sp>
      <p:sp>
        <p:nvSpPr>
          <p:cNvPr id="109572" name="Rectangle 3"/>
          <p:cNvSpPr>
            <a:spLocks noGrp="1" noChangeArrowheads="1"/>
          </p:cNvSpPr>
          <p:nvPr>
            <p:ph type="body" idx="1"/>
          </p:nvPr>
        </p:nvSpPr>
        <p:spPr>
          <a:noFill/>
          <a:ln/>
        </p:spPr>
        <p:txBody>
          <a:bodyPr/>
          <a:lstStyle/>
          <a:p>
            <a:pPr eaLnBrk="1" hangingPunct="1">
              <a:spcBef>
                <a:spcPct val="0"/>
              </a:spcBef>
            </a:pPr>
            <a:endParaRPr lang="en-US" sz="1700" dirty="0">
              <a:latin typeface="Times New Roman" pitchFamily="18" charset="0"/>
              <a:cs typeface="Times New Roman" pitchFamily="18" charset="0"/>
            </a:endParaRPr>
          </a:p>
        </p:txBody>
      </p:sp>
    </p:spTree>
    <p:extLst>
      <p:ext uri="{BB962C8B-B14F-4D97-AF65-F5344CB8AC3E}">
        <p14:creationId xmlns:p14="http://schemas.microsoft.com/office/powerpoint/2010/main" val="3642862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p:txBody>
          <a:bodyPr/>
          <a:lstStyle/>
          <a:p>
            <a:pPr defTabSz="958809">
              <a:defRPr/>
            </a:pPr>
            <a:fld id="{92B89B5C-E5D7-4745-B1E4-B6B7998514D6}" type="slidenum">
              <a:rPr lang="en-US" smtClean="0"/>
              <a:pPr defTabSz="958809">
                <a:defRPr/>
              </a:pPr>
              <a:t>44</a:t>
            </a:fld>
            <a:endParaRPr lang="en-US" dirty="0" smtClean="0"/>
          </a:p>
        </p:txBody>
      </p:sp>
      <p:sp>
        <p:nvSpPr>
          <p:cNvPr id="111619" name="Rectangle 2"/>
          <p:cNvSpPr>
            <a:spLocks noGrp="1" noRot="1" noChangeAspect="1" noChangeArrowheads="1" noTextEdit="1"/>
          </p:cNvSpPr>
          <p:nvPr>
            <p:ph type="sldImg"/>
          </p:nvPr>
        </p:nvSpPr>
        <p:spPr>
          <a:xfrm>
            <a:off x="1182688" y="719138"/>
            <a:ext cx="4951412" cy="3602037"/>
          </a:xfrm>
          <a:ln/>
        </p:spPr>
      </p:sp>
      <p:sp>
        <p:nvSpPr>
          <p:cNvPr id="111620" name="Rectangle 3"/>
          <p:cNvSpPr>
            <a:spLocks noGrp="1" noChangeArrowheads="1"/>
          </p:cNvSpPr>
          <p:nvPr>
            <p:ph type="body" idx="1"/>
          </p:nvPr>
        </p:nvSpPr>
        <p:spPr>
          <a:noFill/>
          <a:ln/>
        </p:spPr>
        <p:txBody>
          <a:bodyPr/>
          <a:lstStyle/>
          <a:p>
            <a:pPr eaLnBrk="1" hangingPunct="1">
              <a:spcBef>
                <a:spcPct val="0"/>
              </a:spcBef>
            </a:pPr>
            <a:endParaRPr lang="en-US" sz="1700" dirty="0">
              <a:latin typeface="Times New Roman" pitchFamily="18" charset="0"/>
              <a:cs typeface="Arial" pitchFamily="34" charset="0"/>
            </a:endParaRPr>
          </a:p>
        </p:txBody>
      </p:sp>
    </p:spTree>
    <p:extLst>
      <p:ext uri="{BB962C8B-B14F-4D97-AF65-F5344CB8AC3E}">
        <p14:creationId xmlns:p14="http://schemas.microsoft.com/office/powerpoint/2010/main" val="7357399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p:txBody>
          <a:bodyPr/>
          <a:lstStyle/>
          <a:p>
            <a:pPr defTabSz="960447">
              <a:defRPr/>
            </a:pPr>
            <a:fld id="{2D70E38C-D89B-4587-9854-826DD717E0EA}" type="slidenum">
              <a:rPr lang="en-US" smtClean="0"/>
              <a:pPr defTabSz="960447">
                <a:defRPr/>
              </a:pPr>
              <a:t>45</a:t>
            </a:fld>
            <a:endParaRPr lang="en-US" dirty="0" smtClean="0"/>
          </a:p>
        </p:txBody>
      </p:sp>
      <p:sp>
        <p:nvSpPr>
          <p:cNvPr id="112643" name="Rectangle 2"/>
          <p:cNvSpPr>
            <a:spLocks noGrp="1" noRot="1" noChangeAspect="1" noChangeArrowheads="1" noTextEdit="1"/>
          </p:cNvSpPr>
          <p:nvPr>
            <p:ph type="sldImg"/>
          </p:nvPr>
        </p:nvSpPr>
        <p:spPr>
          <a:xfrm>
            <a:off x="1182688" y="719138"/>
            <a:ext cx="4951412" cy="3602037"/>
          </a:xfrm>
          <a:ln/>
        </p:spPr>
      </p:sp>
      <p:sp>
        <p:nvSpPr>
          <p:cNvPr id="112644" name="Rectangle 3"/>
          <p:cNvSpPr>
            <a:spLocks noGrp="1" noChangeArrowheads="1"/>
          </p:cNvSpPr>
          <p:nvPr>
            <p:ph type="body" idx="1"/>
          </p:nvPr>
        </p:nvSpPr>
        <p:spPr>
          <a:noFill/>
          <a:ln/>
        </p:spPr>
        <p:txBody>
          <a:bodyPr/>
          <a:lstStyle/>
          <a:p>
            <a:pPr eaLnBrk="1" hangingPunct="1">
              <a:spcBef>
                <a:spcPct val="0"/>
              </a:spcBef>
            </a:pPr>
            <a:endParaRPr lang="en-US" smtClean="0">
              <a:latin typeface="Times New Roman" pitchFamily="18" charset="0"/>
              <a:cs typeface="Arial" pitchFamily="34" charset="0"/>
            </a:endParaRPr>
          </a:p>
        </p:txBody>
      </p:sp>
    </p:spTree>
    <p:extLst>
      <p:ext uri="{BB962C8B-B14F-4D97-AF65-F5344CB8AC3E}">
        <p14:creationId xmlns:p14="http://schemas.microsoft.com/office/powerpoint/2010/main" val="20486824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p:txBody>
          <a:bodyPr/>
          <a:lstStyle/>
          <a:p>
            <a:pPr defTabSz="960447">
              <a:defRPr/>
            </a:pPr>
            <a:fld id="{58F6AFED-612B-4EB6-A89C-426736E5BDB4}" type="slidenum">
              <a:rPr lang="en-US" smtClean="0"/>
              <a:pPr defTabSz="960447">
                <a:defRPr/>
              </a:pPr>
              <a:t>49</a:t>
            </a:fld>
            <a:endParaRPr lang="en-US" dirty="0" smtClean="0"/>
          </a:p>
        </p:txBody>
      </p:sp>
      <p:sp>
        <p:nvSpPr>
          <p:cNvPr id="116739" name="Rectangle 2"/>
          <p:cNvSpPr>
            <a:spLocks noGrp="1" noRot="1" noChangeAspect="1" noChangeArrowheads="1" noTextEdit="1"/>
          </p:cNvSpPr>
          <p:nvPr>
            <p:ph type="sldImg"/>
          </p:nvPr>
        </p:nvSpPr>
        <p:spPr>
          <a:xfrm>
            <a:off x="1182688" y="719138"/>
            <a:ext cx="4951412" cy="3602037"/>
          </a:xfrm>
          <a:ln/>
        </p:spPr>
      </p:sp>
      <p:sp>
        <p:nvSpPr>
          <p:cNvPr id="116740" name="Rectangle 3"/>
          <p:cNvSpPr>
            <a:spLocks noGrp="1" noChangeArrowheads="1"/>
          </p:cNvSpPr>
          <p:nvPr>
            <p:ph type="body" idx="1"/>
          </p:nvPr>
        </p:nvSpPr>
        <p:spPr>
          <a:noFill/>
          <a:ln/>
        </p:spPr>
        <p:txBody>
          <a:bodyPr/>
          <a:lstStyle/>
          <a:p>
            <a:pPr eaLnBrk="1" hangingPunct="1">
              <a:spcBef>
                <a:spcPct val="0"/>
              </a:spcBef>
            </a:pPr>
            <a:endParaRPr lang="en-US" sz="1700" dirty="0">
              <a:latin typeface="Times New Roman" pitchFamily="18" charset="0"/>
              <a:cs typeface="Times New Roman" pitchFamily="18" charset="0"/>
            </a:endParaRPr>
          </a:p>
        </p:txBody>
      </p:sp>
    </p:spTree>
    <p:extLst>
      <p:ext uri="{BB962C8B-B14F-4D97-AF65-F5344CB8AC3E}">
        <p14:creationId xmlns:p14="http://schemas.microsoft.com/office/powerpoint/2010/main" val="1569396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7B94FA4-004D-4A20-B1FE-5C9F33B772A6}" type="slidenum">
              <a:rPr lang="en-US"/>
              <a:pPr/>
              <a:t>5</a:t>
            </a:fld>
            <a:endParaRPr lang="en-US"/>
          </a:p>
        </p:txBody>
      </p:sp>
      <p:sp>
        <p:nvSpPr>
          <p:cNvPr id="512002" name="Rectangle 2"/>
          <p:cNvSpPr>
            <a:spLocks noGrp="1" noRot="1" noChangeAspect="1" noChangeArrowheads="1" noTextEdit="1"/>
          </p:cNvSpPr>
          <p:nvPr>
            <p:ph type="sldImg"/>
          </p:nvPr>
        </p:nvSpPr>
        <p:spPr>
          <a:xfrm>
            <a:off x="1182688" y="719138"/>
            <a:ext cx="4951412" cy="3602037"/>
          </a:xfrm>
          <a:ln/>
        </p:spPr>
      </p:sp>
      <p:sp>
        <p:nvSpPr>
          <p:cNvPr id="512003" name="Rectangle 3"/>
          <p:cNvSpPr>
            <a:spLocks noGrp="1" noChangeArrowheads="1"/>
          </p:cNvSpPr>
          <p:nvPr>
            <p:ph type="body" idx="1"/>
          </p:nvPr>
        </p:nvSpPr>
        <p:spPr/>
        <p:txBody>
          <a:bodyPr/>
          <a:lstStyle/>
          <a:p>
            <a:r>
              <a:rPr lang="en-US" sz="1700" dirty="0">
                <a:cs typeface="Times New Roman" pitchFamily="18" charset="0"/>
              </a:rPr>
              <a:t>The phenomenon of the American Indian school dropout has yet to be thoroughly studied. Estimates of the dropout rate range from 28% to 95% depending on factors such as the definition of dropout, the method used for computing dropouts, and the adequacy of school data. </a:t>
            </a:r>
          </a:p>
          <a:p>
            <a:endParaRPr lang="en-US" sz="1700" dirty="0">
              <a:cs typeface="Times New Roman" pitchFamily="18" charset="0"/>
            </a:endParaRPr>
          </a:p>
          <a:p>
            <a:r>
              <a:rPr lang="en-US" sz="1700" dirty="0">
                <a:cs typeface="Times New Roman" pitchFamily="18" charset="0"/>
              </a:rPr>
              <a:t>Brandt, E. A.  (1992). The Navajo Area Student Dropout Study:  Findings and Implications.  </a:t>
            </a:r>
            <a:r>
              <a:rPr lang="en-US" sz="1700" i="1" dirty="0">
                <a:cs typeface="Times New Roman" pitchFamily="18" charset="0"/>
              </a:rPr>
              <a:t>Journal of American Indian Education, 31</a:t>
            </a:r>
            <a:r>
              <a:rPr lang="en-US" sz="1700" dirty="0">
                <a:cs typeface="Times New Roman" pitchFamily="18" charset="0"/>
              </a:rPr>
              <a:t> (2).</a:t>
            </a:r>
          </a:p>
        </p:txBody>
      </p:sp>
    </p:spTree>
    <p:extLst>
      <p:ext uri="{BB962C8B-B14F-4D97-AF65-F5344CB8AC3E}">
        <p14:creationId xmlns:p14="http://schemas.microsoft.com/office/powerpoint/2010/main" val="385375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a:xfrm>
            <a:off x="1182688" y="719138"/>
            <a:ext cx="4951412" cy="3602037"/>
          </a:xfrm>
          <a:ln/>
        </p:spPr>
      </p:sp>
      <p:sp>
        <p:nvSpPr>
          <p:cNvPr id="117763" name="Rectangle 3"/>
          <p:cNvSpPr>
            <a:spLocks noGrp="1"/>
          </p:cNvSpPr>
          <p:nvPr>
            <p:ph type="body" idx="1"/>
          </p:nvPr>
        </p:nvSpPr>
        <p:spPr>
          <a:noFill/>
          <a:ln/>
        </p:spPr>
        <p:txBody>
          <a:bodyPr/>
          <a:lstStyle/>
          <a:p>
            <a:endParaRPr lang="en-US" smtClean="0">
              <a:latin typeface="Times New Roman" pitchFamily="18" charset="0"/>
              <a:cs typeface="Arial" pitchFamily="34" charset="0"/>
            </a:endParaRPr>
          </a:p>
        </p:txBody>
      </p:sp>
    </p:spTree>
    <p:extLst>
      <p:ext uri="{BB962C8B-B14F-4D97-AF65-F5344CB8AC3E}">
        <p14:creationId xmlns:p14="http://schemas.microsoft.com/office/powerpoint/2010/main" val="26565104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p:txBody>
          <a:bodyPr/>
          <a:lstStyle/>
          <a:p>
            <a:pPr defTabSz="960447">
              <a:defRPr/>
            </a:pPr>
            <a:fld id="{F03A49F7-41B9-4412-AA01-D79218C2980E}" type="slidenum">
              <a:rPr lang="en-US" smtClean="0"/>
              <a:pPr defTabSz="960447">
                <a:defRPr/>
              </a:pPr>
              <a:t>51</a:t>
            </a:fld>
            <a:endParaRPr lang="en-US" dirty="0" smtClean="0"/>
          </a:p>
        </p:txBody>
      </p:sp>
      <p:sp>
        <p:nvSpPr>
          <p:cNvPr id="118787" name="Rectangle 2"/>
          <p:cNvSpPr>
            <a:spLocks noGrp="1" noRot="1" noChangeAspect="1" noChangeArrowheads="1" noTextEdit="1"/>
          </p:cNvSpPr>
          <p:nvPr>
            <p:ph type="sldImg"/>
          </p:nvPr>
        </p:nvSpPr>
        <p:spPr>
          <a:xfrm>
            <a:off x="1182688" y="719138"/>
            <a:ext cx="4951412" cy="3602037"/>
          </a:xfrm>
          <a:ln/>
        </p:spPr>
      </p:sp>
      <p:sp>
        <p:nvSpPr>
          <p:cNvPr id="118788" name="Rectangle 3"/>
          <p:cNvSpPr>
            <a:spLocks noGrp="1" noChangeArrowheads="1"/>
          </p:cNvSpPr>
          <p:nvPr>
            <p:ph type="body" idx="1"/>
          </p:nvPr>
        </p:nvSpPr>
        <p:spPr>
          <a:noFill/>
          <a:ln/>
        </p:spPr>
        <p:txBody>
          <a:bodyPr/>
          <a:lstStyle/>
          <a:p>
            <a:pPr eaLnBrk="1" hangingPunct="1">
              <a:spcBef>
                <a:spcPct val="0"/>
              </a:spcBef>
            </a:pPr>
            <a:endParaRPr lang="en-US" smtClean="0">
              <a:latin typeface="Times New Roman" pitchFamily="18" charset="0"/>
              <a:cs typeface="Arial" pitchFamily="34" charset="0"/>
            </a:endParaRPr>
          </a:p>
        </p:txBody>
      </p:sp>
    </p:spTree>
    <p:extLst>
      <p:ext uri="{BB962C8B-B14F-4D97-AF65-F5344CB8AC3E}">
        <p14:creationId xmlns:p14="http://schemas.microsoft.com/office/powerpoint/2010/main" val="33574970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p:txBody>
          <a:bodyPr/>
          <a:lstStyle/>
          <a:p>
            <a:pPr defTabSz="960447">
              <a:defRPr/>
            </a:pPr>
            <a:fld id="{B04FC8C0-608D-4EFB-B3CA-8643AE4C6220}" type="slidenum">
              <a:rPr lang="en-US" smtClean="0"/>
              <a:pPr defTabSz="960447">
                <a:defRPr/>
              </a:pPr>
              <a:t>52</a:t>
            </a:fld>
            <a:endParaRPr lang="en-US" dirty="0" smtClean="0"/>
          </a:p>
        </p:txBody>
      </p:sp>
      <p:sp>
        <p:nvSpPr>
          <p:cNvPr id="120835" name="Rectangle 2"/>
          <p:cNvSpPr>
            <a:spLocks noGrp="1" noRot="1" noChangeAspect="1" noChangeArrowheads="1" noTextEdit="1"/>
          </p:cNvSpPr>
          <p:nvPr>
            <p:ph type="sldImg"/>
          </p:nvPr>
        </p:nvSpPr>
        <p:spPr>
          <a:xfrm>
            <a:off x="1182688" y="719138"/>
            <a:ext cx="4951412" cy="3602037"/>
          </a:xfrm>
          <a:ln/>
        </p:spPr>
      </p:sp>
      <p:sp>
        <p:nvSpPr>
          <p:cNvPr id="120836" name="Rectangle 3"/>
          <p:cNvSpPr>
            <a:spLocks noGrp="1" noChangeArrowheads="1"/>
          </p:cNvSpPr>
          <p:nvPr>
            <p:ph type="body" idx="1"/>
          </p:nvPr>
        </p:nvSpPr>
        <p:spPr>
          <a:noFill/>
          <a:ln/>
        </p:spPr>
        <p:txBody>
          <a:bodyPr/>
          <a:lstStyle/>
          <a:p>
            <a:pPr eaLnBrk="1" hangingPunct="1">
              <a:spcBef>
                <a:spcPct val="0"/>
              </a:spcBef>
            </a:pPr>
            <a:endParaRPr lang="en-US" smtClean="0">
              <a:latin typeface="Times New Roman" pitchFamily="18" charset="0"/>
              <a:cs typeface="Arial" pitchFamily="34" charset="0"/>
            </a:endParaRPr>
          </a:p>
        </p:txBody>
      </p:sp>
    </p:spTree>
    <p:extLst>
      <p:ext uri="{BB962C8B-B14F-4D97-AF65-F5344CB8AC3E}">
        <p14:creationId xmlns:p14="http://schemas.microsoft.com/office/powerpoint/2010/main" val="36297988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p:txBody>
          <a:bodyPr/>
          <a:lstStyle/>
          <a:p>
            <a:pPr defTabSz="958809">
              <a:defRPr/>
            </a:pPr>
            <a:fld id="{20185812-FE06-4FEE-8A3F-B961F17D6376}" type="slidenum">
              <a:rPr lang="en-US" smtClean="0"/>
              <a:pPr defTabSz="958809">
                <a:defRPr/>
              </a:pPr>
              <a:t>53</a:t>
            </a:fld>
            <a:endParaRPr lang="en-US" dirty="0" smtClean="0"/>
          </a:p>
        </p:txBody>
      </p:sp>
      <p:sp>
        <p:nvSpPr>
          <p:cNvPr id="121859" name="Rectangle 2"/>
          <p:cNvSpPr>
            <a:spLocks noGrp="1" noRot="1" noChangeAspect="1" noChangeArrowheads="1" noTextEdit="1"/>
          </p:cNvSpPr>
          <p:nvPr>
            <p:ph type="sldImg"/>
          </p:nvPr>
        </p:nvSpPr>
        <p:spPr>
          <a:xfrm>
            <a:off x="1182688" y="719138"/>
            <a:ext cx="4951412" cy="3602037"/>
          </a:xfrm>
          <a:ln/>
        </p:spPr>
      </p:sp>
      <p:sp>
        <p:nvSpPr>
          <p:cNvPr id="121860" name="Rectangle 3"/>
          <p:cNvSpPr>
            <a:spLocks noGrp="1" noChangeArrowheads="1"/>
          </p:cNvSpPr>
          <p:nvPr>
            <p:ph type="body" idx="1"/>
          </p:nvPr>
        </p:nvSpPr>
        <p:spPr>
          <a:noFill/>
          <a:ln/>
        </p:spPr>
        <p:txBody>
          <a:bodyPr/>
          <a:lstStyle/>
          <a:p>
            <a:pPr eaLnBrk="1" hangingPunct="1">
              <a:spcBef>
                <a:spcPct val="0"/>
              </a:spcBef>
            </a:pPr>
            <a:endParaRPr lang="en-US" sz="1700" dirty="0">
              <a:latin typeface="Times New Roman" pitchFamily="18" charset="0"/>
              <a:cs typeface="Arial" pitchFamily="34" charset="0"/>
            </a:endParaRPr>
          </a:p>
        </p:txBody>
      </p:sp>
    </p:spTree>
    <p:extLst>
      <p:ext uri="{BB962C8B-B14F-4D97-AF65-F5344CB8AC3E}">
        <p14:creationId xmlns:p14="http://schemas.microsoft.com/office/powerpoint/2010/main" val="9844056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p:txBody>
          <a:bodyPr/>
          <a:lstStyle/>
          <a:p>
            <a:pPr defTabSz="960447">
              <a:defRPr/>
            </a:pPr>
            <a:fld id="{6C99AD16-A5F9-43D2-9B20-27A77DA6046D}" type="slidenum">
              <a:rPr lang="en-US" smtClean="0"/>
              <a:pPr defTabSz="960447">
                <a:defRPr/>
              </a:pPr>
              <a:t>54</a:t>
            </a:fld>
            <a:endParaRPr lang="en-US" dirty="0" smtClean="0"/>
          </a:p>
        </p:txBody>
      </p:sp>
      <p:sp>
        <p:nvSpPr>
          <p:cNvPr id="122883" name="Rectangle 2"/>
          <p:cNvSpPr>
            <a:spLocks noGrp="1" noRot="1" noChangeAspect="1" noChangeArrowheads="1" noTextEdit="1"/>
          </p:cNvSpPr>
          <p:nvPr>
            <p:ph type="sldImg"/>
          </p:nvPr>
        </p:nvSpPr>
        <p:spPr>
          <a:xfrm>
            <a:off x="1182688" y="719138"/>
            <a:ext cx="4951412" cy="3602037"/>
          </a:xfrm>
          <a:ln/>
        </p:spPr>
      </p:sp>
      <p:sp>
        <p:nvSpPr>
          <p:cNvPr id="122884" name="Rectangle 3"/>
          <p:cNvSpPr>
            <a:spLocks noGrp="1" noChangeArrowheads="1"/>
          </p:cNvSpPr>
          <p:nvPr>
            <p:ph type="body" idx="1"/>
          </p:nvPr>
        </p:nvSpPr>
        <p:spPr>
          <a:noFill/>
          <a:ln/>
        </p:spPr>
        <p:txBody>
          <a:bodyPr/>
          <a:lstStyle/>
          <a:p>
            <a:pPr eaLnBrk="1" hangingPunct="1">
              <a:spcBef>
                <a:spcPct val="0"/>
              </a:spcBef>
            </a:pPr>
            <a:endParaRPr lang="en-US" smtClean="0">
              <a:latin typeface="Times New Roman" pitchFamily="18" charset="0"/>
              <a:cs typeface="Arial" pitchFamily="34" charset="0"/>
            </a:endParaRPr>
          </a:p>
        </p:txBody>
      </p:sp>
    </p:spTree>
    <p:extLst>
      <p:ext uri="{BB962C8B-B14F-4D97-AF65-F5344CB8AC3E}">
        <p14:creationId xmlns:p14="http://schemas.microsoft.com/office/powerpoint/2010/main" val="38700754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p:txBody>
          <a:bodyPr/>
          <a:lstStyle/>
          <a:p>
            <a:pPr defTabSz="960447">
              <a:defRPr/>
            </a:pPr>
            <a:fld id="{403A89F0-E23E-4A6F-96FE-7CCB905E4ED6}" type="slidenum">
              <a:rPr lang="en-US" smtClean="0"/>
              <a:pPr defTabSz="960447">
                <a:defRPr/>
              </a:pPr>
              <a:t>55</a:t>
            </a:fld>
            <a:endParaRPr lang="en-US" dirty="0" smtClean="0"/>
          </a:p>
        </p:txBody>
      </p:sp>
      <p:sp>
        <p:nvSpPr>
          <p:cNvPr id="123907" name="Rectangle 2"/>
          <p:cNvSpPr>
            <a:spLocks noGrp="1" noRot="1" noChangeAspect="1" noChangeArrowheads="1" noTextEdit="1"/>
          </p:cNvSpPr>
          <p:nvPr>
            <p:ph type="sldImg"/>
          </p:nvPr>
        </p:nvSpPr>
        <p:spPr>
          <a:xfrm>
            <a:off x="1182688" y="719138"/>
            <a:ext cx="4951412" cy="3602037"/>
          </a:xfrm>
          <a:ln/>
        </p:spPr>
      </p:sp>
      <p:sp>
        <p:nvSpPr>
          <p:cNvPr id="123908" name="Rectangle 3"/>
          <p:cNvSpPr>
            <a:spLocks noGrp="1" noChangeArrowheads="1"/>
          </p:cNvSpPr>
          <p:nvPr>
            <p:ph type="body" idx="1"/>
          </p:nvPr>
        </p:nvSpPr>
        <p:spPr>
          <a:noFill/>
          <a:ln/>
        </p:spPr>
        <p:txBody>
          <a:bodyPr/>
          <a:lstStyle/>
          <a:p>
            <a:pPr eaLnBrk="1" hangingPunct="1">
              <a:spcBef>
                <a:spcPct val="0"/>
              </a:spcBef>
            </a:pPr>
            <a:endParaRPr lang="en-US" smtClean="0">
              <a:latin typeface="Times New Roman" pitchFamily="18" charset="0"/>
              <a:cs typeface="Arial" pitchFamily="34" charset="0"/>
            </a:endParaRPr>
          </a:p>
        </p:txBody>
      </p:sp>
    </p:spTree>
    <p:extLst>
      <p:ext uri="{BB962C8B-B14F-4D97-AF65-F5344CB8AC3E}">
        <p14:creationId xmlns:p14="http://schemas.microsoft.com/office/powerpoint/2010/main" val="12580335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a:xfrm>
            <a:off x="1182688" y="719138"/>
            <a:ext cx="4951412" cy="3602037"/>
          </a:xfrm>
          <a:ln/>
        </p:spPr>
      </p:sp>
      <p:sp>
        <p:nvSpPr>
          <p:cNvPr id="124931" name="Rectangle 3"/>
          <p:cNvSpPr>
            <a:spLocks noGrp="1"/>
          </p:cNvSpPr>
          <p:nvPr>
            <p:ph type="body" idx="1"/>
          </p:nvPr>
        </p:nvSpPr>
        <p:spPr>
          <a:noFill/>
          <a:ln/>
        </p:spPr>
        <p:txBody>
          <a:bodyPr/>
          <a:lstStyle/>
          <a:p>
            <a:endParaRPr lang="en-US" smtClean="0">
              <a:latin typeface="Times New Roman" pitchFamily="18" charset="0"/>
              <a:cs typeface="Arial" pitchFamily="34" charset="0"/>
            </a:endParaRPr>
          </a:p>
        </p:txBody>
      </p:sp>
    </p:spTree>
    <p:extLst>
      <p:ext uri="{BB962C8B-B14F-4D97-AF65-F5344CB8AC3E}">
        <p14:creationId xmlns:p14="http://schemas.microsoft.com/office/powerpoint/2010/main" val="29105931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p:txBody>
          <a:bodyPr/>
          <a:lstStyle/>
          <a:p>
            <a:pPr defTabSz="960447">
              <a:defRPr/>
            </a:pPr>
            <a:fld id="{1F5A354D-D579-46DD-BC34-C7FE3E5AF4BE}" type="slidenum">
              <a:rPr lang="en-US" smtClean="0"/>
              <a:pPr defTabSz="960447">
                <a:defRPr/>
              </a:pPr>
              <a:t>57</a:t>
            </a:fld>
            <a:endParaRPr lang="en-US" dirty="0" smtClean="0"/>
          </a:p>
        </p:txBody>
      </p:sp>
      <p:sp>
        <p:nvSpPr>
          <p:cNvPr id="128003" name="Rectangle 2"/>
          <p:cNvSpPr>
            <a:spLocks noGrp="1" noRot="1" noChangeAspect="1" noChangeArrowheads="1" noTextEdit="1"/>
          </p:cNvSpPr>
          <p:nvPr>
            <p:ph type="sldImg"/>
          </p:nvPr>
        </p:nvSpPr>
        <p:spPr>
          <a:xfrm>
            <a:off x="1182688" y="719138"/>
            <a:ext cx="4951412" cy="3602037"/>
          </a:xfrm>
          <a:ln/>
        </p:spPr>
      </p:sp>
      <p:sp>
        <p:nvSpPr>
          <p:cNvPr id="128004" name="Rectangle 3"/>
          <p:cNvSpPr>
            <a:spLocks noGrp="1" noChangeArrowheads="1"/>
          </p:cNvSpPr>
          <p:nvPr>
            <p:ph type="body" idx="1"/>
          </p:nvPr>
        </p:nvSpPr>
        <p:spPr>
          <a:noFill/>
          <a:ln/>
        </p:spPr>
        <p:txBody>
          <a:bodyPr/>
          <a:lstStyle/>
          <a:p>
            <a:pPr eaLnBrk="1" hangingPunct="1">
              <a:spcBef>
                <a:spcPct val="0"/>
              </a:spcBef>
            </a:pPr>
            <a:endParaRPr lang="en-US" smtClean="0">
              <a:latin typeface="Times New Roman" pitchFamily="18" charset="0"/>
              <a:cs typeface="Arial" pitchFamily="34" charset="0"/>
            </a:endParaRPr>
          </a:p>
        </p:txBody>
      </p:sp>
    </p:spTree>
    <p:extLst>
      <p:ext uri="{BB962C8B-B14F-4D97-AF65-F5344CB8AC3E}">
        <p14:creationId xmlns:p14="http://schemas.microsoft.com/office/powerpoint/2010/main" val="3666680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p:txBody>
          <a:bodyPr/>
          <a:lstStyle/>
          <a:p>
            <a:pPr defTabSz="960447">
              <a:defRPr/>
            </a:pPr>
            <a:fld id="{6EAB2D7A-5A47-46F9-8339-983188D8B037}" type="slidenum">
              <a:rPr lang="en-US" smtClean="0"/>
              <a:pPr defTabSz="960447">
                <a:defRPr/>
              </a:pPr>
              <a:t>58</a:t>
            </a:fld>
            <a:endParaRPr lang="en-US" dirty="0" smtClean="0"/>
          </a:p>
        </p:txBody>
      </p:sp>
      <p:sp>
        <p:nvSpPr>
          <p:cNvPr id="129027" name="Rectangle 2"/>
          <p:cNvSpPr>
            <a:spLocks noGrp="1" noRot="1" noChangeAspect="1" noChangeArrowheads="1" noTextEdit="1"/>
          </p:cNvSpPr>
          <p:nvPr>
            <p:ph type="sldImg"/>
          </p:nvPr>
        </p:nvSpPr>
        <p:spPr>
          <a:xfrm>
            <a:off x="1182688" y="719138"/>
            <a:ext cx="4951412" cy="3602037"/>
          </a:xfrm>
          <a:ln/>
        </p:spPr>
      </p:sp>
      <p:sp>
        <p:nvSpPr>
          <p:cNvPr id="129028" name="Rectangle 3"/>
          <p:cNvSpPr>
            <a:spLocks noGrp="1" noChangeArrowheads="1"/>
          </p:cNvSpPr>
          <p:nvPr>
            <p:ph type="body" idx="1"/>
          </p:nvPr>
        </p:nvSpPr>
        <p:spPr>
          <a:noFill/>
          <a:ln/>
        </p:spPr>
        <p:txBody>
          <a:bodyPr/>
          <a:lstStyle/>
          <a:p>
            <a:pPr eaLnBrk="1" hangingPunct="1">
              <a:spcBef>
                <a:spcPct val="0"/>
              </a:spcBef>
            </a:pPr>
            <a:endParaRPr lang="en-US" smtClean="0">
              <a:latin typeface="Times New Roman" pitchFamily="18" charset="0"/>
              <a:cs typeface="Arial" pitchFamily="34" charset="0"/>
            </a:endParaRPr>
          </a:p>
        </p:txBody>
      </p:sp>
    </p:spTree>
    <p:extLst>
      <p:ext uri="{BB962C8B-B14F-4D97-AF65-F5344CB8AC3E}">
        <p14:creationId xmlns:p14="http://schemas.microsoft.com/office/powerpoint/2010/main" val="34496057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p:txBody>
          <a:bodyPr/>
          <a:lstStyle/>
          <a:p>
            <a:pPr defTabSz="960447">
              <a:defRPr/>
            </a:pPr>
            <a:fld id="{F7C38468-1B62-4987-9C82-820F62C4A5E3}" type="slidenum">
              <a:rPr lang="en-US" smtClean="0"/>
              <a:pPr defTabSz="960447">
                <a:defRPr/>
              </a:pPr>
              <a:t>59</a:t>
            </a:fld>
            <a:endParaRPr lang="en-US" dirty="0" smtClean="0"/>
          </a:p>
        </p:txBody>
      </p:sp>
      <p:sp>
        <p:nvSpPr>
          <p:cNvPr id="131075" name="Rectangle 2"/>
          <p:cNvSpPr>
            <a:spLocks noGrp="1" noRot="1" noChangeAspect="1" noChangeArrowheads="1" noTextEdit="1"/>
          </p:cNvSpPr>
          <p:nvPr>
            <p:ph type="sldImg"/>
          </p:nvPr>
        </p:nvSpPr>
        <p:spPr>
          <a:xfrm>
            <a:off x="1182688" y="719138"/>
            <a:ext cx="4951412" cy="3602037"/>
          </a:xfrm>
          <a:ln/>
        </p:spPr>
      </p:sp>
      <p:sp>
        <p:nvSpPr>
          <p:cNvPr id="131076" name="Rectangle 3"/>
          <p:cNvSpPr>
            <a:spLocks noGrp="1" noChangeArrowheads="1"/>
          </p:cNvSpPr>
          <p:nvPr>
            <p:ph type="body" idx="1"/>
          </p:nvPr>
        </p:nvSpPr>
        <p:spPr>
          <a:noFill/>
          <a:ln/>
        </p:spPr>
        <p:txBody>
          <a:bodyPr/>
          <a:lstStyle/>
          <a:p>
            <a:pPr eaLnBrk="1" hangingPunct="1">
              <a:spcBef>
                <a:spcPct val="0"/>
              </a:spcBef>
            </a:pPr>
            <a:endParaRPr lang="en-US" smtClean="0">
              <a:latin typeface="Times New Roman" pitchFamily="18" charset="0"/>
              <a:cs typeface="Arial" pitchFamily="34" charset="0"/>
            </a:endParaRPr>
          </a:p>
        </p:txBody>
      </p:sp>
    </p:spTree>
    <p:extLst>
      <p:ext uri="{BB962C8B-B14F-4D97-AF65-F5344CB8AC3E}">
        <p14:creationId xmlns:p14="http://schemas.microsoft.com/office/powerpoint/2010/main" val="3486232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B628521-1227-4937-B420-959C3F002266}" type="slidenum">
              <a:rPr lang="en-US"/>
              <a:pPr/>
              <a:t>6</a:t>
            </a:fld>
            <a:endParaRPr lang="en-US"/>
          </a:p>
        </p:txBody>
      </p:sp>
      <p:sp>
        <p:nvSpPr>
          <p:cNvPr id="463874" name="Rectangle 2"/>
          <p:cNvSpPr>
            <a:spLocks noGrp="1" noRot="1" noChangeAspect="1" noChangeArrowheads="1" noTextEdit="1"/>
          </p:cNvSpPr>
          <p:nvPr>
            <p:ph type="sldImg"/>
          </p:nvPr>
        </p:nvSpPr>
        <p:spPr>
          <a:xfrm>
            <a:off x="1182688" y="719138"/>
            <a:ext cx="4951412" cy="3602037"/>
          </a:xfrm>
          <a:ln/>
        </p:spPr>
      </p:sp>
      <p:sp>
        <p:nvSpPr>
          <p:cNvPr id="463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851612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p:txBody>
          <a:bodyPr/>
          <a:lstStyle/>
          <a:p>
            <a:pPr defTabSz="960447">
              <a:defRPr/>
            </a:pPr>
            <a:fld id="{DC429874-E90B-48F5-A72D-BCF62F18348E}" type="slidenum">
              <a:rPr lang="en-US" smtClean="0"/>
              <a:pPr defTabSz="960447">
                <a:defRPr/>
              </a:pPr>
              <a:t>60</a:t>
            </a:fld>
            <a:endParaRPr lang="en-US" dirty="0" smtClean="0"/>
          </a:p>
        </p:txBody>
      </p:sp>
      <p:sp>
        <p:nvSpPr>
          <p:cNvPr id="133123" name="Rectangle 2"/>
          <p:cNvSpPr>
            <a:spLocks noGrp="1" noRot="1" noChangeAspect="1" noChangeArrowheads="1" noTextEdit="1"/>
          </p:cNvSpPr>
          <p:nvPr>
            <p:ph type="sldImg"/>
          </p:nvPr>
        </p:nvSpPr>
        <p:spPr>
          <a:xfrm>
            <a:off x="1182688" y="719138"/>
            <a:ext cx="4951412" cy="3602037"/>
          </a:xfrm>
          <a:ln/>
        </p:spPr>
      </p:sp>
      <p:sp>
        <p:nvSpPr>
          <p:cNvPr id="133124" name="Rectangle 3"/>
          <p:cNvSpPr>
            <a:spLocks noGrp="1" noChangeArrowheads="1"/>
          </p:cNvSpPr>
          <p:nvPr>
            <p:ph type="body" idx="1"/>
          </p:nvPr>
        </p:nvSpPr>
        <p:spPr>
          <a:noFill/>
          <a:ln/>
        </p:spPr>
        <p:txBody>
          <a:bodyPr/>
          <a:lstStyle/>
          <a:p>
            <a:pPr eaLnBrk="1" hangingPunct="1">
              <a:spcBef>
                <a:spcPct val="0"/>
              </a:spcBef>
            </a:pPr>
            <a:endParaRPr lang="en-US" smtClean="0">
              <a:latin typeface="Times New Roman" pitchFamily="18" charset="0"/>
              <a:cs typeface="Arial" pitchFamily="34" charset="0"/>
            </a:endParaRPr>
          </a:p>
        </p:txBody>
      </p:sp>
    </p:spTree>
    <p:extLst>
      <p:ext uri="{BB962C8B-B14F-4D97-AF65-F5344CB8AC3E}">
        <p14:creationId xmlns:p14="http://schemas.microsoft.com/office/powerpoint/2010/main" val="10796476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A95EBBBD-84BF-423A-B33A-BF801DBC1033}" type="slidenum">
              <a:rPr lang="en-US" smtClean="0">
                <a:solidFill>
                  <a:srgbClr val="000000"/>
                </a:solidFill>
              </a:rPr>
              <a:pPr/>
              <a:t>61</a:t>
            </a:fld>
            <a:endParaRPr lang="en-US" smtClean="0">
              <a:solidFill>
                <a:srgbClr val="000000"/>
              </a:solidFill>
            </a:endParaRPr>
          </a:p>
        </p:txBody>
      </p:sp>
      <p:sp>
        <p:nvSpPr>
          <p:cNvPr id="4099" name="Rectangle 2"/>
          <p:cNvSpPr>
            <a:spLocks noGrp="1" noRot="1" noChangeAspect="1" noChangeArrowheads="1" noTextEdit="1"/>
          </p:cNvSpPr>
          <p:nvPr>
            <p:ph type="sldImg"/>
          </p:nvPr>
        </p:nvSpPr>
        <p:spPr>
          <a:xfrm>
            <a:off x="1182688" y="719138"/>
            <a:ext cx="4951412" cy="3602037"/>
          </a:xfrm>
          <a:ln/>
        </p:spPr>
      </p:sp>
      <p:sp>
        <p:nvSpPr>
          <p:cNvPr id="4100" name="Rectangle 3"/>
          <p:cNvSpPr>
            <a:spLocks noGrp="1" noChangeArrowheads="1"/>
          </p:cNvSpPr>
          <p:nvPr>
            <p:ph type="body" idx="1"/>
          </p:nvPr>
        </p:nvSpPr>
        <p:spPr>
          <a:noFill/>
          <a:ln/>
        </p:spPr>
        <p:txBody>
          <a:bodyPr/>
          <a:lstStyle/>
          <a:p>
            <a:pPr eaLnBrk="1" hangingPunct="1">
              <a:spcBef>
                <a:spcPct val="0"/>
              </a:spcBef>
            </a:pPr>
            <a:r>
              <a:rPr lang="en-US" sz="1000" dirty="0">
                <a:latin typeface="Times New Roman" charset="0"/>
                <a:cs typeface="Arial" charset="0"/>
              </a:rPr>
              <a:t>The rate of learning in school year is the same—SUMMER is where the slide back occurs</a:t>
            </a:r>
          </a:p>
          <a:p>
            <a:pPr eaLnBrk="1" hangingPunct="1">
              <a:spcBef>
                <a:spcPct val="0"/>
              </a:spcBef>
            </a:pPr>
            <a:endParaRPr lang="en-US" sz="1000" dirty="0">
              <a:latin typeface="Times New Roman" charset="0"/>
              <a:cs typeface="Arial" charset="0"/>
            </a:endParaRPr>
          </a:p>
          <a:p>
            <a:pPr eaLnBrk="1" hangingPunct="1">
              <a:spcBef>
                <a:spcPct val="0"/>
              </a:spcBef>
            </a:pPr>
            <a:r>
              <a:rPr lang="en-US" sz="1000" dirty="0">
                <a:latin typeface="Times New Roman" charset="0"/>
                <a:cs typeface="Arial" charset="0"/>
              </a:rPr>
              <a:t>ACTIVITY (see below)</a:t>
            </a:r>
          </a:p>
          <a:p>
            <a:pPr eaLnBrk="1" hangingPunct="1">
              <a:spcBef>
                <a:spcPct val="0"/>
              </a:spcBef>
            </a:pPr>
            <a:endParaRPr lang="en-US" sz="1000" dirty="0">
              <a:latin typeface="Times New Roman" charset="0"/>
              <a:cs typeface="Arial" charset="0"/>
            </a:endParaRPr>
          </a:p>
          <a:p>
            <a:pPr eaLnBrk="1" hangingPunct="1">
              <a:spcBef>
                <a:spcPct val="0"/>
              </a:spcBef>
            </a:pPr>
            <a:r>
              <a:rPr lang="en-US" sz="1000" b="1" dirty="0">
                <a:latin typeface="Times New Roman" charset="0"/>
                <a:cs typeface="Arial" charset="0"/>
              </a:rPr>
              <a:t>By the end of fifth grade, low-income children are approximately 2 ½ years behind their more affluent peers, primarily because of summer learning loss.</a:t>
            </a:r>
            <a:r>
              <a:rPr lang="en-US" sz="1000" dirty="0">
                <a:latin typeface="Times New Roman" charset="0"/>
                <a:cs typeface="Arial" charset="0"/>
              </a:rPr>
              <a:t> </a:t>
            </a:r>
          </a:p>
          <a:p>
            <a:pPr eaLnBrk="1" hangingPunct="1">
              <a:spcBef>
                <a:spcPct val="0"/>
              </a:spcBef>
            </a:pPr>
            <a:endParaRPr lang="en-US" sz="1000" dirty="0">
              <a:latin typeface="Times New Roman" charset="0"/>
              <a:cs typeface="Arial" charset="0"/>
            </a:endParaRPr>
          </a:p>
          <a:p>
            <a:pPr eaLnBrk="1" hangingPunct="1">
              <a:spcBef>
                <a:spcPct val="0"/>
              </a:spcBef>
            </a:pPr>
            <a:r>
              <a:rPr lang="en-US" sz="1000" b="1" dirty="0">
                <a:latin typeface="Times New Roman" charset="0"/>
                <a:cs typeface="Arial" charset="0"/>
              </a:rPr>
              <a:t>HIGHLIGHT the Memorable Summer Sheet</a:t>
            </a:r>
          </a:p>
          <a:p>
            <a:pPr eaLnBrk="1" hangingPunct="1">
              <a:spcBef>
                <a:spcPct val="0"/>
              </a:spcBef>
            </a:pPr>
            <a:r>
              <a:rPr lang="en-US" sz="1000" b="1" dirty="0">
                <a:latin typeface="Times New Roman" charset="0"/>
                <a:cs typeface="Arial" charset="0"/>
              </a:rPr>
              <a:t>Let them know how they can use these facts; grants, attendance, etc…</a:t>
            </a:r>
          </a:p>
          <a:p>
            <a:pPr eaLnBrk="1" hangingPunct="1">
              <a:spcBef>
                <a:spcPct val="0"/>
              </a:spcBef>
            </a:pPr>
            <a:endParaRPr lang="en-US" sz="1000" dirty="0">
              <a:latin typeface="Times New Roman" charset="0"/>
              <a:cs typeface="Arial" charset="0"/>
            </a:endParaRPr>
          </a:p>
          <a:p>
            <a:pPr eaLnBrk="1" hangingPunct="1">
              <a:spcBef>
                <a:spcPct val="0"/>
              </a:spcBef>
            </a:pPr>
            <a:r>
              <a:rPr lang="en-US" sz="1000" b="1" dirty="0">
                <a:latin typeface="Times New Roman" charset="0"/>
                <a:cs typeface="Arial" charset="0"/>
              </a:rPr>
              <a:t>Activity: Physical Demonstration </a:t>
            </a:r>
          </a:p>
          <a:p>
            <a:pPr eaLnBrk="1" hangingPunct="1">
              <a:spcBef>
                <a:spcPct val="0"/>
              </a:spcBef>
            </a:pPr>
            <a:r>
              <a:rPr lang="en-US" sz="1000" dirty="0">
                <a:latin typeface="Times New Roman" charset="0"/>
                <a:cs typeface="Arial" charset="0"/>
              </a:rPr>
              <a:t>This physical demonstration shows reading achievement of low income and middle income students who did not participate in a summer learning program.  </a:t>
            </a:r>
          </a:p>
          <a:p>
            <a:pPr eaLnBrk="1" hangingPunct="1">
              <a:spcBef>
                <a:spcPct val="0"/>
              </a:spcBef>
            </a:pPr>
            <a:r>
              <a:rPr lang="en-US" sz="1000" dirty="0">
                <a:latin typeface="Times New Roman" charset="0"/>
                <a:cs typeface="Arial" charset="0"/>
              </a:rPr>
              <a:t>Choose two volunteers; assign one to represent a child from a middle income home (MI) and a child from a low income home (LI).  Explain that the volunteers must walk "heel to toe" during the demonstration.</a:t>
            </a:r>
          </a:p>
          <a:p>
            <a:pPr eaLnBrk="1" hangingPunct="1">
              <a:spcBef>
                <a:spcPct val="0"/>
              </a:spcBef>
            </a:pPr>
            <a:r>
              <a:rPr lang="en-US" sz="1000" b="1" dirty="0">
                <a:latin typeface="Times New Roman" charset="0"/>
                <a:cs typeface="Arial" charset="0"/>
              </a:rPr>
              <a:t>Summer before Kindergarten</a:t>
            </a:r>
          </a:p>
          <a:p>
            <a:pPr eaLnBrk="1" hangingPunct="1">
              <a:spcBef>
                <a:spcPct val="0"/>
              </a:spcBef>
            </a:pPr>
            <a:r>
              <a:rPr lang="en-US" sz="1000" dirty="0">
                <a:latin typeface="Times New Roman" charset="0"/>
                <a:cs typeface="Arial" charset="0"/>
              </a:rPr>
              <a:t>MI, LI stand side by side</a:t>
            </a:r>
          </a:p>
          <a:p>
            <a:pPr eaLnBrk="1" hangingPunct="1">
              <a:spcBef>
                <a:spcPct val="0"/>
              </a:spcBef>
            </a:pPr>
            <a:r>
              <a:rPr lang="en-US" sz="1000" dirty="0">
                <a:latin typeface="Times New Roman" charset="0"/>
                <a:cs typeface="Arial" charset="0"/>
              </a:rPr>
              <a:t>LI take one step back</a:t>
            </a:r>
          </a:p>
          <a:p>
            <a:pPr eaLnBrk="1" hangingPunct="1">
              <a:spcBef>
                <a:spcPct val="0"/>
              </a:spcBef>
            </a:pPr>
            <a:r>
              <a:rPr lang="en-US" sz="1000" dirty="0">
                <a:latin typeface="Times New Roman" charset="0"/>
                <a:cs typeface="Arial" charset="0"/>
              </a:rPr>
              <a:t>? </a:t>
            </a:r>
            <a:r>
              <a:rPr lang="en-US" sz="1000" i="1" dirty="0">
                <a:latin typeface="Times New Roman" charset="0"/>
                <a:cs typeface="Arial" charset="0"/>
              </a:rPr>
              <a:t>Why does the lower income student start out behind?</a:t>
            </a:r>
          </a:p>
          <a:p>
            <a:pPr eaLnBrk="1" hangingPunct="1">
              <a:spcBef>
                <a:spcPct val="0"/>
              </a:spcBef>
            </a:pPr>
            <a:r>
              <a:rPr lang="en-US" sz="1000" i="1" dirty="0">
                <a:latin typeface="Times New Roman" charset="0"/>
                <a:cs typeface="Arial" charset="0"/>
              </a:rPr>
              <a:t>Lack of books, exposure</a:t>
            </a:r>
          </a:p>
          <a:p>
            <a:pPr eaLnBrk="1" hangingPunct="1">
              <a:spcBef>
                <a:spcPct val="0"/>
              </a:spcBef>
            </a:pPr>
            <a:r>
              <a:rPr lang="en-US" sz="1000" i="1" dirty="0">
                <a:latin typeface="Times New Roman" charset="0"/>
                <a:cs typeface="Arial" charset="0"/>
              </a:rPr>
              <a:t>Lack of exposure to different places and experiences</a:t>
            </a:r>
          </a:p>
          <a:p>
            <a:pPr eaLnBrk="1" hangingPunct="1">
              <a:spcBef>
                <a:spcPct val="0"/>
              </a:spcBef>
            </a:pPr>
            <a:r>
              <a:rPr lang="en-US" sz="1000" i="1" dirty="0">
                <a:latin typeface="Times New Roman" charset="0"/>
                <a:cs typeface="Arial" charset="0"/>
              </a:rPr>
              <a:t>Little interaction with other youth or caring adults</a:t>
            </a:r>
            <a:endParaRPr lang="en-US" sz="1000" dirty="0">
              <a:latin typeface="Times New Roman" charset="0"/>
              <a:cs typeface="Arial" charset="0"/>
            </a:endParaRPr>
          </a:p>
          <a:p>
            <a:pPr eaLnBrk="1" hangingPunct="1">
              <a:spcBef>
                <a:spcPct val="0"/>
              </a:spcBef>
            </a:pPr>
            <a:r>
              <a:rPr lang="en-US" sz="1000" b="1" dirty="0">
                <a:latin typeface="Times New Roman" charset="0"/>
                <a:cs typeface="Arial" charset="0"/>
              </a:rPr>
              <a:t>Kindergarten year</a:t>
            </a:r>
          </a:p>
          <a:p>
            <a:pPr eaLnBrk="1" hangingPunct="1">
              <a:spcBef>
                <a:spcPct val="0"/>
              </a:spcBef>
            </a:pPr>
            <a:r>
              <a:rPr lang="en-US" sz="1000" dirty="0">
                <a:latin typeface="Times New Roman" charset="0"/>
                <a:cs typeface="Arial" charset="0"/>
              </a:rPr>
              <a:t>MI, LI take 8 steps forward</a:t>
            </a:r>
          </a:p>
          <a:p>
            <a:pPr eaLnBrk="1" hangingPunct="1">
              <a:spcBef>
                <a:spcPct val="0"/>
              </a:spcBef>
            </a:pPr>
            <a:r>
              <a:rPr lang="en-US" sz="1000" b="1" dirty="0">
                <a:latin typeface="Times New Roman" charset="0"/>
                <a:cs typeface="Arial" charset="0"/>
              </a:rPr>
              <a:t>Summer</a:t>
            </a:r>
          </a:p>
          <a:p>
            <a:pPr eaLnBrk="1" hangingPunct="1">
              <a:spcBef>
                <a:spcPct val="0"/>
              </a:spcBef>
            </a:pPr>
            <a:r>
              <a:rPr lang="en-US" sz="1000" dirty="0">
                <a:latin typeface="Times New Roman" charset="0"/>
                <a:cs typeface="Arial" charset="0"/>
              </a:rPr>
              <a:t>MI=1/2 step forward</a:t>
            </a:r>
          </a:p>
          <a:p>
            <a:pPr eaLnBrk="1" hangingPunct="1">
              <a:spcBef>
                <a:spcPct val="0"/>
              </a:spcBef>
            </a:pPr>
            <a:r>
              <a:rPr lang="en-US" sz="1000" dirty="0">
                <a:latin typeface="Times New Roman" charset="0"/>
                <a:cs typeface="Arial" charset="0"/>
              </a:rPr>
              <a:t>LI=2 steps back</a:t>
            </a:r>
          </a:p>
          <a:p>
            <a:pPr eaLnBrk="1" hangingPunct="1">
              <a:spcBef>
                <a:spcPct val="0"/>
              </a:spcBef>
            </a:pPr>
            <a:r>
              <a:rPr lang="en-US" sz="1000" b="1" dirty="0">
                <a:latin typeface="Times New Roman" charset="0"/>
                <a:cs typeface="Arial" charset="0"/>
              </a:rPr>
              <a:t>First grade</a:t>
            </a:r>
          </a:p>
          <a:p>
            <a:pPr eaLnBrk="1" hangingPunct="1">
              <a:spcBef>
                <a:spcPct val="0"/>
              </a:spcBef>
            </a:pPr>
            <a:r>
              <a:rPr lang="en-US" sz="1000" dirty="0">
                <a:latin typeface="Times New Roman" charset="0"/>
                <a:cs typeface="Arial" charset="0"/>
              </a:rPr>
              <a:t>MI, LI take 8 steps forward</a:t>
            </a:r>
          </a:p>
          <a:p>
            <a:pPr eaLnBrk="1" hangingPunct="1">
              <a:spcBef>
                <a:spcPct val="0"/>
              </a:spcBef>
            </a:pPr>
            <a:r>
              <a:rPr lang="en-US" sz="1000" b="1" dirty="0">
                <a:latin typeface="Times New Roman" charset="0"/>
                <a:cs typeface="Arial" charset="0"/>
              </a:rPr>
              <a:t>Summer</a:t>
            </a:r>
          </a:p>
          <a:p>
            <a:pPr eaLnBrk="1" hangingPunct="1">
              <a:spcBef>
                <a:spcPct val="0"/>
              </a:spcBef>
            </a:pPr>
            <a:r>
              <a:rPr lang="en-US" sz="1000" dirty="0">
                <a:latin typeface="Times New Roman" charset="0"/>
                <a:cs typeface="Arial" charset="0"/>
              </a:rPr>
              <a:t>MI=1/2 step forward</a:t>
            </a:r>
          </a:p>
          <a:p>
            <a:pPr eaLnBrk="1" hangingPunct="1">
              <a:spcBef>
                <a:spcPct val="0"/>
              </a:spcBef>
            </a:pPr>
            <a:r>
              <a:rPr lang="en-US" sz="1000" dirty="0">
                <a:latin typeface="Times New Roman" charset="0"/>
                <a:cs typeface="Arial" charset="0"/>
              </a:rPr>
              <a:t>LI=2 steps back</a:t>
            </a:r>
            <a:endParaRPr lang="en-US" sz="1000" i="1" dirty="0">
              <a:latin typeface="Times New Roman" charset="0"/>
              <a:cs typeface="Arial" charset="0"/>
            </a:endParaRPr>
          </a:p>
          <a:p>
            <a:pPr eaLnBrk="1" hangingPunct="1">
              <a:spcBef>
                <a:spcPct val="0"/>
              </a:spcBef>
            </a:pPr>
            <a:r>
              <a:rPr lang="en-US" sz="1000" i="1" dirty="0">
                <a:latin typeface="Times New Roman" charset="0"/>
                <a:cs typeface="Arial" charset="0"/>
              </a:rPr>
              <a:t>?What is happening during the school year?</a:t>
            </a:r>
          </a:p>
          <a:p>
            <a:pPr eaLnBrk="1" hangingPunct="1">
              <a:spcBef>
                <a:spcPct val="0"/>
              </a:spcBef>
            </a:pPr>
            <a:r>
              <a:rPr lang="en-US" sz="1000" i="1" dirty="0">
                <a:latin typeface="Times New Roman" charset="0"/>
                <a:cs typeface="Arial" charset="0"/>
              </a:rPr>
              <a:t>Both MI and LI are learning at the same rate.  It is in summer where the gap widens.  For disadvantaged kids, school is the main source for their academic learning.[1]</a:t>
            </a:r>
            <a:endParaRPr lang="en-US" sz="1000" dirty="0">
              <a:latin typeface="Times New Roman" charset="0"/>
              <a:cs typeface="Arial" charset="0"/>
            </a:endParaRPr>
          </a:p>
          <a:p>
            <a:pPr eaLnBrk="1" hangingPunct="1">
              <a:spcBef>
                <a:spcPct val="0"/>
              </a:spcBef>
            </a:pPr>
            <a:r>
              <a:rPr lang="en-US" sz="1000" b="1" dirty="0">
                <a:latin typeface="Times New Roman" charset="0"/>
                <a:cs typeface="Arial" charset="0"/>
              </a:rPr>
              <a:t>Second Grade</a:t>
            </a:r>
          </a:p>
          <a:p>
            <a:pPr eaLnBrk="1" hangingPunct="1">
              <a:spcBef>
                <a:spcPct val="0"/>
              </a:spcBef>
            </a:pPr>
            <a:r>
              <a:rPr lang="en-US" sz="1000" dirty="0">
                <a:latin typeface="Times New Roman" charset="0"/>
                <a:cs typeface="Arial" charset="0"/>
              </a:rPr>
              <a:t>MI, LI take 8 steps forward</a:t>
            </a:r>
          </a:p>
          <a:p>
            <a:pPr eaLnBrk="1" hangingPunct="1">
              <a:spcBef>
                <a:spcPct val="0"/>
              </a:spcBef>
            </a:pPr>
            <a:r>
              <a:rPr lang="en-US" sz="1000" b="1" dirty="0">
                <a:latin typeface="Times New Roman" charset="0"/>
                <a:cs typeface="Arial" charset="0"/>
              </a:rPr>
              <a:t>Summer</a:t>
            </a:r>
          </a:p>
          <a:p>
            <a:pPr eaLnBrk="1" hangingPunct="1">
              <a:spcBef>
                <a:spcPct val="0"/>
              </a:spcBef>
            </a:pPr>
            <a:r>
              <a:rPr lang="en-US" sz="1000" dirty="0">
                <a:latin typeface="Times New Roman" charset="0"/>
                <a:cs typeface="Arial" charset="0"/>
              </a:rPr>
              <a:t>MI=1/2 step forward</a:t>
            </a:r>
          </a:p>
          <a:p>
            <a:pPr eaLnBrk="1" hangingPunct="1">
              <a:spcBef>
                <a:spcPct val="0"/>
              </a:spcBef>
            </a:pPr>
            <a:r>
              <a:rPr lang="en-US" sz="1000" dirty="0">
                <a:latin typeface="Times New Roman" charset="0"/>
                <a:cs typeface="Arial" charset="0"/>
              </a:rPr>
              <a:t>LI=2 steps back</a:t>
            </a:r>
            <a:endParaRPr lang="en-US" sz="1000" i="1" dirty="0">
              <a:latin typeface="Times New Roman" charset="0"/>
              <a:cs typeface="Arial" charset="0"/>
            </a:endParaRPr>
          </a:p>
          <a:p>
            <a:pPr eaLnBrk="1" hangingPunct="1">
              <a:spcBef>
                <a:spcPct val="0"/>
              </a:spcBef>
            </a:pPr>
            <a:r>
              <a:rPr lang="en-US" sz="1000" i="1" dirty="0">
                <a:latin typeface="Times New Roman" charset="0"/>
                <a:cs typeface="Arial" charset="0"/>
              </a:rPr>
              <a:t>By the end of fifth grade, low-income children are approximately 2 ½ years behind their more affluent peers, primarily because of summer learning loss. Some researchers believe that summer learning losses are the main cause of the widening achievement gaps between low-income minority and white middle-class students in the United States.[2]</a:t>
            </a:r>
            <a:endParaRPr lang="en-US" sz="1000" dirty="0">
              <a:latin typeface="Times New Roman" charset="0"/>
              <a:cs typeface="Arial" charset="0"/>
            </a:endParaRPr>
          </a:p>
          <a:p>
            <a:pPr eaLnBrk="1" hangingPunct="1">
              <a:spcBef>
                <a:spcPct val="0"/>
              </a:spcBef>
            </a:pPr>
            <a:r>
              <a:rPr lang="en-US" sz="1000" dirty="0">
                <a:latin typeface="Times New Roman" charset="0"/>
                <a:cs typeface="Arial" charset="0"/>
              </a:rPr>
              <a:t/>
            </a:r>
            <a:br>
              <a:rPr lang="en-US" sz="1000" dirty="0">
                <a:latin typeface="Times New Roman" charset="0"/>
                <a:cs typeface="Arial" charset="0"/>
              </a:rPr>
            </a:br>
            <a:r>
              <a:rPr lang="en-US" sz="1000" dirty="0">
                <a:latin typeface="Times New Roman" charset="0"/>
                <a:cs typeface="Arial" charset="0"/>
              </a:rPr>
              <a:t>[1] </a:t>
            </a:r>
            <a:r>
              <a:rPr lang="en-US" sz="1000" dirty="0" err="1">
                <a:latin typeface="Times New Roman" charset="0"/>
                <a:cs typeface="Arial" charset="0"/>
              </a:rPr>
              <a:t>Seppanen</a:t>
            </a:r>
            <a:r>
              <a:rPr lang="en-US" sz="1000" dirty="0">
                <a:latin typeface="Times New Roman" charset="0"/>
                <a:cs typeface="Arial" charset="0"/>
              </a:rPr>
              <a:t>, P., </a:t>
            </a:r>
            <a:r>
              <a:rPr lang="en-US" sz="1000" dirty="0" err="1">
                <a:latin typeface="Times New Roman" charset="0"/>
                <a:cs typeface="Arial" charset="0"/>
              </a:rPr>
              <a:t>deVries</a:t>
            </a:r>
            <a:r>
              <a:rPr lang="en-US" sz="1000" dirty="0">
                <a:latin typeface="Times New Roman" charset="0"/>
                <a:cs typeface="Arial" charset="0"/>
              </a:rPr>
              <a:t>, D., and </a:t>
            </a:r>
            <a:r>
              <a:rPr lang="en-US" sz="1000" dirty="0" err="1">
                <a:latin typeface="Times New Roman" charset="0"/>
                <a:cs typeface="Arial" charset="0"/>
              </a:rPr>
              <a:t>Seligson</a:t>
            </a:r>
            <a:r>
              <a:rPr lang="en-US" sz="1000" dirty="0">
                <a:latin typeface="Times New Roman" charset="0"/>
                <a:cs typeface="Arial" charset="0"/>
              </a:rPr>
              <a:t>, M. (1993) </a:t>
            </a:r>
            <a:r>
              <a:rPr lang="en-US" sz="1000" i="1" dirty="0">
                <a:latin typeface="Times New Roman" charset="0"/>
                <a:cs typeface="Arial" charset="0"/>
              </a:rPr>
              <a:t>National study of before- and afterschool</a:t>
            </a:r>
          </a:p>
          <a:p>
            <a:pPr eaLnBrk="1" hangingPunct="1">
              <a:spcBef>
                <a:spcPct val="0"/>
              </a:spcBef>
            </a:pPr>
            <a:r>
              <a:rPr lang="en-US" sz="1000" i="1" dirty="0" err="1">
                <a:latin typeface="Times New Roman" charset="0"/>
                <a:cs typeface="Arial" charset="0"/>
              </a:rPr>
              <a:t>programs.</a:t>
            </a:r>
            <a:r>
              <a:rPr lang="en-US" sz="1000" dirty="0" err="1">
                <a:latin typeface="Times New Roman" charset="0"/>
                <a:cs typeface="Arial" charset="0"/>
              </a:rPr>
              <a:t>Washington</a:t>
            </a:r>
            <a:r>
              <a:rPr lang="en-US" sz="1000" dirty="0">
                <a:latin typeface="Times New Roman" charset="0"/>
                <a:cs typeface="Arial" charset="0"/>
              </a:rPr>
              <a:t>, DC: Office of Policy and Planning, U.S. Department</a:t>
            </a:r>
          </a:p>
          <a:p>
            <a:pPr eaLnBrk="1" hangingPunct="1">
              <a:spcBef>
                <a:spcPct val="0"/>
              </a:spcBef>
            </a:pPr>
            <a:r>
              <a:rPr lang="en-US" sz="1000" dirty="0">
                <a:latin typeface="Times New Roman" charset="0"/>
                <a:cs typeface="Arial" charset="0"/>
              </a:rPr>
              <a:t>of Education.</a:t>
            </a:r>
          </a:p>
          <a:p>
            <a:pPr eaLnBrk="1" hangingPunct="1">
              <a:spcBef>
                <a:spcPct val="0"/>
              </a:spcBef>
            </a:pPr>
            <a:r>
              <a:rPr lang="en-US" sz="1000" dirty="0">
                <a:latin typeface="Times New Roman" charset="0"/>
                <a:cs typeface="Arial" charset="0"/>
              </a:rPr>
              <a:t>[2] Alexander, K. L., </a:t>
            </a:r>
            <a:r>
              <a:rPr lang="en-US" sz="1000" dirty="0" err="1">
                <a:latin typeface="Times New Roman" charset="0"/>
                <a:cs typeface="Arial" charset="0"/>
              </a:rPr>
              <a:t>Entwisle</a:t>
            </a:r>
            <a:r>
              <a:rPr lang="en-US" sz="1000" dirty="0">
                <a:latin typeface="Times New Roman" charset="0"/>
                <a:cs typeface="Arial" charset="0"/>
              </a:rPr>
              <a:t>, D. R., &amp; Olsen, L. S. (2004). Schools, achievement, and</a:t>
            </a:r>
          </a:p>
          <a:p>
            <a:pPr eaLnBrk="1" hangingPunct="1">
              <a:spcBef>
                <a:spcPct val="0"/>
              </a:spcBef>
            </a:pPr>
            <a:r>
              <a:rPr lang="en-US" sz="1000" dirty="0">
                <a:latin typeface="Times New Roman" charset="0"/>
                <a:cs typeface="Arial" charset="0"/>
              </a:rPr>
              <a:t>inequality. In G. D. </a:t>
            </a:r>
            <a:r>
              <a:rPr lang="en-US" sz="1000" dirty="0" err="1">
                <a:latin typeface="Times New Roman" charset="0"/>
                <a:cs typeface="Arial" charset="0"/>
              </a:rPr>
              <a:t>Borman</a:t>
            </a:r>
            <a:r>
              <a:rPr lang="en-US" sz="1000" dirty="0">
                <a:latin typeface="Times New Roman" charset="0"/>
                <a:cs typeface="Arial" charset="0"/>
              </a:rPr>
              <a:t>, &amp; M. </a:t>
            </a:r>
            <a:r>
              <a:rPr lang="en-US" sz="1000" dirty="0" err="1">
                <a:latin typeface="Times New Roman" charset="0"/>
                <a:cs typeface="Arial" charset="0"/>
              </a:rPr>
              <a:t>Boulay</a:t>
            </a:r>
            <a:r>
              <a:rPr lang="en-US" sz="1000" dirty="0">
                <a:latin typeface="Times New Roman" charset="0"/>
                <a:cs typeface="Arial" charset="0"/>
              </a:rPr>
              <a:t> (Eds.), </a:t>
            </a:r>
            <a:r>
              <a:rPr lang="en-US" sz="1000" i="1" dirty="0">
                <a:latin typeface="Times New Roman" charset="0"/>
                <a:cs typeface="Arial" charset="0"/>
              </a:rPr>
              <a:t>Summer learning: Research, policies,</a:t>
            </a:r>
          </a:p>
          <a:p>
            <a:pPr eaLnBrk="1" hangingPunct="1">
              <a:spcBef>
                <a:spcPct val="0"/>
              </a:spcBef>
            </a:pPr>
            <a:r>
              <a:rPr lang="en-US" sz="1000" i="1" dirty="0">
                <a:latin typeface="Times New Roman" charset="0"/>
                <a:cs typeface="Arial" charset="0"/>
              </a:rPr>
              <a:t>and programs </a:t>
            </a:r>
            <a:r>
              <a:rPr lang="en-US" sz="1000" dirty="0">
                <a:latin typeface="Times New Roman" charset="0"/>
                <a:cs typeface="Arial" charset="0"/>
              </a:rPr>
              <a:t>(pp.25-52). Mahwah, NJ: Lawrence Erlbaum Associates.</a:t>
            </a:r>
          </a:p>
        </p:txBody>
      </p:sp>
    </p:spTree>
    <p:extLst>
      <p:ext uri="{BB962C8B-B14F-4D97-AF65-F5344CB8AC3E}">
        <p14:creationId xmlns:p14="http://schemas.microsoft.com/office/powerpoint/2010/main" val="25807946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p:txBody>
          <a:bodyPr/>
          <a:lstStyle/>
          <a:p>
            <a:pPr defTabSz="960447">
              <a:defRPr/>
            </a:pPr>
            <a:fld id="{26966828-F617-4E29-A2E9-61DC6D3B5D91}" type="slidenum">
              <a:rPr lang="en-US" smtClean="0"/>
              <a:pPr defTabSz="960447">
                <a:defRPr/>
              </a:pPr>
              <a:t>62</a:t>
            </a:fld>
            <a:endParaRPr lang="en-US" dirty="0" smtClean="0"/>
          </a:p>
        </p:txBody>
      </p:sp>
      <p:sp>
        <p:nvSpPr>
          <p:cNvPr id="135171" name="Rectangle 2"/>
          <p:cNvSpPr>
            <a:spLocks noGrp="1" noRot="1" noChangeAspect="1" noChangeArrowheads="1" noTextEdit="1"/>
          </p:cNvSpPr>
          <p:nvPr>
            <p:ph type="sldImg"/>
          </p:nvPr>
        </p:nvSpPr>
        <p:spPr>
          <a:xfrm>
            <a:off x="1182688" y="719138"/>
            <a:ext cx="4951412" cy="3602037"/>
          </a:xfrm>
          <a:ln/>
        </p:spPr>
      </p:sp>
      <p:sp>
        <p:nvSpPr>
          <p:cNvPr id="135172" name="Rectangle 3"/>
          <p:cNvSpPr>
            <a:spLocks noGrp="1" noChangeArrowheads="1"/>
          </p:cNvSpPr>
          <p:nvPr>
            <p:ph type="body" idx="1"/>
          </p:nvPr>
        </p:nvSpPr>
        <p:spPr>
          <a:noFill/>
          <a:ln/>
        </p:spPr>
        <p:txBody>
          <a:bodyPr/>
          <a:lstStyle/>
          <a:p>
            <a:pPr eaLnBrk="1" hangingPunct="1">
              <a:spcBef>
                <a:spcPct val="0"/>
              </a:spcBef>
            </a:pPr>
            <a:endParaRPr lang="en-US" smtClean="0">
              <a:latin typeface="Times New Roman" pitchFamily="18" charset="0"/>
              <a:cs typeface="Arial" pitchFamily="34" charset="0"/>
            </a:endParaRPr>
          </a:p>
        </p:txBody>
      </p:sp>
    </p:spTree>
    <p:extLst>
      <p:ext uri="{BB962C8B-B14F-4D97-AF65-F5344CB8AC3E}">
        <p14:creationId xmlns:p14="http://schemas.microsoft.com/office/powerpoint/2010/main" val="16478792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p:txBody>
          <a:bodyPr/>
          <a:lstStyle/>
          <a:p>
            <a:pPr defTabSz="960447">
              <a:defRPr/>
            </a:pPr>
            <a:fld id="{03175851-5942-4FE4-9EEE-24810A495EC0}" type="slidenum">
              <a:rPr lang="en-US" smtClean="0"/>
              <a:pPr defTabSz="960447">
                <a:defRPr/>
              </a:pPr>
              <a:t>63</a:t>
            </a:fld>
            <a:endParaRPr lang="en-US" dirty="0" smtClean="0"/>
          </a:p>
        </p:txBody>
      </p:sp>
      <p:sp>
        <p:nvSpPr>
          <p:cNvPr id="137219" name="Rectangle 2"/>
          <p:cNvSpPr>
            <a:spLocks noGrp="1" noRot="1" noChangeAspect="1" noChangeArrowheads="1" noTextEdit="1"/>
          </p:cNvSpPr>
          <p:nvPr>
            <p:ph type="sldImg"/>
          </p:nvPr>
        </p:nvSpPr>
        <p:spPr>
          <a:xfrm>
            <a:off x="1182688" y="719138"/>
            <a:ext cx="4951412" cy="3602037"/>
          </a:xfrm>
          <a:ln/>
        </p:spPr>
      </p:sp>
      <p:sp>
        <p:nvSpPr>
          <p:cNvPr id="137220" name="Rectangle 3"/>
          <p:cNvSpPr>
            <a:spLocks noGrp="1" noChangeArrowheads="1"/>
          </p:cNvSpPr>
          <p:nvPr>
            <p:ph type="body" idx="1"/>
          </p:nvPr>
        </p:nvSpPr>
        <p:spPr>
          <a:noFill/>
          <a:ln/>
        </p:spPr>
        <p:txBody>
          <a:bodyPr/>
          <a:lstStyle/>
          <a:p>
            <a:pPr eaLnBrk="1" hangingPunct="1">
              <a:spcBef>
                <a:spcPct val="0"/>
              </a:spcBef>
            </a:pPr>
            <a:endParaRPr lang="en-US" smtClean="0">
              <a:latin typeface="Times New Roman" pitchFamily="18" charset="0"/>
              <a:cs typeface="Arial" pitchFamily="34" charset="0"/>
            </a:endParaRPr>
          </a:p>
        </p:txBody>
      </p:sp>
    </p:spTree>
    <p:extLst>
      <p:ext uri="{BB962C8B-B14F-4D97-AF65-F5344CB8AC3E}">
        <p14:creationId xmlns:p14="http://schemas.microsoft.com/office/powerpoint/2010/main" val="33402903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defTabSz="960447">
              <a:defRPr/>
            </a:pPr>
            <a:fld id="{6FA3A1A5-A0E4-46D4-8BC3-0C74956D3A37}" type="slidenum">
              <a:rPr lang="en-US" smtClean="0"/>
              <a:pPr defTabSz="960447">
                <a:defRPr/>
              </a:pPr>
              <a:t>64</a:t>
            </a:fld>
            <a:endParaRPr lang="en-US" dirty="0" smtClean="0"/>
          </a:p>
        </p:txBody>
      </p:sp>
      <p:sp>
        <p:nvSpPr>
          <p:cNvPr id="139267" name="Rectangle 2"/>
          <p:cNvSpPr>
            <a:spLocks noGrp="1" noRot="1" noChangeAspect="1" noChangeArrowheads="1" noTextEdit="1"/>
          </p:cNvSpPr>
          <p:nvPr>
            <p:ph type="sldImg"/>
          </p:nvPr>
        </p:nvSpPr>
        <p:spPr>
          <a:xfrm>
            <a:off x="1182688" y="719138"/>
            <a:ext cx="4951412" cy="3602037"/>
          </a:xfrm>
          <a:ln/>
        </p:spPr>
      </p:sp>
      <p:sp>
        <p:nvSpPr>
          <p:cNvPr id="139268" name="Rectangle 3"/>
          <p:cNvSpPr>
            <a:spLocks noGrp="1" noChangeArrowheads="1"/>
          </p:cNvSpPr>
          <p:nvPr>
            <p:ph type="body" idx="1"/>
          </p:nvPr>
        </p:nvSpPr>
        <p:spPr>
          <a:noFill/>
          <a:ln/>
        </p:spPr>
        <p:txBody>
          <a:bodyPr/>
          <a:lstStyle/>
          <a:p>
            <a:pPr eaLnBrk="1" hangingPunct="1">
              <a:spcBef>
                <a:spcPct val="0"/>
              </a:spcBef>
            </a:pPr>
            <a:endParaRPr lang="en-US" smtClean="0">
              <a:latin typeface="Times New Roman" pitchFamily="18" charset="0"/>
              <a:cs typeface="Arial" pitchFamily="34" charset="0"/>
            </a:endParaRPr>
          </a:p>
        </p:txBody>
      </p:sp>
    </p:spTree>
    <p:extLst>
      <p:ext uri="{BB962C8B-B14F-4D97-AF65-F5344CB8AC3E}">
        <p14:creationId xmlns:p14="http://schemas.microsoft.com/office/powerpoint/2010/main" val="378779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p:txBody>
          <a:bodyPr/>
          <a:lstStyle/>
          <a:p>
            <a:pPr defTabSz="960447">
              <a:defRPr/>
            </a:pPr>
            <a:fld id="{28A2B7D4-D67E-4C16-956D-002C151240FE}" type="slidenum">
              <a:rPr lang="en-US" smtClean="0"/>
              <a:pPr defTabSz="960447">
                <a:defRPr/>
              </a:pPr>
              <a:t>66</a:t>
            </a:fld>
            <a:endParaRPr lang="en-US" dirty="0" smtClean="0"/>
          </a:p>
        </p:txBody>
      </p:sp>
      <p:sp>
        <p:nvSpPr>
          <p:cNvPr id="140291" name="Rectangle 2"/>
          <p:cNvSpPr>
            <a:spLocks noGrp="1" noRot="1" noChangeAspect="1" noChangeArrowheads="1" noTextEdit="1"/>
          </p:cNvSpPr>
          <p:nvPr>
            <p:ph type="sldImg"/>
          </p:nvPr>
        </p:nvSpPr>
        <p:spPr>
          <a:xfrm>
            <a:off x="1182688" y="719138"/>
            <a:ext cx="4951412" cy="3602037"/>
          </a:xfrm>
          <a:ln/>
        </p:spPr>
      </p:sp>
      <p:sp>
        <p:nvSpPr>
          <p:cNvPr id="140292" name="Rectangle 3"/>
          <p:cNvSpPr>
            <a:spLocks noGrp="1" noChangeArrowheads="1"/>
          </p:cNvSpPr>
          <p:nvPr>
            <p:ph type="body" idx="1"/>
          </p:nvPr>
        </p:nvSpPr>
        <p:spPr>
          <a:noFill/>
          <a:ln/>
        </p:spPr>
        <p:txBody>
          <a:bodyPr/>
          <a:lstStyle/>
          <a:p>
            <a:pPr eaLnBrk="1" hangingPunct="1">
              <a:spcBef>
                <a:spcPct val="0"/>
              </a:spcBef>
            </a:pPr>
            <a:endParaRPr lang="en-US" smtClean="0">
              <a:latin typeface="Times New Roman" pitchFamily="18" charset="0"/>
              <a:cs typeface="Arial" pitchFamily="34" charset="0"/>
            </a:endParaRPr>
          </a:p>
        </p:txBody>
      </p:sp>
    </p:spTree>
    <p:extLst>
      <p:ext uri="{BB962C8B-B14F-4D97-AF65-F5344CB8AC3E}">
        <p14:creationId xmlns:p14="http://schemas.microsoft.com/office/powerpoint/2010/main" val="15235607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p:txBody>
          <a:bodyPr/>
          <a:lstStyle/>
          <a:p>
            <a:pPr defTabSz="960447">
              <a:defRPr/>
            </a:pPr>
            <a:fld id="{CEFE0F9E-FAF0-4F55-823A-9E0A1B199B9C}" type="slidenum">
              <a:rPr lang="en-US" smtClean="0"/>
              <a:pPr defTabSz="960447">
                <a:defRPr/>
              </a:pPr>
              <a:t>67</a:t>
            </a:fld>
            <a:endParaRPr lang="en-US" dirty="0" smtClean="0"/>
          </a:p>
        </p:txBody>
      </p:sp>
      <p:sp>
        <p:nvSpPr>
          <p:cNvPr id="142339" name="Rectangle 2"/>
          <p:cNvSpPr>
            <a:spLocks noGrp="1" noRot="1" noChangeAspect="1" noChangeArrowheads="1" noTextEdit="1"/>
          </p:cNvSpPr>
          <p:nvPr>
            <p:ph type="sldImg"/>
          </p:nvPr>
        </p:nvSpPr>
        <p:spPr>
          <a:xfrm>
            <a:off x="1182688" y="719138"/>
            <a:ext cx="4951412" cy="3602037"/>
          </a:xfrm>
          <a:ln/>
        </p:spPr>
      </p:sp>
      <p:sp>
        <p:nvSpPr>
          <p:cNvPr id="142340" name="Rectangle 3"/>
          <p:cNvSpPr>
            <a:spLocks noGrp="1" noChangeArrowheads="1"/>
          </p:cNvSpPr>
          <p:nvPr>
            <p:ph type="body" idx="1"/>
          </p:nvPr>
        </p:nvSpPr>
        <p:spPr>
          <a:noFill/>
          <a:ln/>
        </p:spPr>
        <p:txBody>
          <a:bodyPr/>
          <a:lstStyle/>
          <a:p>
            <a:pPr eaLnBrk="1" hangingPunct="1">
              <a:spcBef>
                <a:spcPct val="0"/>
              </a:spcBef>
            </a:pPr>
            <a:endParaRPr lang="en-US" sz="1700" dirty="0">
              <a:latin typeface="Times New Roman" pitchFamily="18" charset="0"/>
              <a:cs typeface="Arial" pitchFamily="34" charset="0"/>
            </a:endParaRPr>
          </a:p>
        </p:txBody>
      </p:sp>
    </p:spTree>
    <p:extLst>
      <p:ext uri="{BB962C8B-B14F-4D97-AF65-F5344CB8AC3E}">
        <p14:creationId xmlns:p14="http://schemas.microsoft.com/office/powerpoint/2010/main" val="37964685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p:txBody>
          <a:bodyPr/>
          <a:lstStyle/>
          <a:p>
            <a:pPr defTabSz="960447">
              <a:defRPr/>
            </a:pPr>
            <a:fld id="{8EB9048A-A279-4751-902D-02213B3FFCAA}" type="slidenum">
              <a:rPr lang="en-US" smtClean="0"/>
              <a:pPr defTabSz="960447">
                <a:defRPr/>
              </a:pPr>
              <a:t>68</a:t>
            </a:fld>
            <a:endParaRPr lang="en-US" dirty="0" smtClean="0"/>
          </a:p>
        </p:txBody>
      </p:sp>
      <p:sp>
        <p:nvSpPr>
          <p:cNvPr id="144387" name="Rectangle 2"/>
          <p:cNvSpPr>
            <a:spLocks noGrp="1" noRot="1" noChangeAspect="1" noChangeArrowheads="1" noTextEdit="1"/>
          </p:cNvSpPr>
          <p:nvPr>
            <p:ph type="sldImg"/>
          </p:nvPr>
        </p:nvSpPr>
        <p:spPr>
          <a:xfrm>
            <a:off x="1182688" y="719138"/>
            <a:ext cx="4951412" cy="3602037"/>
          </a:xfrm>
          <a:ln/>
        </p:spPr>
      </p:sp>
      <p:sp>
        <p:nvSpPr>
          <p:cNvPr id="144388" name="Rectangle 3"/>
          <p:cNvSpPr>
            <a:spLocks noGrp="1" noChangeArrowheads="1"/>
          </p:cNvSpPr>
          <p:nvPr>
            <p:ph type="body" idx="1"/>
          </p:nvPr>
        </p:nvSpPr>
        <p:spPr>
          <a:noFill/>
          <a:ln/>
        </p:spPr>
        <p:txBody>
          <a:bodyPr/>
          <a:lstStyle/>
          <a:p>
            <a:pPr eaLnBrk="1" hangingPunct="1">
              <a:spcBef>
                <a:spcPct val="0"/>
              </a:spcBef>
            </a:pPr>
            <a:endParaRPr lang="en-US" smtClean="0">
              <a:latin typeface="Times New Roman" pitchFamily="18" charset="0"/>
              <a:cs typeface="Arial" pitchFamily="34" charset="0"/>
            </a:endParaRPr>
          </a:p>
        </p:txBody>
      </p:sp>
    </p:spTree>
    <p:extLst>
      <p:ext uri="{BB962C8B-B14F-4D97-AF65-F5344CB8AC3E}">
        <p14:creationId xmlns:p14="http://schemas.microsoft.com/office/powerpoint/2010/main" val="15761089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2401" name="Rectangle 7"/>
          <p:cNvSpPr>
            <a:spLocks noGrp="1" noChangeArrowheads="1"/>
          </p:cNvSpPr>
          <p:nvPr>
            <p:ph type="sldNum" sz="quarter" idx="5"/>
          </p:nvPr>
        </p:nvSpPr>
        <p:spPr>
          <a:noFill/>
        </p:spPr>
        <p:txBody>
          <a:bodyPr/>
          <a:lstStyle/>
          <a:p>
            <a:fld id="{6F568F45-3A37-4492-BC03-B14073CB0AC0}" type="slidenum">
              <a:rPr lang="en-US" smtClean="0"/>
              <a:pPr/>
              <a:t>69</a:t>
            </a:fld>
            <a:endParaRPr lang="en-US" smtClean="0"/>
          </a:p>
        </p:txBody>
      </p:sp>
      <p:sp>
        <p:nvSpPr>
          <p:cNvPr id="2022402" name="Rectangle 2"/>
          <p:cNvSpPr>
            <a:spLocks noGrp="1" noRot="1" noChangeAspect="1" noChangeArrowheads="1" noTextEdit="1"/>
          </p:cNvSpPr>
          <p:nvPr>
            <p:ph type="sldImg"/>
          </p:nvPr>
        </p:nvSpPr>
        <p:spPr>
          <a:xfrm>
            <a:off x="1182688" y="719138"/>
            <a:ext cx="4951412" cy="3602037"/>
          </a:xfrm>
          <a:ln/>
        </p:spPr>
      </p:sp>
      <p:sp>
        <p:nvSpPr>
          <p:cNvPr id="2022403"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4491143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p:txBody>
          <a:bodyPr/>
          <a:lstStyle/>
          <a:p>
            <a:pPr defTabSz="960447">
              <a:defRPr/>
            </a:pPr>
            <a:fld id="{4876D459-6D88-40D4-88D4-4377BFA15CC9}" type="slidenum">
              <a:rPr lang="en-US" smtClean="0"/>
              <a:pPr defTabSz="960447">
                <a:defRPr/>
              </a:pPr>
              <a:t>70</a:t>
            </a:fld>
            <a:endParaRPr lang="en-US" dirty="0" smtClean="0"/>
          </a:p>
        </p:txBody>
      </p:sp>
      <p:sp>
        <p:nvSpPr>
          <p:cNvPr id="149507" name="Rectangle 2"/>
          <p:cNvSpPr>
            <a:spLocks noGrp="1" noRot="1" noChangeAspect="1" noChangeArrowheads="1" noTextEdit="1"/>
          </p:cNvSpPr>
          <p:nvPr>
            <p:ph type="sldImg"/>
          </p:nvPr>
        </p:nvSpPr>
        <p:spPr>
          <a:xfrm>
            <a:off x="1182688" y="719138"/>
            <a:ext cx="4951412" cy="3602037"/>
          </a:xfrm>
          <a:ln/>
        </p:spPr>
      </p:sp>
      <p:sp>
        <p:nvSpPr>
          <p:cNvPr id="149508" name="Rectangle 3"/>
          <p:cNvSpPr>
            <a:spLocks noGrp="1" noChangeArrowheads="1"/>
          </p:cNvSpPr>
          <p:nvPr>
            <p:ph type="body" idx="1"/>
          </p:nvPr>
        </p:nvSpPr>
        <p:spPr>
          <a:noFill/>
          <a:ln/>
        </p:spPr>
        <p:txBody>
          <a:bodyPr/>
          <a:lstStyle/>
          <a:p>
            <a:pPr eaLnBrk="1" hangingPunct="1">
              <a:spcBef>
                <a:spcPct val="0"/>
              </a:spcBef>
            </a:pPr>
            <a:endParaRPr lang="en-US" smtClean="0">
              <a:latin typeface="Times New Roman" pitchFamily="18" charset="0"/>
              <a:cs typeface="Arial" pitchFamily="34" charset="0"/>
            </a:endParaRPr>
          </a:p>
        </p:txBody>
      </p:sp>
    </p:spTree>
    <p:extLst>
      <p:ext uri="{BB962C8B-B14F-4D97-AF65-F5344CB8AC3E}">
        <p14:creationId xmlns:p14="http://schemas.microsoft.com/office/powerpoint/2010/main" val="1066040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7E6CAF59-62C3-4886-BABD-E440090E725A}" type="slidenum">
              <a:rPr lang="en-US" smtClean="0"/>
              <a:pPr/>
              <a:t>8</a:t>
            </a:fld>
            <a:endParaRPr lang="en-US" smtClean="0"/>
          </a:p>
        </p:txBody>
      </p:sp>
      <p:sp>
        <p:nvSpPr>
          <p:cNvPr id="68610" name="Rectangle 2"/>
          <p:cNvSpPr>
            <a:spLocks noGrp="1" noRot="1" noChangeAspect="1" noChangeArrowheads="1" noTextEdit="1"/>
          </p:cNvSpPr>
          <p:nvPr>
            <p:ph type="sldImg"/>
          </p:nvPr>
        </p:nvSpPr>
        <p:spPr>
          <a:xfrm>
            <a:off x="1182688" y="719138"/>
            <a:ext cx="4951412" cy="3602037"/>
          </a:xfrm>
          <a:ln/>
        </p:spPr>
      </p:sp>
      <p:sp>
        <p:nvSpPr>
          <p:cNvPr id="6861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8139684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p:txBody>
          <a:bodyPr/>
          <a:lstStyle/>
          <a:p>
            <a:pPr defTabSz="960447">
              <a:defRPr/>
            </a:pPr>
            <a:fld id="{4B659B71-32FE-4E91-89BF-1E81A3D6DB8E}" type="slidenum">
              <a:rPr lang="en-US" smtClean="0"/>
              <a:pPr defTabSz="960447">
                <a:defRPr/>
              </a:pPr>
              <a:t>71</a:t>
            </a:fld>
            <a:endParaRPr lang="en-US" dirty="0" smtClean="0"/>
          </a:p>
        </p:txBody>
      </p:sp>
      <p:sp>
        <p:nvSpPr>
          <p:cNvPr id="150531" name="Rectangle 2"/>
          <p:cNvSpPr>
            <a:spLocks noGrp="1" noRot="1" noChangeAspect="1" noChangeArrowheads="1" noTextEdit="1"/>
          </p:cNvSpPr>
          <p:nvPr>
            <p:ph type="sldImg"/>
          </p:nvPr>
        </p:nvSpPr>
        <p:spPr>
          <a:xfrm>
            <a:off x="1182688" y="719138"/>
            <a:ext cx="4951412" cy="3602037"/>
          </a:xfrm>
          <a:ln/>
        </p:spPr>
      </p:sp>
      <p:sp>
        <p:nvSpPr>
          <p:cNvPr id="150532" name="Rectangle 3"/>
          <p:cNvSpPr>
            <a:spLocks noGrp="1" noChangeArrowheads="1"/>
          </p:cNvSpPr>
          <p:nvPr>
            <p:ph type="body" idx="1"/>
          </p:nvPr>
        </p:nvSpPr>
        <p:spPr>
          <a:noFill/>
          <a:ln/>
        </p:spPr>
        <p:txBody>
          <a:bodyPr/>
          <a:lstStyle/>
          <a:p>
            <a:pPr eaLnBrk="1" hangingPunct="1">
              <a:spcBef>
                <a:spcPct val="0"/>
              </a:spcBef>
            </a:pPr>
            <a:endParaRPr lang="en-US" smtClean="0">
              <a:latin typeface="Times New Roman" pitchFamily="18" charset="0"/>
              <a:cs typeface="Arial" pitchFamily="34" charset="0"/>
            </a:endParaRPr>
          </a:p>
        </p:txBody>
      </p:sp>
    </p:spTree>
    <p:extLst>
      <p:ext uri="{BB962C8B-B14F-4D97-AF65-F5344CB8AC3E}">
        <p14:creationId xmlns:p14="http://schemas.microsoft.com/office/powerpoint/2010/main" val="24626592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a:xfrm>
            <a:off x="1182688" y="719138"/>
            <a:ext cx="4951412" cy="3602037"/>
          </a:xfrm>
          <a:ln/>
        </p:spPr>
      </p:sp>
      <p:sp>
        <p:nvSpPr>
          <p:cNvPr id="146435" name="Rectangle 3"/>
          <p:cNvSpPr>
            <a:spLocks noGrp="1"/>
          </p:cNvSpPr>
          <p:nvPr>
            <p:ph type="body" idx="1"/>
          </p:nvPr>
        </p:nvSpPr>
        <p:spPr>
          <a:noFill/>
          <a:ln/>
        </p:spPr>
        <p:txBody>
          <a:bodyPr/>
          <a:lstStyle/>
          <a:p>
            <a:endParaRPr lang="en-US" smtClean="0">
              <a:latin typeface="Times New Roman" pitchFamily="18" charset="0"/>
              <a:cs typeface="Arial" pitchFamily="34" charset="0"/>
            </a:endParaRPr>
          </a:p>
        </p:txBody>
      </p:sp>
    </p:spTree>
    <p:extLst>
      <p:ext uri="{BB962C8B-B14F-4D97-AF65-F5344CB8AC3E}">
        <p14:creationId xmlns:p14="http://schemas.microsoft.com/office/powerpoint/2010/main" val="337473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0497" name="Rectangle 7"/>
          <p:cNvSpPr>
            <a:spLocks noGrp="1" noChangeArrowheads="1"/>
          </p:cNvSpPr>
          <p:nvPr>
            <p:ph type="sldNum" sz="quarter" idx="5"/>
          </p:nvPr>
        </p:nvSpPr>
        <p:spPr>
          <a:noFill/>
        </p:spPr>
        <p:txBody>
          <a:bodyPr/>
          <a:lstStyle/>
          <a:p>
            <a:fld id="{14A500A4-17BB-4857-BE31-ADC3F3380A2A}" type="slidenum">
              <a:rPr lang="en-US" smtClean="0"/>
              <a:pPr/>
              <a:t>9</a:t>
            </a:fld>
            <a:endParaRPr lang="en-US" smtClean="0"/>
          </a:p>
        </p:txBody>
      </p:sp>
      <p:sp>
        <p:nvSpPr>
          <p:cNvPr id="1770498" name="Rectangle 2"/>
          <p:cNvSpPr>
            <a:spLocks noGrp="1" noRot="1" noChangeAspect="1" noChangeArrowheads="1" noTextEdit="1"/>
          </p:cNvSpPr>
          <p:nvPr>
            <p:ph type="sldImg"/>
          </p:nvPr>
        </p:nvSpPr>
        <p:spPr>
          <a:xfrm>
            <a:off x="1182688" y="719138"/>
            <a:ext cx="4951412" cy="3602037"/>
          </a:xfrm>
          <a:ln/>
        </p:spPr>
      </p:sp>
      <p:sp>
        <p:nvSpPr>
          <p:cNvPr id="1770499"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367631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6641" name="Rectangle 7"/>
          <p:cNvSpPr>
            <a:spLocks noGrp="1" noChangeArrowheads="1"/>
          </p:cNvSpPr>
          <p:nvPr>
            <p:ph type="sldNum" sz="quarter" idx="5"/>
          </p:nvPr>
        </p:nvSpPr>
        <p:spPr>
          <a:noFill/>
        </p:spPr>
        <p:txBody>
          <a:bodyPr/>
          <a:lstStyle/>
          <a:p>
            <a:fld id="{9E52C4EA-7F2B-40CE-A5F9-BBD53130106C}" type="slidenum">
              <a:rPr lang="en-US" smtClean="0"/>
              <a:pPr/>
              <a:t>11</a:t>
            </a:fld>
            <a:endParaRPr lang="en-US" smtClean="0"/>
          </a:p>
        </p:txBody>
      </p:sp>
      <p:sp>
        <p:nvSpPr>
          <p:cNvPr id="1776642" name="Rectangle 2"/>
          <p:cNvSpPr>
            <a:spLocks noGrp="1" noRot="1" noChangeAspect="1" noChangeArrowheads="1" noTextEdit="1"/>
          </p:cNvSpPr>
          <p:nvPr>
            <p:ph type="sldImg"/>
          </p:nvPr>
        </p:nvSpPr>
        <p:spPr>
          <a:xfrm>
            <a:off x="1182688" y="719138"/>
            <a:ext cx="4951412" cy="3602037"/>
          </a:xfrm>
          <a:ln/>
        </p:spPr>
      </p:sp>
      <p:sp>
        <p:nvSpPr>
          <p:cNvPr id="1776643"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588303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6E2C98B1-D6C7-4944-B753-B6E9C3C6B890}" type="slidenum">
              <a:rPr lang="en-US" smtClean="0"/>
              <a:pPr/>
              <a:t>12</a:t>
            </a:fld>
            <a:endParaRPr lang="en-US" smtClean="0"/>
          </a:p>
        </p:txBody>
      </p:sp>
      <p:sp>
        <p:nvSpPr>
          <p:cNvPr id="64514" name="Rectangle 2"/>
          <p:cNvSpPr>
            <a:spLocks noGrp="1" noRot="1" noChangeAspect="1" noChangeArrowheads="1" noTextEdit="1"/>
          </p:cNvSpPr>
          <p:nvPr>
            <p:ph type="sldImg"/>
          </p:nvPr>
        </p:nvSpPr>
        <p:spPr>
          <a:xfrm>
            <a:off x="1182688" y="719138"/>
            <a:ext cx="4951412" cy="3602037"/>
          </a:xfrm>
          <a:ln/>
        </p:spPr>
      </p:sp>
      <p:sp>
        <p:nvSpPr>
          <p:cNvPr id="64515" name="Rectangle 3"/>
          <p:cNvSpPr>
            <a:spLocks noGrp="1" noChangeArrowheads="1"/>
          </p:cNvSpPr>
          <p:nvPr>
            <p:ph type="body" idx="1"/>
          </p:nvPr>
        </p:nvSpPr>
        <p:spPr>
          <a:noFill/>
          <a:ln/>
        </p:spPr>
        <p:txBody>
          <a:bodyPr lIns="96627" tIns="48312" rIns="96627" bIns="48312"/>
          <a:lstStyle/>
          <a:p>
            <a:r>
              <a:rPr lang="en-US" sz="1700" dirty="0">
                <a:solidFill>
                  <a:srgbClr val="000000"/>
                </a:solidFill>
                <a:latin typeface="Verdana" pitchFamily="34" charset="0"/>
                <a:ea typeface="Times"/>
                <a:cs typeface="Times"/>
              </a:rPr>
              <a:t>Which children are most likely to drop out? The fact is most of the children will be from low-income families. These are the children who must fight the odds of an uneven playing field both because of their poverty and because of the inadequate resources devoted to their schools.</a:t>
            </a:r>
            <a:endParaRPr lang="en-US" sz="1700" dirty="0">
              <a:latin typeface="Arial" pitchFamily="34" charset="0"/>
              <a:ea typeface="Times"/>
              <a:cs typeface="Times"/>
            </a:endParaRPr>
          </a:p>
          <a:p>
            <a:r>
              <a:rPr lang="en-US" sz="1700" dirty="0">
                <a:solidFill>
                  <a:srgbClr val="000000"/>
                </a:solidFill>
                <a:latin typeface="Verdana" pitchFamily="34" charset="0"/>
                <a:ea typeface="Times"/>
                <a:cs typeface="Times"/>
              </a:rPr>
              <a:t> </a:t>
            </a:r>
            <a:endParaRPr lang="en-US" sz="1700" dirty="0">
              <a:latin typeface="Arial" pitchFamily="34" charset="0"/>
              <a:ea typeface="Times"/>
              <a:cs typeface="Times"/>
            </a:endParaRPr>
          </a:p>
          <a:p>
            <a:r>
              <a:rPr lang="en-US" sz="1700" dirty="0">
                <a:solidFill>
                  <a:srgbClr val="000000"/>
                </a:solidFill>
                <a:latin typeface="Verdana" pitchFamily="34" charset="0"/>
                <a:ea typeface="Times"/>
                <a:cs typeface="Times"/>
              </a:rPr>
              <a:t>Poverty is the major variable predicting low educational achievement.</a:t>
            </a:r>
          </a:p>
          <a:p>
            <a:endParaRPr lang="en-US" sz="1700" dirty="0">
              <a:solidFill>
                <a:srgbClr val="000000"/>
              </a:solidFill>
              <a:latin typeface="Verdana" pitchFamily="34" charset="0"/>
              <a:ea typeface="Times"/>
              <a:cs typeface="Times"/>
            </a:endParaRPr>
          </a:p>
          <a:p>
            <a:r>
              <a:rPr lang="en-US" i="1" dirty="0" smtClean="0">
                <a:solidFill>
                  <a:srgbClr val="000000"/>
                </a:solidFill>
                <a:latin typeface="Verdana" pitchFamily="34" charset="0"/>
                <a:ea typeface="Times"/>
                <a:cs typeface="Times"/>
              </a:rPr>
              <a:t>Predictable </a:t>
            </a:r>
            <a:r>
              <a:rPr lang="en-US" i="1" dirty="0" err="1" smtClean="0">
                <a:solidFill>
                  <a:srgbClr val="000000"/>
                </a:solidFill>
                <a:latin typeface="Verdana" pitchFamily="34" charset="0"/>
                <a:ea typeface="Times"/>
                <a:cs typeface="Times"/>
              </a:rPr>
              <a:t>Casualities</a:t>
            </a:r>
            <a:r>
              <a:rPr lang="en-US" dirty="0" err="1" smtClean="0">
                <a:solidFill>
                  <a:srgbClr val="000000"/>
                </a:solidFill>
                <a:latin typeface="Verdana" pitchFamily="34" charset="0"/>
                <a:ea typeface="Times"/>
                <a:cs typeface="Times"/>
              </a:rPr>
              <a:t>,Education</a:t>
            </a:r>
            <a:r>
              <a:rPr lang="en-US" dirty="0" smtClean="0">
                <a:solidFill>
                  <a:srgbClr val="000000"/>
                </a:solidFill>
                <a:latin typeface="Verdana" pitchFamily="34" charset="0"/>
                <a:ea typeface="Times"/>
                <a:cs typeface="Times"/>
              </a:rPr>
              <a:t> Week, Mary </a:t>
            </a:r>
            <a:r>
              <a:rPr lang="en-US" dirty="0" err="1" smtClean="0">
                <a:solidFill>
                  <a:srgbClr val="000000"/>
                </a:solidFill>
                <a:latin typeface="Verdana" pitchFamily="34" charset="0"/>
                <a:ea typeface="Times"/>
                <a:cs typeface="Times"/>
              </a:rPr>
              <a:t>Hatwood</a:t>
            </a:r>
            <a:r>
              <a:rPr lang="en-US" dirty="0" smtClean="0">
                <a:solidFill>
                  <a:srgbClr val="000000"/>
                </a:solidFill>
                <a:latin typeface="Verdana" pitchFamily="34" charset="0"/>
                <a:ea typeface="Times"/>
                <a:cs typeface="Times"/>
              </a:rPr>
              <a:t> </a:t>
            </a:r>
            <a:r>
              <a:rPr lang="en-US" dirty="0" err="1" smtClean="0">
                <a:solidFill>
                  <a:srgbClr val="000000"/>
                </a:solidFill>
                <a:latin typeface="Verdana" pitchFamily="34" charset="0"/>
                <a:ea typeface="Times"/>
                <a:cs typeface="Times"/>
              </a:rPr>
              <a:t>Futrell</a:t>
            </a:r>
            <a:r>
              <a:rPr lang="en-US" dirty="0" smtClean="0">
                <a:solidFill>
                  <a:srgbClr val="000000"/>
                </a:solidFill>
                <a:latin typeface="Verdana" pitchFamily="34" charset="0"/>
                <a:ea typeface="Times"/>
                <a:cs typeface="Times"/>
              </a:rPr>
              <a:t> and Iris C. </a:t>
            </a:r>
            <a:r>
              <a:rPr lang="en-US" dirty="0" err="1" smtClean="0">
                <a:solidFill>
                  <a:srgbClr val="000000"/>
                </a:solidFill>
                <a:latin typeface="Verdana" pitchFamily="34" charset="0"/>
                <a:ea typeface="Times"/>
                <a:cs typeface="Times"/>
              </a:rPr>
              <a:t>Rotberg</a:t>
            </a:r>
            <a:r>
              <a:rPr lang="en-US" dirty="0" smtClean="0">
                <a:solidFill>
                  <a:srgbClr val="000000"/>
                </a:solidFill>
                <a:latin typeface="Verdana" pitchFamily="34" charset="0"/>
                <a:ea typeface="Times"/>
                <a:cs typeface="Times"/>
              </a:rPr>
              <a:t>. October 2, 2002</a:t>
            </a:r>
          </a:p>
          <a:p>
            <a:endParaRPr lang="en-US" dirty="0" smtClean="0">
              <a:latin typeface="Arial" pitchFamily="34" charset="0"/>
              <a:ea typeface="Times"/>
              <a:cs typeface="Times"/>
            </a:endParaRPr>
          </a:p>
          <a:p>
            <a:endParaRPr lang="en-US" sz="1700" dirty="0">
              <a:latin typeface="Arial" pitchFamily="34" charset="0"/>
            </a:endParaRPr>
          </a:p>
        </p:txBody>
      </p:sp>
    </p:spTree>
    <p:extLst>
      <p:ext uri="{BB962C8B-B14F-4D97-AF65-F5344CB8AC3E}">
        <p14:creationId xmlns:p14="http://schemas.microsoft.com/office/powerpoint/2010/main" val="2949084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A67D6613-E751-49F4-86D8-990E1F700B24}" type="slidenum">
              <a:rPr lang="en-US"/>
              <a:pPr>
                <a:defRPr/>
              </a:pPr>
              <a:t>14</a:t>
            </a:fld>
            <a:endParaRPr lang="en-US"/>
          </a:p>
        </p:txBody>
      </p:sp>
      <p:sp>
        <p:nvSpPr>
          <p:cNvPr id="91139" name="Rectangle 2"/>
          <p:cNvSpPr>
            <a:spLocks noGrp="1" noRot="1" noChangeAspect="1" noChangeArrowheads="1" noTextEdit="1"/>
          </p:cNvSpPr>
          <p:nvPr>
            <p:ph type="sldImg"/>
          </p:nvPr>
        </p:nvSpPr>
        <p:spPr>
          <a:xfrm>
            <a:off x="1182688" y="719138"/>
            <a:ext cx="4951412" cy="3602037"/>
          </a:xfrm>
          <a:ln/>
        </p:spPr>
      </p:sp>
      <p:sp>
        <p:nvSpPr>
          <p:cNvPr id="91140" name="Rectangle 3"/>
          <p:cNvSpPr>
            <a:spLocks noGrp="1" noChangeArrowheads="1"/>
          </p:cNvSpPr>
          <p:nvPr>
            <p:ph type="body" idx="1"/>
          </p:nvPr>
        </p:nvSpPr>
        <p:spPr>
          <a:noFill/>
          <a:ln/>
        </p:spPr>
        <p:txBody>
          <a:bodyPr/>
          <a:lstStyle/>
          <a:p>
            <a:endParaRPr lang="en-US" smtClean="0">
              <a:latin typeface="Times New Roman" pitchFamily="18" charset="0"/>
              <a:cs typeface="Arial" pitchFamily="34" charset="0"/>
            </a:endParaRPr>
          </a:p>
        </p:txBody>
      </p:sp>
    </p:spTree>
    <p:extLst>
      <p:ext uri="{BB962C8B-B14F-4D97-AF65-F5344CB8AC3E}">
        <p14:creationId xmlns:p14="http://schemas.microsoft.com/office/powerpoint/2010/main" val="3867973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754380" y="2438400"/>
            <a:ext cx="8549640" cy="1219200"/>
          </a:xfrm>
        </p:spPr>
        <p:txBody>
          <a:bodyPr/>
          <a:lstStyle>
            <a:lvl1pPr>
              <a:defRPr/>
            </a:lvl1pPr>
          </a:lstStyle>
          <a:p>
            <a:r>
              <a:rPr lang="en-US"/>
              <a:t>Click to edit Master title style</a:t>
            </a:r>
          </a:p>
        </p:txBody>
      </p:sp>
      <p:sp>
        <p:nvSpPr>
          <p:cNvPr id="20483" name="Rectangle 3"/>
          <p:cNvSpPr>
            <a:spLocks noGrp="1" noChangeArrowheads="1"/>
          </p:cNvSpPr>
          <p:nvPr>
            <p:ph type="subTitle" idx="1"/>
          </p:nvPr>
        </p:nvSpPr>
        <p:spPr>
          <a:xfrm>
            <a:off x="1508760" y="4145280"/>
            <a:ext cx="7040880" cy="186944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8A70E7-53C4-4E08-9358-C77A3B2FA35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D6E508-EADB-4A5F-9976-E4F8BA10815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6610" y="650240"/>
            <a:ext cx="2137410" cy="58521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54380" y="650240"/>
            <a:ext cx="6244590" cy="58521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8A83B5-A045-4D17-8B02-D47CE43F08E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54380" y="650240"/>
            <a:ext cx="8549640" cy="12192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754380" y="2113280"/>
            <a:ext cx="4191000" cy="4389120"/>
          </a:xfrm>
        </p:spPr>
        <p:txBody>
          <a:bodyPr/>
          <a:lstStyle/>
          <a:p>
            <a:pPr lvl="0"/>
            <a:endParaRPr lang="en-US" noProof="0" dirty="0" smtClean="0"/>
          </a:p>
        </p:txBody>
      </p:sp>
      <p:sp>
        <p:nvSpPr>
          <p:cNvPr id="4" name="Text Placeholder 3"/>
          <p:cNvSpPr>
            <a:spLocks noGrp="1"/>
          </p:cNvSpPr>
          <p:nvPr>
            <p:ph type="body" sz="half" idx="2"/>
          </p:nvPr>
        </p:nvSpPr>
        <p:spPr>
          <a:xfrm>
            <a:off x="5113020" y="2113280"/>
            <a:ext cx="41910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82360B-6EA1-4EA0-AC3A-F4F5693BCC83}"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54380" y="650240"/>
            <a:ext cx="854964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54380" y="2113280"/>
            <a:ext cx="41910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13020" y="2113280"/>
            <a:ext cx="4191000" cy="4389120"/>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E59AC2-AF39-407F-8BDD-9774E7171D32}"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292947"/>
            <a:ext cx="7879080" cy="92625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676400" y="1381760"/>
            <a:ext cx="7879080" cy="4714240"/>
          </a:xfrm>
        </p:spPr>
        <p:txBody>
          <a:bodyPr/>
          <a:lstStyle/>
          <a:p>
            <a:pPr lvl="0"/>
            <a:endParaRPr lang="en-US" noProof="0"/>
          </a:p>
        </p:txBody>
      </p:sp>
      <p:sp>
        <p:nvSpPr>
          <p:cNvPr id="4" name="Date Placeholder 3"/>
          <p:cNvSpPr>
            <a:spLocks noGrp="1"/>
          </p:cNvSpPr>
          <p:nvPr>
            <p:ph type="dt" sz="half" idx="10"/>
          </p:nvPr>
        </p:nvSpPr>
        <p:spPr>
          <a:xfrm>
            <a:off x="2179320" y="6644657"/>
            <a:ext cx="754380" cy="342053"/>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017520" y="6644657"/>
            <a:ext cx="3185160" cy="342053"/>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60220" y="6644640"/>
            <a:ext cx="335280" cy="345440"/>
          </a:xfrm>
        </p:spPr>
        <p:txBody>
          <a:bodyPr/>
          <a:lstStyle>
            <a:lvl1pPr>
              <a:defRPr/>
            </a:lvl1pPr>
          </a:lstStyle>
          <a:p>
            <a:pPr>
              <a:defRPr/>
            </a:pPr>
            <a:fld id="{E1901F4C-B764-4115-83A1-747AE155894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66039" y="658707"/>
            <a:ext cx="8572341"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00957" y="2152227"/>
            <a:ext cx="41910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659597" y="2152227"/>
            <a:ext cx="4191000" cy="2113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659597" y="4428067"/>
            <a:ext cx="4191000" cy="2113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ln/>
        </p:spPr>
        <p:txBody>
          <a:bodyPr/>
          <a:lstStyle>
            <a:lvl1pPr>
              <a:defRPr/>
            </a:lvl1pPr>
          </a:lstStyle>
          <a:p>
            <a:pPr>
              <a:defRPr/>
            </a:pPr>
            <a:endParaRPr lang="en-US"/>
          </a:p>
        </p:txBody>
      </p:sp>
      <p:sp>
        <p:nvSpPr>
          <p:cNvPr id="7" name="Rectangle 12"/>
          <p:cNvSpPr>
            <a:spLocks noGrp="1" noChangeArrowheads="1"/>
          </p:cNvSpPr>
          <p:nvPr>
            <p:ph type="ftr" sz="quarter" idx="11"/>
          </p:nvPr>
        </p:nvSpPr>
        <p:spPr>
          <a:ln/>
        </p:spPr>
        <p:txBody>
          <a:bodyPr/>
          <a:lstStyle>
            <a:lvl1pPr>
              <a:defRPr/>
            </a:lvl1pPr>
          </a:lstStyle>
          <a:p>
            <a:pPr>
              <a:defRPr/>
            </a:pPr>
            <a:endParaRPr lang="en-US"/>
          </a:p>
        </p:txBody>
      </p:sp>
      <p:sp>
        <p:nvSpPr>
          <p:cNvPr id="8" name="Rectangle 13"/>
          <p:cNvSpPr>
            <a:spLocks noGrp="1" noChangeArrowheads="1"/>
          </p:cNvSpPr>
          <p:nvPr>
            <p:ph type="sldNum" sz="quarter" idx="12"/>
          </p:nvPr>
        </p:nvSpPr>
        <p:spPr>
          <a:ln/>
        </p:spPr>
        <p:txBody>
          <a:bodyPr/>
          <a:lstStyle>
            <a:lvl1pPr>
              <a:defRPr/>
            </a:lvl1pPr>
          </a:lstStyle>
          <a:p>
            <a:pPr>
              <a:defRPr/>
            </a:pPr>
            <a:fld id="{40130EC6-187A-494D-B5FD-5CAB73C22FC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754380" y="2438400"/>
            <a:ext cx="8549640" cy="1219200"/>
          </a:xfrm>
        </p:spPr>
        <p:txBody>
          <a:bodyPr/>
          <a:lstStyle>
            <a:lvl1pPr>
              <a:defRPr/>
            </a:lvl1pPr>
          </a:lstStyle>
          <a:p>
            <a:r>
              <a:rPr lang="en-US"/>
              <a:t>Click to edit Master title style</a:t>
            </a:r>
          </a:p>
        </p:txBody>
      </p:sp>
      <p:sp>
        <p:nvSpPr>
          <p:cNvPr id="20483" name="Rectangle 3"/>
          <p:cNvSpPr>
            <a:spLocks noGrp="1" noChangeArrowheads="1"/>
          </p:cNvSpPr>
          <p:nvPr>
            <p:ph type="subTitle" idx="1"/>
          </p:nvPr>
        </p:nvSpPr>
        <p:spPr>
          <a:xfrm>
            <a:off x="1508760" y="4145280"/>
            <a:ext cx="7040880" cy="186944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EE997E-E865-4410-B22A-C8ADB8654FE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704F1B-F562-4B14-898A-5636771678D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700697"/>
            <a:ext cx="8549640" cy="1452880"/>
          </a:xfrm>
        </p:spPr>
        <p:txBody>
          <a:bodyPr anchor="t"/>
          <a:lstStyle>
            <a:lvl1pPr algn="l">
              <a:defRPr sz="43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100504"/>
            <a:ext cx="8549640" cy="1600199"/>
          </a:xfrm>
        </p:spPr>
        <p:txBody>
          <a:bodyPr anchor="b"/>
          <a:lstStyle>
            <a:lvl1pPr marL="0" indent="0">
              <a:buNone/>
              <a:defRPr sz="2200"/>
            </a:lvl1pPr>
            <a:lvl2pPr marL="496069" indent="0">
              <a:buNone/>
              <a:defRPr sz="2000"/>
            </a:lvl2pPr>
            <a:lvl3pPr marL="992139" indent="0">
              <a:buNone/>
              <a:defRPr sz="1700"/>
            </a:lvl3pPr>
            <a:lvl4pPr marL="1488205" indent="0">
              <a:buNone/>
              <a:defRPr sz="1500"/>
            </a:lvl4pPr>
            <a:lvl5pPr marL="1984272" indent="0">
              <a:buNone/>
              <a:defRPr sz="1500"/>
            </a:lvl5pPr>
            <a:lvl6pPr marL="2480339" indent="0">
              <a:buNone/>
              <a:defRPr sz="1500"/>
            </a:lvl6pPr>
            <a:lvl7pPr marL="2976410" indent="0">
              <a:buNone/>
              <a:defRPr sz="1500"/>
            </a:lvl7pPr>
            <a:lvl8pPr marL="3472476" indent="0">
              <a:buNone/>
              <a:defRPr sz="1500"/>
            </a:lvl8pPr>
            <a:lvl9pPr marL="3968545" indent="0">
              <a:buNone/>
              <a:defRPr sz="15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E15CE8-FA6B-4520-AC0F-3C6BEE3860B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4380" y="2113280"/>
            <a:ext cx="4191000" cy="4389120"/>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113280"/>
            <a:ext cx="4191000" cy="4389120"/>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0D02EA-843F-4C15-9449-6827E120DCA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75D17A-72F3-42AF-808C-AF32F60D5801}"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292947"/>
            <a:ext cx="9052560" cy="1219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1" y="1637458"/>
            <a:ext cx="4444207" cy="682413"/>
          </a:xfrm>
        </p:spPr>
        <p:txBody>
          <a:bodyPr anchor="b"/>
          <a:lstStyle>
            <a:lvl1pPr marL="0" indent="0">
              <a:buNone/>
              <a:defRPr sz="2600" b="1"/>
            </a:lvl1pPr>
            <a:lvl2pPr marL="496069" indent="0">
              <a:buNone/>
              <a:defRPr sz="2200" b="1"/>
            </a:lvl2pPr>
            <a:lvl3pPr marL="992139" indent="0">
              <a:buNone/>
              <a:defRPr sz="2000" b="1"/>
            </a:lvl3pPr>
            <a:lvl4pPr marL="1488205" indent="0">
              <a:buNone/>
              <a:defRPr sz="1700" b="1"/>
            </a:lvl4pPr>
            <a:lvl5pPr marL="1984272" indent="0">
              <a:buNone/>
              <a:defRPr sz="1700" b="1"/>
            </a:lvl5pPr>
            <a:lvl6pPr marL="2480339" indent="0">
              <a:buNone/>
              <a:defRPr sz="1700" b="1"/>
            </a:lvl6pPr>
            <a:lvl7pPr marL="2976410" indent="0">
              <a:buNone/>
              <a:defRPr sz="1700" b="1"/>
            </a:lvl7pPr>
            <a:lvl8pPr marL="3472476" indent="0">
              <a:buNone/>
              <a:defRPr sz="1700" b="1"/>
            </a:lvl8pPr>
            <a:lvl9pPr marL="3968545"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502921" y="2319871"/>
            <a:ext cx="4444207" cy="4214707"/>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38" y="1637458"/>
            <a:ext cx="4445953" cy="682413"/>
          </a:xfrm>
        </p:spPr>
        <p:txBody>
          <a:bodyPr anchor="b"/>
          <a:lstStyle>
            <a:lvl1pPr marL="0" indent="0">
              <a:buNone/>
              <a:defRPr sz="2600" b="1"/>
            </a:lvl1pPr>
            <a:lvl2pPr marL="496069" indent="0">
              <a:buNone/>
              <a:defRPr sz="2200" b="1"/>
            </a:lvl2pPr>
            <a:lvl3pPr marL="992139" indent="0">
              <a:buNone/>
              <a:defRPr sz="2000" b="1"/>
            </a:lvl3pPr>
            <a:lvl4pPr marL="1488205" indent="0">
              <a:buNone/>
              <a:defRPr sz="1700" b="1"/>
            </a:lvl4pPr>
            <a:lvl5pPr marL="1984272" indent="0">
              <a:buNone/>
              <a:defRPr sz="1700" b="1"/>
            </a:lvl5pPr>
            <a:lvl6pPr marL="2480339" indent="0">
              <a:buNone/>
              <a:defRPr sz="1700" b="1"/>
            </a:lvl6pPr>
            <a:lvl7pPr marL="2976410" indent="0">
              <a:buNone/>
              <a:defRPr sz="1700" b="1"/>
            </a:lvl7pPr>
            <a:lvl8pPr marL="3472476" indent="0">
              <a:buNone/>
              <a:defRPr sz="1700" b="1"/>
            </a:lvl8pPr>
            <a:lvl9pPr marL="3968545"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109538" y="2319871"/>
            <a:ext cx="4445953" cy="4214707"/>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2F81B2-54C5-47AE-AE38-66BDD7AD5C3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753AFD-F6E6-445B-8714-6C0AA863B20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7632C21-65BB-46D6-8337-9AAF7AD61F9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5" y="291253"/>
            <a:ext cx="3309144" cy="123952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291263"/>
            <a:ext cx="5622925" cy="6243321"/>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5" y="1530783"/>
            <a:ext cx="3309144" cy="5003801"/>
          </a:xfrm>
        </p:spPr>
        <p:txBody>
          <a:bodyPr/>
          <a:lstStyle>
            <a:lvl1pPr marL="0" indent="0">
              <a:buNone/>
              <a:defRPr sz="1500"/>
            </a:lvl1pPr>
            <a:lvl2pPr marL="496069" indent="0">
              <a:buNone/>
              <a:defRPr sz="1300"/>
            </a:lvl2pPr>
            <a:lvl3pPr marL="992139" indent="0">
              <a:buNone/>
              <a:defRPr sz="1100"/>
            </a:lvl3pPr>
            <a:lvl4pPr marL="1488205" indent="0">
              <a:buNone/>
              <a:defRPr sz="1000"/>
            </a:lvl4pPr>
            <a:lvl5pPr marL="1984272" indent="0">
              <a:buNone/>
              <a:defRPr sz="1000"/>
            </a:lvl5pPr>
            <a:lvl6pPr marL="2480339" indent="0">
              <a:buNone/>
              <a:defRPr sz="1000"/>
            </a:lvl6pPr>
            <a:lvl7pPr marL="2976410" indent="0">
              <a:buNone/>
              <a:defRPr sz="1000"/>
            </a:lvl7pPr>
            <a:lvl8pPr marL="3472476" indent="0">
              <a:buNone/>
              <a:defRPr sz="1000"/>
            </a:lvl8pPr>
            <a:lvl9pPr marL="3968545"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157875-E558-4981-9087-92D2C97D3C8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120644"/>
            <a:ext cx="6035040" cy="604521"/>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53627"/>
            <a:ext cx="6035040" cy="4389120"/>
          </a:xfrm>
        </p:spPr>
        <p:txBody>
          <a:bodyPr/>
          <a:lstStyle>
            <a:lvl1pPr marL="0" indent="0">
              <a:buNone/>
              <a:defRPr sz="3500"/>
            </a:lvl1pPr>
            <a:lvl2pPr marL="496069" indent="0">
              <a:buNone/>
              <a:defRPr sz="3000"/>
            </a:lvl2pPr>
            <a:lvl3pPr marL="992139" indent="0">
              <a:buNone/>
              <a:defRPr sz="2600"/>
            </a:lvl3pPr>
            <a:lvl4pPr marL="1488205" indent="0">
              <a:buNone/>
              <a:defRPr sz="2200"/>
            </a:lvl4pPr>
            <a:lvl5pPr marL="1984272" indent="0">
              <a:buNone/>
              <a:defRPr sz="2200"/>
            </a:lvl5pPr>
            <a:lvl6pPr marL="2480339" indent="0">
              <a:buNone/>
              <a:defRPr sz="2200"/>
            </a:lvl6pPr>
            <a:lvl7pPr marL="2976410" indent="0">
              <a:buNone/>
              <a:defRPr sz="2200"/>
            </a:lvl7pPr>
            <a:lvl8pPr marL="3472476" indent="0">
              <a:buNone/>
              <a:defRPr sz="2200"/>
            </a:lvl8pPr>
            <a:lvl9pPr marL="3968545" indent="0">
              <a:buNone/>
              <a:defRPr sz="2200"/>
            </a:lvl9pPr>
          </a:lstStyle>
          <a:p>
            <a:pPr lvl="0"/>
            <a:endParaRPr lang="en-US" noProof="0" smtClean="0"/>
          </a:p>
        </p:txBody>
      </p:sp>
      <p:sp>
        <p:nvSpPr>
          <p:cNvPr id="4" name="Text Placeholder 3"/>
          <p:cNvSpPr>
            <a:spLocks noGrp="1"/>
          </p:cNvSpPr>
          <p:nvPr>
            <p:ph type="body" sz="half" idx="2"/>
          </p:nvPr>
        </p:nvSpPr>
        <p:spPr>
          <a:xfrm>
            <a:off x="1971517" y="5725165"/>
            <a:ext cx="6035040" cy="858519"/>
          </a:xfrm>
        </p:spPr>
        <p:txBody>
          <a:bodyPr/>
          <a:lstStyle>
            <a:lvl1pPr marL="0" indent="0">
              <a:buNone/>
              <a:defRPr sz="1500"/>
            </a:lvl1pPr>
            <a:lvl2pPr marL="496069" indent="0">
              <a:buNone/>
              <a:defRPr sz="1300"/>
            </a:lvl2pPr>
            <a:lvl3pPr marL="992139" indent="0">
              <a:buNone/>
              <a:defRPr sz="1100"/>
            </a:lvl3pPr>
            <a:lvl4pPr marL="1488205" indent="0">
              <a:buNone/>
              <a:defRPr sz="1000"/>
            </a:lvl4pPr>
            <a:lvl5pPr marL="1984272" indent="0">
              <a:buNone/>
              <a:defRPr sz="1000"/>
            </a:lvl5pPr>
            <a:lvl6pPr marL="2480339" indent="0">
              <a:buNone/>
              <a:defRPr sz="1000"/>
            </a:lvl6pPr>
            <a:lvl7pPr marL="2976410" indent="0">
              <a:buNone/>
              <a:defRPr sz="1000"/>
            </a:lvl7pPr>
            <a:lvl8pPr marL="3472476" indent="0">
              <a:buNone/>
              <a:defRPr sz="1000"/>
            </a:lvl8pPr>
            <a:lvl9pPr marL="3968545"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541EFC-8D05-4421-9D8E-F9C651FC337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143F88-B262-4F00-8CF5-63DB09436A9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6610" y="650240"/>
            <a:ext cx="2137410" cy="58521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54380" y="650240"/>
            <a:ext cx="6244590" cy="58521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1D66F0-6BA8-4ECE-BC73-473A3BBBC6B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54380" y="650240"/>
            <a:ext cx="8549640" cy="12192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754380" y="2113280"/>
            <a:ext cx="4191000" cy="4389120"/>
          </a:xfrm>
        </p:spPr>
        <p:txBody>
          <a:bodyPr/>
          <a:lstStyle/>
          <a:p>
            <a:pPr lvl="0"/>
            <a:endParaRPr lang="en-US" noProof="0" smtClean="0"/>
          </a:p>
        </p:txBody>
      </p:sp>
      <p:sp>
        <p:nvSpPr>
          <p:cNvPr id="4" name="Text Placeholder 3"/>
          <p:cNvSpPr>
            <a:spLocks noGrp="1"/>
          </p:cNvSpPr>
          <p:nvPr>
            <p:ph type="body" sz="half" idx="2"/>
          </p:nvPr>
        </p:nvSpPr>
        <p:spPr>
          <a:xfrm>
            <a:off x="5113020" y="2113280"/>
            <a:ext cx="41910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1D824B-48EF-4784-BFBE-BE9F8EE4C72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54380" y="650240"/>
            <a:ext cx="854964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54380" y="2113280"/>
            <a:ext cx="41910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13020" y="2113280"/>
            <a:ext cx="4191000" cy="438912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A5E5C0C-A79A-49B0-BE57-4439A7871C5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292947"/>
            <a:ext cx="7879080" cy="92625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676400" y="1381760"/>
            <a:ext cx="7879080" cy="4714240"/>
          </a:xfrm>
        </p:spPr>
        <p:txBody>
          <a:bodyPr/>
          <a:lstStyle/>
          <a:p>
            <a:pPr lvl="0"/>
            <a:endParaRPr lang="en-US" noProof="0"/>
          </a:p>
        </p:txBody>
      </p:sp>
      <p:sp>
        <p:nvSpPr>
          <p:cNvPr id="4" name="Date Placeholder 3"/>
          <p:cNvSpPr>
            <a:spLocks noGrp="1"/>
          </p:cNvSpPr>
          <p:nvPr>
            <p:ph type="dt" sz="half" idx="10"/>
          </p:nvPr>
        </p:nvSpPr>
        <p:spPr>
          <a:xfrm>
            <a:off x="2179320" y="6644650"/>
            <a:ext cx="754380" cy="342053"/>
          </a:xfrm>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a:xfrm>
            <a:off x="3017520" y="6644650"/>
            <a:ext cx="3185160" cy="342053"/>
          </a:xfrm>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1760220" y="6644640"/>
            <a:ext cx="335280" cy="345440"/>
          </a:xfrm>
        </p:spPr>
        <p:txBody>
          <a:bodyPr/>
          <a:lstStyle>
            <a:lvl1pPr>
              <a:defRPr/>
            </a:lvl1pPr>
          </a:lstStyle>
          <a:p>
            <a:pPr>
              <a:defRPr/>
            </a:pPr>
            <a:fld id="{07FEE0E0-A00B-47A5-ACA5-9DC44763906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700697"/>
            <a:ext cx="8549640" cy="1452880"/>
          </a:xfrm>
        </p:spPr>
        <p:txBody>
          <a:bodyPr anchor="t"/>
          <a:lstStyle>
            <a:lvl1pPr algn="l">
              <a:defRPr sz="43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100511"/>
            <a:ext cx="8549640" cy="1600199"/>
          </a:xfrm>
        </p:spPr>
        <p:txBody>
          <a:bodyPr anchor="b"/>
          <a:lstStyle>
            <a:lvl1pPr marL="0" indent="0">
              <a:buNone/>
              <a:defRPr sz="2200"/>
            </a:lvl1pPr>
            <a:lvl2pPr marL="495861" indent="0">
              <a:buNone/>
              <a:defRPr sz="2000"/>
            </a:lvl2pPr>
            <a:lvl3pPr marL="991722" indent="0">
              <a:buNone/>
              <a:defRPr sz="1700"/>
            </a:lvl3pPr>
            <a:lvl4pPr marL="1487578" indent="0">
              <a:buNone/>
              <a:defRPr sz="1500"/>
            </a:lvl4pPr>
            <a:lvl5pPr marL="1983436" indent="0">
              <a:buNone/>
              <a:defRPr sz="1500"/>
            </a:lvl5pPr>
            <a:lvl6pPr marL="2479293" indent="0">
              <a:buNone/>
              <a:defRPr sz="1500"/>
            </a:lvl6pPr>
            <a:lvl7pPr marL="2975156" indent="0">
              <a:buNone/>
              <a:defRPr sz="1500"/>
            </a:lvl7pPr>
            <a:lvl8pPr marL="3471011" indent="0">
              <a:buNone/>
              <a:defRPr sz="1500"/>
            </a:lvl8pPr>
            <a:lvl9pPr marL="3966871" indent="0">
              <a:buNone/>
              <a:defRPr sz="15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581DE9-3623-41E7-8A18-12B2CF99DF2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4380" y="2113280"/>
            <a:ext cx="4191000" cy="4389120"/>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113280"/>
            <a:ext cx="4191000" cy="4389120"/>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4FDA2F-0268-4607-9563-2882DC0141B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292947"/>
            <a:ext cx="9052560" cy="1219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1" y="1637458"/>
            <a:ext cx="4444207" cy="682413"/>
          </a:xfrm>
        </p:spPr>
        <p:txBody>
          <a:bodyPr anchor="b"/>
          <a:lstStyle>
            <a:lvl1pPr marL="0" indent="0">
              <a:buNone/>
              <a:defRPr sz="2600" b="1"/>
            </a:lvl1pPr>
            <a:lvl2pPr marL="495861" indent="0">
              <a:buNone/>
              <a:defRPr sz="2200" b="1"/>
            </a:lvl2pPr>
            <a:lvl3pPr marL="991722" indent="0">
              <a:buNone/>
              <a:defRPr sz="2000" b="1"/>
            </a:lvl3pPr>
            <a:lvl4pPr marL="1487578" indent="0">
              <a:buNone/>
              <a:defRPr sz="1700" b="1"/>
            </a:lvl4pPr>
            <a:lvl5pPr marL="1983436" indent="0">
              <a:buNone/>
              <a:defRPr sz="1700" b="1"/>
            </a:lvl5pPr>
            <a:lvl6pPr marL="2479293" indent="0">
              <a:buNone/>
              <a:defRPr sz="1700" b="1"/>
            </a:lvl6pPr>
            <a:lvl7pPr marL="2975156" indent="0">
              <a:buNone/>
              <a:defRPr sz="1700" b="1"/>
            </a:lvl7pPr>
            <a:lvl8pPr marL="3471011" indent="0">
              <a:buNone/>
              <a:defRPr sz="1700" b="1"/>
            </a:lvl8pPr>
            <a:lvl9pPr marL="3966871"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502921" y="2319871"/>
            <a:ext cx="4444207" cy="4214707"/>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44" y="1637458"/>
            <a:ext cx="4445953" cy="682413"/>
          </a:xfrm>
        </p:spPr>
        <p:txBody>
          <a:bodyPr anchor="b"/>
          <a:lstStyle>
            <a:lvl1pPr marL="0" indent="0">
              <a:buNone/>
              <a:defRPr sz="2600" b="1"/>
            </a:lvl1pPr>
            <a:lvl2pPr marL="495861" indent="0">
              <a:buNone/>
              <a:defRPr sz="2200" b="1"/>
            </a:lvl2pPr>
            <a:lvl3pPr marL="991722" indent="0">
              <a:buNone/>
              <a:defRPr sz="2000" b="1"/>
            </a:lvl3pPr>
            <a:lvl4pPr marL="1487578" indent="0">
              <a:buNone/>
              <a:defRPr sz="1700" b="1"/>
            </a:lvl4pPr>
            <a:lvl5pPr marL="1983436" indent="0">
              <a:buNone/>
              <a:defRPr sz="1700" b="1"/>
            </a:lvl5pPr>
            <a:lvl6pPr marL="2479293" indent="0">
              <a:buNone/>
              <a:defRPr sz="1700" b="1"/>
            </a:lvl6pPr>
            <a:lvl7pPr marL="2975156" indent="0">
              <a:buNone/>
              <a:defRPr sz="1700" b="1"/>
            </a:lvl7pPr>
            <a:lvl8pPr marL="3471011" indent="0">
              <a:buNone/>
              <a:defRPr sz="1700" b="1"/>
            </a:lvl8pPr>
            <a:lvl9pPr marL="3966871"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109544" y="2319871"/>
            <a:ext cx="4445953" cy="4214707"/>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798C70A-6974-466E-BA48-56979BF3AC3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62E3E51-055B-440F-B69D-7DC6791CF84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4904C0C-C584-4ABB-8BB6-A4D085B14A2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5" y="291253"/>
            <a:ext cx="3309144" cy="123952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291270"/>
            <a:ext cx="5622925" cy="6243321"/>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5" y="1530787"/>
            <a:ext cx="3309144" cy="5003801"/>
          </a:xfrm>
        </p:spPr>
        <p:txBody>
          <a:bodyPr/>
          <a:lstStyle>
            <a:lvl1pPr marL="0" indent="0">
              <a:buNone/>
              <a:defRPr sz="1500"/>
            </a:lvl1pPr>
            <a:lvl2pPr marL="495861" indent="0">
              <a:buNone/>
              <a:defRPr sz="1300"/>
            </a:lvl2pPr>
            <a:lvl3pPr marL="991722" indent="0">
              <a:buNone/>
              <a:defRPr sz="1100"/>
            </a:lvl3pPr>
            <a:lvl4pPr marL="1487578" indent="0">
              <a:buNone/>
              <a:defRPr sz="1000"/>
            </a:lvl4pPr>
            <a:lvl5pPr marL="1983436" indent="0">
              <a:buNone/>
              <a:defRPr sz="1000"/>
            </a:lvl5pPr>
            <a:lvl6pPr marL="2479293" indent="0">
              <a:buNone/>
              <a:defRPr sz="1000"/>
            </a:lvl6pPr>
            <a:lvl7pPr marL="2975156" indent="0">
              <a:buNone/>
              <a:defRPr sz="1000"/>
            </a:lvl7pPr>
            <a:lvl8pPr marL="3471011" indent="0">
              <a:buNone/>
              <a:defRPr sz="1000"/>
            </a:lvl8pPr>
            <a:lvl9pPr marL="3966871"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CE5A9B-2BB5-4063-9E4D-73AE3F1F644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120644"/>
            <a:ext cx="6035040" cy="604521"/>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53627"/>
            <a:ext cx="6035040" cy="4389120"/>
          </a:xfrm>
        </p:spPr>
        <p:txBody>
          <a:bodyPr/>
          <a:lstStyle>
            <a:lvl1pPr marL="0" indent="0">
              <a:buNone/>
              <a:defRPr sz="3500"/>
            </a:lvl1pPr>
            <a:lvl2pPr marL="495861" indent="0">
              <a:buNone/>
              <a:defRPr sz="3000"/>
            </a:lvl2pPr>
            <a:lvl3pPr marL="991722" indent="0">
              <a:buNone/>
              <a:defRPr sz="2600"/>
            </a:lvl3pPr>
            <a:lvl4pPr marL="1487578" indent="0">
              <a:buNone/>
              <a:defRPr sz="2200"/>
            </a:lvl4pPr>
            <a:lvl5pPr marL="1983436" indent="0">
              <a:buNone/>
              <a:defRPr sz="2200"/>
            </a:lvl5pPr>
            <a:lvl6pPr marL="2479293" indent="0">
              <a:buNone/>
              <a:defRPr sz="2200"/>
            </a:lvl6pPr>
            <a:lvl7pPr marL="2975156" indent="0">
              <a:buNone/>
              <a:defRPr sz="2200"/>
            </a:lvl7pPr>
            <a:lvl8pPr marL="3471011" indent="0">
              <a:buNone/>
              <a:defRPr sz="2200"/>
            </a:lvl8pPr>
            <a:lvl9pPr marL="3966871" indent="0">
              <a:buNone/>
              <a:defRPr sz="2200"/>
            </a:lvl9pPr>
          </a:lstStyle>
          <a:p>
            <a:pPr lvl="0"/>
            <a:endParaRPr lang="en-US" noProof="0" dirty="0" smtClean="0"/>
          </a:p>
        </p:txBody>
      </p:sp>
      <p:sp>
        <p:nvSpPr>
          <p:cNvPr id="4" name="Text Placeholder 3"/>
          <p:cNvSpPr>
            <a:spLocks noGrp="1"/>
          </p:cNvSpPr>
          <p:nvPr>
            <p:ph type="body" sz="half" idx="2"/>
          </p:nvPr>
        </p:nvSpPr>
        <p:spPr>
          <a:xfrm>
            <a:off x="1971517" y="5725165"/>
            <a:ext cx="6035040" cy="858519"/>
          </a:xfrm>
        </p:spPr>
        <p:txBody>
          <a:bodyPr/>
          <a:lstStyle>
            <a:lvl1pPr marL="0" indent="0">
              <a:buNone/>
              <a:defRPr sz="1500"/>
            </a:lvl1pPr>
            <a:lvl2pPr marL="495861" indent="0">
              <a:buNone/>
              <a:defRPr sz="1300"/>
            </a:lvl2pPr>
            <a:lvl3pPr marL="991722" indent="0">
              <a:buNone/>
              <a:defRPr sz="1100"/>
            </a:lvl3pPr>
            <a:lvl4pPr marL="1487578" indent="0">
              <a:buNone/>
              <a:defRPr sz="1000"/>
            </a:lvl4pPr>
            <a:lvl5pPr marL="1983436" indent="0">
              <a:buNone/>
              <a:defRPr sz="1000"/>
            </a:lvl5pPr>
            <a:lvl6pPr marL="2479293" indent="0">
              <a:buNone/>
              <a:defRPr sz="1000"/>
            </a:lvl6pPr>
            <a:lvl7pPr marL="2975156" indent="0">
              <a:buNone/>
              <a:defRPr sz="1000"/>
            </a:lvl7pPr>
            <a:lvl8pPr marL="3471011" indent="0">
              <a:buNone/>
              <a:defRPr sz="1000"/>
            </a:lvl8pPr>
            <a:lvl9pPr marL="3966871"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65DF7A-5EE1-4DEB-859E-DCC6332BCDD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jp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alphaModFix amt="79000"/>
            <a:lum/>
          </a:blip>
          <a:srcRect/>
          <a:stretch>
            <a:fillRect t="-3000" b="-3000"/>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754380" y="650240"/>
            <a:ext cx="8549640" cy="1219200"/>
          </a:xfrm>
          <a:prstGeom prst="rect">
            <a:avLst/>
          </a:prstGeom>
          <a:noFill/>
          <a:ln w="9525">
            <a:noFill/>
            <a:miter lim="800000"/>
            <a:headEnd/>
            <a:tailEnd/>
          </a:ln>
        </p:spPr>
        <p:txBody>
          <a:bodyPr vert="horz" wrap="square" lIns="99173" tIns="49585" rIns="99173" bIns="49585"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754380" y="2113280"/>
            <a:ext cx="8549640" cy="4389120"/>
          </a:xfrm>
          <a:prstGeom prst="rect">
            <a:avLst/>
          </a:prstGeom>
          <a:noFill/>
          <a:ln w="9525">
            <a:noFill/>
            <a:miter lim="800000"/>
            <a:headEnd/>
            <a:tailEnd/>
          </a:ln>
        </p:spPr>
        <p:txBody>
          <a:bodyPr vert="horz" wrap="square" lIns="99173" tIns="49585" rIns="99173" bIns="4958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0" name="Rectangle 4"/>
          <p:cNvSpPr>
            <a:spLocks noGrp="1" noChangeArrowheads="1"/>
          </p:cNvSpPr>
          <p:nvPr>
            <p:ph type="dt" sz="half" idx="2"/>
          </p:nvPr>
        </p:nvSpPr>
        <p:spPr bwMode="auto">
          <a:xfrm>
            <a:off x="754380" y="6664960"/>
            <a:ext cx="2095500" cy="487680"/>
          </a:xfrm>
          <a:prstGeom prst="rect">
            <a:avLst/>
          </a:prstGeom>
          <a:noFill/>
          <a:ln w="9525">
            <a:noFill/>
            <a:miter lim="800000"/>
            <a:headEnd/>
            <a:tailEnd/>
          </a:ln>
          <a:effectLst/>
        </p:spPr>
        <p:txBody>
          <a:bodyPr vert="horz" wrap="square" lIns="99173" tIns="49585" rIns="99173" bIns="49585" numCol="1" anchor="t" anchorCtr="0" compatLnSpc="1">
            <a:prstTxWarp prst="textNoShape">
              <a:avLst/>
            </a:prstTxWarp>
          </a:bodyPr>
          <a:lstStyle>
            <a:lvl1pPr eaLnBrk="0" hangingPunct="0">
              <a:defRPr sz="1500">
                <a:latin typeface="Arial" pitchFamily="34" charset="0"/>
                <a:ea typeface="+mn-ea"/>
                <a:cs typeface="Arial" pitchFamily="34" charset="0"/>
              </a:defRPr>
            </a:lvl1pPr>
          </a:lstStyle>
          <a:p>
            <a:pPr>
              <a:defRPr/>
            </a:pPr>
            <a:endParaRPr lang="en-US"/>
          </a:p>
        </p:txBody>
      </p:sp>
      <p:sp>
        <p:nvSpPr>
          <p:cNvPr id="19461" name="Rectangle 5"/>
          <p:cNvSpPr>
            <a:spLocks noGrp="1" noChangeArrowheads="1"/>
          </p:cNvSpPr>
          <p:nvPr>
            <p:ph type="ftr" sz="quarter" idx="3"/>
          </p:nvPr>
        </p:nvSpPr>
        <p:spPr bwMode="auto">
          <a:xfrm>
            <a:off x="3436620" y="6664960"/>
            <a:ext cx="3185160" cy="487680"/>
          </a:xfrm>
          <a:prstGeom prst="rect">
            <a:avLst/>
          </a:prstGeom>
          <a:noFill/>
          <a:ln w="9525">
            <a:noFill/>
            <a:miter lim="800000"/>
            <a:headEnd/>
            <a:tailEnd/>
          </a:ln>
          <a:effectLst/>
        </p:spPr>
        <p:txBody>
          <a:bodyPr vert="horz" wrap="square" lIns="99173" tIns="49585" rIns="99173" bIns="49585" numCol="1" anchor="t" anchorCtr="0" compatLnSpc="1">
            <a:prstTxWarp prst="textNoShape">
              <a:avLst/>
            </a:prstTxWarp>
          </a:bodyPr>
          <a:lstStyle>
            <a:lvl1pPr algn="ctr" eaLnBrk="0" hangingPunct="0">
              <a:defRPr sz="1500">
                <a:latin typeface="Arial" pitchFamily="34" charset="0"/>
                <a:ea typeface="+mn-ea"/>
                <a:cs typeface="Arial" pitchFamily="34" charset="0"/>
              </a:defRPr>
            </a:lvl1pPr>
          </a:lstStyle>
          <a:p>
            <a:pPr>
              <a:defRPr/>
            </a:pPr>
            <a:endParaRPr lang="en-US"/>
          </a:p>
        </p:txBody>
      </p:sp>
      <p:sp>
        <p:nvSpPr>
          <p:cNvPr id="19462" name="Rectangle 6"/>
          <p:cNvSpPr>
            <a:spLocks noGrp="1" noChangeArrowheads="1"/>
          </p:cNvSpPr>
          <p:nvPr>
            <p:ph type="sldNum" sz="quarter" idx="4"/>
          </p:nvPr>
        </p:nvSpPr>
        <p:spPr bwMode="auto">
          <a:xfrm>
            <a:off x="7208520" y="6664960"/>
            <a:ext cx="2095500" cy="487680"/>
          </a:xfrm>
          <a:prstGeom prst="rect">
            <a:avLst/>
          </a:prstGeom>
          <a:noFill/>
          <a:ln w="9525">
            <a:noFill/>
            <a:miter lim="800000"/>
            <a:headEnd/>
            <a:tailEnd/>
          </a:ln>
          <a:effectLst/>
        </p:spPr>
        <p:txBody>
          <a:bodyPr vert="horz" wrap="square" lIns="99173" tIns="49585" rIns="99173" bIns="49585" numCol="1" anchor="t" anchorCtr="0" compatLnSpc="1">
            <a:prstTxWarp prst="textNoShape">
              <a:avLst/>
            </a:prstTxWarp>
          </a:bodyPr>
          <a:lstStyle>
            <a:lvl1pPr algn="r" eaLnBrk="0" hangingPunct="0">
              <a:defRPr sz="1500">
                <a:latin typeface="Arial" pitchFamily="34" charset="0"/>
                <a:ea typeface="+mn-ea"/>
                <a:cs typeface="Arial" pitchFamily="34" charset="0"/>
              </a:defRPr>
            </a:lvl1pPr>
          </a:lstStyle>
          <a:p>
            <a:pPr>
              <a:defRPr/>
            </a:pPr>
            <a:fld id="{894707AD-A0AE-46C3-ABA8-89CAE3C1445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6" r:id="rId1"/>
    <p:sldLayoutId id="2147483695" r:id="rId2"/>
    <p:sldLayoutId id="2147483694" r:id="rId3"/>
    <p:sldLayoutId id="2147483693" r:id="rId4"/>
    <p:sldLayoutId id="2147483692" r:id="rId5"/>
    <p:sldLayoutId id="2147483691" r:id="rId6"/>
    <p:sldLayoutId id="2147483690" r:id="rId7"/>
    <p:sldLayoutId id="2147483689" r:id="rId8"/>
    <p:sldLayoutId id="2147483688" r:id="rId9"/>
    <p:sldLayoutId id="2147483687" r:id="rId10"/>
    <p:sldLayoutId id="2147483686" r:id="rId11"/>
    <p:sldLayoutId id="2147483685" r:id="rId12"/>
    <p:sldLayoutId id="2147483684" r:id="rId13"/>
    <p:sldLayoutId id="2147483697" r:id="rId14"/>
    <p:sldLayoutId id="2147483698" r:id="rId15"/>
  </p:sldLayoutIdLst>
  <p:hf hdr="0" ftr="0" dt="0"/>
  <p:txStyles>
    <p:titleStyle>
      <a:lvl1pPr algn="ctr" rtl="0" eaLnBrk="0" fontAlgn="base" hangingPunct="0">
        <a:spcBef>
          <a:spcPct val="0"/>
        </a:spcBef>
        <a:spcAft>
          <a:spcPct val="0"/>
        </a:spcAft>
        <a:defRPr sz="4800">
          <a:solidFill>
            <a:schemeClr val="tx2"/>
          </a:solidFill>
          <a:latin typeface="+mj-lt"/>
          <a:ea typeface="+mj-ea"/>
          <a:cs typeface="+mj-cs"/>
        </a:defRPr>
      </a:lvl1pPr>
      <a:lvl2pPr algn="ctr" rtl="0" eaLnBrk="0" fontAlgn="base" hangingPunct="0">
        <a:spcBef>
          <a:spcPct val="0"/>
        </a:spcBef>
        <a:spcAft>
          <a:spcPct val="0"/>
        </a:spcAft>
        <a:defRPr sz="48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8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8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800">
          <a:solidFill>
            <a:schemeClr val="tx2"/>
          </a:solidFill>
          <a:latin typeface="Arial" pitchFamily="-112" charset="0"/>
          <a:ea typeface="Osaka" pitchFamily="-112" charset="-128"/>
          <a:cs typeface="Osaka" pitchFamily="-112" charset="-128"/>
        </a:defRPr>
      </a:lvl5pPr>
      <a:lvl6pPr marL="495861" algn="ctr" rtl="0" fontAlgn="base">
        <a:spcBef>
          <a:spcPct val="0"/>
        </a:spcBef>
        <a:spcAft>
          <a:spcPct val="0"/>
        </a:spcAft>
        <a:defRPr sz="4800">
          <a:solidFill>
            <a:schemeClr val="tx2"/>
          </a:solidFill>
          <a:latin typeface="Arial" pitchFamily="-112" charset="0"/>
          <a:ea typeface="Osaka" pitchFamily="-112" charset="-128"/>
          <a:cs typeface="Osaka" pitchFamily="-112" charset="-128"/>
        </a:defRPr>
      </a:lvl6pPr>
      <a:lvl7pPr marL="991722" algn="ctr" rtl="0" fontAlgn="base">
        <a:spcBef>
          <a:spcPct val="0"/>
        </a:spcBef>
        <a:spcAft>
          <a:spcPct val="0"/>
        </a:spcAft>
        <a:defRPr sz="4800">
          <a:solidFill>
            <a:schemeClr val="tx2"/>
          </a:solidFill>
          <a:latin typeface="Arial" pitchFamily="-112" charset="0"/>
          <a:ea typeface="Osaka" pitchFamily="-112" charset="-128"/>
          <a:cs typeface="Osaka" pitchFamily="-112" charset="-128"/>
        </a:defRPr>
      </a:lvl7pPr>
      <a:lvl8pPr marL="1487578" algn="ctr" rtl="0" fontAlgn="base">
        <a:spcBef>
          <a:spcPct val="0"/>
        </a:spcBef>
        <a:spcAft>
          <a:spcPct val="0"/>
        </a:spcAft>
        <a:defRPr sz="4800">
          <a:solidFill>
            <a:schemeClr val="tx2"/>
          </a:solidFill>
          <a:latin typeface="Arial" pitchFamily="-112" charset="0"/>
          <a:ea typeface="Osaka" pitchFamily="-112" charset="-128"/>
          <a:cs typeface="Osaka" pitchFamily="-112" charset="-128"/>
        </a:defRPr>
      </a:lvl8pPr>
      <a:lvl9pPr marL="1983436" algn="ctr" rtl="0" fontAlgn="base">
        <a:spcBef>
          <a:spcPct val="0"/>
        </a:spcBef>
        <a:spcAft>
          <a:spcPct val="0"/>
        </a:spcAft>
        <a:defRPr sz="4800">
          <a:solidFill>
            <a:schemeClr val="tx2"/>
          </a:solidFill>
          <a:latin typeface="Arial" pitchFamily="-112" charset="0"/>
          <a:ea typeface="Osaka" pitchFamily="-112" charset="-128"/>
          <a:cs typeface="Osaka" pitchFamily="-112" charset="-128"/>
        </a:defRPr>
      </a:lvl9pPr>
    </p:titleStyle>
    <p:bodyStyle>
      <a:lvl1pPr marL="371895" indent="-371895" algn="l" rtl="0" eaLnBrk="0" fontAlgn="base" hangingPunct="0">
        <a:spcBef>
          <a:spcPct val="20000"/>
        </a:spcBef>
        <a:spcAft>
          <a:spcPct val="0"/>
        </a:spcAft>
        <a:buChar char="•"/>
        <a:defRPr sz="3500">
          <a:solidFill>
            <a:schemeClr val="tx1"/>
          </a:solidFill>
          <a:latin typeface="+mn-lt"/>
          <a:ea typeface="+mn-ea"/>
          <a:cs typeface="+mn-cs"/>
        </a:defRPr>
      </a:lvl1pPr>
      <a:lvl2pPr marL="805766" indent="-309912" algn="l" rtl="0" eaLnBrk="0" fontAlgn="base" hangingPunct="0">
        <a:spcBef>
          <a:spcPct val="20000"/>
        </a:spcBef>
        <a:spcAft>
          <a:spcPct val="0"/>
        </a:spcAft>
        <a:buChar char="–"/>
        <a:defRPr sz="3000">
          <a:solidFill>
            <a:schemeClr val="tx1"/>
          </a:solidFill>
          <a:latin typeface="+mn-lt"/>
          <a:ea typeface="+mn-ea"/>
          <a:cs typeface="+mn-cs"/>
        </a:defRPr>
      </a:lvl2pPr>
      <a:lvl3pPr marL="1239642" indent="-247930" algn="l" rtl="0" eaLnBrk="0" fontAlgn="base" hangingPunct="0">
        <a:spcBef>
          <a:spcPct val="20000"/>
        </a:spcBef>
        <a:spcAft>
          <a:spcPct val="0"/>
        </a:spcAft>
        <a:buChar char="•"/>
        <a:defRPr sz="2600">
          <a:solidFill>
            <a:schemeClr val="tx1"/>
          </a:solidFill>
          <a:latin typeface="+mn-lt"/>
          <a:ea typeface="+mn-ea"/>
          <a:cs typeface="+mn-cs"/>
        </a:defRPr>
      </a:lvl3pPr>
      <a:lvl4pPr marL="1735504" indent="-247930" algn="l" rtl="0" eaLnBrk="0" fontAlgn="base" hangingPunct="0">
        <a:spcBef>
          <a:spcPct val="20000"/>
        </a:spcBef>
        <a:spcAft>
          <a:spcPct val="0"/>
        </a:spcAft>
        <a:buChar char="–"/>
        <a:defRPr sz="2200">
          <a:solidFill>
            <a:schemeClr val="tx1"/>
          </a:solidFill>
          <a:latin typeface="+mn-lt"/>
          <a:ea typeface="+mn-ea"/>
          <a:cs typeface="+mn-cs"/>
        </a:defRPr>
      </a:lvl4pPr>
      <a:lvl5pPr marL="2231364" indent="-247930" algn="l" rtl="0" eaLnBrk="0" fontAlgn="base" hangingPunct="0">
        <a:spcBef>
          <a:spcPct val="20000"/>
        </a:spcBef>
        <a:spcAft>
          <a:spcPct val="0"/>
        </a:spcAft>
        <a:buChar char="»"/>
        <a:defRPr sz="2200">
          <a:solidFill>
            <a:schemeClr val="tx1"/>
          </a:solidFill>
          <a:latin typeface="+mn-lt"/>
          <a:ea typeface="+mn-ea"/>
          <a:cs typeface="+mn-cs"/>
        </a:defRPr>
      </a:lvl5pPr>
      <a:lvl6pPr marL="2727226" indent="-247930" algn="l" rtl="0" fontAlgn="base">
        <a:spcBef>
          <a:spcPct val="20000"/>
        </a:spcBef>
        <a:spcAft>
          <a:spcPct val="0"/>
        </a:spcAft>
        <a:buChar char="»"/>
        <a:defRPr sz="2200">
          <a:solidFill>
            <a:schemeClr val="tx1"/>
          </a:solidFill>
          <a:latin typeface="+mn-lt"/>
          <a:ea typeface="+mn-ea"/>
          <a:cs typeface="+mn-cs"/>
        </a:defRPr>
      </a:lvl6pPr>
      <a:lvl7pPr marL="3223082" indent="-247930" algn="l" rtl="0" fontAlgn="base">
        <a:spcBef>
          <a:spcPct val="20000"/>
        </a:spcBef>
        <a:spcAft>
          <a:spcPct val="0"/>
        </a:spcAft>
        <a:buChar char="»"/>
        <a:defRPr sz="2200">
          <a:solidFill>
            <a:schemeClr val="tx1"/>
          </a:solidFill>
          <a:latin typeface="+mn-lt"/>
          <a:ea typeface="+mn-ea"/>
          <a:cs typeface="+mn-cs"/>
        </a:defRPr>
      </a:lvl7pPr>
      <a:lvl8pPr marL="3718940" indent="-247930" algn="l" rtl="0" fontAlgn="base">
        <a:spcBef>
          <a:spcPct val="20000"/>
        </a:spcBef>
        <a:spcAft>
          <a:spcPct val="0"/>
        </a:spcAft>
        <a:buChar char="»"/>
        <a:defRPr sz="2200">
          <a:solidFill>
            <a:schemeClr val="tx1"/>
          </a:solidFill>
          <a:latin typeface="+mn-lt"/>
          <a:ea typeface="+mn-ea"/>
          <a:cs typeface="+mn-cs"/>
        </a:defRPr>
      </a:lvl8pPr>
      <a:lvl9pPr marL="4214799" indent="-247930" algn="l" rtl="0" fontAlgn="base">
        <a:spcBef>
          <a:spcPct val="20000"/>
        </a:spcBef>
        <a:spcAft>
          <a:spcPct val="0"/>
        </a:spcAft>
        <a:buChar char="»"/>
        <a:defRPr sz="2200">
          <a:solidFill>
            <a:schemeClr val="tx1"/>
          </a:solidFill>
          <a:latin typeface="+mn-lt"/>
          <a:ea typeface="+mn-ea"/>
          <a:cs typeface="+mn-cs"/>
        </a:defRPr>
      </a:lvl9pPr>
    </p:bodyStyle>
    <p:otherStyle>
      <a:defPPr>
        <a:defRPr lang="en-US"/>
      </a:defPPr>
      <a:lvl1pPr marL="0" algn="l" defTabSz="495861" rtl="0" eaLnBrk="1" latinLnBrk="0" hangingPunct="1">
        <a:defRPr sz="2000" kern="1200">
          <a:solidFill>
            <a:schemeClr val="tx1"/>
          </a:solidFill>
          <a:latin typeface="+mn-lt"/>
          <a:ea typeface="+mn-ea"/>
          <a:cs typeface="+mn-cs"/>
        </a:defRPr>
      </a:lvl1pPr>
      <a:lvl2pPr marL="495861" algn="l" defTabSz="495861" rtl="0" eaLnBrk="1" latinLnBrk="0" hangingPunct="1">
        <a:defRPr sz="2000" kern="1200">
          <a:solidFill>
            <a:schemeClr val="tx1"/>
          </a:solidFill>
          <a:latin typeface="+mn-lt"/>
          <a:ea typeface="+mn-ea"/>
          <a:cs typeface="+mn-cs"/>
        </a:defRPr>
      </a:lvl2pPr>
      <a:lvl3pPr marL="991722" algn="l" defTabSz="495861" rtl="0" eaLnBrk="1" latinLnBrk="0" hangingPunct="1">
        <a:defRPr sz="2000" kern="1200">
          <a:solidFill>
            <a:schemeClr val="tx1"/>
          </a:solidFill>
          <a:latin typeface="+mn-lt"/>
          <a:ea typeface="+mn-ea"/>
          <a:cs typeface="+mn-cs"/>
        </a:defRPr>
      </a:lvl3pPr>
      <a:lvl4pPr marL="1487578" algn="l" defTabSz="495861" rtl="0" eaLnBrk="1" latinLnBrk="0" hangingPunct="1">
        <a:defRPr sz="2000" kern="1200">
          <a:solidFill>
            <a:schemeClr val="tx1"/>
          </a:solidFill>
          <a:latin typeface="+mn-lt"/>
          <a:ea typeface="+mn-ea"/>
          <a:cs typeface="+mn-cs"/>
        </a:defRPr>
      </a:lvl4pPr>
      <a:lvl5pPr marL="1983436" algn="l" defTabSz="495861" rtl="0" eaLnBrk="1" latinLnBrk="0" hangingPunct="1">
        <a:defRPr sz="2000" kern="1200">
          <a:solidFill>
            <a:schemeClr val="tx1"/>
          </a:solidFill>
          <a:latin typeface="+mn-lt"/>
          <a:ea typeface="+mn-ea"/>
          <a:cs typeface="+mn-cs"/>
        </a:defRPr>
      </a:lvl5pPr>
      <a:lvl6pPr marL="2479293" algn="l" defTabSz="495861" rtl="0" eaLnBrk="1" latinLnBrk="0" hangingPunct="1">
        <a:defRPr sz="2000" kern="1200">
          <a:solidFill>
            <a:schemeClr val="tx1"/>
          </a:solidFill>
          <a:latin typeface="+mn-lt"/>
          <a:ea typeface="+mn-ea"/>
          <a:cs typeface="+mn-cs"/>
        </a:defRPr>
      </a:lvl6pPr>
      <a:lvl7pPr marL="2975156" algn="l" defTabSz="495861" rtl="0" eaLnBrk="1" latinLnBrk="0" hangingPunct="1">
        <a:defRPr sz="2000" kern="1200">
          <a:solidFill>
            <a:schemeClr val="tx1"/>
          </a:solidFill>
          <a:latin typeface="+mn-lt"/>
          <a:ea typeface="+mn-ea"/>
          <a:cs typeface="+mn-cs"/>
        </a:defRPr>
      </a:lvl7pPr>
      <a:lvl8pPr marL="3471011" algn="l" defTabSz="495861" rtl="0" eaLnBrk="1" latinLnBrk="0" hangingPunct="1">
        <a:defRPr sz="2000" kern="1200">
          <a:solidFill>
            <a:schemeClr val="tx1"/>
          </a:solidFill>
          <a:latin typeface="+mn-lt"/>
          <a:ea typeface="+mn-ea"/>
          <a:cs typeface="+mn-cs"/>
        </a:defRPr>
      </a:lvl8pPr>
      <a:lvl9pPr marL="3966871" algn="l" defTabSz="495861"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alphaModFix amt="79000"/>
            <a:lum/>
          </a:blip>
          <a:srcRect/>
          <a:stretch>
            <a:fillRect t="-3000" b="-3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54380" y="650240"/>
            <a:ext cx="8549640" cy="1219200"/>
          </a:xfrm>
          <a:prstGeom prst="rect">
            <a:avLst/>
          </a:prstGeom>
          <a:noFill/>
          <a:ln w="9525">
            <a:noFill/>
            <a:miter lim="800000"/>
            <a:headEnd/>
            <a:tailEnd/>
          </a:ln>
        </p:spPr>
        <p:txBody>
          <a:bodyPr vert="horz" wrap="square" lIns="99215" tIns="49607" rIns="99215" bIns="49607"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754380" y="2113280"/>
            <a:ext cx="8549640" cy="4389120"/>
          </a:xfrm>
          <a:prstGeom prst="rect">
            <a:avLst/>
          </a:prstGeom>
          <a:noFill/>
          <a:ln w="9525">
            <a:noFill/>
            <a:miter lim="800000"/>
            <a:headEnd/>
            <a:tailEnd/>
          </a:ln>
        </p:spPr>
        <p:txBody>
          <a:bodyPr vert="horz" wrap="square" lIns="99215" tIns="49607" rIns="99215" bIns="4960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0" name="Rectangle 4"/>
          <p:cNvSpPr>
            <a:spLocks noGrp="1" noChangeArrowheads="1"/>
          </p:cNvSpPr>
          <p:nvPr>
            <p:ph type="dt" sz="half" idx="2"/>
          </p:nvPr>
        </p:nvSpPr>
        <p:spPr bwMode="auto">
          <a:xfrm>
            <a:off x="754380" y="6664960"/>
            <a:ext cx="2095500" cy="487680"/>
          </a:xfrm>
          <a:prstGeom prst="rect">
            <a:avLst/>
          </a:prstGeom>
          <a:noFill/>
          <a:ln w="9525">
            <a:noFill/>
            <a:miter lim="800000"/>
            <a:headEnd/>
            <a:tailEnd/>
          </a:ln>
          <a:effectLst/>
        </p:spPr>
        <p:txBody>
          <a:bodyPr vert="horz" wrap="square" lIns="99215" tIns="49607" rIns="99215" bIns="49607" numCol="1" anchor="t" anchorCtr="0" compatLnSpc="1">
            <a:prstTxWarp prst="textNoShape">
              <a:avLst/>
            </a:prstTxWarp>
          </a:bodyPr>
          <a:lstStyle>
            <a:lvl1pPr eaLnBrk="0" hangingPunct="0">
              <a:defRPr sz="1500">
                <a:latin typeface="Arial" charset="0"/>
                <a:cs typeface="Arial" charset="0"/>
              </a:defRPr>
            </a:lvl1pPr>
          </a:lstStyle>
          <a:p>
            <a:pPr>
              <a:defRPr/>
            </a:pPr>
            <a:endParaRPr lang="en-US">
              <a:solidFill>
                <a:srgbClr val="000000"/>
              </a:solidFill>
            </a:endParaRPr>
          </a:p>
        </p:txBody>
      </p:sp>
      <p:sp>
        <p:nvSpPr>
          <p:cNvPr id="19461" name="Rectangle 5"/>
          <p:cNvSpPr>
            <a:spLocks noGrp="1" noChangeArrowheads="1"/>
          </p:cNvSpPr>
          <p:nvPr>
            <p:ph type="ftr" sz="quarter" idx="3"/>
          </p:nvPr>
        </p:nvSpPr>
        <p:spPr bwMode="auto">
          <a:xfrm>
            <a:off x="3436620" y="6664960"/>
            <a:ext cx="3185160" cy="487680"/>
          </a:xfrm>
          <a:prstGeom prst="rect">
            <a:avLst/>
          </a:prstGeom>
          <a:noFill/>
          <a:ln w="9525">
            <a:noFill/>
            <a:miter lim="800000"/>
            <a:headEnd/>
            <a:tailEnd/>
          </a:ln>
          <a:effectLst/>
        </p:spPr>
        <p:txBody>
          <a:bodyPr vert="horz" wrap="square" lIns="99215" tIns="49607" rIns="99215" bIns="49607" numCol="1" anchor="t" anchorCtr="0" compatLnSpc="1">
            <a:prstTxWarp prst="textNoShape">
              <a:avLst/>
            </a:prstTxWarp>
          </a:bodyPr>
          <a:lstStyle>
            <a:lvl1pPr algn="ctr" eaLnBrk="0" hangingPunct="0">
              <a:defRPr sz="1500">
                <a:latin typeface="Arial" charset="0"/>
                <a:cs typeface="Arial" charset="0"/>
              </a:defRPr>
            </a:lvl1pPr>
          </a:lstStyle>
          <a:p>
            <a:pPr>
              <a:defRPr/>
            </a:pPr>
            <a:endParaRPr lang="en-US">
              <a:solidFill>
                <a:srgbClr val="000000"/>
              </a:solidFill>
            </a:endParaRPr>
          </a:p>
        </p:txBody>
      </p:sp>
      <p:sp>
        <p:nvSpPr>
          <p:cNvPr id="19462" name="Rectangle 6"/>
          <p:cNvSpPr>
            <a:spLocks noGrp="1" noChangeArrowheads="1"/>
          </p:cNvSpPr>
          <p:nvPr>
            <p:ph type="sldNum" sz="quarter" idx="4"/>
          </p:nvPr>
        </p:nvSpPr>
        <p:spPr bwMode="auto">
          <a:xfrm>
            <a:off x="7208520" y="6664960"/>
            <a:ext cx="2095500" cy="487680"/>
          </a:xfrm>
          <a:prstGeom prst="rect">
            <a:avLst/>
          </a:prstGeom>
          <a:noFill/>
          <a:ln w="9525">
            <a:noFill/>
            <a:miter lim="800000"/>
            <a:headEnd/>
            <a:tailEnd/>
          </a:ln>
          <a:effectLst/>
        </p:spPr>
        <p:txBody>
          <a:bodyPr vert="horz" wrap="square" lIns="99215" tIns="49607" rIns="99215" bIns="49607" numCol="1" anchor="t" anchorCtr="0" compatLnSpc="1">
            <a:prstTxWarp prst="textNoShape">
              <a:avLst/>
            </a:prstTxWarp>
          </a:bodyPr>
          <a:lstStyle>
            <a:lvl1pPr algn="r" eaLnBrk="0" hangingPunct="0">
              <a:defRPr sz="1500">
                <a:latin typeface="Arial" charset="0"/>
                <a:cs typeface="Arial" charset="0"/>
              </a:defRPr>
            </a:lvl1pPr>
          </a:lstStyle>
          <a:p>
            <a:pPr>
              <a:defRPr/>
            </a:pPr>
            <a:fld id="{C139A3DF-45E9-4EE2-AC41-571925FB04C1}"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hf hdr="0" ftr="0" dt="0"/>
  <p:txStyles>
    <p:titleStyle>
      <a:lvl1pPr algn="ctr" rtl="0" eaLnBrk="0" fontAlgn="base" hangingPunct="0">
        <a:spcBef>
          <a:spcPct val="0"/>
        </a:spcBef>
        <a:spcAft>
          <a:spcPct val="0"/>
        </a:spcAft>
        <a:defRPr sz="4800">
          <a:solidFill>
            <a:schemeClr val="tx2"/>
          </a:solidFill>
          <a:latin typeface="+mj-lt"/>
          <a:ea typeface="+mj-ea"/>
          <a:cs typeface="+mj-cs"/>
        </a:defRPr>
      </a:lvl1pPr>
      <a:lvl2pPr algn="ctr" rtl="0" eaLnBrk="0" fontAlgn="base" hangingPunct="0">
        <a:spcBef>
          <a:spcPct val="0"/>
        </a:spcBef>
        <a:spcAft>
          <a:spcPct val="0"/>
        </a:spcAft>
        <a:defRPr sz="48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8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8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800">
          <a:solidFill>
            <a:schemeClr val="tx2"/>
          </a:solidFill>
          <a:latin typeface="Arial" pitchFamily="-112" charset="0"/>
          <a:ea typeface="Osaka" pitchFamily="-112" charset="-128"/>
          <a:cs typeface="Osaka" pitchFamily="-112" charset="-128"/>
        </a:defRPr>
      </a:lvl5pPr>
      <a:lvl6pPr marL="496069" algn="ctr" rtl="0" fontAlgn="base">
        <a:spcBef>
          <a:spcPct val="0"/>
        </a:spcBef>
        <a:spcAft>
          <a:spcPct val="0"/>
        </a:spcAft>
        <a:defRPr sz="4800">
          <a:solidFill>
            <a:schemeClr val="tx2"/>
          </a:solidFill>
          <a:latin typeface="Arial" pitchFamily="-112" charset="0"/>
          <a:ea typeface="Osaka" pitchFamily="-112" charset="-128"/>
          <a:cs typeface="Osaka" pitchFamily="-112" charset="-128"/>
        </a:defRPr>
      </a:lvl6pPr>
      <a:lvl7pPr marL="992139" algn="ctr" rtl="0" fontAlgn="base">
        <a:spcBef>
          <a:spcPct val="0"/>
        </a:spcBef>
        <a:spcAft>
          <a:spcPct val="0"/>
        </a:spcAft>
        <a:defRPr sz="4800">
          <a:solidFill>
            <a:schemeClr val="tx2"/>
          </a:solidFill>
          <a:latin typeface="Arial" pitchFamily="-112" charset="0"/>
          <a:ea typeface="Osaka" pitchFamily="-112" charset="-128"/>
          <a:cs typeface="Osaka" pitchFamily="-112" charset="-128"/>
        </a:defRPr>
      </a:lvl7pPr>
      <a:lvl8pPr marL="1488205" algn="ctr" rtl="0" fontAlgn="base">
        <a:spcBef>
          <a:spcPct val="0"/>
        </a:spcBef>
        <a:spcAft>
          <a:spcPct val="0"/>
        </a:spcAft>
        <a:defRPr sz="4800">
          <a:solidFill>
            <a:schemeClr val="tx2"/>
          </a:solidFill>
          <a:latin typeface="Arial" pitchFamily="-112" charset="0"/>
          <a:ea typeface="Osaka" pitchFamily="-112" charset="-128"/>
          <a:cs typeface="Osaka" pitchFamily="-112" charset="-128"/>
        </a:defRPr>
      </a:lvl8pPr>
      <a:lvl9pPr marL="1984272" algn="ctr" rtl="0" fontAlgn="base">
        <a:spcBef>
          <a:spcPct val="0"/>
        </a:spcBef>
        <a:spcAft>
          <a:spcPct val="0"/>
        </a:spcAft>
        <a:defRPr sz="4800">
          <a:solidFill>
            <a:schemeClr val="tx2"/>
          </a:solidFill>
          <a:latin typeface="Arial" pitchFamily="-112" charset="0"/>
          <a:ea typeface="Osaka" pitchFamily="-112" charset="-128"/>
          <a:cs typeface="Osaka" pitchFamily="-112" charset="-128"/>
        </a:defRPr>
      </a:lvl9pPr>
    </p:titleStyle>
    <p:bodyStyle>
      <a:lvl1pPr marL="372051" indent="-372051" algn="l" rtl="0" eaLnBrk="0" fontAlgn="base" hangingPunct="0">
        <a:spcBef>
          <a:spcPct val="20000"/>
        </a:spcBef>
        <a:spcAft>
          <a:spcPct val="0"/>
        </a:spcAft>
        <a:buChar char="•"/>
        <a:defRPr sz="3500">
          <a:solidFill>
            <a:schemeClr val="tx1"/>
          </a:solidFill>
          <a:latin typeface="+mn-lt"/>
          <a:ea typeface="+mn-ea"/>
          <a:cs typeface="+mn-cs"/>
        </a:defRPr>
      </a:lvl1pPr>
      <a:lvl2pPr marL="806108" indent="-310042" algn="l" rtl="0" eaLnBrk="0" fontAlgn="base" hangingPunct="0">
        <a:spcBef>
          <a:spcPct val="20000"/>
        </a:spcBef>
        <a:spcAft>
          <a:spcPct val="0"/>
        </a:spcAft>
        <a:buChar char="–"/>
        <a:defRPr sz="3000">
          <a:solidFill>
            <a:schemeClr val="tx1"/>
          </a:solidFill>
          <a:latin typeface="+mn-lt"/>
          <a:ea typeface="+mn-ea"/>
          <a:cs typeface="+mn-cs"/>
        </a:defRPr>
      </a:lvl2pPr>
      <a:lvl3pPr marL="1240168" indent="-248035" algn="l" rtl="0" eaLnBrk="0" fontAlgn="base" hangingPunct="0">
        <a:spcBef>
          <a:spcPct val="20000"/>
        </a:spcBef>
        <a:spcAft>
          <a:spcPct val="0"/>
        </a:spcAft>
        <a:buChar char="•"/>
        <a:defRPr sz="2600">
          <a:solidFill>
            <a:schemeClr val="tx1"/>
          </a:solidFill>
          <a:latin typeface="+mn-lt"/>
          <a:ea typeface="+mn-ea"/>
          <a:cs typeface="+mn-cs"/>
        </a:defRPr>
      </a:lvl3pPr>
      <a:lvl4pPr marL="1736237" indent="-248035" algn="l" rtl="0" eaLnBrk="0" fontAlgn="base" hangingPunct="0">
        <a:spcBef>
          <a:spcPct val="20000"/>
        </a:spcBef>
        <a:spcAft>
          <a:spcPct val="0"/>
        </a:spcAft>
        <a:buChar char="–"/>
        <a:defRPr sz="2200">
          <a:solidFill>
            <a:schemeClr val="tx1"/>
          </a:solidFill>
          <a:latin typeface="+mn-lt"/>
          <a:ea typeface="+mn-ea"/>
          <a:cs typeface="+mn-cs"/>
        </a:defRPr>
      </a:lvl4pPr>
      <a:lvl5pPr marL="2232306" indent="-248035" algn="l" rtl="0" eaLnBrk="0" fontAlgn="base" hangingPunct="0">
        <a:spcBef>
          <a:spcPct val="20000"/>
        </a:spcBef>
        <a:spcAft>
          <a:spcPct val="0"/>
        </a:spcAft>
        <a:buChar char="»"/>
        <a:defRPr sz="2200">
          <a:solidFill>
            <a:schemeClr val="tx1"/>
          </a:solidFill>
          <a:latin typeface="+mn-lt"/>
          <a:ea typeface="+mn-ea"/>
          <a:cs typeface="+mn-cs"/>
        </a:defRPr>
      </a:lvl5pPr>
      <a:lvl6pPr marL="2728375" indent="-248035" algn="l" rtl="0" fontAlgn="base">
        <a:spcBef>
          <a:spcPct val="20000"/>
        </a:spcBef>
        <a:spcAft>
          <a:spcPct val="0"/>
        </a:spcAft>
        <a:buChar char="»"/>
        <a:defRPr sz="2200">
          <a:solidFill>
            <a:schemeClr val="tx1"/>
          </a:solidFill>
          <a:latin typeface="+mn-lt"/>
          <a:ea typeface="+mn-ea"/>
          <a:cs typeface="+mn-cs"/>
        </a:defRPr>
      </a:lvl6pPr>
      <a:lvl7pPr marL="3224442" indent="-248035" algn="l" rtl="0" fontAlgn="base">
        <a:spcBef>
          <a:spcPct val="20000"/>
        </a:spcBef>
        <a:spcAft>
          <a:spcPct val="0"/>
        </a:spcAft>
        <a:buChar char="»"/>
        <a:defRPr sz="2200">
          <a:solidFill>
            <a:schemeClr val="tx1"/>
          </a:solidFill>
          <a:latin typeface="+mn-lt"/>
          <a:ea typeface="+mn-ea"/>
          <a:cs typeface="+mn-cs"/>
        </a:defRPr>
      </a:lvl7pPr>
      <a:lvl8pPr marL="3720510" indent="-248035" algn="l" rtl="0" fontAlgn="base">
        <a:spcBef>
          <a:spcPct val="20000"/>
        </a:spcBef>
        <a:spcAft>
          <a:spcPct val="0"/>
        </a:spcAft>
        <a:buChar char="»"/>
        <a:defRPr sz="2200">
          <a:solidFill>
            <a:schemeClr val="tx1"/>
          </a:solidFill>
          <a:latin typeface="+mn-lt"/>
          <a:ea typeface="+mn-ea"/>
          <a:cs typeface="+mn-cs"/>
        </a:defRPr>
      </a:lvl8pPr>
      <a:lvl9pPr marL="4216578" indent="-248035" algn="l" rtl="0" fontAlgn="base">
        <a:spcBef>
          <a:spcPct val="20000"/>
        </a:spcBef>
        <a:spcAft>
          <a:spcPct val="0"/>
        </a:spcAft>
        <a:buChar char="»"/>
        <a:defRPr sz="2200">
          <a:solidFill>
            <a:schemeClr val="tx1"/>
          </a:solidFill>
          <a:latin typeface="+mn-lt"/>
          <a:ea typeface="+mn-ea"/>
          <a:cs typeface="+mn-cs"/>
        </a:defRPr>
      </a:lvl9pPr>
    </p:bodyStyle>
    <p:otherStyle>
      <a:defPPr>
        <a:defRPr lang="en-US"/>
      </a:defPPr>
      <a:lvl1pPr marL="0" algn="l" defTabSz="496069" rtl="0" eaLnBrk="1" latinLnBrk="0" hangingPunct="1">
        <a:defRPr sz="2000" kern="1200">
          <a:solidFill>
            <a:schemeClr val="tx1"/>
          </a:solidFill>
          <a:latin typeface="+mn-lt"/>
          <a:ea typeface="+mn-ea"/>
          <a:cs typeface="+mn-cs"/>
        </a:defRPr>
      </a:lvl1pPr>
      <a:lvl2pPr marL="496069" algn="l" defTabSz="496069" rtl="0" eaLnBrk="1" latinLnBrk="0" hangingPunct="1">
        <a:defRPr sz="2000" kern="1200">
          <a:solidFill>
            <a:schemeClr val="tx1"/>
          </a:solidFill>
          <a:latin typeface="+mn-lt"/>
          <a:ea typeface="+mn-ea"/>
          <a:cs typeface="+mn-cs"/>
        </a:defRPr>
      </a:lvl2pPr>
      <a:lvl3pPr marL="992139" algn="l" defTabSz="496069" rtl="0" eaLnBrk="1" latinLnBrk="0" hangingPunct="1">
        <a:defRPr sz="2000" kern="1200">
          <a:solidFill>
            <a:schemeClr val="tx1"/>
          </a:solidFill>
          <a:latin typeface="+mn-lt"/>
          <a:ea typeface="+mn-ea"/>
          <a:cs typeface="+mn-cs"/>
        </a:defRPr>
      </a:lvl3pPr>
      <a:lvl4pPr marL="1488205" algn="l" defTabSz="496069" rtl="0" eaLnBrk="1" latinLnBrk="0" hangingPunct="1">
        <a:defRPr sz="2000" kern="1200">
          <a:solidFill>
            <a:schemeClr val="tx1"/>
          </a:solidFill>
          <a:latin typeface="+mn-lt"/>
          <a:ea typeface="+mn-ea"/>
          <a:cs typeface="+mn-cs"/>
        </a:defRPr>
      </a:lvl4pPr>
      <a:lvl5pPr marL="1984272" algn="l" defTabSz="496069" rtl="0" eaLnBrk="1" latinLnBrk="0" hangingPunct="1">
        <a:defRPr sz="2000" kern="1200">
          <a:solidFill>
            <a:schemeClr val="tx1"/>
          </a:solidFill>
          <a:latin typeface="+mn-lt"/>
          <a:ea typeface="+mn-ea"/>
          <a:cs typeface="+mn-cs"/>
        </a:defRPr>
      </a:lvl5pPr>
      <a:lvl6pPr marL="2480339" algn="l" defTabSz="496069" rtl="0" eaLnBrk="1" latinLnBrk="0" hangingPunct="1">
        <a:defRPr sz="2000" kern="1200">
          <a:solidFill>
            <a:schemeClr val="tx1"/>
          </a:solidFill>
          <a:latin typeface="+mn-lt"/>
          <a:ea typeface="+mn-ea"/>
          <a:cs typeface="+mn-cs"/>
        </a:defRPr>
      </a:lvl6pPr>
      <a:lvl7pPr marL="2976410" algn="l" defTabSz="496069" rtl="0" eaLnBrk="1" latinLnBrk="0" hangingPunct="1">
        <a:defRPr sz="2000" kern="1200">
          <a:solidFill>
            <a:schemeClr val="tx1"/>
          </a:solidFill>
          <a:latin typeface="+mn-lt"/>
          <a:ea typeface="+mn-ea"/>
          <a:cs typeface="+mn-cs"/>
        </a:defRPr>
      </a:lvl7pPr>
      <a:lvl8pPr marL="3472476" algn="l" defTabSz="496069" rtl="0" eaLnBrk="1" latinLnBrk="0" hangingPunct="1">
        <a:defRPr sz="2000" kern="1200">
          <a:solidFill>
            <a:schemeClr val="tx1"/>
          </a:solidFill>
          <a:latin typeface="+mn-lt"/>
          <a:ea typeface="+mn-ea"/>
          <a:cs typeface="+mn-cs"/>
        </a:defRPr>
      </a:lvl8pPr>
      <a:lvl9pPr marL="3968545" algn="l" defTabSz="49606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2.png"/><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16.wmf"/><Relationship Id="rId4" Type="http://schemas.openxmlformats.org/officeDocument/2006/relationships/oleObject" Target="../embeddings/oleObject3.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7.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8.w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jan.ucc.nau.edu/~jar/INAR.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25.wmf"/><Relationship Id="rId4" Type="http://schemas.openxmlformats.org/officeDocument/2006/relationships/oleObject" Target="../embeddings/oleObject6.bin"/></Relationships>
</file>

<file path=ppt/slides/_rels/slide5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38.jpeg"/></Relationships>
</file>

<file path=ppt/slides/_rels/slide65.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44.wmf"/><Relationship Id="rId17" Type="http://schemas.openxmlformats.org/officeDocument/2006/relationships/image" Target="../media/image47.wmf"/><Relationship Id="rId2" Type="http://schemas.openxmlformats.org/officeDocument/2006/relationships/slideLayout" Target="../slideLayouts/slideLayout2.xml"/><Relationship Id="rId16" Type="http://schemas.openxmlformats.org/officeDocument/2006/relationships/image" Target="../media/image46.wmf"/><Relationship Id="rId1" Type="http://schemas.openxmlformats.org/officeDocument/2006/relationships/vmlDrawing" Target="../drawings/vmlDrawing7.vml"/><Relationship Id="rId6" Type="http://schemas.openxmlformats.org/officeDocument/2006/relationships/image" Target="../media/image41.wmf"/><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oleObject" Target="../embeddings/oleObject13.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10.bin"/><Relationship Id="rId14" Type="http://schemas.openxmlformats.org/officeDocument/2006/relationships/image" Target="../media/image45.emf"/></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53.wmf"/><Relationship Id="rId3" Type="http://schemas.openxmlformats.org/officeDocument/2006/relationships/notesSlide" Target="../notesSlides/notesSlide47.xml"/><Relationship Id="rId7" Type="http://schemas.openxmlformats.org/officeDocument/2006/relationships/image" Target="../media/image50.wmf"/><Relationship Id="rId12"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oleObject" Target="../embeddings/oleObject15.bin"/><Relationship Id="rId11" Type="http://schemas.openxmlformats.org/officeDocument/2006/relationships/image" Target="../media/image52.wmf"/><Relationship Id="rId5" Type="http://schemas.openxmlformats.org/officeDocument/2006/relationships/image" Target="../media/image49.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51.wmf"/></Relationships>
</file>

<file path=ppt/slides/_rels/slide69.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5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bls.gov/emp/ep_chart_001.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6526" y="634774"/>
            <a:ext cx="8549640" cy="1974427"/>
          </a:xfrm>
        </p:spPr>
        <p:txBody>
          <a:bodyPr/>
          <a:lstStyle/>
          <a:p>
            <a:pPr>
              <a:defRPr/>
            </a:pPr>
            <a:r>
              <a:rPr lang="en-US" b="1" dirty="0" smtClean="0">
                <a:ln w="12700">
                  <a:noFill/>
                  <a:prstDash val="solid"/>
                </a:ln>
                <a:solidFill>
                  <a:srgbClr val="0000FF"/>
                </a:solidFill>
                <a:latin typeface="Trebuchet MS" pitchFamily="34" charset="0"/>
              </a:rPr>
              <a:t>Dropout</a:t>
            </a:r>
            <a:r>
              <a:rPr lang="en-US" b="1" dirty="0" smtClean="0">
                <a:ln w="12700">
                  <a:noFill/>
                  <a:prstDash val="solid"/>
                </a:ln>
                <a:solidFill>
                  <a:srgbClr val="F47846"/>
                </a:solidFill>
                <a:latin typeface="Trebuchet MS" pitchFamily="34" charset="0"/>
              </a:rPr>
              <a:t> </a:t>
            </a:r>
            <a:r>
              <a:rPr lang="en-US" b="1" dirty="0" smtClean="0">
                <a:ln w="12700">
                  <a:noFill/>
                  <a:prstDash val="solid"/>
                </a:ln>
                <a:solidFill>
                  <a:srgbClr val="0000FF"/>
                </a:solidFill>
                <a:latin typeface="Trebuchet MS" pitchFamily="34" charset="0"/>
              </a:rPr>
              <a:t>Prevention</a:t>
            </a:r>
            <a:br>
              <a:rPr lang="en-US" b="1" dirty="0" smtClean="0">
                <a:ln w="12700">
                  <a:noFill/>
                  <a:prstDash val="solid"/>
                </a:ln>
                <a:solidFill>
                  <a:srgbClr val="0000FF"/>
                </a:solidFill>
                <a:latin typeface="Trebuchet MS" pitchFamily="34" charset="0"/>
              </a:rPr>
            </a:br>
            <a:r>
              <a:rPr lang="en-US" b="1" dirty="0" smtClean="0">
                <a:ln w="12700">
                  <a:noFill/>
                  <a:prstDash val="solid"/>
                </a:ln>
                <a:solidFill>
                  <a:srgbClr val="0000FF"/>
                </a:solidFill>
                <a:latin typeface="Trebuchet MS" pitchFamily="34" charset="0"/>
              </a:rPr>
              <a:t>Everyone’s Problem</a:t>
            </a:r>
            <a:r>
              <a:rPr lang="en-US" b="1" dirty="0" smtClean="0">
                <a:ln w="12700">
                  <a:noFill/>
                  <a:prstDash val="solid"/>
                </a:ln>
                <a:solidFill>
                  <a:srgbClr val="F47846"/>
                </a:solidFill>
                <a:latin typeface="Trebuchet MS" pitchFamily="34" charset="0"/>
              </a:rPr>
              <a:t/>
            </a:r>
            <a:br>
              <a:rPr lang="en-US" b="1" dirty="0" smtClean="0">
                <a:ln w="12700">
                  <a:noFill/>
                  <a:prstDash val="solid"/>
                </a:ln>
                <a:solidFill>
                  <a:srgbClr val="F47846"/>
                </a:solidFill>
                <a:latin typeface="Trebuchet MS" pitchFamily="34" charset="0"/>
              </a:rPr>
            </a:br>
            <a:endParaRPr lang="en-US" b="1" kern="1200" dirty="0" smtClean="0">
              <a:ln w="12700">
                <a:noFill/>
                <a:prstDash val="solid"/>
              </a:ln>
              <a:solidFill>
                <a:srgbClr val="0000FF"/>
              </a:solidFill>
              <a:latin typeface="Trebuchet MS" pitchFamily="34" charset="0"/>
              <a:ea typeface="+mn-ea"/>
              <a:cs typeface="Arial" charset="0"/>
            </a:endParaRPr>
          </a:p>
        </p:txBody>
      </p:sp>
      <p:sp>
        <p:nvSpPr>
          <p:cNvPr id="11267" name="Rectangle 3"/>
          <p:cNvSpPr>
            <a:spLocks noGrp="1" noChangeArrowheads="1"/>
          </p:cNvSpPr>
          <p:nvPr>
            <p:ph type="subTitle" idx="1"/>
          </p:nvPr>
        </p:nvSpPr>
        <p:spPr>
          <a:xfrm>
            <a:off x="1180465" y="2567093"/>
            <a:ext cx="7627620" cy="3576320"/>
          </a:xfrm>
        </p:spPr>
        <p:txBody>
          <a:bodyPr/>
          <a:lstStyle/>
          <a:p>
            <a:pPr eaLnBrk="1" hangingPunct="1">
              <a:spcBef>
                <a:spcPct val="0"/>
              </a:spcBef>
            </a:pPr>
            <a:r>
              <a:rPr lang="en-US" sz="3000" dirty="0" smtClean="0">
                <a:latin typeface="Trebuchet MS" pitchFamily="34" charset="0"/>
              </a:rPr>
              <a:t>Jay Smink, D.Ed.</a:t>
            </a:r>
          </a:p>
          <a:p>
            <a:pPr eaLnBrk="1" hangingPunct="1">
              <a:spcBef>
                <a:spcPct val="0"/>
              </a:spcBef>
            </a:pPr>
            <a:r>
              <a:rPr lang="en-US" sz="3000" dirty="0" smtClean="0">
                <a:latin typeface="Trebuchet MS" pitchFamily="34" charset="0"/>
              </a:rPr>
              <a:t>Retired, Executive Director</a:t>
            </a:r>
          </a:p>
          <a:p>
            <a:pPr eaLnBrk="1" hangingPunct="1">
              <a:spcBef>
                <a:spcPct val="0"/>
              </a:spcBef>
            </a:pPr>
            <a:r>
              <a:rPr lang="en-US" sz="3000" dirty="0" smtClean="0">
                <a:latin typeface="Trebuchet MS" pitchFamily="34" charset="0"/>
              </a:rPr>
              <a:t>National Dropout Prevention</a:t>
            </a:r>
          </a:p>
          <a:p>
            <a:pPr eaLnBrk="1" hangingPunct="1">
              <a:spcBef>
                <a:spcPct val="0"/>
              </a:spcBef>
            </a:pPr>
            <a:r>
              <a:rPr lang="en-US" sz="3000" dirty="0" smtClean="0">
                <a:latin typeface="Trebuchet MS" pitchFamily="34" charset="0"/>
              </a:rPr>
              <a:t>Center/Network</a:t>
            </a:r>
          </a:p>
          <a:p>
            <a:pPr eaLnBrk="1" hangingPunct="1">
              <a:spcBef>
                <a:spcPct val="0"/>
              </a:spcBef>
            </a:pPr>
            <a:endParaRPr lang="en-US" sz="3000" dirty="0" smtClean="0">
              <a:latin typeface="Trebuchet MS" pitchFamily="34" charset="0"/>
            </a:endParaRPr>
          </a:p>
          <a:p>
            <a:pPr eaLnBrk="1" hangingPunct="1">
              <a:spcBef>
                <a:spcPct val="0"/>
              </a:spcBef>
            </a:pPr>
            <a:r>
              <a:rPr lang="en-US" sz="3000" dirty="0" smtClean="0">
                <a:latin typeface="Trebuchet MS" pitchFamily="34" charset="0"/>
              </a:rPr>
              <a:t>Professor Emeritus</a:t>
            </a:r>
          </a:p>
          <a:p>
            <a:pPr eaLnBrk="1" hangingPunct="1">
              <a:spcBef>
                <a:spcPct val="0"/>
              </a:spcBef>
            </a:pPr>
            <a:r>
              <a:rPr lang="en-US" sz="3000" dirty="0" smtClean="0">
                <a:latin typeface="Trebuchet MS" pitchFamily="34" charset="0"/>
              </a:rPr>
              <a:t>Clemson University</a:t>
            </a:r>
          </a:p>
          <a:p>
            <a:pPr eaLnBrk="1" hangingPunct="1">
              <a:spcBef>
                <a:spcPct val="0"/>
              </a:spcBef>
            </a:pPr>
            <a:endParaRPr lang="en-US" sz="3000" dirty="0" smtClean="0">
              <a:latin typeface="Trebuchet MS" pitchFamily="34" charset="0"/>
            </a:endParaRPr>
          </a:p>
          <a:p>
            <a:pPr eaLnBrk="1" hangingPunct="1">
              <a:spcBef>
                <a:spcPct val="0"/>
              </a:spcBef>
            </a:pPr>
            <a:r>
              <a:rPr lang="en-US" sz="2200" dirty="0" smtClean="0">
                <a:solidFill>
                  <a:srgbClr val="0000FF"/>
                </a:solidFill>
                <a:latin typeface="Trebuchet MS" pitchFamily="34" charset="0"/>
              </a:rPr>
              <a:t>www.dropoutprevention.org</a:t>
            </a:r>
          </a:p>
        </p:txBody>
      </p:sp>
      <p:sp>
        <p:nvSpPr>
          <p:cNvPr id="4" name="Slide Number Placeholder 3"/>
          <p:cNvSpPr>
            <a:spLocks noGrp="1"/>
          </p:cNvSpPr>
          <p:nvPr>
            <p:ph type="sldNum" sz="quarter" idx="12"/>
          </p:nvPr>
        </p:nvSpPr>
        <p:spPr/>
        <p:txBody>
          <a:bodyPr/>
          <a:lstStyle/>
          <a:p>
            <a:pPr>
              <a:defRPr/>
            </a:pPr>
            <a:fld id="{F95A2246-7D31-427B-A6E5-66652655B425}" type="slidenum">
              <a:rPr lang="en-US" smtClean="0"/>
              <a:pPr>
                <a:defRPr/>
              </a:pPr>
              <a:t>1</a:t>
            </a:fld>
            <a:endParaRPr lang="en-US" dirty="0"/>
          </a:p>
        </p:txBody>
      </p:sp>
      <p:sp>
        <p:nvSpPr>
          <p:cNvPr id="5" name="TextBox 4"/>
          <p:cNvSpPr txBox="1"/>
          <p:nvPr/>
        </p:nvSpPr>
        <p:spPr>
          <a:xfrm>
            <a:off x="9124558" y="7042834"/>
            <a:ext cx="933855" cy="246221"/>
          </a:xfrm>
          <a:prstGeom prst="rect">
            <a:avLst/>
          </a:prstGeom>
          <a:noFill/>
        </p:spPr>
        <p:txBody>
          <a:bodyPr wrap="square" lIns="91362" tIns="45681" rIns="91362" bIns="45681" rtlCol="0">
            <a:spAutoFit/>
          </a:bodyPr>
          <a:lstStyle/>
          <a:p>
            <a:r>
              <a:rPr lang="en-US" sz="1000" dirty="0" smtClean="0"/>
              <a:t>WASA 1</a:t>
            </a:r>
            <a:endParaRPr 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5928"/>
            <a:ext cx="10058400" cy="1723525"/>
          </a:xfrm>
        </p:spPr>
        <p:txBody>
          <a:bodyPr/>
          <a:lstStyle/>
          <a:p>
            <a:r>
              <a:rPr lang="en-US" b="1" dirty="0" smtClean="0">
                <a:ln w="18000">
                  <a:noFill/>
                  <a:prstDash val="solid"/>
                  <a:miter lim="800000"/>
                </a:ln>
                <a:solidFill>
                  <a:srgbClr val="0000FF"/>
                </a:solidFill>
                <a:latin typeface="Trebuchet MS" pitchFamily="34" charset="0"/>
              </a:rPr>
              <a:t>Diversity of Influences/Factors </a:t>
            </a:r>
            <a:br>
              <a:rPr lang="en-US" b="1" dirty="0" smtClean="0">
                <a:ln w="18000">
                  <a:noFill/>
                  <a:prstDash val="solid"/>
                  <a:miter lim="800000"/>
                </a:ln>
                <a:solidFill>
                  <a:srgbClr val="0000FF"/>
                </a:solidFill>
                <a:latin typeface="Trebuchet MS" pitchFamily="34" charset="0"/>
              </a:rPr>
            </a:br>
            <a:r>
              <a:rPr lang="en-US" b="1" dirty="0" smtClean="0">
                <a:ln w="18000">
                  <a:noFill/>
                  <a:prstDash val="solid"/>
                  <a:miter lim="800000"/>
                </a:ln>
                <a:solidFill>
                  <a:srgbClr val="0000FF"/>
                </a:solidFill>
                <a:latin typeface="Trebuchet MS" pitchFamily="34" charset="0"/>
              </a:rPr>
              <a:t>Contributing to School Dropouts</a:t>
            </a:r>
            <a:endParaRPr lang="en-US" b="1" dirty="0">
              <a:ln w="18000">
                <a:noFill/>
                <a:prstDash val="solid"/>
                <a:miter lim="800000"/>
              </a:ln>
              <a:solidFill>
                <a:srgbClr val="0000FF"/>
              </a:solidFill>
              <a:latin typeface="Trebuchet MS" pitchFamily="34" charset="0"/>
            </a:endParaRPr>
          </a:p>
        </p:txBody>
      </p:sp>
      <p:sp>
        <p:nvSpPr>
          <p:cNvPr id="3" name="Content Placeholder 2"/>
          <p:cNvSpPr>
            <a:spLocks noGrp="1"/>
          </p:cNvSpPr>
          <p:nvPr>
            <p:ph idx="1"/>
          </p:nvPr>
        </p:nvSpPr>
        <p:spPr>
          <a:xfrm>
            <a:off x="754379" y="2528711"/>
            <a:ext cx="9155007" cy="4130228"/>
          </a:xfrm>
        </p:spPr>
        <p:txBody>
          <a:bodyPr/>
          <a:lstStyle/>
          <a:p>
            <a:pPr>
              <a:buNone/>
            </a:pPr>
            <a:r>
              <a:rPr lang="en-US" sz="7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a:t>
            </a:r>
            <a:r>
              <a:rPr lang="en-US" sz="7800" dirty="0" smtClean="0"/>
              <a:t>        </a:t>
            </a:r>
            <a:r>
              <a:rPr lang="en-US" sz="7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a:t>
            </a:r>
            <a:r>
              <a:rPr lang="en-US" sz="7800" b="1" spc="-163"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000" dirty="0" smtClean="0">
                <a:ln w="18000">
                  <a:noFill/>
                  <a:prstDash val="solid"/>
                  <a:miter lim="800000"/>
                </a:ln>
                <a:solidFill>
                  <a:srgbClr val="0000FF"/>
                </a:solidFill>
              </a:rPr>
              <a:t>behavior</a:t>
            </a:r>
            <a:r>
              <a:rPr lang="en-US" sz="7800" dirty="0" smtClean="0"/>
              <a:t>       </a:t>
            </a:r>
            <a:r>
              <a:rPr lang="en-US" sz="7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a:t>
            </a:r>
            <a:endParaRPr lang="en-US" sz="7800" dirty="0" smtClean="0">
              <a:solidFill>
                <a:srgbClr val="FFF0E7"/>
              </a:solidFill>
            </a:endParaRPr>
          </a:p>
          <a:p>
            <a:pPr>
              <a:buNone/>
            </a:pPr>
            <a:r>
              <a:rPr lang="en-US" sz="7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a:t>
            </a:r>
            <a:r>
              <a:rPr lang="en-US" sz="39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7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M      N</a:t>
            </a:r>
            <a:r>
              <a:rPr lang="en-US" sz="7800" b="1" spc="-163"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000" dirty="0" smtClean="0">
                <a:ln w="18000">
                  <a:noFill/>
                  <a:prstDash val="solid"/>
                  <a:miter lim="800000"/>
                </a:ln>
                <a:solidFill>
                  <a:srgbClr val="0000FF"/>
                </a:solidFill>
              </a:rPr>
              <a:t>nutrition</a:t>
            </a:r>
            <a:endParaRPr lang="en-US" sz="3000" b="1" spc="326" dirty="0" smtClean="0">
              <a:ln w="18000">
                <a:noFill/>
                <a:prstDash val="solid"/>
                <a:miter lim="800000"/>
              </a:ln>
              <a:solidFill>
                <a:srgbClr val="0000FF"/>
              </a:solidFill>
              <a:latin typeface="Arial" pitchFamily="34" charset="0"/>
              <a:cs typeface="Arial" pitchFamily="34" charset="0"/>
            </a:endParaRPr>
          </a:p>
          <a:p>
            <a:pPr>
              <a:buNone/>
            </a:pPr>
            <a:r>
              <a:rPr lang="en-US" sz="7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X     Y     Z </a:t>
            </a:r>
            <a:r>
              <a:rPr lang="en-US" sz="3000" dirty="0" smtClean="0">
                <a:ln w="18000">
                  <a:noFill/>
                  <a:prstDash val="solid"/>
                  <a:miter lim="800000"/>
                </a:ln>
                <a:solidFill>
                  <a:srgbClr val="0000FF"/>
                </a:solidFill>
              </a:rPr>
              <a:t>zero tolerance</a:t>
            </a:r>
            <a:endParaRPr lang="en-US" sz="3000" spc="326" dirty="0" smtClean="0">
              <a:ln w="18000">
                <a:noFill/>
                <a:prstDash val="solid"/>
                <a:miter lim="800000"/>
              </a:ln>
              <a:solidFill>
                <a:srgbClr val="0000FF"/>
              </a:solidFill>
              <a:latin typeface="Arial" pitchFamily="34" charset="0"/>
              <a:cs typeface="Arial" pitchFamily="34" charset="0"/>
            </a:endParaRPr>
          </a:p>
          <a:p>
            <a:pPr>
              <a:buNone/>
            </a:pPr>
            <a:r>
              <a:rPr lang="en-US" sz="65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endParaRPr lang="en-US" sz="6500" dirty="0"/>
          </a:p>
        </p:txBody>
      </p:sp>
      <p:sp>
        <p:nvSpPr>
          <p:cNvPr id="4" name="Slide Number Placeholder 3"/>
          <p:cNvSpPr>
            <a:spLocks noGrp="1"/>
          </p:cNvSpPr>
          <p:nvPr>
            <p:ph type="sldNum" sz="quarter" idx="12"/>
          </p:nvPr>
        </p:nvSpPr>
        <p:spPr/>
        <p:txBody>
          <a:bodyPr/>
          <a:lstStyle/>
          <a:p>
            <a:pPr>
              <a:defRPr/>
            </a:pPr>
            <a:fld id="{5EB899C2-30FA-4897-A0E4-1B1214332612}" type="slidenum">
              <a:rPr lang="en-US" smtClean="0"/>
              <a:pPr>
                <a:defRPr/>
              </a:pPr>
              <a:t>10</a:t>
            </a:fld>
            <a:endParaRPr lang="en-US" dirty="0"/>
          </a:p>
        </p:txBody>
      </p:sp>
      <p:sp>
        <p:nvSpPr>
          <p:cNvPr id="6" name="TextBox 5"/>
          <p:cNvSpPr txBox="1"/>
          <p:nvPr/>
        </p:nvSpPr>
        <p:spPr>
          <a:xfrm>
            <a:off x="583636" y="228805"/>
            <a:ext cx="3253458" cy="377539"/>
          </a:xfrm>
          <a:prstGeom prst="rect">
            <a:avLst/>
          </a:prstGeom>
          <a:noFill/>
        </p:spPr>
        <p:txBody>
          <a:bodyPr wrap="square" lIns="99173" tIns="49585" rIns="99173" bIns="49585" rtlCol="0">
            <a:spAutoFit/>
          </a:bodyPr>
          <a:lstStyle/>
          <a:p>
            <a:endParaRPr lang="en-US" sz="1800" b="1" dirty="0">
              <a:solidFill>
                <a:schemeClr val="bg1"/>
              </a:solidFill>
              <a:latin typeface="Bradley Hand ITC" pitchFamily="66" charset="0"/>
            </a:endParaRPr>
          </a:p>
        </p:txBody>
      </p:sp>
      <p:sp>
        <p:nvSpPr>
          <p:cNvPr id="10" name="TextBox 9"/>
          <p:cNvSpPr txBox="1"/>
          <p:nvPr/>
        </p:nvSpPr>
        <p:spPr>
          <a:xfrm>
            <a:off x="633306" y="1770116"/>
            <a:ext cx="8655192" cy="500355"/>
          </a:xfrm>
          <a:prstGeom prst="rect">
            <a:avLst/>
          </a:prstGeom>
          <a:noFill/>
        </p:spPr>
        <p:txBody>
          <a:bodyPr wrap="square" lIns="99173" tIns="49585" rIns="99173" bIns="49585" rtlCol="0">
            <a:spAutoFit/>
          </a:bodyPr>
          <a:lstStyle/>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__________________________________________________</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5617" name="Slide Number Placeholder 5"/>
          <p:cNvSpPr>
            <a:spLocks noGrp="1"/>
          </p:cNvSpPr>
          <p:nvPr>
            <p:ph type="sldNum" sz="quarter" idx="12"/>
          </p:nvPr>
        </p:nvSpPr>
        <p:spPr>
          <a:noFill/>
        </p:spPr>
        <p:txBody>
          <a:bodyPr/>
          <a:lstStyle/>
          <a:p>
            <a:fld id="{DC1FB881-98E2-4803-BA96-F3D8D27D1DE7}" type="slidenum">
              <a:rPr lang="en-US" smtClean="0"/>
              <a:pPr/>
              <a:t>11</a:t>
            </a:fld>
            <a:endParaRPr lang="en-US" smtClean="0"/>
          </a:p>
        </p:txBody>
      </p:sp>
      <p:sp>
        <p:nvSpPr>
          <p:cNvPr id="1775618" name="Rectangle 2"/>
          <p:cNvSpPr>
            <a:spLocks noGrp="1" noChangeArrowheads="1"/>
          </p:cNvSpPr>
          <p:nvPr>
            <p:ph type="title"/>
          </p:nvPr>
        </p:nvSpPr>
        <p:spPr>
          <a:xfrm>
            <a:off x="754380" y="145928"/>
            <a:ext cx="8549640" cy="1634247"/>
          </a:xfrm>
        </p:spPr>
        <p:txBody>
          <a:bodyPr/>
          <a:lstStyle/>
          <a:p>
            <a:pPr eaLnBrk="1" hangingPunct="1"/>
            <a:r>
              <a:rPr lang="en-US" b="1" dirty="0" smtClean="0">
                <a:ln w="18000">
                  <a:noFill/>
                  <a:prstDash val="solid"/>
                  <a:miter lim="800000"/>
                </a:ln>
                <a:solidFill>
                  <a:srgbClr val="0000FF"/>
                </a:solidFill>
                <a:latin typeface="Trebuchet MS" pitchFamily="34" charset="0"/>
              </a:rPr>
              <a:t>Reasons for Dropping </a:t>
            </a:r>
            <a:br>
              <a:rPr lang="en-US" b="1" dirty="0" smtClean="0">
                <a:ln w="18000">
                  <a:noFill/>
                  <a:prstDash val="solid"/>
                  <a:miter lim="800000"/>
                </a:ln>
                <a:solidFill>
                  <a:srgbClr val="0000FF"/>
                </a:solidFill>
                <a:latin typeface="Trebuchet MS" pitchFamily="34" charset="0"/>
              </a:rPr>
            </a:br>
            <a:r>
              <a:rPr lang="en-US" b="1" dirty="0" smtClean="0">
                <a:ln w="18000">
                  <a:noFill/>
                  <a:prstDash val="solid"/>
                  <a:miter lim="800000"/>
                </a:ln>
                <a:solidFill>
                  <a:srgbClr val="0000FF"/>
                </a:solidFill>
                <a:latin typeface="Trebuchet MS" pitchFamily="34" charset="0"/>
              </a:rPr>
              <a:t>Out of School</a:t>
            </a:r>
          </a:p>
        </p:txBody>
      </p:sp>
      <p:sp>
        <p:nvSpPr>
          <p:cNvPr id="1775619" name="Rectangle 3"/>
          <p:cNvSpPr>
            <a:spLocks noGrp="1" noChangeArrowheads="1"/>
          </p:cNvSpPr>
          <p:nvPr>
            <p:ph type="body" idx="1"/>
          </p:nvPr>
        </p:nvSpPr>
        <p:spPr>
          <a:xfrm>
            <a:off x="167640" y="1955273"/>
            <a:ext cx="9890760" cy="5359941"/>
          </a:xfrm>
        </p:spPr>
        <p:txBody>
          <a:bodyPr/>
          <a:lstStyle/>
          <a:p>
            <a:pPr eaLnBrk="1" hangingPunct="1">
              <a:lnSpc>
                <a:spcPct val="80000"/>
              </a:lnSpc>
              <a:spcBef>
                <a:spcPct val="0"/>
              </a:spcBef>
              <a:buNone/>
              <a:tabLst>
                <a:tab pos="8803350" algn="dec"/>
              </a:tabLst>
            </a:pPr>
            <a:r>
              <a:rPr lang="en-US" sz="2800" dirty="0" smtClean="0"/>
              <a:t>Students who considered dropping out of high school</a:t>
            </a:r>
          </a:p>
          <a:p>
            <a:pPr eaLnBrk="1" hangingPunct="1">
              <a:lnSpc>
                <a:spcPct val="80000"/>
              </a:lnSpc>
              <a:spcBef>
                <a:spcPct val="0"/>
              </a:spcBef>
              <a:buNone/>
              <a:tabLst>
                <a:tab pos="8803350" algn="dec"/>
              </a:tabLst>
            </a:pPr>
            <a:r>
              <a:rPr lang="en-US" sz="2800" dirty="0" smtClean="0"/>
              <a:t>gave these reasons for considering this option:</a:t>
            </a:r>
          </a:p>
          <a:p>
            <a:pPr eaLnBrk="1" hangingPunct="1">
              <a:lnSpc>
                <a:spcPct val="80000"/>
              </a:lnSpc>
              <a:spcBef>
                <a:spcPct val="0"/>
              </a:spcBef>
              <a:buNone/>
              <a:tabLst>
                <a:tab pos="8803350" algn="dec"/>
              </a:tabLst>
            </a:pPr>
            <a:endParaRPr lang="en-US" sz="400" dirty="0" smtClean="0"/>
          </a:p>
          <a:p>
            <a:pPr eaLnBrk="1" hangingPunct="1">
              <a:buClr>
                <a:srgbClr val="0000FF"/>
              </a:buClr>
              <a:buFont typeface="Wingdings" pitchFamily="2" charset="2"/>
              <a:buChar char="§"/>
              <a:tabLst>
                <a:tab pos="8803350" algn="dec"/>
              </a:tabLst>
            </a:pPr>
            <a:r>
              <a:rPr lang="en-US" sz="2200" dirty="0" smtClean="0"/>
              <a:t>I didn’t like the school…………………………………………..	73%</a:t>
            </a:r>
          </a:p>
          <a:p>
            <a:pPr eaLnBrk="1" hangingPunct="1">
              <a:buClr>
                <a:srgbClr val="0000FF"/>
              </a:buClr>
              <a:buFont typeface="Wingdings" pitchFamily="2" charset="2"/>
              <a:buChar char="§"/>
              <a:tabLst>
                <a:tab pos="8803350" algn="dec"/>
              </a:tabLst>
            </a:pPr>
            <a:r>
              <a:rPr lang="en-US" sz="2200" dirty="0" smtClean="0"/>
              <a:t>I didn’t like the teachers ……………………………………….	61%</a:t>
            </a:r>
          </a:p>
          <a:p>
            <a:pPr eaLnBrk="1" hangingPunct="1">
              <a:buClr>
                <a:srgbClr val="0000FF"/>
              </a:buClr>
              <a:buFont typeface="Wingdings" pitchFamily="2" charset="2"/>
              <a:buChar char="§"/>
              <a:tabLst>
                <a:tab pos="8803350" algn="dec"/>
              </a:tabLst>
            </a:pPr>
            <a:r>
              <a:rPr lang="en-US" sz="2200" dirty="0" smtClean="0"/>
              <a:t>I didn’t see value in the work I was being asked to do……..	60%</a:t>
            </a:r>
          </a:p>
          <a:p>
            <a:pPr eaLnBrk="1" hangingPunct="1">
              <a:buClr>
                <a:srgbClr val="0000FF"/>
              </a:buClr>
              <a:buFont typeface="Wingdings" pitchFamily="2" charset="2"/>
              <a:buChar char="§"/>
              <a:tabLst>
                <a:tab pos="8803350" algn="dec"/>
              </a:tabLst>
            </a:pPr>
            <a:r>
              <a:rPr lang="en-US" sz="2200" dirty="0" smtClean="0"/>
              <a:t>I had family issues ……………………………………………..	42%</a:t>
            </a:r>
          </a:p>
          <a:p>
            <a:pPr eaLnBrk="1" hangingPunct="1">
              <a:buClr>
                <a:srgbClr val="0000FF"/>
              </a:buClr>
              <a:buFont typeface="Wingdings" pitchFamily="2" charset="2"/>
              <a:buChar char="§"/>
              <a:tabLst>
                <a:tab pos="8803350" algn="dec"/>
              </a:tabLst>
            </a:pPr>
            <a:r>
              <a:rPr lang="en-US" sz="2200" dirty="0" smtClean="0"/>
              <a:t>I needed to work for money…………………………………… 	35%</a:t>
            </a:r>
          </a:p>
          <a:p>
            <a:pPr eaLnBrk="1" hangingPunct="1">
              <a:buClr>
                <a:srgbClr val="0000FF"/>
              </a:buClr>
              <a:buFont typeface="Wingdings" pitchFamily="2" charset="2"/>
              <a:buChar char="§"/>
              <a:tabLst>
                <a:tab pos="8803350" algn="dec"/>
              </a:tabLst>
            </a:pPr>
            <a:r>
              <a:rPr lang="en-US" sz="2200" dirty="0" smtClean="0"/>
              <a:t>I was picked on or bullied……………………………………… 	28%</a:t>
            </a:r>
          </a:p>
          <a:p>
            <a:pPr eaLnBrk="1" hangingPunct="1">
              <a:buClr>
                <a:srgbClr val="0000FF"/>
              </a:buClr>
              <a:buFont typeface="Wingdings" pitchFamily="2" charset="2"/>
              <a:buChar char="§"/>
              <a:tabLst>
                <a:tab pos="8803350" algn="dec"/>
              </a:tabLst>
            </a:pPr>
            <a:r>
              <a:rPr lang="en-US" sz="2200" dirty="0" smtClean="0"/>
              <a:t>No adults in the school cared about me……………………...	24%</a:t>
            </a:r>
          </a:p>
          <a:p>
            <a:pPr eaLnBrk="1" hangingPunct="1">
              <a:buClr>
                <a:srgbClr val="0000FF"/>
              </a:buClr>
              <a:buFont typeface="Wingdings" pitchFamily="2" charset="2"/>
              <a:buChar char="§"/>
              <a:tabLst>
                <a:tab pos="8803350" algn="dec"/>
              </a:tabLst>
            </a:pPr>
            <a:r>
              <a:rPr lang="en-US" sz="2200" dirty="0" smtClean="0"/>
              <a:t>The work was too easy…………………………………………	19%</a:t>
            </a:r>
          </a:p>
          <a:p>
            <a:pPr eaLnBrk="1" hangingPunct="1">
              <a:buNone/>
              <a:tabLst>
                <a:tab pos="8803350" algn="dec"/>
              </a:tabLst>
            </a:pPr>
            <a:r>
              <a:rPr lang="en-US" sz="1200" dirty="0" smtClean="0"/>
              <a:t>              (</a:t>
            </a:r>
            <a:r>
              <a:rPr lang="en-US" sz="1200" dirty="0" err="1" smtClean="0"/>
              <a:t>Yazzie-Mintz</a:t>
            </a:r>
            <a:r>
              <a:rPr lang="en-US" sz="1200" dirty="0" smtClean="0"/>
              <a:t>, “Voices of Students on Engagement:  A Report on the 2006 High School Survey of Student Engagement”)</a:t>
            </a:r>
          </a:p>
          <a:p>
            <a:pPr eaLnBrk="1" hangingPunct="1">
              <a:buNone/>
              <a:tabLst>
                <a:tab pos="8803350" algn="dec"/>
              </a:tabLst>
            </a:pPr>
            <a:endParaRPr lang="en-US" sz="1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noFill/>
        </p:spPr>
        <p:txBody>
          <a:bodyPr/>
          <a:lstStyle/>
          <a:p>
            <a:fld id="{D175693B-93FF-4294-A183-123C40628CF8}" type="slidenum">
              <a:rPr lang="en-US" smtClean="0"/>
              <a:pPr/>
              <a:t>12</a:t>
            </a:fld>
            <a:endParaRPr lang="en-US" dirty="0" smtClean="0"/>
          </a:p>
        </p:txBody>
      </p:sp>
      <p:sp>
        <p:nvSpPr>
          <p:cNvPr id="63491" name="Rectangle 2"/>
          <p:cNvSpPr>
            <a:spLocks noGrp="1" noChangeArrowheads="1"/>
          </p:cNvSpPr>
          <p:nvPr>
            <p:ph type="title"/>
          </p:nvPr>
        </p:nvSpPr>
        <p:spPr>
          <a:xfrm>
            <a:off x="1158240" y="650240"/>
            <a:ext cx="7620000" cy="1219200"/>
          </a:xfrm>
        </p:spPr>
        <p:txBody>
          <a:bodyPr/>
          <a:lstStyle/>
          <a:p>
            <a:pPr eaLnBrk="1" hangingPunct="1"/>
            <a:r>
              <a:rPr lang="en-US" b="1" dirty="0" smtClean="0">
                <a:ln w="18000">
                  <a:noFill/>
                  <a:prstDash val="solid"/>
                  <a:miter lim="800000"/>
                </a:ln>
                <a:solidFill>
                  <a:srgbClr val="0000FF"/>
                </a:solidFill>
                <a:latin typeface="Trebuchet MS" pitchFamily="34" charset="0"/>
              </a:rPr>
              <a:t>Dropout Rates Related to Socioeconomic Status</a:t>
            </a:r>
          </a:p>
        </p:txBody>
      </p:sp>
      <p:sp>
        <p:nvSpPr>
          <p:cNvPr id="63492" name="Rectangle 3"/>
          <p:cNvSpPr>
            <a:spLocks noGrp="1" noChangeArrowheads="1"/>
          </p:cNvSpPr>
          <p:nvPr>
            <p:ph type="body" idx="1"/>
          </p:nvPr>
        </p:nvSpPr>
        <p:spPr>
          <a:xfrm>
            <a:off x="1173480" y="1869440"/>
            <a:ext cx="7795260" cy="882227"/>
          </a:xfrm>
        </p:spPr>
        <p:txBody>
          <a:bodyPr/>
          <a:lstStyle/>
          <a:p>
            <a:pPr marL="561288" indent="-497581" eaLnBrk="1" hangingPunct="1">
              <a:lnSpc>
                <a:spcPct val="90000"/>
              </a:lnSpc>
              <a:spcAft>
                <a:spcPct val="30000"/>
              </a:spcAft>
              <a:buNone/>
            </a:pPr>
            <a:r>
              <a:rPr lang="en-US" b="1" dirty="0" smtClean="0"/>
              <a:t> </a:t>
            </a:r>
          </a:p>
          <a:p>
            <a:pPr marL="561288" indent="-497581" eaLnBrk="1" hangingPunct="1">
              <a:spcAft>
                <a:spcPct val="50000"/>
              </a:spcAft>
              <a:buNone/>
            </a:pPr>
            <a:r>
              <a:rPr kumimoji="1" lang="en-US" sz="3300" u="sng" dirty="0" smtClean="0"/>
              <a:t>Family Income Level</a:t>
            </a:r>
            <a:r>
              <a:rPr kumimoji="1" lang="en-US" sz="3300" dirty="0" smtClean="0"/>
              <a:t>     </a:t>
            </a:r>
            <a:r>
              <a:rPr kumimoji="1" lang="en-US" sz="3300" u="sng" dirty="0" smtClean="0"/>
              <a:t>Dropout Rate</a:t>
            </a:r>
          </a:p>
          <a:p>
            <a:pPr marL="561288" indent="-497581" eaLnBrk="1" hangingPunct="1">
              <a:spcAft>
                <a:spcPct val="50000"/>
              </a:spcAft>
              <a:buNone/>
            </a:pPr>
            <a:endParaRPr kumimoji="1" lang="en-US" sz="3300" dirty="0" smtClean="0"/>
          </a:p>
          <a:p>
            <a:pPr marL="561288" indent="-497581" algn="ctr" eaLnBrk="1" hangingPunct="1">
              <a:lnSpc>
                <a:spcPct val="90000"/>
              </a:lnSpc>
              <a:spcAft>
                <a:spcPct val="30000"/>
              </a:spcAft>
              <a:buNone/>
            </a:pPr>
            <a:endParaRPr lang="en-US" sz="3000" b="1" dirty="0" smtClean="0"/>
          </a:p>
          <a:p>
            <a:pPr marL="561288" indent="-497581" eaLnBrk="1" hangingPunct="1">
              <a:lnSpc>
                <a:spcPct val="90000"/>
              </a:lnSpc>
              <a:spcAft>
                <a:spcPct val="30000"/>
              </a:spcAft>
            </a:pPr>
            <a:endParaRPr lang="en-US" sz="3000" b="1" dirty="0" smtClean="0"/>
          </a:p>
        </p:txBody>
      </p:sp>
      <p:sp>
        <p:nvSpPr>
          <p:cNvPr id="63493" name="Text Box 4"/>
          <p:cNvSpPr txBox="1">
            <a:spLocks noChangeArrowheads="1"/>
          </p:cNvSpPr>
          <p:nvPr/>
        </p:nvSpPr>
        <p:spPr bwMode="auto">
          <a:xfrm>
            <a:off x="838200" y="3413774"/>
            <a:ext cx="7459980" cy="2777795"/>
          </a:xfrm>
          <a:prstGeom prst="rect">
            <a:avLst/>
          </a:prstGeom>
          <a:noFill/>
          <a:ln w="9525">
            <a:noFill/>
            <a:miter lim="800000"/>
            <a:headEnd/>
            <a:tailEnd/>
          </a:ln>
        </p:spPr>
        <p:txBody>
          <a:bodyPr lIns="99173" tIns="49585" rIns="99173" bIns="49585">
            <a:spAutoFit/>
          </a:bodyPr>
          <a:lstStyle/>
          <a:p>
            <a:pPr marL="1113962" lvl="1" eaLnBrk="0" hangingPunct="0">
              <a:spcBef>
                <a:spcPct val="50000"/>
              </a:spcBef>
              <a:spcAft>
                <a:spcPct val="30000"/>
              </a:spcAft>
              <a:buClr>
                <a:srgbClr val="0000FF"/>
              </a:buClr>
              <a:buFont typeface="Wingdings" pitchFamily="2" charset="2"/>
              <a:buChar char="§"/>
              <a:tabLst>
                <a:tab pos="3959981" algn="l"/>
              </a:tabLst>
            </a:pPr>
            <a:r>
              <a:rPr kumimoji="1" lang="en-US" sz="3000" dirty="0" smtClean="0"/>
              <a:t>  </a:t>
            </a:r>
            <a:r>
              <a:rPr kumimoji="1" lang="en-US" sz="3000" dirty="0" smtClean="0">
                <a:latin typeface="+mn-lt"/>
              </a:rPr>
              <a:t>Quintile </a:t>
            </a:r>
            <a:r>
              <a:rPr kumimoji="1" lang="en-US" sz="3000" dirty="0">
                <a:latin typeface="+mn-lt"/>
              </a:rPr>
              <a:t>1                     38%</a:t>
            </a:r>
          </a:p>
          <a:p>
            <a:pPr marL="1113962" lvl="1" eaLnBrk="0" hangingPunct="0">
              <a:spcBef>
                <a:spcPct val="30000"/>
              </a:spcBef>
              <a:spcAft>
                <a:spcPct val="30000"/>
              </a:spcAft>
              <a:buClr>
                <a:srgbClr val="0000FF"/>
              </a:buClr>
              <a:buFont typeface="Wingdings" pitchFamily="2" charset="2"/>
              <a:buChar char="§"/>
              <a:tabLst>
                <a:tab pos="3959981" algn="l"/>
              </a:tabLst>
            </a:pPr>
            <a:r>
              <a:rPr kumimoji="1" lang="en-US" sz="3000" dirty="0" smtClean="0">
                <a:latin typeface="+mn-lt"/>
              </a:rPr>
              <a:t>  Quintile </a:t>
            </a:r>
            <a:r>
              <a:rPr kumimoji="1" lang="en-US" sz="3000" dirty="0">
                <a:latin typeface="+mn-lt"/>
              </a:rPr>
              <a:t>2                     22%</a:t>
            </a:r>
          </a:p>
          <a:p>
            <a:pPr marL="1113962" lvl="1" eaLnBrk="0" hangingPunct="0">
              <a:spcBef>
                <a:spcPct val="30000"/>
              </a:spcBef>
              <a:spcAft>
                <a:spcPct val="30000"/>
              </a:spcAft>
              <a:buClr>
                <a:srgbClr val="0000FF"/>
              </a:buClr>
              <a:buFont typeface="Wingdings" pitchFamily="2" charset="2"/>
              <a:buChar char="§"/>
              <a:tabLst>
                <a:tab pos="3959981" algn="l"/>
              </a:tabLst>
            </a:pPr>
            <a:r>
              <a:rPr kumimoji="1" lang="en-US" sz="3000" dirty="0" smtClean="0">
                <a:latin typeface="+mn-lt"/>
              </a:rPr>
              <a:t>  Quintile </a:t>
            </a:r>
            <a:r>
              <a:rPr kumimoji="1" lang="en-US" sz="3000" dirty="0">
                <a:latin typeface="+mn-lt"/>
              </a:rPr>
              <a:t>3                     15%</a:t>
            </a:r>
          </a:p>
          <a:p>
            <a:pPr marL="1113962" lvl="1" eaLnBrk="0" hangingPunct="0">
              <a:spcBef>
                <a:spcPct val="30000"/>
              </a:spcBef>
              <a:spcAft>
                <a:spcPct val="30000"/>
              </a:spcAft>
              <a:buClr>
                <a:srgbClr val="0000FF"/>
              </a:buClr>
              <a:buFont typeface="Wingdings" pitchFamily="2" charset="2"/>
              <a:buChar char="§"/>
              <a:tabLst>
                <a:tab pos="3959981" algn="l"/>
              </a:tabLst>
            </a:pPr>
            <a:r>
              <a:rPr kumimoji="1" lang="en-US" sz="3000" dirty="0" smtClean="0">
                <a:latin typeface="+mn-lt"/>
              </a:rPr>
              <a:t>  Quintile </a:t>
            </a:r>
            <a:r>
              <a:rPr kumimoji="1" lang="en-US" sz="3000" dirty="0">
                <a:latin typeface="+mn-lt"/>
              </a:rPr>
              <a:t>4/5                    8%</a:t>
            </a:r>
          </a:p>
        </p:txBody>
      </p:sp>
      <p:pic>
        <p:nvPicPr>
          <p:cNvPr id="63494" name="Picture 5" descr="CIW00111"/>
          <p:cNvPicPr>
            <a:picLocks noChangeAspect="1" noChangeArrowheads="1"/>
          </p:cNvPicPr>
          <p:nvPr/>
        </p:nvPicPr>
        <p:blipFill>
          <a:blip r:embed="rId3"/>
          <a:srcRect/>
          <a:stretch>
            <a:fillRect/>
          </a:stretch>
        </p:blipFill>
        <p:spPr bwMode="auto">
          <a:xfrm rot="888807">
            <a:off x="7795260" y="4064017"/>
            <a:ext cx="2011680" cy="1359747"/>
          </a:xfrm>
          <a:prstGeom prst="rect">
            <a:avLst/>
          </a:prstGeom>
          <a:noFill/>
          <a:ln w="9525">
            <a:noFill/>
            <a:miter lim="800000"/>
            <a:headEnd/>
            <a:tailEnd/>
          </a:ln>
        </p:spPr>
      </p:pic>
      <p:sp>
        <p:nvSpPr>
          <p:cNvPr id="63495" name="Text Box 6"/>
          <p:cNvSpPr txBox="1">
            <a:spLocks noChangeArrowheads="1"/>
          </p:cNvSpPr>
          <p:nvPr/>
        </p:nvSpPr>
        <p:spPr bwMode="auto">
          <a:xfrm>
            <a:off x="1760220" y="6361870"/>
            <a:ext cx="3436620" cy="307995"/>
          </a:xfrm>
          <a:prstGeom prst="rect">
            <a:avLst/>
          </a:prstGeom>
          <a:noFill/>
          <a:ln w="9525">
            <a:noFill/>
            <a:miter lim="800000"/>
            <a:headEnd/>
            <a:tailEnd/>
          </a:ln>
        </p:spPr>
        <p:txBody>
          <a:bodyPr lIns="99173" tIns="49585" rIns="99173" bIns="49585">
            <a:spAutoFit/>
          </a:bodyPr>
          <a:lstStyle/>
          <a:p>
            <a:pPr>
              <a:lnSpc>
                <a:spcPct val="90000"/>
              </a:lnSpc>
              <a:spcBef>
                <a:spcPct val="20000"/>
              </a:spcBef>
              <a:buClr>
                <a:schemeClr val="folHlink"/>
              </a:buClr>
              <a:buSzPct val="60000"/>
              <a:buFont typeface="Wingdings" pitchFamily="2" charset="2"/>
              <a:buNone/>
            </a:pPr>
            <a:r>
              <a:rPr lang="en-US" sz="1500" dirty="0"/>
              <a:t>        (Jobs for the Future, 2006)</a:t>
            </a:r>
            <a:endParaRPr lang="en-US" sz="15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064714" y="200797"/>
            <a:ext cx="7879080" cy="1568027"/>
          </a:xfrm>
          <a:prstGeom prst="rect">
            <a:avLst/>
          </a:prstGeom>
          <a:noFill/>
          <a:ln w="9525">
            <a:noFill/>
            <a:miter lim="800000"/>
            <a:headEnd/>
            <a:tailEnd/>
          </a:ln>
        </p:spPr>
        <p:txBody>
          <a:bodyPr lIns="99173" tIns="49585" rIns="99173" bIns="49585" anchor="ctr"/>
          <a:lstStyle/>
          <a:p>
            <a:pPr algn="ctr">
              <a:defRPr/>
            </a:pPr>
            <a:r>
              <a:rPr lang="en-US" sz="4800" b="1" dirty="0">
                <a:ln w="12700">
                  <a:solidFill>
                    <a:schemeClr val="tx2">
                      <a:satMod val="155000"/>
                    </a:schemeClr>
                  </a:solidFill>
                  <a:prstDash val="solid"/>
                </a:ln>
                <a:solidFill>
                  <a:srgbClr val="F47846"/>
                </a:solidFill>
                <a:effectLst>
                  <a:outerShdw blurRad="41275" dist="20320" dir="1800000" algn="tl" rotWithShape="0">
                    <a:srgbClr val="000000">
                      <a:alpha val="40000"/>
                    </a:srgbClr>
                  </a:outerShdw>
                </a:effectLst>
                <a:latin typeface="Trebuchet MS" pitchFamily="34" charset="0"/>
                <a:ea typeface="+mn-ea"/>
              </a:rPr>
              <a:t> </a:t>
            </a:r>
            <a:r>
              <a:rPr lang="en-US" sz="4800" b="1" dirty="0">
                <a:ln w="12700">
                  <a:noFill/>
                  <a:prstDash val="solid"/>
                </a:ln>
                <a:solidFill>
                  <a:srgbClr val="0000FF"/>
                </a:solidFill>
                <a:latin typeface="Trebuchet MS" pitchFamily="34" charset="0"/>
                <a:ea typeface="+mn-ea"/>
              </a:rPr>
              <a:t>Grade Retention and </a:t>
            </a:r>
            <a:br>
              <a:rPr lang="en-US" sz="4800" b="1" dirty="0">
                <a:ln w="12700">
                  <a:noFill/>
                  <a:prstDash val="solid"/>
                </a:ln>
                <a:solidFill>
                  <a:srgbClr val="0000FF"/>
                </a:solidFill>
                <a:latin typeface="Trebuchet MS" pitchFamily="34" charset="0"/>
                <a:ea typeface="+mn-ea"/>
              </a:rPr>
            </a:br>
            <a:r>
              <a:rPr lang="en-US" sz="4800" b="1" dirty="0">
                <a:ln w="12700">
                  <a:noFill/>
                  <a:prstDash val="solid"/>
                </a:ln>
                <a:solidFill>
                  <a:srgbClr val="0000FF"/>
                </a:solidFill>
                <a:latin typeface="Trebuchet MS" pitchFamily="34" charset="0"/>
                <a:ea typeface="+mn-ea"/>
              </a:rPr>
              <a:t> School Dropout</a:t>
            </a:r>
          </a:p>
        </p:txBody>
      </p:sp>
      <p:sp>
        <p:nvSpPr>
          <p:cNvPr id="3" name="Rectangle 3"/>
          <p:cNvSpPr txBox="1">
            <a:spLocks noChangeArrowheads="1"/>
          </p:cNvSpPr>
          <p:nvPr/>
        </p:nvSpPr>
        <p:spPr bwMode="auto">
          <a:xfrm>
            <a:off x="1248569" y="1827107"/>
            <a:ext cx="7795260" cy="5364480"/>
          </a:xfrm>
          <a:prstGeom prst="rect">
            <a:avLst/>
          </a:prstGeom>
          <a:noFill/>
          <a:ln w="9525">
            <a:noFill/>
            <a:miter lim="800000"/>
            <a:headEnd/>
            <a:tailEnd/>
          </a:ln>
        </p:spPr>
        <p:txBody>
          <a:bodyPr lIns="99173" tIns="49585" rIns="99173" bIns="49585"/>
          <a:lstStyle/>
          <a:p>
            <a:pPr marL="371895" indent="-371895">
              <a:lnSpc>
                <a:spcPct val="90000"/>
              </a:lnSpc>
              <a:spcBef>
                <a:spcPct val="20000"/>
              </a:spcBef>
              <a:buClr>
                <a:srgbClr val="F47846"/>
              </a:buClr>
              <a:buFontTx/>
              <a:buChar char="•"/>
              <a:defRPr/>
            </a:pPr>
            <a:endParaRPr lang="en-US" sz="3000" kern="0" dirty="0">
              <a:latin typeface="+mn-lt"/>
              <a:ea typeface="+mn-ea"/>
            </a:endParaRPr>
          </a:p>
          <a:p>
            <a:pPr marL="1053700" indent="-495861">
              <a:lnSpc>
                <a:spcPct val="90000"/>
              </a:lnSpc>
              <a:spcBef>
                <a:spcPct val="20000"/>
              </a:spcBef>
              <a:buClr>
                <a:srgbClr val="0000FF"/>
              </a:buClr>
              <a:buSzPct val="130000"/>
              <a:buFont typeface="Wingdings" pitchFamily="2" charset="2"/>
              <a:buChar char="§"/>
              <a:defRPr/>
            </a:pPr>
            <a:r>
              <a:rPr lang="en-US" sz="3500" b="1" kern="0" dirty="0">
                <a:latin typeface="+mn-lt"/>
                <a:ea typeface="+mn-ea"/>
              </a:rPr>
              <a:t>Retention of one grade – </a:t>
            </a:r>
          </a:p>
          <a:p>
            <a:pPr marL="1053700" indent="-495861">
              <a:lnSpc>
                <a:spcPct val="90000"/>
              </a:lnSpc>
              <a:spcBef>
                <a:spcPct val="20000"/>
              </a:spcBef>
              <a:buClr>
                <a:srgbClr val="0000FF"/>
              </a:buClr>
              <a:buSzPct val="130000"/>
              <a:tabLst>
                <a:tab pos="1921453" algn="l"/>
              </a:tabLst>
              <a:defRPr/>
            </a:pPr>
            <a:r>
              <a:rPr lang="en-US" sz="3500" kern="0" dirty="0">
                <a:latin typeface="+mn-lt"/>
                <a:ea typeface="+mn-ea"/>
              </a:rPr>
              <a:t>		</a:t>
            </a:r>
            <a:r>
              <a:rPr lang="en-US" sz="3500" kern="0" dirty="0" smtClean="0">
                <a:latin typeface="+mn-lt"/>
                <a:ea typeface="+mn-ea"/>
              </a:rPr>
              <a:t>increases </a:t>
            </a:r>
            <a:r>
              <a:rPr lang="en-US" sz="3500" kern="0" dirty="0">
                <a:latin typeface="+mn-lt"/>
                <a:ea typeface="+mn-ea"/>
              </a:rPr>
              <a:t>risk by 40%</a:t>
            </a:r>
          </a:p>
          <a:p>
            <a:pPr marL="1053700" indent="-495861">
              <a:lnSpc>
                <a:spcPct val="90000"/>
              </a:lnSpc>
              <a:spcBef>
                <a:spcPct val="20000"/>
              </a:spcBef>
              <a:buClr>
                <a:srgbClr val="0000FF"/>
              </a:buClr>
              <a:buSzPct val="130000"/>
              <a:buFont typeface="Wingdings" pitchFamily="2" charset="2"/>
              <a:buChar char="§"/>
              <a:tabLst>
                <a:tab pos="1921453" algn="l"/>
              </a:tabLst>
              <a:defRPr/>
            </a:pPr>
            <a:endParaRPr lang="en-US" sz="3000" kern="0" dirty="0">
              <a:latin typeface="+mn-lt"/>
              <a:ea typeface="+mn-ea"/>
            </a:endParaRPr>
          </a:p>
          <a:p>
            <a:pPr marL="1053700" indent="-495861">
              <a:lnSpc>
                <a:spcPct val="90000"/>
              </a:lnSpc>
              <a:spcBef>
                <a:spcPct val="20000"/>
              </a:spcBef>
              <a:buClr>
                <a:srgbClr val="0000FF"/>
              </a:buClr>
              <a:buSzPct val="130000"/>
              <a:buFont typeface="Wingdings" pitchFamily="2" charset="2"/>
              <a:buChar char="§"/>
              <a:tabLst>
                <a:tab pos="1921453" algn="l"/>
              </a:tabLst>
              <a:defRPr/>
            </a:pPr>
            <a:r>
              <a:rPr lang="en-US" sz="3500" b="1" kern="0" dirty="0">
                <a:latin typeface="+mn-lt"/>
                <a:ea typeface="+mn-ea"/>
              </a:rPr>
              <a:t>Retention of two grades – </a:t>
            </a:r>
          </a:p>
          <a:p>
            <a:pPr marL="1053700" indent="-495861">
              <a:lnSpc>
                <a:spcPct val="90000"/>
              </a:lnSpc>
              <a:spcBef>
                <a:spcPct val="20000"/>
              </a:spcBef>
              <a:buClr>
                <a:srgbClr val="0000FF"/>
              </a:buClr>
              <a:buSzPct val="130000"/>
              <a:tabLst>
                <a:tab pos="1921453" algn="l"/>
              </a:tabLst>
              <a:defRPr/>
            </a:pPr>
            <a:r>
              <a:rPr lang="en-US" sz="3500" kern="0" dirty="0">
                <a:latin typeface="+mn-lt"/>
                <a:ea typeface="+mn-ea"/>
              </a:rPr>
              <a:t>		</a:t>
            </a:r>
            <a:r>
              <a:rPr lang="en-US" sz="3500" kern="0" dirty="0" smtClean="0">
                <a:latin typeface="+mn-lt"/>
                <a:ea typeface="+mn-ea"/>
              </a:rPr>
              <a:t>increases </a:t>
            </a:r>
            <a:r>
              <a:rPr lang="en-US" sz="3500" kern="0" dirty="0">
                <a:latin typeface="+mn-lt"/>
                <a:ea typeface="+mn-ea"/>
              </a:rPr>
              <a:t>risk by 90%</a:t>
            </a:r>
          </a:p>
        </p:txBody>
      </p:sp>
      <p:pic>
        <p:nvPicPr>
          <p:cNvPr id="18436" name="Picture 12" descr="MMAG00493_0000[1]"/>
          <p:cNvPicPr>
            <a:picLocks noGrp="1" noChangeAspect="1" noChangeArrowheads="1" noCrop="1"/>
          </p:cNvPicPr>
          <p:nvPr>
            <p:ph sz="quarter" idx="4294967295"/>
          </p:nvPr>
        </p:nvPicPr>
        <p:blipFill>
          <a:blip r:embed="rId2"/>
          <a:srcRect/>
          <a:stretch>
            <a:fillRect/>
          </a:stretch>
        </p:blipFill>
        <p:spPr>
          <a:xfrm>
            <a:off x="7384892" y="5047827"/>
            <a:ext cx="2930208" cy="2267373"/>
          </a:xfrm>
        </p:spPr>
      </p:pic>
      <p:sp>
        <p:nvSpPr>
          <p:cNvPr id="5" name="Slide Number Placeholder 4"/>
          <p:cNvSpPr>
            <a:spLocks noGrp="1"/>
          </p:cNvSpPr>
          <p:nvPr>
            <p:ph type="sldNum" sz="quarter" idx="12"/>
          </p:nvPr>
        </p:nvSpPr>
        <p:spPr/>
        <p:txBody>
          <a:bodyPr/>
          <a:lstStyle/>
          <a:p>
            <a:pPr>
              <a:defRPr/>
            </a:pPr>
            <a:fld id="{696C5F5B-DC23-4E11-8DBA-5042AFC396C4}" type="slidenum">
              <a:rPr lang="en-US" smtClean="0"/>
              <a:pPr>
                <a:defRPr/>
              </a:pPr>
              <a:t>13</a:t>
            </a:fld>
            <a:endParaRPr lang="en-US" dirty="0"/>
          </a:p>
        </p:txBody>
      </p:sp>
      <p:sp>
        <p:nvSpPr>
          <p:cNvPr id="6" name="TextBox 5"/>
          <p:cNvSpPr txBox="1"/>
          <p:nvPr/>
        </p:nvSpPr>
        <p:spPr>
          <a:xfrm>
            <a:off x="1503680" y="6045200"/>
            <a:ext cx="5455920" cy="258532"/>
          </a:xfrm>
          <a:prstGeom prst="rect">
            <a:avLst/>
          </a:prstGeom>
          <a:noFill/>
        </p:spPr>
        <p:txBody>
          <a:bodyPr wrap="square" rtlCol="0">
            <a:spAutoFit/>
          </a:bodyPr>
          <a:lstStyle/>
          <a:p>
            <a:pPr eaLnBrk="1" hangingPunct="1">
              <a:lnSpc>
                <a:spcPct val="90000"/>
              </a:lnSpc>
              <a:spcBef>
                <a:spcPct val="20000"/>
              </a:spcBef>
              <a:buClr>
                <a:schemeClr val="folHlink"/>
              </a:buClr>
              <a:buSzPct val="60000"/>
              <a:buFont typeface="Wingdings" pitchFamily="2" charset="2"/>
              <a:buNone/>
            </a:pPr>
            <a:r>
              <a:rPr lang="en-US" sz="1200" dirty="0" smtClean="0">
                <a:latin typeface="+mn-lt"/>
              </a:rPr>
              <a:t>(Roderick, M. PDK Research Bulletin, No. 15, 1995)</a:t>
            </a:r>
            <a:endParaRPr lang="en-US" sz="1200" dirty="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0F43C01-D3F5-435B-ACA1-4C8AE0C8DE09}" type="slidenum">
              <a:rPr lang="en-US"/>
              <a:pPr>
                <a:defRPr/>
              </a:pPr>
              <a:t>14</a:t>
            </a:fld>
            <a:endParaRPr lang="en-US"/>
          </a:p>
        </p:txBody>
      </p:sp>
      <p:sp>
        <p:nvSpPr>
          <p:cNvPr id="1568770" name="Rectangle 2"/>
          <p:cNvSpPr>
            <a:spLocks noGrp="1" noChangeArrowheads="1"/>
          </p:cNvSpPr>
          <p:nvPr>
            <p:ph type="title"/>
          </p:nvPr>
        </p:nvSpPr>
        <p:spPr>
          <a:xfrm>
            <a:off x="754380" y="356083"/>
            <a:ext cx="8549640" cy="1219200"/>
          </a:xfrm>
        </p:spPr>
        <p:txBody>
          <a:bodyPr/>
          <a:lstStyle/>
          <a:p>
            <a:pPr>
              <a:defRPr/>
            </a:pPr>
            <a:r>
              <a:rPr lang="en-US" b="1" kern="1200" dirty="0">
                <a:ln w="12700">
                  <a:noFill/>
                  <a:prstDash val="solid"/>
                </a:ln>
                <a:solidFill>
                  <a:srgbClr val="0000FF"/>
                </a:solidFill>
                <a:latin typeface="Trebuchet MS" pitchFamily="34" charset="0"/>
                <a:ea typeface="+mn-ea"/>
                <a:cs typeface="+mn-cs"/>
              </a:rPr>
              <a:t>Barriers and Risks for Girls</a:t>
            </a:r>
          </a:p>
        </p:txBody>
      </p:sp>
      <p:sp>
        <p:nvSpPr>
          <p:cNvPr id="20484" name="Rectangle 3"/>
          <p:cNvSpPr>
            <a:spLocks noGrp="1" noChangeArrowheads="1"/>
          </p:cNvSpPr>
          <p:nvPr>
            <p:ph type="body" idx="1"/>
          </p:nvPr>
        </p:nvSpPr>
        <p:spPr>
          <a:xfrm>
            <a:off x="857409" y="1640849"/>
            <a:ext cx="8549640" cy="4919133"/>
          </a:xfrm>
        </p:spPr>
        <p:txBody>
          <a:bodyPr/>
          <a:lstStyle/>
          <a:p>
            <a:pPr>
              <a:lnSpc>
                <a:spcPct val="90000"/>
              </a:lnSpc>
              <a:buClr>
                <a:srgbClr val="0000FF"/>
              </a:buClr>
              <a:buFont typeface="Wingdings" pitchFamily="2" charset="2"/>
              <a:buChar char="§"/>
            </a:pPr>
            <a:r>
              <a:rPr lang="en-US" sz="2600" b="1" dirty="0" smtClean="0"/>
              <a:t>Pregnancy and family responsibilities</a:t>
            </a:r>
          </a:p>
          <a:p>
            <a:pPr lvl="1">
              <a:lnSpc>
                <a:spcPct val="90000"/>
              </a:lnSpc>
              <a:buClr>
                <a:srgbClr val="0000FF"/>
              </a:buClr>
              <a:buFont typeface="Arial" pitchFamily="34" charset="0"/>
              <a:buChar char="—"/>
            </a:pPr>
            <a:r>
              <a:rPr lang="en-US" sz="2200" dirty="0" smtClean="0"/>
              <a:t>33% of dropouts are pregnant before exiting</a:t>
            </a:r>
          </a:p>
          <a:p>
            <a:pPr lvl="1">
              <a:lnSpc>
                <a:spcPct val="90000"/>
              </a:lnSpc>
              <a:buClr>
                <a:srgbClr val="0000FF"/>
              </a:buClr>
              <a:buFont typeface="Wingdings" pitchFamily="2" charset="2"/>
              <a:buChar char="§"/>
            </a:pPr>
            <a:endParaRPr lang="en-US" sz="700" dirty="0" smtClean="0"/>
          </a:p>
          <a:p>
            <a:pPr>
              <a:lnSpc>
                <a:spcPct val="90000"/>
              </a:lnSpc>
              <a:buClr>
                <a:srgbClr val="0000FF"/>
              </a:buClr>
              <a:buFont typeface="Wingdings" pitchFamily="2" charset="2"/>
              <a:buChar char="§"/>
            </a:pPr>
            <a:r>
              <a:rPr lang="en-US" sz="2600" b="1" dirty="0" smtClean="0"/>
              <a:t>Attendance rates</a:t>
            </a:r>
          </a:p>
          <a:p>
            <a:pPr lvl="1">
              <a:lnSpc>
                <a:spcPct val="90000"/>
              </a:lnSpc>
              <a:buClr>
                <a:srgbClr val="0000FF"/>
              </a:buClr>
              <a:buFont typeface="Arial" pitchFamily="34" charset="0"/>
              <a:buChar char="—"/>
            </a:pPr>
            <a:r>
              <a:rPr lang="en-US" sz="2200" dirty="0" smtClean="0"/>
              <a:t>9% more girls than boys cite attendance as a factor</a:t>
            </a:r>
          </a:p>
          <a:p>
            <a:pPr>
              <a:lnSpc>
                <a:spcPct val="90000"/>
              </a:lnSpc>
              <a:buClr>
                <a:srgbClr val="0000FF"/>
              </a:buClr>
              <a:buFont typeface="Wingdings" pitchFamily="2" charset="2"/>
              <a:buChar char="§"/>
            </a:pPr>
            <a:endParaRPr lang="en-US" sz="900" dirty="0" smtClean="0"/>
          </a:p>
          <a:p>
            <a:pPr>
              <a:lnSpc>
                <a:spcPct val="90000"/>
              </a:lnSpc>
              <a:buClr>
                <a:srgbClr val="0000FF"/>
              </a:buClr>
              <a:buFont typeface="Wingdings" pitchFamily="2" charset="2"/>
              <a:buChar char="§"/>
            </a:pPr>
            <a:r>
              <a:rPr lang="en-US" sz="2600" b="1" dirty="0" smtClean="0"/>
              <a:t>Academics</a:t>
            </a:r>
          </a:p>
          <a:p>
            <a:pPr lvl="1">
              <a:lnSpc>
                <a:spcPct val="90000"/>
              </a:lnSpc>
              <a:buClr>
                <a:srgbClr val="0000FF"/>
              </a:buClr>
              <a:buFont typeface="Arial" pitchFamily="34" charset="0"/>
              <a:buChar char="—"/>
            </a:pPr>
            <a:r>
              <a:rPr lang="en-US" sz="2200" dirty="0" smtClean="0"/>
              <a:t>African American, Hispanics &amp; Native Amer./Alaskan Natives drop out at a higher rate than males or Caucasians</a:t>
            </a:r>
          </a:p>
          <a:p>
            <a:pPr lvl="1">
              <a:lnSpc>
                <a:spcPct val="90000"/>
              </a:lnSpc>
              <a:buClr>
                <a:srgbClr val="0000FF"/>
              </a:buClr>
              <a:buFont typeface="Wingdings" pitchFamily="2" charset="2"/>
              <a:buChar char="§"/>
            </a:pPr>
            <a:endParaRPr lang="en-US" sz="700" dirty="0" smtClean="0"/>
          </a:p>
          <a:p>
            <a:pPr>
              <a:lnSpc>
                <a:spcPct val="90000"/>
              </a:lnSpc>
              <a:buClr>
                <a:srgbClr val="0000FF"/>
              </a:buClr>
              <a:buFont typeface="Wingdings" pitchFamily="2" charset="2"/>
              <a:buChar char="§"/>
            </a:pPr>
            <a:r>
              <a:rPr lang="en-US" sz="2600" b="1" dirty="0" smtClean="0"/>
              <a:t>Discipline</a:t>
            </a:r>
          </a:p>
          <a:p>
            <a:pPr lvl="1">
              <a:lnSpc>
                <a:spcPct val="90000"/>
              </a:lnSpc>
              <a:buClr>
                <a:srgbClr val="0000FF"/>
              </a:buClr>
              <a:buFont typeface="Arial" pitchFamily="34" charset="0"/>
              <a:buChar char="—"/>
            </a:pPr>
            <a:r>
              <a:rPr lang="en-US" sz="2200" dirty="0" smtClean="0"/>
              <a:t>12th grade Hispanic females’ dropout rate skyrockets</a:t>
            </a:r>
          </a:p>
          <a:p>
            <a:pPr lvl="1">
              <a:lnSpc>
                <a:spcPct val="90000"/>
              </a:lnSpc>
              <a:buClr>
                <a:srgbClr val="0000FF"/>
              </a:buClr>
              <a:buFont typeface="Wingdings" pitchFamily="2" charset="2"/>
              <a:buChar char="§"/>
            </a:pPr>
            <a:endParaRPr lang="en-US" sz="700" dirty="0" smtClean="0"/>
          </a:p>
          <a:p>
            <a:pPr>
              <a:buClr>
                <a:srgbClr val="0000FF"/>
              </a:buClr>
              <a:buFont typeface="Wingdings" pitchFamily="2" charset="2"/>
              <a:buChar char="§"/>
            </a:pPr>
            <a:r>
              <a:rPr lang="en-US" sz="2600" b="1" dirty="0" smtClean="0"/>
              <a:t>Family structure and rules</a:t>
            </a:r>
          </a:p>
          <a:p>
            <a:pPr algn="ctr">
              <a:spcBef>
                <a:spcPct val="0"/>
              </a:spcBef>
              <a:buFontTx/>
              <a:buNone/>
            </a:pPr>
            <a:r>
              <a:rPr lang="en-US" sz="2600" b="1" i="1" dirty="0" smtClean="0"/>
              <a:t>	</a:t>
            </a:r>
            <a:r>
              <a:rPr lang="en-US" sz="1500" i="1" dirty="0" smtClean="0"/>
              <a:t>(When Girls Don’t Graduate, We All Fail, </a:t>
            </a:r>
            <a:r>
              <a:rPr lang="en-US" sz="1500" dirty="0" smtClean="0"/>
              <a:t>2007)</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8000">
                  <a:noFill/>
                  <a:prstDash val="solid"/>
                  <a:miter lim="800000"/>
                </a:ln>
                <a:solidFill>
                  <a:srgbClr val="0000FF"/>
                </a:solidFill>
                <a:latin typeface="Trebuchet MS" pitchFamily="34" charset="0"/>
              </a:rPr>
              <a:t>What key indicator </a:t>
            </a:r>
            <a:br>
              <a:rPr lang="en-US" b="1" dirty="0" smtClean="0">
                <a:ln w="18000">
                  <a:noFill/>
                  <a:prstDash val="solid"/>
                  <a:miter lim="800000"/>
                </a:ln>
                <a:solidFill>
                  <a:srgbClr val="0000FF"/>
                </a:solidFill>
                <a:latin typeface="Trebuchet MS" pitchFamily="34" charset="0"/>
              </a:rPr>
            </a:br>
            <a:r>
              <a:rPr lang="en-US" b="1" dirty="0" smtClean="0">
                <a:ln w="18000">
                  <a:noFill/>
                  <a:prstDash val="solid"/>
                  <a:miter lim="800000"/>
                </a:ln>
                <a:solidFill>
                  <a:srgbClr val="0000FF"/>
                </a:solidFill>
                <a:latin typeface="Trebuchet MS" pitchFamily="34" charset="0"/>
              </a:rPr>
              <a:t>is the best predictor of a school dropout?</a:t>
            </a:r>
            <a:endParaRPr lang="en-US" b="1" dirty="0">
              <a:ln w="18000">
                <a:noFill/>
                <a:prstDash val="solid"/>
                <a:miter lim="800000"/>
              </a:ln>
              <a:solidFill>
                <a:srgbClr val="0000FF"/>
              </a:solidFill>
              <a:latin typeface="Trebuchet MS" pitchFamily="34" charset="0"/>
            </a:endParaRPr>
          </a:p>
        </p:txBody>
      </p:sp>
      <p:sp>
        <p:nvSpPr>
          <p:cNvPr id="3" name="Content Placeholder 2"/>
          <p:cNvSpPr>
            <a:spLocks noGrp="1"/>
          </p:cNvSpPr>
          <p:nvPr>
            <p:ph idx="1"/>
          </p:nvPr>
        </p:nvSpPr>
        <p:spPr>
          <a:xfrm>
            <a:off x="1589476" y="2697291"/>
            <a:ext cx="6916702" cy="3805108"/>
          </a:xfrm>
        </p:spPr>
        <p:txBody>
          <a:bodyPr/>
          <a:lstStyle/>
          <a:p>
            <a:pPr>
              <a:buClr>
                <a:srgbClr val="0000FF"/>
              </a:buClr>
              <a:buFont typeface="Wingdings" pitchFamily="2" charset="2"/>
              <a:buChar char="§"/>
            </a:pPr>
            <a:r>
              <a:rPr lang="en-US" dirty="0" smtClean="0">
                <a:cs typeface="Tahoma" pitchFamily="34" charset="0"/>
              </a:rPr>
              <a:t>Attendance</a:t>
            </a:r>
          </a:p>
          <a:p>
            <a:pPr>
              <a:buClr>
                <a:srgbClr val="0000FF"/>
              </a:buClr>
              <a:buFont typeface="Wingdings" pitchFamily="2" charset="2"/>
              <a:buChar char="§"/>
            </a:pPr>
            <a:r>
              <a:rPr lang="en-US" dirty="0" smtClean="0">
                <a:cs typeface="Tahoma" pitchFamily="34" charset="0"/>
              </a:rPr>
              <a:t>Reading Level</a:t>
            </a:r>
          </a:p>
          <a:p>
            <a:pPr>
              <a:buClr>
                <a:srgbClr val="0000FF"/>
              </a:buClr>
              <a:buFont typeface="Wingdings" pitchFamily="2" charset="2"/>
              <a:buChar char="§"/>
            </a:pPr>
            <a:r>
              <a:rPr lang="en-US" dirty="0" smtClean="0">
                <a:cs typeface="Tahoma" pitchFamily="34" charset="0"/>
              </a:rPr>
              <a:t>Free and reduced lunch</a:t>
            </a:r>
          </a:p>
          <a:p>
            <a:pPr>
              <a:buClr>
                <a:srgbClr val="0000FF"/>
              </a:buClr>
              <a:buFont typeface="Wingdings" pitchFamily="2" charset="2"/>
              <a:buChar char="§"/>
            </a:pPr>
            <a:r>
              <a:rPr lang="en-US" dirty="0" smtClean="0">
                <a:cs typeface="Tahoma" pitchFamily="34" charset="0"/>
              </a:rPr>
              <a:t>Academic achievement</a:t>
            </a:r>
          </a:p>
          <a:p>
            <a:pPr>
              <a:buClr>
                <a:srgbClr val="0000FF"/>
              </a:buClr>
              <a:buFont typeface="Wingdings" pitchFamily="2" charset="2"/>
              <a:buChar char="§"/>
            </a:pPr>
            <a:r>
              <a:rPr lang="en-US" dirty="0" smtClean="0">
                <a:cs typeface="Tahoma" pitchFamily="34" charset="0"/>
              </a:rPr>
              <a:t>Discipline referrals</a:t>
            </a:r>
            <a:endParaRPr lang="en-US" dirty="0">
              <a:cs typeface="Tahoma" pitchFamily="34" charset="0"/>
            </a:endParaRPr>
          </a:p>
        </p:txBody>
      </p:sp>
      <p:sp>
        <p:nvSpPr>
          <p:cNvPr id="4" name="Slide Number Placeholder 3"/>
          <p:cNvSpPr>
            <a:spLocks noGrp="1"/>
          </p:cNvSpPr>
          <p:nvPr>
            <p:ph type="sldNum" sz="quarter" idx="12"/>
          </p:nvPr>
        </p:nvSpPr>
        <p:spPr/>
        <p:txBody>
          <a:bodyPr/>
          <a:lstStyle/>
          <a:p>
            <a:pPr>
              <a:defRPr/>
            </a:pPr>
            <a:fld id="{3475D17A-72F3-42AF-808C-AF32F60D5801}"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071200" y="6"/>
            <a:ext cx="7879080" cy="1283547"/>
          </a:xfrm>
          <a:prstGeom prst="rect">
            <a:avLst/>
          </a:prstGeom>
          <a:noFill/>
          <a:ln w="9525">
            <a:noFill/>
            <a:miter lim="800000"/>
            <a:headEnd/>
            <a:tailEnd/>
          </a:ln>
        </p:spPr>
        <p:txBody>
          <a:bodyPr lIns="99173" tIns="49585" rIns="99173" bIns="49585" anchor="ctr"/>
          <a:lstStyle/>
          <a:p>
            <a:pPr algn="ctr">
              <a:defRPr/>
            </a:pPr>
            <a:r>
              <a:rPr lang="en-US" sz="4800" b="1" dirty="0" smtClean="0">
                <a:ln w="12700">
                  <a:noFill/>
                  <a:prstDash val="solid"/>
                </a:ln>
                <a:solidFill>
                  <a:srgbClr val="0000FF"/>
                </a:solidFill>
                <a:latin typeface="Trebuchet MS" pitchFamily="34" charset="0"/>
              </a:rPr>
              <a:t>Research Domain Factors</a:t>
            </a:r>
            <a:endParaRPr lang="en-US" sz="4800" b="1" dirty="0">
              <a:ln w="12700">
                <a:noFill/>
                <a:prstDash val="solid"/>
              </a:ln>
              <a:solidFill>
                <a:srgbClr val="0000FF"/>
              </a:solidFill>
              <a:latin typeface="Trebuchet MS" pitchFamily="34" charset="0"/>
            </a:endParaRPr>
          </a:p>
        </p:txBody>
      </p:sp>
      <p:sp>
        <p:nvSpPr>
          <p:cNvPr id="3" name="Rectangle 3"/>
          <p:cNvSpPr txBox="1">
            <a:spLocks noChangeArrowheads="1"/>
          </p:cNvSpPr>
          <p:nvPr/>
        </p:nvSpPr>
        <p:spPr bwMode="auto">
          <a:xfrm>
            <a:off x="1286987" y="1403774"/>
            <a:ext cx="8214360" cy="6177280"/>
          </a:xfrm>
          <a:prstGeom prst="rect">
            <a:avLst/>
          </a:prstGeom>
          <a:noFill/>
          <a:ln w="9525">
            <a:noFill/>
            <a:miter lim="800000"/>
            <a:headEnd/>
            <a:tailEnd/>
          </a:ln>
        </p:spPr>
        <p:txBody>
          <a:bodyPr lIns="99173" tIns="49585" rIns="99173" bIns="49585"/>
          <a:lstStyle/>
          <a:p>
            <a:pPr marL="1053700" lvl="1" indent="-495861">
              <a:lnSpc>
                <a:spcPct val="150000"/>
              </a:lnSpc>
              <a:spcBef>
                <a:spcPct val="20000"/>
              </a:spcBef>
              <a:buClr>
                <a:srgbClr val="0000FF"/>
              </a:buClr>
              <a:buSzPct val="70000"/>
              <a:buFont typeface="Arial" pitchFamily="34" charset="0"/>
              <a:buChar char="■"/>
              <a:defRPr/>
            </a:pPr>
            <a:r>
              <a:rPr lang="en-US" sz="4100" kern="0" dirty="0" smtClean="0">
                <a:latin typeface="+mn-lt"/>
                <a:ea typeface="+mn-ea"/>
                <a:cs typeface="Tahoma" pitchFamily="34" charset="0"/>
              </a:rPr>
              <a:t>Individual</a:t>
            </a:r>
            <a:endParaRPr lang="en-US" sz="4100" kern="0" dirty="0">
              <a:latin typeface="+mn-lt"/>
              <a:ea typeface="+mn-ea"/>
              <a:cs typeface="Tahoma" pitchFamily="34" charset="0"/>
            </a:endParaRPr>
          </a:p>
          <a:p>
            <a:pPr marL="1053700" lvl="1" indent="-495861">
              <a:lnSpc>
                <a:spcPct val="150000"/>
              </a:lnSpc>
              <a:spcBef>
                <a:spcPct val="20000"/>
              </a:spcBef>
              <a:buClr>
                <a:srgbClr val="0000FF"/>
              </a:buClr>
              <a:buSzPct val="70000"/>
              <a:buFont typeface="Arial" pitchFamily="34" charset="0"/>
              <a:buChar char="■"/>
              <a:defRPr/>
            </a:pPr>
            <a:r>
              <a:rPr lang="en-US" sz="4100" kern="0" dirty="0" smtClean="0">
                <a:latin typeface="+mn-lt"/>
                <a:ea typeface="+mn-ea"/>
                <a:cs typeface="Tahoma" pitchFamily="34" charset="0"/>
              </a:rPr>
              <a:t>Family</a:t>
            </a:r>
            <a:endParaRPr lang="en-US" sz="4100" kern="0" dirty="0">
              <a:latin typeface="+mn-lt"/>
              <a:ea typeface="+mn-ea"/>
              <a:cs typeface="Tahoma" pitchFamily="34" charset="0"/>
            </a:endParaRPr>
          </a:p>
          <a:p>
            <a:pPr marL="1053700" lvl="1" indent="-495861">
              <a:lnSpc>
                <a:spcPct val="150000"/>
              </a:lnSpc>
              <a:spcBef>
                <a:spcPct val="20000"/>
              </a:spcBef>
              <a:buClr>
                <a:srgbClr val="0000FF"/>
              </a:buClr>
              <a:buSzPct val="70000"/>
              <a:buFont typeface="Arial" pitchFamily="34" charset="0"/>
              <a:buChar char="■"/>
              <a:defRPr/>
            </a:pPr>
            <a:r>
              <a:rPr lang="en-US" sz="4100" kern="0" dirty="0" smtClean="0">
                <a:latin typeface="+mn-lt"/>
                <a:ea typeface="+mn-ea"/>
                <a:cs typeface="Tahoma" pitchFamily="34" charset="0"/>
              </a:rPr>
              <a:t>School</a:t>
            </a:r>
            <a:endParaRPr lang="en-US" sz="4100" kern="0" dirty="0">
              <a:latin typeface="+mn-lt"/>
              <a:ea typeface="+mn-ea"/>
              <a:cs typeface="Tahoma" pitchFamily="34" charset="0"/>
            </a:endParaRPr>
          </a:p>
          <a:p>
            <a:pPr marL="1053700" lvl="1" indent="-495861">
              <a:lnSpc>
                <a:spcPct val="150000"/>
              </a:lnSpc>
              <a:spcBef>
                <a:spcPct val="20000"/>
              </a:spcBef>
              <a:buClr>
                <a:srgbClr val="0000FF"/>
              </a:buClr>
              <a:buSzPct val="70000"/>
              <a:buFont typeface="Arial" pitchFamily="34" charset="0"/>
              <a:buChar char="■"/>
              <a:defRPr/>
            </a:pPr>
            <a:r>
              <a:rPr lang="en-US" sz="4100" kern="0" dirty="0" smtClean="0">
                <a:latin typeface="+mn-lt"/>
                <a:ea typeface="+mn-ea"/>
                <a:cs typeface="Tahoma" pitchFamily="34" charset="0"/>
              </a:rPr>
              <a:t>Community</a:t>
            </a:r>
            <a:endParaRPr lang="en-US" sz="4100" kern="0" dirty="0">
              <a:latin typeface="+mn-lt"/>
              <a:ea typeface="+mn-ea"/>
              <a:cs typeface="Tahoma" pitchFamily="34" charset="0"/>
            </a:endParaRPr>
          </a:p>
          <a:p>
            <a:pPr marL="1053700" lvl="1" indent="-495861">
              <a:lnSpc>
                <a:spcPct val="90000"/>
              </a:lnSpc>
              <a:spcBef>
                <a:spcPct val="20000"/>
              </a:spcBef>
              <a:buClr>
                <a:srgbClr val="0000FF"/>
              </a:buClr>
              <a:buSzPct val="70000"/>
              <a:buFont typeface="Arial" pitchFamily="34" charset="0"/>
              <a:buChar char="■"/>
              <a:defRPr/>
            </a:pPr>
            <a:endParaRPr lang="en-US" sz="1100" kern="0" dirty="0">
              <a:latin typeface="Tahoma" pitchFamily="34" charset="0"/>
              <a:ea typeface="+mn-ea"/>
              <a:cs typeface="Tahoma" pitchFamily="34" charset="0"/>
            </a:endParaRPr>
          </a:p>
          <a:p>
            <a:pPr marL="1239642" lvl="2" indent="-247930">
              <a:spcBef>
                <a:spcPct val="20000"/>
              </a:spcBef>
              <a:buFont typeface="Wingdings" pitchFamily="2" charset="2"/>
              <a:buChar char="Ø"/>
              <a:defRPr/>
            </a:pPr>
            <a:endParaRPr lang="en-US" sz="3000" kern="0" dirty="0">
              <a:latin typeface="+mn-lt"/>
              <a:ea typeface="+mn-ea"/>
            </a:endParaRPr>
          </a:p>
        </p:txBody>
      </p:sp>
      <p:pic>
        <p:nvPicPr>
          <p:cNvPr id="4" name="Picture 4" descr="AVQ50055"/>
          <p:cNvPicPr>
            <a:picLocks noChangeAspect="1" noChangeArrowheads="1"/>
          </p:cNvPicPr>
          <p:nvPr/>
        </p:nvPicPr>
        <p:blipFill>
          <a:blip r:embed="rId2"/>
          <a:srcRect/>
          <a:stretch>
            <a:fillRect/>
          </a:stretch>
        </p:blipFill>
        <p:spPr bwMode="auto">
          <a:xfrm>
            <a:off x="8222344" y="3270553"/>
            <a:ext cx="1522730" cy="2032000"/>
          </a:xfrm>
          <a:prstGeom prst="ellipse">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8A89C14-249D-4558-A794-B890BAC55236}"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ED75FD4-D8ED-4D27-97AA-E0B5CEEA1D6C}" type="slidenum">
              <a:rPr lang="en-US"/>
              <a:pPr/>
              <a:t>17</a:t>
            </a:fld>
            <a:endParaRPr lang="en-US"/>
          </a:p>
        </p:txBody>
      </p:sp>
      <p:sp>
        <p:nvSpPr>
          <p:cNvPr id="136194" name="Rectangle 2"/>
          <p:cNvSpPr>
            <a:spLocks noGrp="1" noChangeArrowheads="1"/>
          </p:cNvSpPr>
          <p:nvPr>
            <p:ph type="title"/>
          </p:nvPr>
        </p:nvSpPr>
        <p:spPr>
          <a:xfrm>
            <a:off x="311287" y="650240"/>
            <a:ext cx="9455285" cy="1219200"/>
          </a:xfrm>
        </p:spPr>
        <p:txBody>
          <a:bodyPr/>
          <a:lstStyle/>
          <a:p>
            <a:r>
              <a:rPr lang="en-US" b="1" dirty="0" smtClean="0">
                <a:ln w="18000">
                  <a:noFill/>
                  <a:prstDash val="solid"/>
                  <a:miter lim="800000"/>
                </a:ln>
                <a:solidFill>
                  <a:srgbClr val="0000FF"/>
                </a:solidFill>
                <a:latin typeface="Trebuchet MS" pitchFamily="34" charset="0"/>
              </a:rPr>
              <a:t>Individual Factors…contributing to students dropping out</a:t>
            </a:r>
            <a:endParaRPr lang="en-US" dirty="0">
              <a:ln w="18000">
                <a:noFill/>
                <a:prstDash val="solid"/>
                <a:miter lim="800000"/>
              </a:ln>
            </a:endParaRPr>
          </a:p>
        </p:txBody>
      </p:sp>
      <p:sp>
        <p:nvSpPr>
          <p:cNvPr id="136195" name="Rectangle 3"/>
          <p:cNvSpPr>
            <a:spLocks noGrp="1" noChangeArrowheads="1"/>
          </p:cNvSpPr>
          <p:nvPr>
            <p:ph type="body" idx="1"/>
          </p:nvPr>
        </p:nvSpPr>
        <p:spPr>
          <a:xfrm>
            <a:off x="1005840" y="2438400"/>
            <a:ext cx="6035040" cy="3982720"/>
          </a:xfrm>
        </p:spPr>
        <p:txBody>
          <a:bodyPr/>
          <a:lstStyle/>
          <a:p>
            <a:pPr>
              <a:buClr>
                <a:srgbClr val="0000FF"/>
              </a:buClr>
              <a:buFont typeface="Wingdings" pitchFamily="2" charset="2"/>
              <a:buChar char="§"/>
            </a:pPr>
            <a:r>
              <a:rPr lang="en-US" sz="3000" dirty="0"/>
              <a:t>Lacks future orientation</a:t>
            </a:r>
          </a:p>
          <a:p>
            <a:pPr>
              <a:buClr>
                <a:srgbClr val="0000FF"/>
              </a:buClr>
              <a:buFont typeface="Wingdings" pitchFamily="2" charset="2"/>
              <a:buChar char="§"/>
            </a:pPr>
            <a:r>
              <a:rPr lang="en-US" sz="3000" dirty="0"/>
              <a:t>Inadequate peer relationships</a:t>
            </a:r>
          </a:p>
          <a:p>
            <a:pPr>
              <a:buClr>
                <a:srgbClr val="0000FF"/>
              </a:buClr>
              <a:buFont typeface="Wingdings" pitchFamily="2" charset="2"/>
              <a:buChar char="§"/>
            </a:pPr>
            <a:r>
              <a:rPr lang="en-US" sz="3000" dirty="0"/>
              <a:t>Drug abuse</a:t>
            </a:r>
          </a:p>
          <a:p>
            <a:pPr>
              <a:buClr>
                <a:srgbClr val="0000FF"/>
              </a:buClr>
              <a:buFont typeface="Wingdings" pitchFamily="2" charset="2"/>
              <a:buChar char="§"/>
            </a:pPr>
            <a:r>
              <a:rPr lang="en-US" sz="3000" dirty="0"/>
              <a:t>Pregnancy</a:t>
            </a:r>
          </a:p>
          <a:p>
            <a:pPr>
              <a:buClr>
                <a:srgbClr val="0000FF"/>
              </a:buClr>
              <a:buFont typeface="Wingdings" pitchFamily="2" charset="2"/>
              <a:buChar char="§"/>
            </a:pPr>
            <a:r>
              <a:rPr lang="en-US" sz="3000" dirty="0"/>
              <a:t>Special learning needs</a:t>
            </a:r>
          </a:p>
          <a:p>
            <a:pPr>
              <a:buClr>
                <a:srgbClr val="0000FF"/>
              </a:buClr>
              <a:buFont typeface="Wingdings" pitchFamily="2" charset="2"/>
              <a:buChar char="§"/>
            </a:pPr>
            <a:r>
              <a:rPr lang="en-US" sz="3000" dirty="0"/>
              <a:t>Depression</a:t>
            </a:r>
          </a:p>
          <a:p>
            <a:pPr lvl="1">
              <a:buFont typeface="Wingdings" pitchFamily="2" charset="2"/>
              <a:buChar char="Ø"/>
            </a:pPr>
            <a:endParaRPr lang="en-US" dirty="0"/>
          </a:p>
        </p:txBody>
      </p:sp>
      <p:pic>
        <p:nvPicPr>
          <p:cNvPr id="136199" name="Picture 7" descr="AVV50023"/>
          <p:cNvPicPr>
            <a:picLocks noChangeAspect="1" noChangeArrowheads="1"/>
          </p:cNvPicPr>
          <p:nvPr/>
        </p:nvPicPr>
        <p:blipFill>
          <a:blip r:embed="rId3"/>
          <a:srcRect/>
          <a:stretch>
            <a:fillRect/>
          </a:stretch>
        </p:blipFill>
        <p:spPr bwMode="auto">
          <a:xfrm>
            <a:off x="6537960" y="4064013"/>
            <a:ext cx="2766060" cy="2197947"/>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2C6D7EA6-961F-4E4F-B41D-7E904B6FED73}" type="slidenum">
              <a:rPr lang="en-US"/>
              <a:pPr/>
              <a:t>18</a:t>
            </a:fld>
            <a:endParaRPr lang="en-US"/>
          </a:p>
        </p:txBody>
      </p:sp>
      <p:sp>
        <p:nvSpPr>
          <p:cNvPr id="137218" name="Rectangle 2"/>
          <p:cNvSpPr>
            <a:spLocks noGrp="1" noChangeArrowheads="1"/>
          </p:cNvSpPr>
          <p:nvPr>
            <p:ph type="title"/>
          </p:nvPr>
        </p:nvSpPr>
        <p:spPr>
          <a:xfrm>
            <a:off x="377687" y="568960"/>
            <a:ext cx="9429253" cy="1219200"/>
          </a:xfrm>
        </p:spPr>
        <p:txBody>
          <a:bodyPr/>
          <a:lstStyle/>
          <a:p>
            <a:r>
              <a:rPr lang="en-US" b="1" dirty="0" smtClean="0">
                <a:ln w="18000">
                  <a:noFill/>
                  <a:prstDash val="solid"/>
                  <a:miter lim="800000"/>
                </a:ln>
                <a:solidFill>
                  <a:srgbClr val="0000FF"/>
                </a:solidFill>
                <a:latin typeface="Trebuchet MS" pitchFamily="34" charset="0"/>
              </a:rPr>
              <a:t>Family Factors…contributing to students dropping out</a:t>
            </a:r>
            <a:endParaRPr lang="en-US" dirty="0">
              <a:ln w="18000">
                <a:noFill/>
                <a:prstDash val="solid"/>
                <a:miter lim="800000"/>
              </a:ln>
            </a:endParaRPr>
          </a:p>
        </p:txBody>
      </p:sp>
      <p:sp>
        <p:nvSpPr>
          <p:cNvPr id="137219" name="Rectangle 3"/>
          <p:cNvSpPr>
            <a:spLocks noGrp="1" noChangeArrowheads="1"/>
          </p:cNvSpPr>
          <p:nvPr>
            <p:ph type="body" idx="1"/>
          </p:nvPr>
        </p:nvSpPr>
        <p:spPr>
          <a:xfrm>
            <a:off x="1089660" y="2357120"/>
            <a:ext cx="6482080" cy="4307840"/>
          </a:xfrm>
        </p:spPr>
        <p:txBody>
          <a:bodyPr/>
          <a:lstStyle/>
          <a:p>
            <a:pPr>
              <a:buClr>
                <a:srgbClr val="0000FF"/>
              </a:buClr>
              <a:buFont typeface="Wingdings" pitchFamily="2" charset="2"/>
              <a:buChar char="§"/>
            </a:pPr>
            <a:r>
              <a:rPr lang="en-US" sz="3000" dirty="0"/>
              <a:t>Poverty</a:t>
            </a:r>
          </a:p>
          <a:p>
            <a:pPr>
              <a:buClr>
                <a:srgbClr val="0000FF"/>
              </a:buClr>
              <a:buFont typeface="Wingdings" pitchFamily="2" charset="2"/>
              <a:buChar char="§"/>
            </a:pPr>
            <a:r>
              <a:rPr lang="en-US" sz="3000" dirty="0"/>
              <a:t>Low expectations</a:t>
            </a:r>
          </a:p>
          <a:p>
            <a:pPr>
              <a:buClr>
                <a:srgbClr val="0000FF"/>
              </a:buClr>
              <a:buFont typeface="Wingdings" pitchFamily="2" charset="2"/>
              <a:buChar char="§"/>
            </a:pPr>
            <a:r>
              <a:rPr lang="en-US" sz="3000" dirty="0"/>
              <a:t>Abuse</a:t>
            </a:r>
          </a:p>
          <a:p>
            <a:pPr>
              <a:buClr>
                <a:srgbClr val="0000FF"/>
              </a:buClr>
              <a:buFont typeface="Wingdings" pitchFamily="2" charset="2"/>
              <a:buChar char="§"/>
            </a:pPr>
            <a:r>
              <a:rPr lang="en-US" sz="3000" dirty="0"/>
              <a:t>Mobility of family</a:t>
            </a:r>
          </a:p>
          <a:p>
            <a:pPr>
              <a:buClr>
                <a:srgbClr val="0000FF"/>
              </a:buClr>
              <a:buFont typeface="Wingdings" pitchFamily="2" charset="2"/>
              <a:buChar char="§"/>
            </a:pPr>
            <a:r>
              <a:rPr lang="en-US" sz="3000" dirty="0"/>
              <a:t>Parent level of education</a:t>
            </a:r>
          </a:p>
          <a:p>
            <a:pPr>
              <a:buClr>
                <a:srgbClr val="0000FF"/>
              </a:buClr>
              <a:buFont typeface="Wingdings" pitchFamily="2" charset="2"/>
              <a:buChar char="§"/>
            </a:pPr>
            <a:r>
              <a:rPr lang="en-US" sz="3000" dirty="0"/>
              <a:t>Language and literacy levels</a:t>
            </a:r>
          </a:p>
        </p:txBody>
      </p:sp>
      <p:pic>
        <p:nvPicPr>
          <p:cNvPr id="137220" name="Picture 4"/>
          <p:cNvPicPr>
            <a:picLocks noChangeAspect="1" noChangeArrowheads="1"/>
          </p:cNvPicPr>
          <p:nvPr/>
        </p:nvPicPr>
        <p:blipFill>
          <a:blip r:embed="rId3"/>
          <a:srcRect/>
          <a:stretch>
            <a:fillRect/>
          </a:stretch>
        </p:blipFill>
        <p:spPr bwMode="auto">
          <a:xfrm>
            <a:off x="-1844039" y="24302720"/>
            <a:ext cx="5589747" cy="5486400"/>
          </a:xfrm>
          <a:prstGeom prst="rect">
            <a:avLst/>
          </a:prstGeom>
          <a:noFill/>
          <a:ln w="9525">
            <a:noFill/>
            <a:miter lim="800000"/>
            <a:headEnd/>
            <a:tailEnd/>
          </a:ln>
          <a:effectLst/>
        </p:spPr>
      </p:pic>
      <p:pic>
        <p:nvPicPr>
          <p:cNvPr id="137222" name="Picture 6" descr="CJD50044"/>
          <p:cNvPicPr>
            <a:picLocks noChangeAspect="1" noChangeArrowheads="1"/>
          </p:cNvPicPr>
          <p:nvPr/>
        </p:nvPicPr>
        <p:blipFill>
          <a:blip r:embed="rId4"/>
          <a:srcRect/>
          <a:stretch>
            <a:fillRect/>
          </a:stretch>
        </p:blipFill>
        <p:spPr bwMode="auto">
          <a:xfrm>
            <a:off x="7208520" y="3820173"/>
            <a:ext cx="2095500" cy="1732281"/>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93010A6-270C-4EA2-8996-C685A8ED8589}" type="slidenum">
              <a:rPr lang="en-US"/>
              <a:pPr/>
              <a:t>19</a:t>
            </a:fld>
            <a:endParaRPr lang="en-US"/>
          </a:p>
        </p:txBody>
      </p:sp>
      <p:sp>
        <p:nvSpPr>
          <p:cNvPr id="138242" name="Rectangle 2"/>
          <p:cNvSpPr>
            <a:spLocks noGrp="1" noChangeArrowheads="1"/>
          </p:cNvSpPr>
          <p:nvPr>
            <p:ph type="title"/>
          </p:nvPr>
        </p:nvSpPr>
        <p:spPr/>
        <p:txBody>
          <a:bodyPr/>
          <a:lstStyle/>
          <a:p>
            <a:r>
              <a:rPr lang="en-US" b="1" dirty="0" smtClean="0">
                <a:ln w="18000">
                  <a:noFill/>
                  <a:prstDash val="solid"/>
                  <a:miter lim="800000"/>
                </a:ln>
                <a:solidFill>
                  <a:srgbClr val="0000FF"/>
                </a:solidFill>
                <a:latin typeface="Trebuchet MS" pitchFamily="34" charset="0"/>
              </a:rPr>
              <a:t>School Factors…contributing to students dropping out</a:t>
            </a:r>
            <a:endParaRPr lang="en-US" dirty="0">
              <a:ln w="18000">
                <a:noFill/>
                <a:prstDash val="solid"/>
                <a:miter lim="800000"/>
              </a:ln>
            </a:endParaRPr>
          </a:p>
        </p:txBody>
      </p:sp>
      <p:sp>
        <p:nvSpPr>
          <p:cNvPr id="138243" name="Rectangle 3"/>
          <p:cNvSpPr>
            <a:spLocks noGrp="1" noChangeArrowheads="1"/>
          </p:cNvSpPr>
          <p:nvPr>
            <p:ph type="body" idx="1"/>
          </p:nvPr>
        </p:nvSpPr>
        <p:spPr>
          <a:xfrm>
            <a:off x="502920" y="2275840"/>
            <a:ext cx="8465820" cy="4551680"/>
          </a:xfrm>
        </p:spPr>
        <p:txBody>
          <a:bodyPr/>
          <a:lstStyle/>
          <a:p>
            <a:pPr lvl="1">
              <a:buClr>
                <a:srgbClr val="0000FF"/>
              </a:buClr>
              <a:buFont typeface="Wingdings" pitchFamily="2" charset="2"/>
              <a:buChar char="§"/>
            </a:pPr>
            <a:r>
              <a:rPr lang="en-US" dirty="0"/>
              <a:t>Lack of program for challenged students</a:t>
            </a:r>
          </a:p>
          <a:p>
            <a:pPr lvl="1">
              <a:buClr>
                <a:srgbClr val="0000FF"/>
              </a:buClr>
              <a:buFont typeface="Wingdings" pitchFamily="2" charset="2"/>
              <a:buChar char="§"/>
            </a:pPr>
            <a:r>
              <a:rPr lang="en-US" dirty="0"/>
              <a:t>No significant, interested adult</a:t>
            </a:r>
          </a:p>
          <a:p>
            <a:pPr lvl="1">
              <a:buClr>
                <a:srgbClr val="0000FF"/>
              </a:buClr>
              <a:buFont typeface="Wingdings" pitchFamily="2" charset="2"/>
              <a:buChar char="§"/>
            </a:pPr>
            <a:r>
              <a:rPr lang="en-US" dirty="0"/>
              <a:t>Lack of alternatives for learning</a:t>
            </a:r>
          </a:p>
          <a:p>
            <a:pPr lvl="1">
              <a:buClr>
                <a:srgbClr val="0000FF"/>
              </a:buClr>
              <a:buFont typeface="Wingdings" pitchFamily="2" charset="2"/>
              <a:buChar char="§"/>
            </a:pPr>
            <a:r>
              <a:rPr lang="en-US" dirty="0"/>
              <a:t>Lack of active learning instruction</a:t>
            </a:r>
          </a:p>
          <a:p>
            <a:pPr lvl="1">
              <a:buClr>
                <a:srgbClr val="0000FF"/>
              </a:buClr>
              <a:buFont typeface="Wingdings" pitchFamily="2" charset="2"/>
              <a:buChar char="§"/>
            </a:pPr>
            <a:r>
              <a:rPr lang="en-US" dirty="0"/>
              <a:t>No individual learning plans</a:t>
            </a:r>
          </a:p>
          <a:p>
            <a:pPr lvl="1">
              <a:buClr>
                <a:srgbClr val="0000FF"/>
              </a:buClr>
              <a:buFont typeface="Wingdings" pitchFamily="2" charset="2"/>
              <a:buChar char="§"/>
            </a:pPr>
            <a:r>
              <a:rPr lang="en-US" dirty="0"/>
              <a:t>Behavior and discipline issues</a:t>
            </a:r>
          </a:p>
          <a:p>
            <a:pPr lvl="1">
              <a:buClr>
                <a:srgbClr val="0000FF"/>
              </a:buClr>
              <a:buFont typeface="Wingdings" pitchFamily="2" charset="2"/>
              <a:buChar char="§"/>
            </a:pPr>
            <a:r>
              <a:rPr lang="en-US" dirty="0"/>
              <a:t>Retention policies</a:t>
            </a:r>
          </a:p>
          <a:p>
            <a:pPr lvl="2">
              <a:buFont typeface="Wingdings" pitchFamily="2" charset="2"/>
              <a:buChar char="Ø"/>
            </a:pPr>
            <a:endParaRPr lang="en-US" sz="3000" dirty="0"/>
          </a:p>
        </p:txBody>
      </p:sp>
      <p:pic>
        <p:nvPicPr>
          <p:cNvPr id="138244" name="Picture 4" descr="AVQ50055"/>
          <p:cNvPicPr>
            <a:picLocks noChangeAspect="1" noChangeArrowheads="1"/>
          </p:cNvPicPr>
          <p:nvPr/>
        </p:nvPicPr>
        <p:blipFill>
          <a:blip r:embed="rId3"/>
          <a:srcRect/>
          <a:stretch>
            <a:fillRect/>
          </a:stretch>
        </p:blipFill>
        <p:spPr bwMode="auto">
          <a:xfrm>
            <a:off x="7711440" y="4145280"/>
            <a:ext cx="1522730" cy="2032000"/>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922020" y="406414"/>
            <a:ext cx="8298180" cy="1324187"/>
          </a:xfrm>
          <a:prstGeom prst="rect">
            <a:avLst/>
          </a:prstGeom>
          <a:noFill/>
          <a:ln w="9525">
            <a:noFill/>
            <a:miter lim="800000"/>
            <a:headEnd/>
            <a:tailEnd/>
          </a:ln>
        </p:spPr>
        <p:txBody>
          <a:bodyPr lIns="99187" tIns="49593" rIns="99187" bIns="49593" anchor="ctr"/>
          <a:lstStyle/>
          <a:p>
            <a:pPr algn="ctr" eaLnBrk="0" hangingPunct="0">
              <a:defRPr/>
            </a:pPr>
            <a:r>
              <a:rPr lang="en-US" sz="4800" b="1" dirty="0">
                <a:ln w="12700">
                  <a:noFill/>
                  <a:prstDash val="solid"/>
                </a:ln>
                <a:solidFill>
                  <a:srgbClr val="0000FF"/>
                </a:solidFill>
                <a:latin typeface="Trebuchet MS" pitchFamily="34" charset="0"/>
                <a:ea typeface="+mn-ea"/>
                <a:cs typeface="Tahoma" pitchFamily="34" charset="0"/>
              </a:rPr>
              <a:t>Types</a:t>
            </a:r>
            <a:r>
              <a:rPr lang="en-US" sz="4800" b="1" dirty="0">
                <a:ln w="12700">
                  <a:noFill/>
                  <a:prstDash val="solid"/>
                </a:ln>
                <a:solidFill>
                  <a:srgbClr val="0000FF"/>
                </a:solidFill>
                <a:latin typeface="Trebuchet MS" pitchFamily="34" charset="0"/>
                <a:ea typeface="+mn-ea"/>
              </a:rPr>
              <a:t> of Dropout and </a:t>
            </a:r>
            <a:br>
              <a:rPr lang="en-US" sz="4800" b="1" dirty="0">
                <a:ln w="12700">
                  <a:noFill/>
                  <a:prstDash val="solid"/>
                </a:ln>
                <a:solidFill>
                  <a:srgbClr val="0000FF"/>
                </a:solidFill>
                <a:latin typeface="Trebuchet MS" pitchFamily="34" charset="0"/>
                <a:ea typeface="+mn-ea"/>
              </a:rPr>
            </a:br>
            <a:r>
              <a:rPr lang="en-US" sz="4800" b="1" dirty="0">
                <a:ln w="12700">
                  <a:noFill/>
                  <a:prstDash val="solid"/>
                </a:ln>
                <a:solidFill>
                  <a:srgbClr val="0000FF"/>
                </a:solidFill>
                <a:latin typeface="Trebuchet MS" pitchFamily="34" charset="0"/>
                <a:ea typeface="+mn-ea"/>
              </a:rPr>
              <a:t>Graduation Rates</a:t>
            </a:r>
            <a:endParaRPr lang="en-US" sz="4800" kern="0" dirty="0">
              <a:ln w="12700">
                <a:noFill/>
                <a:prstDash val="solid"/>
              </a:ln>
              <a:solidFill>
                <a:srgbClr val="0000FF"/>
              </a:solidFill>
              <a:latin typeface="Trebuchet MS" pitchFamily="34" charset="0"/>
              <a:ea typeface="+mj-ea"/>
              <a:cs typeface="+mj-cs"/>
            </a:endParaRPr>
          </a:p>
        </p:txBody>
      </p:sp>
      <p:sp>
        <p:nvSpPr>
          <p:cNvPr id="5" name="Content Placeholder 2"/>
          <p:cNvSpPr txBox="1">
            <a:spLocks/>
          </p:cNvSpPr>
          <p:nvPr/>
        </p:nvSpPr>
        <p:spPr bwMode="auto">
          <a:xfrm>
            <a:off x="586740" y="2113280"/>
            <a:ext cx="8979218" cy="1544320"/>
          </a:xfrm>
          <a:prstGeom prst="rect">
            <a:avLst/>
          </a:prstGeom>
          <a:noFill/>
          <a:ln w="9525">
            <a:noFill/>
            <a:miter lim="800000"/>
            <a:headEnd/>
            <a:tailEnd/>
          </a:ln>
        </p:spPr>
        <p:txBody>
          <a:bodyPr lIns="99187" tIns="49593" rIns="99187" bIns="49593"/>
          <a:lstStyle/>
          <a:p>
            <a:pPr marL="125706" eaLnBrk="0" hangingPunct="0">
              <a:spcBef>
                <a:spcPct val="20000"/>
              </a:spcBef>
              <a:defRPr/>
            </a:pPr>
            <a:r>
              <a:rPr lang="en-US" sz="3000" dirty="0">
                <a:ln w="12700">
                  <a:noFill/>
                  <a:prstDash val="solid"/>
                </a:ln>
                <a:latin typeface="+mn-lt"/>
                <a:ea typeface="+mn-ea"/>
                <a:cs typeface="Tahoma" pitchFamily="34" charset="0"/>
              </a:rPr>
              <a:t>According to NCES, its indicators of school dropout and school completion include the following:</a:t>
            </a:r>
          </a:p>
          <a:p>
            <a:pPr marL="371947" indent="-371947" eaLnBrk="0" hangingPunct="0">
              <a:spcBef>
                <a:spcPct val="20000"/>
              </a:spcBef>
              <a:buFontTx/>
              <a:buChar char="•"/>
              <a:defRPr/>
            </a:pPr>
            <a:endParaRPr lang="en-US" sz="900" kern="0" dirty="0">
              <a:latin typeface="+mn-lt"/>
              <a:ea typeface="+mn-ea"/>
              <a:cs typeface="Tahoma" pitchFamily="34" charset="0"/>
            </a:endParaRPr>
          </a:p>
          <a:p>
            <a:pPr marL="1115840" indent="-371947" eaLnBrk="0" hangingPunct="0">
              <a:spcBef>
                <a:spcPct val="20000"/>
              </a:spcBef>
              <a:buClr>
                <a:srgbClr val="0000FF"/>
              </a:buClr>
              <a:buFont typeface="Wingdings" pitchFamily="2" charset="2"/>
              <a:buChar char="§"/>
              <a:defRPr/>
            </a:pPr>
            <a:r>
              <a:rPr lang="en-US" sz="3500" kern="0" dirty="0">
                <a:latin typeface="+mn-lt"/>
                <a:ea typeface="+mn-ea"/>
                <a:cs typeface="Tahoma" pitchFamily="34" charset="0"/>
              </a:rPr>
              <a:t>Event dropout rate</a:t>
            </a:r>
          </a:p>
          <a:p>
            <a:pPr marL="1115840" indent="-371947" eaLnBrk="0" hangingPunct="0">
              <a:spcBef>
                <a:spcPct val="20000"/>
              </a:spcBef>
              <a:buClr>
                <a:srgbClr val="0000FF"/>
              </a:buClr>
              <a:buFont typeface="Wingdings" pitchFamily="2" charset="2"/>
              <a:buChar char="§"/>
              <a:defRPr/>
            </a:pPr>
            <a:r>
              <a:rPr lang="en-US" sz="3500" kern="0" dirty="0">
                <a:latin typeface="+mn-lt"/>
                <a:ea typeface="+mn-ea"/>
                <a:cs typeface="Tahoma" pitchFamily="34" charset="0"/>
              </a:rPr>
              <a:t>Status dropout rate</a:t>
            </a:r>
          </a:p>
          <a:p>
            <a:pPr marL="1115840" indent="-371947" eaLnBrk="0" hangingPunct="0">
              <a:spcBef>
                <a:spcPct val="20000"/>
              </a:spcBef>
              <a:buClr>
                <a:srgbClr val="0000FF"/>
              </a:buClr>
              <a:buFont typeface="Wingdings" pitchFamily="2" charset="2"/>
              <a:buChar char="§"/>
              <a:defRPr/>
            </a:pPr>
            <a:r>
              <a:rPr lang="en-US" sz="3500" kern="0" dirty="0">
                <a:latin typeface="+mn-lt"/>
                <a:ea typeface="+mn-ea"/>
                <a:cs typeface="Tahoma" pitchFamily="34" charset="0"/>
              </a:rPr>
              <a:t>Status completion rate</a:t>
            </a:r>
          </a:p>
          <a:p>
            <a:pPr marL="1115840" indent="-371947" eaLnBrk="0" hangingPunct="0">
              <a:spcBef>
                <a:spcPct val="20000"/>
              </a:spcBef>
              <a:buClr>
                <a:srgbClr val="0000FF"/>
              </a:buClr>
              <a:buFont typeface="Wingdings" pitchFamily="2" charset="2"/>
              <a:buChar char="§"/>
              <a:defRPr/>
            </a:pPr>
            <a:r>
              <a:rPr lang="en-US" sz="3500" kern="0" dirty="0">
                <a:latin typeface="+mn-lt"/>
                <a:ea typeface="+mn-ea"/>
                <a:cs typeface="Tahoma" pitchFamily="34" charset="0"/>
              </a:rPr>
              <a:t>Averaged freshman graduation </a:t>
            </a:r>
            <a:r>
              <a:rPr lang="en-US" sz="3500" kern="0" dirty="0" smtClean="0">
                <a:latin typeface="+mn-lt"/>
                <a:ea typeface="+mn-ea"/>
                <a:cs typeface="Tahoma" pitchFamily="34" charset="0"/>
              </a:rPr>
              <a:t>rate</a:t>
            </a:r>
          </a:p>
          <a:p>
            <a:pPr marL="1143000" eaLnBrk="0" hangingPunct="0">
              <a:spcBef>
                <a:spcPct val="20000"/>
              </a:spcBef>
              <a:buClr>
                <a:srgbClr val="0000FF"/>
              </a:buClr>
              <a:defRPr/>
            </a:pPr>
            <a:r>
              <a:rPr lang="en-US" sz="1300" kern="0" dirty="0" smtClean="0">
                <a:latin typeface="Tahoma" pitchFamily="34" charset="0"/>
                <a:ea typeface="+mn-ea"/>
                <a:cs typeface="Tahoma" pitchFamily="34" charset="0"/>
              </a:rPr>
              <a:t>(Non-regulatory cohort </a:t>
            </a:r>
            <a:r>
              <a:rPr lang="en-US" sz="1300" kern="0" dirty="0">
                <a:latin typeface="Tahoma" pitchFamily="34" charset="0"/>
                <a:ea typeface="+mn-ea"/>
                <a:cs typeface="Tahoma" pitchFamily="34" charset="0"/>
              </a:rPr>
              <a:t>rate)</a:t>
            </a:r>
          </a:p>
          <a:p>
            <a:pPr marL="371947" indent="-371947" eaLnBrk="0" hangingPunct="0">
              <a:spcBef>
                <a:spcPct val="20000"/>
              </a:spcBef>
              <a:defRPr/>
            </a:pPr>
            <a:endParaRPr lang="en-US" sz="3500" b="1" kern="0" dirty="0">
              <a:latin typeface="+mn-lt"/>
              <a:ea typeface="+mn-ea"/>
            </a:endParaRPr>
          </a:p>
        </p:txBody>
      </p:sp>
      <p:sp>
        <p:nvSpPr>
          <p:cNvPr id="6" name="Slide Number Placeholder 5"/>
          <p:cNvSpPr>
            <a:spLocks noGrp="1"/>
          </p:cNvSpPr>
          <p:nvPr>
            <p:ph type="sldNum" sz="quarter" idx="12"/>
          </p:nvPr>
        </p:nvSpPr>
        <p:spPr/>
        <p:txBody>
          <a:bodyPr/>
          <a:lstStyle/>
          <a:p>
            <a:pPr>
              <a:defRPr/>
            </a:pPr>
            <a:fld id="{A90A1473-BA0D-4A8F-8847-D1E1DBDF681A}" type="slidenum">
              <a:rPr lang="en-US" smtClean="0"/>
              <a:pPr>
                <a:defRPr/>
              </a:pPr>
              <a:t>2</a:t>
            </a:fld>
            <a:endParaRPr lang="en-US" dirty="0"/>
          </a:p>
        </p:txBody>
      </p:sp>
      <p:sp>
        <p:nvSpPr>
          <p:cNvPr id="7" name="TextBox 6"/>
          <p:cNvSpPr txBox="1"/>
          <p:nvPr/>
        </p:nvSpPr>
        <p:spPr>
          <a:xfrm>
            <a:off x="1463040" y="6350005"/>
            <a:ext cx="6979920" cy="424653"/>
          </a:xfrm>
          <a:prstGeom prst="rect">
            <a:avLst/>
          </a:prstGeom>
          <a:noFill/>
        </p:spPr>
        <p:txBody>
          <a:bodyPr wrap="square" lIns="91362" tIns="45681" rIns="91362" bIns="45681" rtlCol="0">
            <a:spAutoFit/>
          </a:bodyPr>
          <a:lstStyle/>
          <a:p>
            <a:pPr algn="ctr">
              <a:lnSpc>
                <a:spcPct val="90000"/>
              </a:lnSpc>
              <a:spcBef>
                <a:spcPct val="20000"/>
              </a:spcBef>
              <a:buClr>
                <a:schemeClr val="folHlink"/>
              </a:buClr>
              <a:buSzPct val="60000"/>
              <a:buFont typeface="Wingdings" pitchFamily="2" charset="2"/>
              <a:buNone/>
            </a:pPr>
            <a:r>
              <a:rPr lang="en-US" sz="1200" dirty="0" smtClean="0">
                <a:latin typeface="Trebuchet MS" pitchFamily="34" charset="0"/>
              </a:rPr>
              <a:t>(National Center for Education Statistics, 2010. </a:t>
            </a:r>
            <a:r>
              <a:rPr lang="en-US" sz="1200" i="1" dirty="0" smtClean="0">
                <a:latin typeface="Trebuchet MS" pitchFamily="34" charset="0"/>
              </a:rPr>
              <a:t>Trends in High School Dropout and Completion Rates in the United States: 1972-2008) </a:t>
            </a:r>
            <a:endParaRPr lang="en-US" sz="1200" i="1" dirty="0">
              <a:latin typeface="Trebuchet MS"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DB7F0BE-CCCB-4704-8BA3-290C9276460D}" type="slidenum">
              <a:rPr lang="en-US"/>
              <a:pPr/>
              <a:t>20</a:t>
            </a:fld>
            <a:endParaRPr lang="en-US"/>
          </a:p>
        </p:txBody>
      </p:sp>
      <p:sp>
        <p:nvSpPr>
          <p:cNvPr id="139266" name="Rectangle 2"/>
          <p:cNvSpPr>
            <a:spLocks noGrp="1" noChangeArrowheads="1"/>
          </p:cNvSpPr>
          <p:nvPr>
            <p:ph type="title"/>
          </p:nvPr>
        </p:nvSpPr>
        <p:spPr>
          <a:xfrm>
            <a:off x="14" y="650240"/>
            <a:ext cx="10058399" cy="1219200"/>
          </a:xfrm>
        </p:spPr>
        <p:txBody>
          <a:bodyPr/>
          <a:lstStyle/>
          <a:p>
            <a:r>
              <a:rPr lang="en-US" b="1" dirty="0" smtClean="0">
                <a:ln w="18000">
                  <a:noFill/>
                  <a:prstDash val="solid"/>
                  <a:miter lim="800000"/>
                </a:ln>
                <a:solidFill>
                  <a:srgbClr val="0000FF"/>
                </a:solidFill>
                <a:latin typeface="Trebuchet MS" pitchFamily="34" charset="0"/>
              </a:rPr>
              <a:t>Community Factors…contributing to students dropping out</a:t>
            </a:r>
            <a:endParaRPr lang="en-US" dirty="0">
              <a:ln w="18000">
                <a:noFill/>
                <a:prstDash val="solid"/>
                <a:miter lim="800000"/>
              </a:ln>
            </a:endParaRPr>
          </a:p>
        </p:txBody>
      </p:sp>
      <p:sp>
        <p:nvSpPr>
          <p:cNvPr id="139267" name="Rectangle 3"/>
          <p:cNvSpPr>
            <a:spLocks noGrp="1" noChangeArrowheads="1"/>
          </p:cNvSpPr>
          <p:nvPr>
            <p:ph type="body" idx="1"/>
          </p:nvPr>
        </p:nvSpPr>
        <p:spPr>
          <a:xfrm>
            <a:off x="1005840" y="2357120"/>
            <a:ext cx="6873240" cy="4389120"/>
          </a:xfrm>
        </p:spPr>
        <p:txBody>
          <a:bodyPr/>
          <a:lstStyle/>
          <a:p>
            <a:pPr>
              <a:buClr>
                <a:srgbClr val="0000FF"/>
              </a:buClr>
              <a:buFont typeface="Wingdings" pitchFamily="2" charset="2"/>
              <a:buChar char="§"/>
            </a:pPr>
            <a:r>
              <a:rPr lang="en-US" sz="3000" dirty="0"/>
              <a:t>Lack of involvement with schools</a:t>
            </a:r>
          </a:p>
          <a:p>
            <a:pPr>
              <a:buClr>
                <a:srgbClr val="0000FF"/>
              </a:buClr>
              <a:buFont typeface="Wingdings" pitchFamily="2" charset="2"/>
              <a:buChar char="§"/>
            </a:pPr>
            <a:r>
              <a:rPr lang="en-US" sz="3000" dirty="0"/>
              <a:t>Lack of support for schools</a:t>
            </a:r>
          </a:p>
          <a:p>
            <a:pPr>
              <a:buClr>
                <a:srgbClr val="0000FF"/>
              </a:buClr>
              <a:buFont typeface="Wingdings" pitchFamily="2" charset="2"/>
              <a:buChar char="§"/>
            </a:pPr>
            <a:r>
              <a:rPr lang="en-US" sz="3000" dirty="0"/>
              <a:t>Non-caring environment</a:t>
            </a:r>
          </a:p>
          <a:p>
            <a:pPr>
              <a:buClr>
                <a:srgbClr val="0000FF"/>
              </a:buClr>
              <a:buFont typeface="Wingdings" pitchFamily="2" charset="2"/>
              <a:buChar char="§"/>
            </a:pPr>
            <a:r>
              <a:rPr lang="en-US" sz="3000" dirty="0"/>
              <a:t>Low expectations</a:t>
            </a:r>
          </a:p>
          <a:p>
            <a:pPr>
              <a:buClr>
                <a:srgbClr val="0000FF"/>
              </a:buClr>
              <a:buFont typeface="Wingdings" pitchFamily="2" charset="2"/>
              <a:buChar char="§"/>
            </a:pPr>
            <a:r>
              <a:rPr lang="en-US" sz="3000" dirty="0"/>
              <a:t>Violence</a:t>
            </a:r>
          </a:p>
          <a:p>
            <a:pPr>
              <a:buClr>
                <a:srgbClr val="0000FF"/>
              </a:buClr>
              <a:buFont typeface="Wingdings" pitchFamily="2" charset="2"/>
              <a:buChar char="§"/>
            </a:pPr>
            <a:r>
              <a:rPr lang="en-US" sz="3000" dirty="0"/>
              <a:t>Few recreational facilities </a:t>
            </a:r>
          </a:p>
        </p:txBody>
      </p:sp>
      <p:pic>
        <p:nvPicPr>
          <p:cNvPr id="139270" name="Picture 6" descr="AFQ00095"/>
          <p:cNvPicPr>
            <a:picLocks noChangeAspect="1" noChangeArrowheads="1"/>
          </p:cNvPicPr>
          <p:nvPr/>
        </p:nvPicPr>
        <p:blipFill>
          <a:blip r:embed="rId3"/>
          <a:srcRect/>
          <a:stretch>
            <a:fillRect/>
          </a:stretch>
        </p:blipFill>
        <p:spPr bwMode="auto">
          <a:xfrm>
            <a:off x="5951220" y="4389124"/>
            <a:ext cx="3604260" cy="2087881"/>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436620" y="6258576"/>
            <a:ext cx="2430780" cy="500355"/>
          </a:xfrm>
          <a:prstGeom prst="rect">
            <a:avLst/>
          </a:prstGeom>
          <a:noFill/>
          <a:ln w="9525">
            <a:noFill/>
            <a:miter lim="800000"/>
            <a:headEnd/>
            <a:tailEnd/>
          </a:ln>
        </p:spPr>
        <p:txBody>
          <a:bodyPr lIns="99173" tIns="49585" rIns="99173" bIns="49585">
            <a:spAutoFit/>
          </a:bodyPr>
          <a:lstStyle/>
          <a:p>
            <a:pPr>
              <a:spcBef>
                <a:spcPct val="50000"/>
              </a:spcBef>
            </a:pPr>
            <a:endParaRPr lang="en-US"/>
          </a:p>
        </p:txBody>
      </p:sp>
      <p:sp>
        <p:nvSpPr>
          <p:cNvPr id="26627" name="Rectangle 5"/>
          <p:cNvSpPr>
            <a:spLocks noChangeArrowheads="1"/>
          </p:cNvSpPr>
          <p:nvPr/>
        </p:nvSpPr>
        <p:spPr bwMode="auto">
          <a:xfrm>
            <a:off x="1676400" y="292947"/>
            <a:ext cx="7879080" cy="926253"/>
          </a:xfrm>
          <a:prstGeom prst="rect">
            <a:avLst/>
          </a:prstGeom>
          <a:noFill/>
          <a:ln w="9525">
            <a:noFill/>
            <a:miter lim="800000"/>
            <a:headEnd/>
            <a:tailEnd/>
          </a:ln>
        </p:spPr>
        <p:txBody>
          <a:bodyPr lIns="99173" tIns="49585" rIns="99173" bIns="49585" anchor="ctr"/>
          <a:lstStyle/>
          <a:p>
            <a:endParaRPr lang="en-US" sz="3000" b="1" dirty="0">
              <a:solidFill>
                <a:schemeClr val="tx2"/>
              </a:solidFill>
            </a:endParaRPr>
          </a:p>
        </p:txBody>
      </p:sp>
      <p:sp>
        <p:nvSpPr>
          <p:cNvPr id="26628" name="Rectangle 6"/>
          <p:cNvSpPr>
            <a:spLocks noChangeArrowheads="1"/>
          </p:cNvSpPr>
          <p:nvPr/>
        </p:nvSpPr>
        <p:spPr bwMode="auto">
          <a:xfrm>
            <a:off x="1676400" y="1381760"/>
            <a:ext cx="7879080" cy="4714240"/>
          </a:xfrm>
          <a:prstGeom prst="rect">
            <a:avLst/>
          </a:prstGeom>
          <a:noFill/>
          <a:ln w="9525">
            <a:noFill/>
            <a:miter lim="800000"/>
            <a:headEnd/>
            <a:tailEnd/>
          </a:ln>
        </p:spPr>
        <p:txBody>
          <a:bodyPr lIns="99173" tIns="49585" rIns="99173" bIns="49585"/>
          <a:lstStyle/>
          <a:p>
            <a:pPr marL="371895" indent="-371895">
              <a:spcBef>
                <a:spcPct val="50000"/>
              </a:spcBef>
              <a:buFontTx/>
              <a:buChar char="•"/>
            </a:pPr>
            <a:endParaRPr lang="en-US" sz="3000" dirty="0"/>
          </a:p>
        </p:txBody>
      </p:sp>
      <p:sp>
        <p:nvSpPr>
          <p:cNvPr id="269319" name="Rectangle 7"/>
          <p:cNvSpPr>
            <a:spLocks noGrp="1" noChangeArrowheads="1"/>
          </p:cNvSpPr>
          <p:nvPr>
            <p:ph type="title"/>
          </p:nvPr>
        </p:nvSpPr>
        <p:spPr>
          <a:xfrm>
            <a:off x="383181" y="117082"/>
            <a:ext cx="9196252" cy="926254"/>
          </a:xfrm>
        </p:spPr>
        <p:txBody>
          <a:bodyPr/>
          <a:lstStyle/>
          <a:p>
            <a:pPr>
              <a:defRPr/>
            </a:pPr>
            <a:r>
              <a:rPr lang="en-US" b="1" kern="1200" dirty="0">
                <a:ln w="12700">
                  <a:noFill/>
                  <a:prstDash val="solid"/>
                </a:ln>
                <a:solidFill>
                  <a:srgbClr val="0000FF"/>
                </a:solidFill>
                <a:latin typeface="Trebuchet MS" pitchFamily="34" charset="0"/>
                <a:cs typeface="+mn-cs"/>
              </a:rPr>
              <a:t>Risk Factors by School Levels</a:t>
            </a:r>
          </a:p>
        </p:txBody>
      </p:sp>
      <p:graphicFrame>
        <p:nvGraphicFramePr>
          <p:cNvPr id="269320" name="Group 8"/>
          <p:cNvGraphicFramePr>
            <a:graphicFrameLocks noGrp="1"/>
          </p:cNvGraphicFramePr>
          <p:nvPr>
            <p:ph idx="1"/>
          </p:nvPr>
        </p:nvGraphicFramePr>
        <p:xfrm>
          <a:off x="969169" y="1297094"/>
          <a:ext cx="8046720" cy="5478624"/>
        </p:xfrm>
        <a:graphic>
          <a:graphicData uri="http://schemas.openxmlformats.org/drawingml/2006/table">
            <a:tbl>
              <a:tblPr/>
              <a:tblGrid>
                <a:gridCol w="4442460"/>
                <a:gridCol w="1173480"/>
                <a:gridCol w="1341120"/>
                <a:gridCol w="1089660"/>
              </a:tblGrid>
              <a:tr h="357632">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700" b="1" i="0" u="none" strike="noStrike" cap="none" normalizeH="0" baseline="0" dirty="0" smtClean="0">
                          <a:ln>
                            <a:noFill/>
                          </a:ln>
                          <a:solidFill>
                            <a:schemeClr val="tx1"/>
                          </a:solidFill>
                          <a:effectLst/>
                          <a:latin typeface="Arial" charset="0"/>
                        </a:rPr>
                        <a:t>Individual Factors</a:t>
                      </a:r>
                    </a:p>
                  </a:txBody>
                  <a:tcPr marL="100584" marR="100584" marT="48768" marB="487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700" b="1" i="0" u="none" strike="noStrike" cap="none" normalizeH="0" baseline="0" smtClean="0">
                          <a:ln>
                            <a:noFill/>
                          </a:ln>
                          <a:solidFill>
                            <a:schemeClr val="tx1"/>
                          </a:solidFill>
                          <a:effectLst/>
                          <a:latin typeface="Arial" charset="0"/>
                        </a:rPr>
                        <a:t>Elem.</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700" b="1" i="0" u="none" strike="noStrike" cap="none" normalizeH="0" baseline="0" smtClean="0">
                          <a:ln>
                            <a:noFill/>
                          </a:ln>
                          <a:solidFill>
                            <a:schemeClr val="tx1"/>
                          </a:solidFill>
                          <a:effectLst/>
                          <a:latin typeface="Arial" charset="0"/>
                        </a:rPr>
                        <a:t>Middle</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700" b="1" i="0" u="none" strike="noStrike" cap="none" normalizeH="0" baseline="0" smtClean="0">
                          <a:ln>
                            <a:noFill/>
                          </a:ln>
                          <a:solidFill>
                            <a:schemeClr val="tx1"/>
                          </a:solidFill>
                          <a:effectLst/>
                          <a:latin typeface="Arial" charset="0"/>
                        </a:rPr>
                        <a:t>High</a:t>
                      </a:r>
                    </a:p>
                  </a:txBody>
                  <a:tcPr marL="100584" marR="100584" marT="48768" marB="487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704">
                <a:tc>
                  <a:txBody>
                    <a:bodyPr/>
                    <a:lstStyle/>
                    <a:p>
                      <a:pPr marL="457200" marR="0" lvl="0" indent="-457200" algn="l"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Has a learning disability or emotional disturbance</a:t>
                      </a:r>
                    </a:p>
                  </a:txBody>
                  <a:tcPr marL="100584" marR="100584" marT="48768" marB="487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a:t>
                      </a:r>
                    </a:p>
                  </a:txBody>
                  <a:tcPr marL="100584" marR="100584" marT="48768" marB="487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37">
                <a:tc>
                  <a:txBody>
                    <a:bodyPr/>
                    <a:lstStyle/>
                    <a:p>
                      <a:pPr marL="457200" marR="0" lvl="0" indent="-457200" algn="l"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charset="0"/>
                        </a:rPr>
                        <a:t>High number of work hours</a:t>
                      </a:r>
                    </a:p>
                  </a:txBody>
                  <a:tcPr marL="100584" marR="100584" marT="48768" marB="487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150000"/>
                        <a:buFont typeface="Wingdings" pitchFamily="2" charset="2"/>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a:t>
                      </a:r>
                      <a:r>
                        <a:rPr kumimoji="0" lang="en-US" sz="1500" b="0" i="0" u="none" strike="noStrike" cap="none" normalizeH="0" baseline="0" smtClean="0">
                          <a:ln>
                            <a:noFill/>
                          </a:ln>
                          <a:solidFill>
                            <a:schemeClr val="tx1"/>
                          </a:solidFill>
                          <a:effectLst/>
                          <a:latin typeface="Arial" charset="0"/>
                        </a:rPr>
                        <a:t> </a:t>
                      </a: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sym typeface="Wingdings 2" pitchFamily="18" charset="2"/>
                        </a:rPr>
                        <a:t></a:t>
                      </a:r>
                      <a:r>
                        <a:rPr kumimoji="0" lang="en-US" sz="1500" b="0" i="0" u="none" strike="noStrike" cap="none" normalizeH="0" baseline="0" smtClean="0">
                          <a:ln>
                            <a:noFill/>
                          </a:ln>
                          <a:solidFill>
                            <a:schemeClr val="tx1"/>
                          </a:solidFill>
                          <a:effectLst/>
                          <a:latin typeface="Arial" charset="0"/>
                        </a:rPr>
                        <a:t> </a:t>
                      </a:r>
                    </a:p>
                  </a:txBody>
                  <a:tcPr marL="100584" marR="100584" marT="48768" marB="487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37">
                <a:tc>
                  <a:txBody>
                    <a:bodyPr/>
                    <a:lstStyle/>
                    <a:p>
                      <a:pPr marL="457200" marR="0" lvl="0" indent="-457200" algn="l"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Parenthood</a:t>
                      </a:r>
                    </a:p>
                  </a:txBody>
                  <a:tcPr marL="100584" marR="100584" marT="48768" marB="487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150000"/>
                        <a:buFont typeface="Wingdings" pitchFamily="2" charset="2"/>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a:t>
                      </a:r>
                      <a:r>
                        <a:rPr kumimoji="0" lang="en-US" sz="1500" b="0" i="0" u="none" strike="noStrike" cap="none" normalizeH="0" baseline="0" smtClean="0">
                          <a:ln>
                            <a:noFill/>
                          </a:ln>
                          <a:solidFill>
                            <a:schemeClr val="tx1"/>
                          </a:solidFill>
                          <a:effectLst/>
                          <a:latin typeface="Arial" charset="0"/>
                        </a:rPr>
                        <a:t> </a:t>
                      </a: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sym typeface="Wingdings 2" pitchFamily="18" charset="2"/>
                        </a:rPr>
                        <a:t></a:t>
                      </a:r>
                    </a:p>
                  </a:txBody>
                  <a:tcPr marL="100584" marR="100584" marT="48768" marB="487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37">
                <a:tc>
                  <a:txBody>
                    <a:bodyPr/>
                    <a:lstStyle/>
                    <a:p>
                      <a:pPr marL="457200" marR="0" lvl="0" indent="-457200" algn="l"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High-risk peer group</a:t>
                      </a:r>
                    </a:p>
                  </a:txBody>
                  <a:tcPr marL="100584" marR="100584" marT="48768" marB="487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150000"/>
                        <a:buFont typeface="Wingdings" pitchFamily="2" charset="2"/>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a:t>
                      </a:r>
                      <a:r>
                        <a:rPr kumimoji="0" lang="en-US" sz="1500" b="0" i="0" u="none" strike="noStrike" cap="none" normalizeH="0" baseline="0" smtClean="0">
                          <a:ln>
                            <a:noFill/>
                          </a:ln>
                          <a:solidFill>
                            <a:schemeClr val="tx1"/>
                          </a:solidFill>
                          <a:effectLst/>
                          <a:latin typeface="Arial" charset="0"/>
                        </a:rPr>
                        <a:t> </a:t>
                      </a: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sym typeface="Wingdings 2" pitchFamily="18" charset="2"/>
                        </a:rPr>
                        <a:t></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a:t>
                      </a:r>
                    </a:p>
                  </a:txBody>
                  <a:tcPr marL="100584" marR="100584" marT="48768" marB="487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37">
                <a:tc>
                  <a:txBody>
                    <a:bodyPr/>
                    <a:lstStyle/>
                    <a:p>
                      <a:pPr marL="457200" marR="0" lvl="0" indent="-457200" algn="l"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High-risk social behavior</a:t>
                      </a:r>
                    </a:p>
                  </a:txBody>
                  <a:tcPr marL="100584" marR="100584" marT="48768" marB="487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 </a:t>
                      </a: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sym typeface="Wingdings 2" pitchFamily="18" charset="2"/>
                        </a:rPr>
                        <a:t></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a:t>
                      </a:r>
                    </a:p>
                  </a:txBody>
                  <a:tcPr marL="100584" marR="100584" marT="48768" marB="487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37">
                <a:tc>
                  <a:txBody>
                    <a:bodyPr/>
                    <a:lstStyle/>
                    <a:p>
                      <a:pPr marL="457200" marR="0" lvl="0" indent="-457200" algn="l"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Highly socially active outside of school</a:t>
                      </a:r>
                    </a:p>
                  </a:txBody>
                  <a:tcPr marL="100584" marR="100584" marT="48768" marB="487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a:t>
                      </a:r>
                    </a:p>
                  </a:txBody>
                  <a:tcPr marL="100584" marR="100584" marT="48768" marB="487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507">
                <a:tc>
                  <a:txBody>
                    <a:bodyPr/>
                    <a:lstStyle/>
                    <a:p>
                      <a:pPr marL="457200" marR="0" lvl="0" indent="-457200" algn="l"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Low achievement</a:t>
                      </a:r>
                    </a:p>
                  </a:txBody>
                  <a:tcPr marL="100584" marR="100584" marT="48768" marB="487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 </a:t>
                      </a: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sym typeface="Wingdings 2" pitchFamily="18" charset="2"/>
                        </a:rPr>
                        <a:t></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 </a:t>
                      </a: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sym typeface="Wingdings 2" pitchFamily="18" charset="2"/>
                        </a:rPr>
                        <a:t></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 </a:t>
                      </a: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sym typeface="Wingdings 2" pitchFamily="18" charset="2"/>
                        </a:rPr>
                        <a:t></a:t>
                      </a:r>
                    </a:p>
                  </a:txBody>
                  <a:tcPr marL="100584" marR="100584" marT="48768" marB="487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37">
                <a:tc>
                  <a:txBody>
                    <a:bodyPr/>
                    <a:lstStyle/>
                    <a:p>
                      <a:pPr marL="457200" marR="0" lvl="0" indent="-457200" algn="l"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Retention/overage for grade</a:t>
                      </a:r>
                    </a:p>
                  </a:txBody>
                  <a:tcPr marL="100584" marR="100584" marT="48768" marB="487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 </a:t>
                      </a: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sym typeface="Wingdings 2" pitchFamily="18" charset="2"/>
                        </a:rPr>
                        <a:t></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 </a:t>
                      </a: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sym typeface="Wingdings 2" pitchFamily="18" charset="2"/>
                        </a:rPr>
                        <a:t></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a:t>
                      </a: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sym typeface="Wingdings 2" pitchFamily="18" charset="2"/>
                        </a:rPr>
                        <a:t></a:t>
                      </a:r>
                    </a:p>
                  </a:txBody>
                  <a:tcPr marL="100584" marR="100584" marT="48768" marB="487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37">
                <a:tc>
                  <a:txBody>
                    <a:bodyPr/>
                    <a:lstStyle/>
                    <a:p>
                      <a:pPr marL="457200" marR="0" lvl="0" indent="-457200" algn="l"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Poor attendance</a:t>
                      </a:r>
                    </a:p>
                  </a:txBody>
                  <a:tcPr marL="100584" marR="100584" marT="48768" marB="487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 </a:t>
                      </a: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sym typeface="Wingdings 2" pitchFamily="18" charset="2"/>
                        </a:rPr>
                        <a:t></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 </a:t>
                      </a: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sym typeface="Wingdings 2" pitchFamily="18" charset="2"/>
                        </a:rPr>
                        <a:t></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 </a:t>
                      </a: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sym typeface="Wingdings 2" pitchFamily="18" charset="2"/>
                        </a:rPr>
                        <a:t></a:t>
                      </a:r>
                    </a:p>
                  </a:txBody>
                  <a:tcPr marL="100584" marR="100584" marT="48768" marB="487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37">
                <a:tc>
                  <a:txBody>
                    <a:bodyPr/>
                    <a:lstStyle/>
                    <a:p>
                      <a:pPr marL="457200" marR="0" lvl="0" indent="-457200" algn="l"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Low educational expectations</a:t>
                      </a:r>
                    </a:p>
                  </a:txBody>
                  <a:tcPr marL="100584" marR="100584" marT="48768" marB="487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 </a:t>
                      </a: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sym typeface="Wingdings 2" pitchFamily="18" charset="2"/>
                        </a:rPr>
                        <a:t></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150000"/>
                        <a:buFont typeface="Wingdings" pitchFamily="2" charset="2"/>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a:t>
                      </a:r>
                      <a:r>
                        <a:rPr kumimoji="0" lang="en-US" sz="1500" b="0" i="0" u="none" strike="noStrike" cap="none" normalizeH="0" baseline="0" smtClean="0">
                          <a:ln>
                            <a:noFill/>
                          </a:ln>
                          <a:solidFill>
                            <a:schemeClr val="tx1"/>
                          </a:solidFill>
                          <a:effectLst/>
                          <a:latin typeface="Arial" charset="0"/>
                        </a:rPr>
                        <a:t> </a:t>
                      </a: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sym typeface="Wingdings 2" pitchFamily="18" charset="2"/>
                        </a:rPr>
                        <a:t></a:t>
                      </a:r>
                      <a:r>
                        <a:rPr kumimoji="0" lang="en-US" sz="1500" b="0" i="0" u="none" strike="noStrike" cap="none" normalizeH="0" baseline="0" smtClean="0">
                          <a:ln>
                            <a:noFill/>
                          </a:ln>
                          <a:solidFill>
                            <a:schemeClr val="tx1"/>
                          </a:solidFill>
                          <a:effectLst/>
                          <a:latin typeface="Arial" charset="0"/>
                        </a:rPr>
                        <a:t> </a:t>
                      </a:r>
                    </a:p>
                  </a:txBody>
                  <a:tcPr marL="100584" marR="100584" marT="48768" marB="487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37">
                <a:tc>
                  <a:txBody>
                    <a:bodyPr/>
                    <a:lstStyle/>
                    <a:p>
                      <a:pPr marL="457200" marR="0" lvl="0" indent="-457200" algn="l"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Lack of effort</a:t>
                      </a:r>
                    </a:p>
                  </a:txBody>
                  <a:tcPr marL="100584" marR="100584" marT="48768" marB="487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150000"/>
                        <a:buFont typeface="Wingdings" pitchFamily="2" charset="2"/>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a:t>
                      </a:r>
                      <a:r>
                        <a:rPr kumimoji="0" lang="en-US" sz="1500" b="0" i="0" u="none" strike="noStrike" cap="none" normalizeH="0" baseline="0" smtClean="0">
                          <a:ln>
                            <a:noFill/>
                          </a:ln>
                          <a:solidFill>
                            <a:schemeClr val="tx1"/>
                          </a:solidFill>
                          <a:effectLst/>
                          <a:latin typeface="Arial" charset="0"/>
                        </a:rPr>
                        <a:t> </a:t>
                      </a:r>
                      <a:endPar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sym typeface="Wingdings 2" pitchFamily="18" charset="2"/>
                      </a:endParaRPr>
                    </a:p>
                  </a:txBody>
                  <a:tcPr marL="100584" marR="100584" marT="48768" marB="487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37">
                <a:tc>
                  <a:txBody>
                    <a:bodyPr/>
                    <a:lstStyle/>
                    <a:p>
                      <a:pPr marL="457200" marR="0" lvl="0" indent="-457200" algn="l"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Low commitment to school</a:t>
                      </a:r>
                    </a:p>
                  </a:txBody>
                  <a:tcPr marL="100584" marR="100584" marT="48768" marB="487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150000"/>
                        <a:buFont typeface="Wingdings" pitchFamily="2" charset="2"/>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 </a:t>
                      </a: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sym typeface="Wingdings 2" pitchFamily="18" charset="2"/>
                        </a:rPr>
                        <a:t></a:t>
                      </a:r>
                    </a:p>
                  </a:txBody>
                  <a:tcPr marL="100584" marR="100584" marT="48768" marB="487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37">
                <a:tc>
                  <a:txBody>
                    <a:bodyPr/>
                    <a:lstStyle/>
                    <a:p>
                      <a:pPr marL="457200" marR="0" lvl="0" indent="-457200" algn="l"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No extracurricular participation</a:t>
                      </a:r>
                    </a:p>
                  </a:txBody>
                  <a:tcPr marL="100584" marR="100584" marT="48768" marB="487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 </a:t>
                      </a: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sym typeface="Wingdings 2" pitchFamily="18" charset="2"/>
                        </a:rPr>
                        <a:t></a:t>
                      </a:r>
                    </a:p>
                  </a:txBody>
                  <a:tcPr marL="100584" marR="100584" marT="48768" marB="487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37">
                <a:tc>
                  <a:txBody>
                    <a:bodyPr/>
                    <a:lstStyle/>
                    <a:p>
                      <a:pPr marL="457200" marR="0" lvl="0" indent="-457200" algn="l"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Misbehavior</a:t>
                      </a:r>
                    </a:p>
                  </a:txBody>
                  <a:tcPr marL="100584" marR="100584" marT="48768" marB="487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 </a:t>
                      </a: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sym typeface="Wingdings 2" pitchFamily="18" charset="2"/>
                        </a:rPr>
                        <a:t></a:t>
                      </a:r>
                    </a:p>
                  </a:txBody>
                  <a:tcPr marL="100584" marR="100584" marT="48768" marB="487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37">
                <a:tc>
                  <a:txBody>
                    <a:bodyPr/>
                    <a:lstStyle/>
                    <a:p>
                      <a:pPr marL="457200" marR="0" lvl="0" indent="-457200" algn="l"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charset="0"/>
                        </a:rPr>
                        <a:t>Early aggression </a:t>
                      </a:r>
                    </a:p>
                  </a:txBody>
                  <a:tcPr marL="100584" marR="100584" marT="48768" marB="487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dirty="0" smtClean="0">
                        <a:ln>
                          <a:noFill/>
                        </a:ln>
                        <a:solidFill>
                          <a:schemeClr val="tx2"/>
                        </a:solidFill>
                        <a:effectLst/>
                        <a:latin typeface="Arial Unicode MS" pitchFamily="34" charset="-128"/>
                        <a:ea typeface="Arial Unicode MS" pitchFamily="34" charset="-128"/>
                        <a:cs typeface="Arial Unicode MS" pitchFamily="34" charset="-128"/>
                        <a:sym typeface="Wingdings 2" pitchFamily="18" charset="2"/>
                      </a:endParaRPr>
                    </a:p>
                  </a:txBody>
                  <a:tcPr marL="100584" marR="100584" marT="48768" marB="487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Slide Number Placeholder 6"/>
          <p:cNvSpPr>
            <a:spLocks noGrp="1"/>
          </p:cNvSpPr>
          <p:nvPr>
            <p:ph type="sldNum" sz="quarter" idx="12"/>
          </p:nvPr>
        </p:nvSpPr>
        <p:spPr>
          <a:xfrm>
            <a:off x="8849360" y="6766560"/>
            <a:ext cx="487680" cy="345440"/>
          </a:xfrm>
        </p:spPr>
        <p:txBody>
          <a:bodyPr/>
          <a:lstStyle/>
          <a:p>
            <a:pPr>
              <a:defRPr/>
            </a:pPr>
            <a:fld id="{E1901F4C-B764-4115-83A1-747AE1558942}"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lide Number Placeholder 3"/>
          <p:cNvSpPr>
            <a:spLocks noGrp="1"/>
          </p:cNvSpPr>
          <p:nvPr>
            <p:ph type="sldNum" sz="quarter" idx="12"/>
          </p:nvPr>
        </p:nvSpPr>
        <p:spPr/>
        <p:txBody>
          <a:bodyPr/>
          <a:lstStyle/>
          <a:p>
            <a:pPr>
              <a:defRPr/>
            </a:pPr>
            <a:fld id="{A6BBB235-3549-4526-9F3D-4017AA7E5158}" type="slidenum">
              <a:rPr lang="en-US" smtClean="0"/>
              <a:pPr>
                <a:defRPr/>
              </a:pPr>
              <a:t>22</a:t>
            </a:fld>
            <a:endParaRPr lang="en-US" dirty="0"/>
          </a:p>
        </p:txBody>
      </p:sp>
      <p:sp>
        <p:nvSpPr>
          <p:cNvPr id="27651" name="Text Box 2"/>
          <p:cNvSpPr txBox="1">
            <a:spLocks noChangeArrowheads="1"/>
          </p:cNvSpPr>
          <p:nvPr/>
        </p:nvSpPr>
        <p:spPr bwMode="auto">
          <a:xfrm>
            <a:off x="3436620" y="6258576"/>
            <a:ext cx="2430780" cy="500355"/>
          </a:xfrm>
          <a:prstGeom prst="rect">
            <a:avLst/>
          </a:prstGeom>
          <a:noFill/>
          <a:ln w="9525">
            <a:noFill/>
            <a:miter lim="800000"/>
            <a:headEnd/>
            <a:tailEnd/>
          </a:ln>
        </p:spPr>
        <p:txBody>
          <a:bodyPr lIns="99173" tIns="49585" rIns="99173" bIns="49585">
            <a:spAutoFit/>
          </a:bodyPr>
          <a:lstStyle/>
          <a:p>
            <a:pPr>
              <a:spcBef>
                <a:spcPct val="50000"/>
              </a:spcBef>
            </a:pPr>
            <a:endParaRPr lang="en-US"/>
          </a:p>
        </p:txBody>
      </p:sp>
      <p:sp>
        <p:nvSpPr>
          <p:cNvPr id="27652" name="Rectangle 5"/>
          <p:cNvSpPr>
            <a:spLocks noChangeArrowheads="1"/>
          </p:cNvSpPr>
          <p:nvPr/>
        </p:nvSpPr>
        <p:spPr bwMode="auto">
          <a:xfrm>
            <a:off x="1676400" y="292947"/>
            <a:ext cx="7879080" cy="926253"/>
          </a:xfrm>
          <a:prstGeom prst="rect">
            <a:avLst/>
          </a:prstGeom>
          <a:noFill/>
          <a:ln w="9525">
            <a:noFill/>
            <a:miter lim="800000"/>
            <a:headEnd/>
            <a:tailEnd/>
          </a:ln>
        </p:spPr>
        <p:txBody>
          <a:bodyPr lIns="99173" tIns="49585" rIns="99173" bIns="49585" anchor="ctr"/>
          <a:lstStyle/>
          <a:p>
            <a:endParaRPr lang="en-US" sz="3000" b="1" dirty="0">
              <a:solidFill>
                <a:schemeClr val="tx2"/>
              </a:solidFill>
            </a:endParaRPr>
          </a:p>
        </p:txBody>
      </p:sp>
      <p:sp>
        <p:nvSpPr>
          <p:cNvPr id="27653" name="Rectangle 6"/>
          <p:cNvSpPr>
            <a:spLocks noChangeArrowheads="1"/>
          </p:cNvSpPr>
          <p:nvPr/>
        </p:nvSpPr>
        <p:spPr bwMode="auto">
          <a:xfrm>
            <a:off x="1676400" y="1381760"/>
            <a:ext cx="7879080" cy="4714240"/>
          </a:xfrm>
          <a:prstGeom prst="rect">
            <a:avLst/>
          </a:prstGeom>
          <a:noFill/>
          <a:ln w="9525">
            <a:noFill/>
            <a:miter lim="800000"/>
            <a:headEnd/>
            <a:tailEnd/>
          </a:ln>
        </p:spPr>
        <p:txBody>
          <a:bodyPr lIns="99173" tIns="49585" rIns="99173" bIns="49585"/>
          <a:lstStyle/>
          <a:p>
            <a:pPr marL="371895" indent="-371895">
              <a:spcBef>
                <a:spcPct val="50000"/>
              </a:spcBef>
              <a:buFontTx/>
              <a:buChar char="•"/>
            </a:pPr>
            <a:endParaRPr lang="en-US" sz="3000" dirty="0"/>
          </a:p>
        </p:txBody>
      </p:sp>
      <p:sp>
        <p:nvSpPr>
          <p:cNvPr id="27654" name="Text Box 7"/>
          <p:cNvSpPr txBox="1">
            <a:spLocks noChangeArrowheads="1"/>
          </p:cNvSpPr>
          <p:nvPr/>
        </p:nvSpPr>
        <p:spPr bwMode="auto">
          <a:xfrm>
            <a:off x="3436620" y="6258576"/>
            <a:ext cx="2430780" cy="500355"/>
          </a:xfrm>
          <a:prstGeom prst="rect">
            <a:avLst/>
          </a:prstGeom>
          <a:noFill/>
          <a:ln w="9525">
            <a:noFill/>
            <a:miter lim="800000"/>
            <a:headEnd/>
            <a:tailEnd/>
          </a:ln>
        </p:spPr>
        <p:txBody>
          <a:bodyPr lIns="99173" tIns="49585" rIns="99173" bIns="49585">
            <a:spAutoFit/>
          </a:bodyPr>
          <a:lstStyle/>
          <a:p>
            <a:pPr>
              <a:spcBef>
                <a:spcPct val="50000"/>
              </a:spcBef>
            </a:pPr>
            <a:endParaRPr lang="en-US"/>
          </a:p>
        </p:txBody>
      </p:sp>
      <p:sp>
        <p:nvSpPr>
          <p:cNvPr id="27655" name="Rectangle 10"/>
          <p:cNvSpPr>
            <a:spLocks noChangeArrowheads="1"/>
          </p:cNvSpPr>
          <p:nvPr/>
        </p:nvSpPr>
        <p:spPr bwMode="auto">
          <a:xfrm>
            <a:off x="1676400" y="292947"/>
            <a:ext cx="7879080" cy="926253"/>
          </a:xfrm>
          <a:prstGeom prst="rect">
            <a:avLst/>
          </a:prstGeom>
          <a:noFill/>
          <a:ln w="9525">
            <a:noFill/>
            <a:miter lim="800000"/>
            <a:headEnd/>
            <a:tailEnd/>
          </a:ln>
        </p:spPr>
        <p:txBody>
          <a:bodyPr lIns="99173" tIns="49585" rIns="99173" bIns="49585" anchor="ctr"/>
          <a:lstStyle/>
          <a:p>
            <a:endParaRPr lang="en-US" sz="3000" b="1" dirty="0">
              <a:solidFill>
                <a:schemeClr val="tx2"/>
              </a:solidFill>
            </a:endParaRPr>
          </a:p>
        </p:txBody>
      </p:sp>
      <p:sp>
        <p:nvSpPr>
          <p:cNvPr id="27656" name="Rectangle 11"/>
          <p:cNvSpPr>
            <a:spLocks noChangeArrowheads="1"/>
          </p:cNvSpPr>
          <p:nvPr/>
        </p:nvSpPr>
        <p:spPr bwMode="auto">
          <a:xfrm>
            <a:off x="1676400" y="1381760"/>
            <a:ext cx="7879080" cy="4714240"/>
          </a:xfrm>
          <a:prstGeom prst="rect">
            <a:avLst/>
          </a:prstGeom>
          <a:noFill/>
          <a:ln w="9525">
            <a:noFill/>
            <a:miter lim="800000"/>
            <a:headEnd/>
            <a:tailEnd/>
          </a:ln>
        </p:spPr>
        <p:txBody>
          <a:bodyPr lIns="99173" tIns="49585" rIns="99173" bIns="49585"/>
          <a:lstStyle/>
          <a:p>
            <a:pPr marL="371895" indent="-371895">
              <a:spcBef>
                <a:spcPct val="50000"/>
              </a:spcBef>
              <a:buFontTx/>
              <a:buChar char="•"/>
            </a:pPr>
            <a:endParaRPr lang="en-US" sz="3000" dirty="0"/>
          </a:p>
        </p:txBody>
      </p:sp>
      <p:sp>
        <p:nvSpPr>
          <p:cNvPr id="271372" name="Rectangle 12"/>
          <p:cNvSpPr>
            <a:spLocks noChangeArrowheads="1"/>
          </p:cNvSpPr>
          <p:nvPr/>
        </p:nvSpPr>
        <p:spPr bwMode="auto">
          <a:xfrm>
            <a:off x="335282" y="385842"/>
            <a:ext cx="9315995" cy="926253"/>
          </a:xfrm>
          <a:prstGeom prst="rect">
            <a:avLst/>
          </a:prstGeom>
          <a:noFill/>
          <a:ln w="9525">
            <a:noFill/>
            <a:miter lim="800000"/>
            <a:headEnd/>
            <a:tailEnd/>
          </a:ln>
          <a:effectLst/>
        </p:spPr>
        <p:txBody>
          <a:bodyPr lIns="99173" tIns="49585" rIns="99173" bIns="49585" anchor="ctr"/>
          <a:lstStyle/>
          <a:p>
            <a:pPr algn="ctr">
              <a:defRPr/>
            </a:pPr>
            <a:r>
              <a:rPr lang="en-US" sz="4800" b="1" dirty="0">
                <a:ln w="12700">
                  <a:noFill/>
                  <a:prstDash val="solid"/>
                </a:ln>
                <a:solidFill>
                  <a:srgbClr val="0000FF"/>
                </a:solidFill>
                <a:latin typeface="Trebuchet MS" pitchFamily="34" charset="0"/>
              </a:rPr>
              <a:t>Risk Factors by School Levels</a:t>
            </a:r>
          </a:p>
        </p:txBody>
      </p:sp>
      <p:graphicFrame>
        <p:nvGraphicFramePr>
          <p:cNvPr id="271373" name="Group 13"/>
          <p:cNvGraphicFramePr>
            <a:graphicFrameLocks noGrp="1"/>
          </p:cNvGraphicFramePr>
          <p:nvPr/>
        </p:nvGraphicFramePr>
        <p:xfrm>
          <a:off x="897097" y="1525694"/>
          <a:ext cx="8046720" cy="3619002"/>
        </p:xfrm>
        <a:graphic>
          <a:graphicData uri="http://schemas.openxmlformats.org/drawingml/2006/table">
            <a:tbl>
              <a:tblPr/>
              <a:tblGrid>
                <a:gridCol w="4442460"/>
                <a:gridCol w="1173480"/>
                <a:gridCol w="1341120"/>
                <a:gridCol w="1089660"/>
              </a:tblGrid>
              <a:tr h="357632">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700" b="1" i="0" u="none" strike="noStrike" cap="none" normalizeH="0" baseline="0" dirty="0" smtClean="0">
                          <a:ln>
                            <a:noFill/>
                          </a:ln>
                          <a:solidFill>
                            <a:schemeClr val="tx1"/>
                          </a:solidFill>
                          <a:effectLst/>
                          <a:latin typeface="Arial" charset="0"/>
                        </a:rPr>
                        <a:t>Family Factors</a:t>
                      </a:r>
                    </a:p>
                  </a:txBody>
                  <a:tcPr marL="100584" marR="100584" marT="48768" marB="487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700" b="1" i="0" u="none" strike="noStrike" cap="none" normalizeH="0" baseline="0" smtClean="0">
                          <a:ln>
                            <a:noFill/>
                          </a:ln>
                          <a:solidFill>
                            <a:schemeClr val="tx1"/>
                          </a:solidFill>
                          <a:effectLst/>
                          <a:latin typeface="Arial" charset="0"/>
                        </a:rPr>
                        <a:t>Elem.</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700" b="1" i="0" u="none" strike="noStrike" cap="none" normalizeH="0" baseline="0" smtClean="0">
                          <a:ln>
                            <a:noFill/>
                          </a:ln>
                          <a:solidFill>
                            <a:schemeClr val="tx1"/>
                          </a:solidFill>
                          <a:effectLst/>
                          <a:latin typeface="Arial" charset="0"/>
                        </a:rPr>
                        <a:t>Middle</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700" b="1" i="0" u="none" strike="noStrike" cap="none" normalizeH="0" baseline="0" smtClean="0">
                          <a:ln>
                            <a:noFill/>
                          </a:ln>
                          <a:solidFill>
                            <a:schemeClr val="tx1"/>
                          </a:solidFill>
                          <a:effectLst/>
                          <a:latin typeface="Arial" charset="0"/>
                        </a:rPr>
                        <a:t>High</a:t>
                      </a:r>
                    </a:p>
                  </a:txBody>
                  <a:tcPr marL="100584" marR="100584" marT="48768" marB="487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37">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charset="0"/>
                        </a:rPr>
                        <a:t>Low socioeconomic status</a:t>
                      </a:r>
                    </a:p>
                  </a:txBody>
                  <a:tcPr marL="100584" marR="100584" marT="48768" marB="487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 </a:t>
                      </a: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sym typeface="Wingdings 2" pitchFamily="18" charset="2"/>
                        </a:rPr>
                        <a:t></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 </a:t>
                      </a: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sym typeface="Wingdings 2" pitchFamily="18" charset="2"/>
                        </a:rPr>
                        <a:t></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 </a:t>
                      </a: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sym typeface="Wingdings 2" pitchFamily="18" charset="2"/>
                        </a:rPr>
                        <a:t></a:t>
                      </a:r>
                    </a:p>
                  </a:txBody>
                  <a:tcPr marL="100584" marR="100584" marT="48768" marB="487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37">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High family mobility</a:t>
                      </a:r>
                    </a:p>
                  </a:txBody>
                  <a:tcPr marL="100584" marR="100584" marT="48768" marB="487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 </a:t>
                      </a: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sym typeface="Wingdings 2" pitchFamily="18" charset="2"/>
                        </a:rPr>
                        <a:t></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150000"/>
                        <a:buFont typeface="Wingdings" pitchFamily="2" charset="2"/>
                        <a:buNone/>
                        <a:tabLst/>
                      </a:pPr>
                      <a:r>
                        <a:rPr kumimoji="0" lang="en-US" sz="1500" b="0" i="0" u="none" strike="noStrike" cap="none" normalizeH="0" baseline="0" smtClean="0">
                          <a:ln>
                            <a:noFill/>
                          </a:ln>
                          <a:solidFill>
                            <a:schemeClr val="tx1"/>
                          </a:solidFill>
                          <a:effectLst/>
                          <a:latin typeface="Arial" charset="0"/>
                        </a:rPr>
                        <a:t> </a:t>
                      </a:r>
                    </a:p>
                  </a:txBody>
                  <a:tcPr marL="100584" marR="100584" marT="48768" marB="487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37">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Low education level of parents</a:t>
                      </a:r>
                    </a:p>
                  </a:txBody>
                  <a:tcPr marL="100584" marR="100584" marT="48768" marB="487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150000"/>
                        <a:buFont typeface="Wingdings" pitchFamily="2" charset="2"/>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a:t>
                      </a:r>
                      <a:r>
                        <a:rPr kumimoji="0" lang="en-US" sz="1500" b="0" i="0" u="none" strike="noStrike" cap="none" normalizeH="0" baseline="0" smtClean="0">
                          <a:ln>
                            <a:noFill/>
                          </a:ln>
                          <a:solidFill>
                            <a:schemeClr val="tx1"/>
                          </a:solidFill>
                          <a:effectLst/>
                          <a:latin typeface="Arial" charset="0"/>
                        </a:rPr>
                        <a:t> </a:t>
                      </a: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sym typeface="Wingdings 2" pitchFamily="18" charset="2"/>
                        </a:rPr>
                        <a:t></a:t>
                      </a:r>
                    </a:p>
                  </a:txBody>
                  <a:tcPr marL="100584" marR="100584" marT="48768" marB="487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37">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Large number of siblings</a:t>
                      </a:r>
                    </a:p>
                  </a:txBody>
                  <a:tcPr marL="100584" marR="100584" marT="48768" marB="487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150000"/>
                        <a:buFont typeface="Wingdings" pitchFamily="2" charset="2"/>
                        <a:buNone/>
                        <a:tabLst/>
                      </a:pPr>
                      <a:endPar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sym typeface="Wingdings 2" pitchFamily="18" charset="2"/>
                      </a:endParaRP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a:t>
                      </a:r>
                    </a:p>
                  </a:txBody>
                  <a:tcPr marL="100584" marR="100584" marT="48768" marB="487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37">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Not living with both natural parents</a:t>
                      </a:r>
                    </a:p>
                  </a:txBody>
                  <a:tcPr marL="100584" marR="100584" marT="48768" marB="487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 </a:t>
                      </a: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sym typeface="Wingdings 2" pitchFamily="18" charset="2"/>
                        </a:rPr>
                        <a:t></a:t>
                      </a:r>
                    </a:p>
                  </a:txBody>
                  <a:tcPr marL="100584" marR="100584" marT="48768" marB="487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37">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charset="0"/>
                        </a:rPr>
                        <a:t>Family disruption</a:t>
                      </a:r>
                    </a:p>
                  </a:txBody>
                  <a:tcPr marL="100584" marR="100584" marT="48768" marB="487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sym typeface="Wingdings 2" pitchFamily="18" charset="2"/>
                      </a:endParaRPr>
                    </a:p>
                  </a:txBody>
                  <a:tcPr marL="100584" marR="100584" marT="48768" marB="487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37">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Low educational expectations</a:t>
                      </a:r>
                    </a:p>
                  </a:txBody>
                  <a:tcPr marL="100584" marR="100584" marT="48768" marB="487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sym typeface="Wingdings 2" pitchFamily="18" charset="2"/>
                      </a:endParaRP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 </a:t>
                      </a: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sym typeface="Wingdings 2" pitchFamily="18" charset="2"/>
                        </a:rPr>
                        <a:t></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endParaRPr>
                    </a:p>
                  </a:txBody>
                  <a:tcPr marL="100584" marR="100584" marT="48768" marB="487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37">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Sibling(s) has dropped out</a:t>
                      </a:r>
                    </a:p>
                  </a:txBody>
                  <a:tcPr marL="100584" marR="100584" marT="48768" marB="487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150000"/>
                        <a:buFont typeface="Wingdings" pitchFamily="2" charset="2"/>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a:t>
                      </a:r>
                      <a:r>
                        <a:rPr kumimoji="0" lang="en-US" sz="1500" b="0" i="0" u="none" strike="noStrike" cap="none" normalizeH="0" baseline="0" smtClean="0">
                          <a:ln>
                            <a:noFill/>
                          </a:ln>
                          <a:solidFill>
                            <a:schemeClr val="tx1"/>
                          </a:solidFill>
                          <a:effectLst/>
                          <a:latin typeface="Arial" charset="0"/>
                        </a:rPr>
                        <a:t> </a:t>
                      </a:r>
                    </a:p>
                  </a:txBody>
                  <a:tcPr marL="100584" marR="100584" marT="48768" marB="487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37">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Low contact with school</a:t>
                      </a:r>
                    </a:p>
                  </a:txBody>
                  <a:tcPr marL="100584" marR="100584" marT="48768" marB="487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a:t>
                      </a:r>
                      <a:r>
                        <a:rPr kumimoji="0" lang="en-US" sz="1500" b="0" i="0" u="none" strike="noStrike" cap="none" normalizeH="0" baseline="0" smtClean="0">
                          <a:ln>
                            <a:noFill/>
                          </a:ln>
                          <a:solidFill>
                            <a:schemeClr val="tx1"/>
                          </a:solidFill>
                          <a:effectLst/>
                          <a:latin typeface="Arial" charset="0"/>
                        </a:rPr>
                        <a:t> </a:t>
                      </a: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sym typeface="Wingdings 2" pitchFamily="18" charset="2"/>
                        </a:rPr>
                        <a:t></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150000"/>
                        <a:buFont typeface="Wingdings" pitchFamily="2" charset="2"/>
                        <a:buNone/>
                        <a:tabLst/>
                      </a:pPr>
                      <a:endPar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sym typeface="Wingdings 2" pitchFamily="18" charset="2"/>
                      </a:endParaRPr>
                    </a:p>
                  </a:txBody>
                  <a:tcPr marL="100584" marR="100584" marT="48768" marB="487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37">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charset="0"/>
                        </a:rPr>
                        <a:t>Lack of conversations about school</a:t>
                      </a:r>
                    </a:p>
                  </a:txBody>
                  <a:tcPr marL="100584" marR="100584" marT="48768" marB="487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150000"/>
                        <a:buFont typeface="Wingdings" pitchFamily="2" charset="2"/>
                        <a:buNone/>
                        <a:tabLst/>
                      </a:pP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rPr>
                        <a:t>✔ </a:t>
                      </a:r>
                      <a:r>
                        <a:rPr kumimoji="0" lang="en-US" sz="1500" b="0" i="0" u="none" strike="noStrike" cap="none" normalizeH="0" baseline="0" smtClean="0">
                          <a:ln>
                            <a:noFill/>
                          </a:ln>
                          <a:solidFill>
                            <a:schemeClr val="tx2"/>
                          </a:solidFill>
                          <a:effectLst/>
                          <a:latin typeface="Arial Unicode MS" pitchFamily="34" charset="-128"/>
                          <a:ea typeface="Arial Unicode MS" pitchFamily="34" charset="-128"/>
                          <a:cs typeface="Arial Unicode MS" pitchFamily="34" charset="-128"/>
                          <a:sym typeface="Wingdings 2" pitchFamily="18" charset="2"/>
                        </a:rPr>
                        <a:t></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500" b="0" i="0" u="none" strike="noStrike" cap="none" normalizeH="0" baseline="0" dirty="0" smtClean="0">
                          <a:ln>
                            <a:noFill/>
                          </a:ln>
                          <a:solidFill>
                            <a:schemeClr val="tx2"/>
                          </a:solidFill>
                          <a:effectLst/>
                          <a:latin typeface="Arial Unicode MS" pitchFamily="34" charset="-128"/>
                          <a:ea typeface="Arial Unicode MS" pitchFamily="34" charset="-128"/>
                          <a:cs typeface="Arial Unicode MS" pitchFamily="34" charset="-128"/>
                        </a:rPr>
                        <a:t>✔</a:t>
                      </a:r>
                    </a:p>
                  </a:txBody>
                  <a:tcPr marL="100584" marR="100584" marT="48768" marB="487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720" name="Text Box 75"/>
          <p:cNvSpPr txBox="1">
            <a:spLocks noChangeArrowheads="1"/>
          </p:cNvSpPr>
          <p:nvPr/>
        </p:nvSpPr>
        <p:spPr bwMode="auto">
          <a:xfrm>
            <a:off x="2970689" y="5476240"/>
            <a:ext cx="4023360" cy="587964"/>
          </a:xfrm>
          <a:prstGeom prst="rect">
            <a:avLst/>
          </a:prstGeom>
          <a:noFill/>
          <a:ln w="38100" cmpd="dbl">
            <a:solidFill>
              <a:schemeClr val="tx1"/>
            </a:solidFill>
            <a:miter lim="800000"/>
            <a:headEnd/>
            <a:tailEnd/>
          </a:ln>
        </p:spPr>
        <p:txBody>
          <a:bodyPr wrap="square" lIns="99173" tIns="49585" rIns="99173" bIns="49585">
            <a:spAutoFit/>
          </a:bodyPr>
          <a:lstStyle/>
          <a:p>
            <a:pPr>
              <a:lnSpc>
                <a:spcPct val="50000"/>
              </a:lnSpc>
              <a:spcBef>
                <a:spcPct val="70000"/>
              </a:spcBef>
            </a:pPr>
            <a:endParaRPr lang="en-US" sz="100" b="1" dirty="0"/>
          </a:p>
          <a:p>
            <a:pPr>
              <a:lnSpc>
                <a:spcPct val="50000"/>
              </a:lnSpc>
              <a:spcBef>
                <a:spcPct val="70000"/>
              </a:spcBef>
            </a:pPr>
            <a:r>
              <a:rPr lang="en-US" sz="1300" b="1" dirty="0"/>
              <a:t>Key:</a:t>
            </a:r>
            <a:r>
              <a:rPr lang="en-US" sz="1300" dirty="0"/>
              <a:t>    </a:t>
            </a:r>
            <a:r>
              <a:rPr lang="en-US" sz="1300" dirty="0">
                <a:solidFill>
                  <a:schemeClr val="tx2"/>
                </a:solidFill>
                <a:ea typeface="ＭＳ ゴシック"/>
                <a:cs typeface="ＭＳ ゴシック"/>
              </a:rPr>
              <a:t>✔</a:t>
            </a:r>
            <a:r>
              <a:rPr lang="en-US" sz="1300" dirty="0">
                <a:solidFill>
                  <a:schemeClr val="tx2"/>
                </a:solidFill>
              </a:rPr>
              <a:t> </a:t>
            </a:r>
            <a:r>
              <a:rPr lang="en-US" sz="1300" i="1" dirty="0"/>
              <a:t>One (1) research study</a:t>
            </a:r>
          </a:p>
          <a:p>
            <a:pPr>
              <a:lnSpc>
                <a:spcPct val="50000"/>
              </a:lnSpc>
              <a:spcBef>
                <a:spcPct val="70000"/>
              </a:spcBef>
            </a:pPr>
            <a:r>
              <a:rPr lang="en-US" sz="1300" dirty="0"/>
              <a:t>           </a:t>
            </a:r>
            <a:r>
              <a:rPr lang="en-US" sz="1300" dirty="0">
                <a:solidFill>
                  <a:schemeClr val="tx2"/>
                </a:solidFill>
                <a:ea typeface="ＭＳ ゴシック"/>
                <a:cs typeface="ＭＳ ゴシック"/>
              </a:rPr>
              <a:t>✔</a:t>
            </a:r>
            <a:r>
              <a:rPr lang="en-US" sz="1300" dirty="0">
                <a:solidFill>
                  <a:schemeClr val="tx2"/>
                </a:solidFill>
              </a:rPr>
              <a:t> </a:t>
            </a:r>
            <a:r>
              <a:rPr lang="en-US" sz="1300" dirty="0">
                <a:solidFill>
                  <a:schemeClr val="tx2"/>
                </a:solidFill>
                <a:sym typeface="Wingdings 2" pitchFamily="18" charset="2"/>
              </a:rPr>
              <a:t> </a:t>
            </a:r>
            <a:r>
              <a:rPr lang="en-US" sz="1300" dirty="0"/>
              <a:t> </a:t>
            </a:r>
            <a:r>
              <a:rPr lang="en-US" sz="1300" i="1" dirty="0"/>
              <a:t>Two (2) or more research studies</a:t>
            </a:r>
          </a:p>
        </p:txBody>
      </p:sp>
      <p:sp>
        <p:nvSpPr>
          <p:cNvPr id="12" name="TextBox 11"/>
          <p:cNvSpPr txBox="1"/>
          <p:nvPr/>
        </p:nvSpPr>
        <p:spPr>
          <a:xfrm>
            <a:off x="985520" y="6410960"/>
            <a:ext cx="8808720" cy="430887"/>
          </a:xfrm>
          <a:prstGeom prst="rect">
            <a:avLst/>
          </a:prstGeom>
          <a:noFill/>
        </p:spPr>
        <p:txBody>
          <a:bodyPr wrap="square" rtlCol="0">
            <a:spAutoFit/>
          </a:bodyPr>
          <a:lstStyle/>
          <a:p>
            <a:r>
              <a:rPr lang="en-US" sz="1100" dirty="0" smtClean="0"/>
              <a:t>Hammond, C., Smink, J., &amp; Drew, S. (2007). </a:t>
            </a:r>
            <a:r>
              <a:rPr lang="en-US" sz="1100" i="1" dirty="0" smtClean="0"/>
              <a:t>Dropout risk factors and exemplary programs: A technical report,</a:t>
            </a:r>
            <a:r>
              <a:rPr lang="en-US" sz="1100" dirty="0" smtClean="0"/>
              <a:t> pg. 6. Retrieved from www.dropoutprevention.org/major-research-reports/dropout-risk-factors-exemplary-programs-technical-report</a:t>
            </a:r>
            <a:endParaRPr lang="en-US" sz="1100" dirty="0">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ctrTitle"/>
          </p:nvPr>
        </p:nvSpPr>
        <p:spPr>
          <a:xfrm>
            <a:off x="1020309" y="129670"/>
            <a:ext cx="7879080" cy="1568027"/>
          </a:xfrm>
        </p:spPr>
        <p:txBody>
          <a:bodyPr/>
          <a:lstStyle/>
          <a:p>
            <a:pPr eaLnBrk="1" hangingPunct="1">
              <a:defRPr/>
            </a:pPr>
            <a:r>
              <a:rPr lang="en-US" b="1" kern="1200"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latin typeface="Trebuchet MS" pitchFamily="34" charset="0"/>
                <a:cs typeface="+mn-cs"/>
              </a:rPr>
              <a:t>  </a:t>
            </a:r>
            <a:r>
              <a:rPr lang="en-US" b="1" kern="1200" dirty="0" smtClean="0">
                <a:ln w="12700">
                  <a:noFill/>
                  <a:prstDash val="solid"/>
                </a:ln>
                <a:solidFill>
                  <a:srgbClr val="0000FF"/>
                </a:solidFill>
                <a:latin typeface="Trebuchet MS" pitchFamily="34" charset="0"/>
                <a:cs typeface="+mn-cs"/>
              </a:rPr>
              <a:t>What Really Matters?</a:t>
            </a:r>
          </a:p>
        </p:txBody>
      </p:sp>
      <p:graphicFrame>
        <p:nvGraphicFramePr>
          <p:cNvPr id="2050" name="Object 4"/>
          <p:cNvGraphicFramePr>
            <a:graphicFrameLocks noChangeAspect="1"/>
          </p:cNvGraphicFramePr>
          <p:nvPr/>
        </p:nvGraphicFramePr>
        <p:xfrm>
          <a:off x="1545432" y="2519689"/>
          <a:ext cx="6915150" cy="2733040"/>
        </p:xfrm>
        <a:graphic>
          <a:graphicData uri="http://schemas.openxmlformats.org/presentationml/2006/ole">
            <mc:AlternateContent xmlns:mc="http://schemas.openxmlformats.org/markup-compatibility/2006">
              <mc:Choice xmlns:v="urn:schemas-microsoft-com:vml" Requires="v">
                <p:oleObj spid="_x0000_s2071" r:id="rId5" imgW="6285521" imgH="2560542" progId="Excel.Sheet.8">
                  <p:embed/>
                </p:oleObj>
              </mc:Choice>
              <mc:Fallback>
                <p:oleObj r:id="rId5" imgW="6285521" imgH="2560542" progId="Excel.Sheet.8">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5432" y="2519689"/>
                        <a:ext cx="6915150" cy="273304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Text Box 5"/>
          <p:cNvSpPr txBox="1">
            <a:spLocks noChangeArrowheads="1"/>
          </p:cNvSpPr>
          <p:nvPr/>
        </p:nvSpPr>
        <p:spPr bwMode="auto">
          <a:xfrm rot="5400000" flipV="1">
            <a:off x="994331" y="3693293"/>
            <a:ext cx="2113280" cy="270668"/>
          </a:xfrm>
          <a:prstGeom prst="rect">
            <a:avLst/>
          </a:prstGeom>
          <a:noFill/>
          <a:ln w="9525">
            <a:noFill/>
            <a:miter lim="800000"/>
            <a:headEnd/>
            <a:tailEnd/>
          </a:ln>
        </p:spPr>
        <p:txBody>
          <a:bodyPr lIns="99173" tIns="49585" rIns="99173" bIns="49585">
            <a:spAutoFit/>
          </a:bodyPr>
          <a:lstStyle/>
          <a:p>
            <a:pPr>
              <a:spcBef>
                <a:spcPct val="50000"/>
              </a:spcBef>
            </a:pPr>
            <a:r>
              <a:rPr lang="en-US" sz="1100" b="1" dirty="0"/>
              <a:t>% Graduated in Four Years</a:t>
            </a:r>
          </a:p>
        </p:txBody>
      </p:sp>
      <p:sp>
        <p:nvSpPr>
          <p:cNvPr id="2053" name="Text Box 6"/>
          <p:cNvSpPr txBox="1">
            <a:spLocks noChangeArrowheads="1"/>
          </p:cNvSpPr>
          <p:nvPr/>
        </p:nvSpPr>
        <p:spPr bwMode="auto">
          <a:xfrm>
            <a:off x="3377248" y="5430535"/>
            <a:ext cx="3185160" cy="438693"/>
          </a:xfrm>
          <a:prstGeom prst="rect">
            <a:avLst/>
          </a:prstGeom>
          <a:noFill/>
          <a:ln w="9525">
            <a:noFill/>
            <a:miter lim="800000"/>
            <a:headEnd/>
            <a:tailEnd/>
          </a:ln>
        </p:spPr>
        <p:txBody>
          <a:bodyPr lIns="99173" tIns="49585" rIns="99173" bIns="49585">
            <a:spAutoFit/>
          </a:bodyPr>
          <a:lstStyle/>
          <a:p>
            <a:pPr algn="ctr">
              <a:lnSpc>
                <a:spcPct val="75000"/>
              </a:lnSpc>
              <a:spcBef>
                <a:spcPct val="50000"/>
              </a:spcBef>
            </a:pPr>
            <a:r>
              <a:rPr lang="en-US" sz="1100" b="1" dirty="0"/>
              <a:t>Days Absent Per Semester</a:t>
            </a:r>
          </a:p>
          <a:p>
            <a:pPr algn="ctr">
              <a:lnSpc>
                <a:spcPct val="75000"/>
              </a:lnSpc>
              <a:spcBef>
                <a:spcPct val="50000"/>
              </a:spcBef>
            </a:pPr>
            <a:r>
              <a:rPr lang="en-US" sz="1100" b="1" dirty="0"/>
              <a:t>Course cutting counted as partial days</a:t>
            </a:r>
          </a:p>
        </p:txBody>
      </p:sp>
      <p:sp>
        <p:nvSpPr>
          <p:cNvPr id="2054" name="Text Box 7"/>
          <p:cNvSpPr txBox="1">
            <a:spLocks noChangeArrowheads="1"/>
          </p:cNvSpPr>
          <p:nvPr/>
        </p:nvSpPr>
        <p:spPr bwMode="auto">
          <a:xfrm>
            <a:off x="1232853" y="6107859"/>
            <a:ext cx="7459980" cy="300193"/>
          </a:xfrm>
          <a:prstGeom prst="rect">
            <a:avLst/>
          </a:prstGeom>
          <a:noFill/>
          <a:ln w="9525">
            <a:noFill/>
            <a:miter lim="800000"/>
            <a:headEnd/>
            <a:tailEnd/>
          </a:ln>
        </p:spPr>
        <p:txBody>
          <a:bodyPr lIns="99173" tIns="49585" rIns="99173" bIns="49585">
            <a:spAutoFit/>
          </a:bodyPr>
          <a:lstStyle/>
          <a:p>
            <a:pPr algn="ctr">
              <a:spcBef>
                <a:spcPct val="50000"/>
              </a:spcBef>
            </a:pPr>
            <a:r>
              <a:rPr lang="en-US" sz="1300" dirty="0"/>
              <a:t>(</a:t>
            </a:r>
            <a:r>
              <a:rPr lang="en-US" sz="1300" i="1" dirty="0"/>
              <a:t>The Consortium on Chicago School Research at the University of Chicago, 2007)</a:t>
            </a:r>
            <a:endParaRPr lang="en-US" sz="1300" dirty="0"/>
          </a:p>
        </p:txBody>
      </p:sp>
      <p:sp>
        <p:nvSpPr>
          <p:cNvPr id="2055" name="Rectangle 3"/>
          <p:cNvSpPr>
            <a:spLocks noGrp="1" noChangeArrowheads="1"/>
          </p:cNvSpPr>
          <p:nvPr>
            <p:ph type="subTitle" idx="1"/>
          </p:nvPr>
        </p:nvSpPr>
        <p:spPr>
          <a:xfrm>
            <a:off x="1449388" y="1667934"/>
            <a:ext cx="7040880" cy="1544320"/>
          </a:xfrm>
        </p:spPr>
        <p:txBody>
          <a:bodyPr/>
          <a:lstStyle/>
          <a:p>
            <a:pPr eaLnBrk="1" hangingPunct="1">
              <a:lnSpc>
                <a:spcPct val="80000"/>
              </a:lnSpc>
              <a:buFont typeface="Wingdings" pitchFamily="2" charset="2"/>
              <a:buNone/>
            </a:pPr>
            <a:r>
              <a:rPr lang="en-US" sz="3000" b="1" dirty="0" smtClean="0"/>
              <a:t>Attendance Affects Graduation</a:t>
            </a:r>
          </a:p>
          <a:p>
            <a:pPr eaLnBrk="1" hangingPunct="1">
              <a:lnSpc>
                <a:spcPct val="80000"/>
              </a:lnSpc>
              <a:buFont typeface="Wingdings" pitchFamily="2" charset="2"/>
              <a:buNone/>
            </a:pPr>
            <a:endParaRPr lang="en-US" sz="3000" dirty="0" smtClean="0"/>
          </a:p>
          <a:p>
            <a:pPr eaLnBrk="1" hangingPunct="1">
              <a:lnSpc>
                <a:spcPct val="80000"/>
              </a:lnSpc>
              <a:buFont typeface="Wingdings" pitchFamily="2" charset="2"/>
              <a:buNone/>
            </a:pPr>
            <a:r>
              <a:rPr lang="en-US" sz="900" dirty="0" smtClean="0"/>
              <a:t>         </a:t>
            </a:r>
          </a:p>
          <a:p>
            <a:pPr eaLnBrk="1" hangingPunct="1">
              <a:lnSpc>
                <a:spcPct val="80000"/>
              </a:lnSpc>
              <a:buFont typeface="Wingdings" pitchFamily="2" charset="2"/>
              <a:buNone/>
            </a:pPr>
            <a:endParaRPr lang="en-US" sz="900" dirty="0" smtClean="0"/>
          </a:p>
        </p:txBody>
      </p:sp>
      <p:sp>
        <p:nvSpPr>
          <p:cNvPr id="8" name="Slide Number Placeholder 7"/>
          <p:cNvSpPr>
            <a:spLocks noGrp="1"/>
          </p:cNvSpPr>
          <p:nvPr>
            <p:ph type="sldNum" sz="quarter" idx="12"/>
          </p:nvPr>
        </p:nvSpPr>
        <p:spPr/>
        <p:txBody>
          <a:bodyPr/>
          <a:lstStyle/>
          <a:p>
            <a:pPr>
              <a:defRPr/>
            </a:pPr>
            <a:fld id="{5119B25B-D0DD-466B-8AC2-DB49DB13B32F}"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1071200" y="6"/>
            <a:ext cx="7879080" cy="1568027"/>
          </a:xfrm>
        </p:spPr>
        <p:txBody>
          <a:bodyPr/>
          <a:lstStyle/>
          <a:p>
            <a:pPr eaLnBrk="1" hangingPunct="1">
              <a:defRPr/>
            </a:pPr>
            <a:r>
              <a:rPr lang="en-US" b="1" kern="1200"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latin typeface="Trebuchet MS" pitchFamily="34" charset="0"/>
                <a:cs typeface="+mn-cs"/>
              </a:rPr>
              <a:t>  </a:t>
            </a:r>
            <a:r>
              <a:rPr lang="en-US" b="1" kern="1200" dirty="0" smtClean="0">
                <a:ln w="12700">
                  <a:noFill/>
                  <a:prstDash val="solid"/>
                </a:ln>
                <a:solidFill>
                  <a:srgbClr val="0000FF"/>
                </a:solidFill>
                <a:latin typeface="Trebuchet MS" pitchFamily="34" charset="0"/>
                <a:cs typeface="+mn-cs"/>
              </a:rPr>
              <a:t>What Really Matters?	</a:t>
            </a:r>
          </a:p>
        </p:txBody>
      </p:sp>
      <p:sp>
        <p:nvSpPr>
          <p:cNvPr id="3076" name="Rectangle 3"/>
          <p:cNvSpPr>
            <a:spLocks noGrp="1" noChangeArrowheads="1"/>
          </p:cNvSpPr>
          <p:nvPr>
            <p:ph type="subTitle" idx="1"/>
          </p:nvPr>
        </p:nvSpPr>
        <p:spPr>
          <a:xfrm>
            <a:off x="1527969" y="1490133"/>
            <a:ext cx="7040880" cy="487680"/>
          </a:xfrm>
        </p:spPr>
        <p:txBody>
          <a:bodyPr/>
          <a:lstStyle/>
          <a:p>
            <a:pPr eaLnBrk="1" hangingPunct="1">
              <a:lnSpc>
                <a:spcPct val="80000"/>
              </a:lnSpc>
              <a:buFont typeface="Wingdings" pitchFamily="2" charset="2"/>
              <a:buNone/>
            </a:pPr>
            <a:r>
              <a:rPr lang="en-US" sz="3000" b="1" dirty="0" smtClean="0"/>
              <a:t>Grades Affect Graduation</a:t>
            </a:r>
          </a:p>
          <a:p>
            <a:pPr eaLnBrk="1" hangingPunct="1">
              <a:lnSpc>
                <a:spcPct val="80000"/>
              </a:lnSpc>
              <a:buFont typeface="Wingdings" pitchFamily="2" charset="2"/>
              <a:buNone/>
            </a:pPr>
            <a:endParaRPr lang="en-US" sz="3000" dirty="0" smtClean="0"/>
          </a:p>
          <a:p>
            <a:pPr eaLnBrk="1" hangingPunct="1">
              <a:lnSpc>
                <a:spcPct val="80000"/>
              </a:lnSpc>
              <a:buFont typeface="Wingdings" pitchFamily="2" charset="2"/>
              <a:buNone/>
            </a:pPr>
            <a:r>
              <a:rPr lang="en-US" sz="900" dirty="0" smtClean="0"/>
              <a:t>         </a:t>
            </a:r>
          </a:p>
          <a:p>
            <a:pPr eaLnBrk="1" hangingPunct="1">
              <a:lnSpc>
                <a:spcPct val="80000"/>
              </a:lnSpc>
              <a:buFont typeface="Wingdings" pitchFamily="2" charset="2"/>
              <a:buNone/>
            </a:pPr>
            <a:endParaRPr lang="en-US" sz="900" dirty="0" smtClean="0"/>
          </a:p>
        </p:txBody>
      </p:sp>
      <p:graphicFrame>
        <p:nvGraphicFramePr>
          <p:cNvPr id="3074" name="Object 4"/>
          <p:cNvGraphicFramePr>
            <a:graphicFrameLocks noGrp="1" noChangeAspect="1"/>
          </p:cNvGraphicFramePr>
          <p:nvPr>
            <p:ph sz="half" idx="4294967295"/>
          </p:nvPr>
        </p:nvGraphicFramePr>
        <p:xfrm>
          <a:off x="2439512" y="2372361"/>
          <a:ext cx="5113020" cy="2985346"/>
        </p:xfrm>
        <a:graphic>
          <a:graphicData uri="http://schemas.openxmlformats.org/presentationml/2006/ole">
            <mc:AlternateContent xmlns:mc="http://schemas.openxmlformats.org/markup-compatibility/2006">
              <mc:Choice xmlns:v="urn:schemas-microsoft-com:vml" Requires="v">
                <p:oleObj spid="_x0000_s3095" r:id="rId5" imgW="5102794" imgH="3072650" progId="Excel.Sheet.8">
                  <p:embed/>
                </p:oleObj>
              </mc:Choice>
              <mc:Fallback>
                <p:oleObj r:id="rId5" imgW="5102794" imgH="3072650" progId="Excel.Sheet.8">
                  <p:embed/>
                  <p:pic>
                    <p:nvPicPr>
                      <p:cNvPr id="0" name="Picture 17"/>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9512" y="2372361"/>
                        <a:ext cx="5113020" cy="2985346"/>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7" name="Text Box 5"/>
          <p:cNvSpPr txBox="1">
            <a:spLocks noChangeArrowheads="1"/>
          </p:cNvSpPr>
          <p:nvPr/>
        </p:nvSpPr>
        <p:spPr bwMode="auto">
          <a:xfrm rot="5400000" flipV="1">
            <a:off x="1466534" y="3487595"/>
            <a:ext cx="2438400" cy="268923"/>
          </a:xfrm>
          <a:prstGeom prst="rect">
            <a:avLst/>
          </a:prstGeom>
          <a:noFill/>
          <a:ln w="9525">
            <a:noFill/>
            <a:miter lim="800000"/>
            <a:headEnd/>
            <a:tailEnd/>
          </a:ln>
        </p:spPr>
        <p:txBody>
          <a:bodyPr lIns="99173" tIns="49585" rIns="99173" bIns="49585">
            <a:spAutoFit/>
          </a:bodyPr>
          <a:lstStyle/>
          <a:p>
            <a:pPr>
              <a:spcBef>
                <a:spcPct val="50000"/>
              </a:spcBef>
            </a:pPr>
            <a:r>
              <a:rPr lang="en-US" sz="1100" b="1" dirty="0"/>
              <a:t>% Graduated in Four Years</a:t>
            </a:r>
          </a:p>
        </p:txBody>
      </p:sp>
      <p:sp>
        <p:nvSpPr>
          <p:cNvPr id="3078" name="Text Box 6"/>
          <p:cNvSpPr txBox="1">
            <a:spLocks noChangeArrowheads="1"/>
          </p:cNvSpPr>
          <p:nvPr/>
        </p:nvSpPr>
        <p:spPr bwMode="auto">
          <a:xfrm>
            <a:off x="3871437" y="5454244"/>
            <a:ext cx="2263140" cy="438693"/>
          </a:xfrm>
          <a:prstGeom prst="rect">
            <a:avLst/>
          </a:prstGeom>
          <a:noFill/>
          <a:ln w="9525">
            <a:noFill/>
            <a:miter lim="800000"/>
            <a:headEnd/>
            <a:tailEnd/>
          </a:ln>
        </p:spPr>
        <p:txBody>
          <a:bodyPr lIns="99173" tIns="49585" rIns="99173" bIns="49585">
            <a:spAutoFit/>
          </a:bodyPr>
          <a:lstStyle/>
          <a:p>
            <a:pPr>
              <a:lnSpc>
                <a:spcPct val="75000"/>
              </a:lnSpc>
              <a:spcBef>
                <a:spcPct val="50000"/>
              </a:spcBef>
            </a:pPr>
            <a:r>
              <a:rPr lang="en-US" sz="1100" b="1" dirty="0"/>
              <a:t>Average Freshman Grades</a:t>
            </a:r>
          </a:p>
          <a:p>
            <a:pPr>
              <a:lnSpc>
                <a:spcPct val="75000"/>
              </a:lnSpc>
              <a:spcBef>
                <a:spcPct val="50000"/>
              </a:spcBef>
            </a:pPr>
            <a:r>
              <a:rPr lang="en-US" sz="1100" b="1" dirty="0"/>
              <a:t>Rounded to the nearest 0.5</a:t>
            </a:r>
          </a:p>
        </p:txBody>
      </p:sp>
      <p:sp>
        <p:nvSpPr>
          <p:cNvPr id="3079" name="Text Box 7"/>
          <p:cNvSpPr txBox="1">
            <a:spLocks noChangeArrowheads="1"/>
          </p:cNvSpPr>
          <p:nvPr/>
        </p:nvSpPr>
        <p:spPr bwMode="auto">
          <a:xfrm>
            <a:off x="1520984" y="5984247"/>
            <a:ext cx="6957060" cy="300193"/>
          </a:xfrm>
          <a:prstGeom prst="rect">
            <a:avLst/>
          </a:prstGeom>
          <a:noFill/>
          <a:ln w="9525">
            <a:noFill/>
            <a:miter lim="800000"/>
            <a:headEnd/>
            <a:tailEnd/>
          </a:ln>
        </p:spPr>
        <p:txBody>
          <a:bodyPr lIns="99173" tIns="49585" rIns="99173" bIns="49585">
            <a:spAutoFit/>
          </a:bodyPr>
          <a:lstStyle/>
          <a:p>
            <a:pPr algn="ctr">
              <a:spcBef>
                <a:spcPct val="50000"/>
              </a:spcBef>
            </a:pPr>
            <a:r>
              <a:rPr lang="en-US" sz="1300" dirty="0"/>
              <a:t>(</a:t>
            </a:r>
            <a:r>
              <a:rPr lang="en-US" sz="1300" i="1" dirty="0"/>
              <a:t>The Consortium on Chicago School Research at the University of Chicago)</a:t>
            </a:r>
            <a:endParaRPr lang="en-US" sz="1300" dirty="0"/>
          </a:p>
        </p:txBody>
      </p:sp>
      <p:sp>
        <p:nvSpPr>
          <p:cNvPr id="8" name="Slide Number Placeholder 7"/>
          <p:cNvSpPr>
            <a:spLocks noGrp="1"/>
          </p:cNvSpPr>
          <p:nvPr>
            <p:ph type="sldNum" sz="quarter" idx="12"/>
          </p:nvPr>
        </p:nvSpPr>
        <p:spPr/>
        <p:txBody>
          <a:bodyPr/>
          <a:lstStyle/>
          <a:p>
            <a:pPr>
              <a:defRPr/>
            </a:pPr>
            <a:fld id="{65849081-1810-4AEF-BBD2-C064310238B9}"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3505" name="Slide Number Placeholder 5"/>
          <p:cNvSpPr>
            <a:spLocks noGrp="1"/>
          </p:cNvSpPr>
          <p:nvPr>
            <p:ph type="sldNum" sz="quarter" idx="12"/>
          </p:nvPr>
        </p:nvSpPr>
        <p:spPr>
          <a:noFill/>
        </p:spPr>
        <p:txBody>
          <a:bodyPr/>
          <a:lstStyle/>
          <a:p>
            <a:fld id="{E0D98E8F-802A-43C2-A5C9-6C5E8F13B30E}" type="slidenum">
              <a:rPr lang="en-US" smtClean="0"/>
              <a:pPr/>
              <a:t>25</a:t>
            </a:fld>
            <a:endParaRPr lang="en-US" smtClean="0"/>
          </a:p>
        </p:txBody>
      </p:sp>
      <p:sp>
        <p:nvSpPr>
          <p:cNvPr id="1813506" name="Rectangle 2"/>
          <p:cNvSpPr>
            <a:spLocks noGrp="1" noChangeArrowheads="1"/>
          </p:cNvSpPr>
          <p:nvPr>
            <p:ph type="title"/>
          </p:nvPr>
        </p:nvSpPr>
        <p:spPr>
          <a:xfrm>
            <a:off x="359936" y="243191"/>
            <a:ext cx="9299643" cy="1626249"/>
          </a:xfrm>
        </p:spPr>
        <p:txBody>
          <a:bodyPr/>
          <a:lstStyle/>
          <a:p>
            <a:pPr eaLnBrk="1" hangingPunct="1"/>
            <a:r>
              <a:rPr lang="en-US" b="1" dirty="0" smtClean="0">
                <a:ln w="18000">
                  <a:noFill/>
                  <a:prstDash val="solid"/>
                  <a:miter lim="800000"/>
                </a:ln>
                <a:solidFill>
                  <a:srgbClr val="0000FF"/>
                </a:solidFill>
                <a:latin typeface="Trebuchet MS" pitchFamily="34" charset="0"/>
              </a:rPr>
              <a:t>Variables Associated </a:t>
            </a:r>
            <a:br>
              <a:rPr lang="en-US" b="1" dirty="0" smtClean="0">
                <a:ln w="18000">
                  <a:noFill/>
                  <a:prstDash val="solid"/>
                  <a:miter lim="800000"/>
                </a:ln>
                <a:solidFill>
                  <a:srgbClr val="0000FF"/>
                </a:solidFill>
                <a:latin typeface="Trebuchet MS" pitchFamily="34" charset="0"/>
              </a:rPr>
            </a:br>
            <a:r>
              <a:rPr lang="en-US" b="1" dirty="0" smtClean="0">
                <a:ln w="18000">
                  <a:noFill/>
                  <a:prstDash val="solid"/>
                  <a:miter lim="800000"/>
                </a:ln>
                <a:solidFill>
                  <a:srgbClr val="0000FF"/>
                </a:solidFill>
                <a:latin typeface="Trebuchet MS" pitchFamily="34" charset="0"/>
              </a:rPr>
              <a:t>With Dropouts</a:t>
            </a:r>
            <a:endParaRPr lang="en-US" dirty="0" smtClean="0">
              <a:ln w="18000">
                <a:noFill/>
                <a:prstDash val="solid"/>
                <a:miter lim="800000"/>
              </a:ln>
            </a:endParaRPr>
          </a:p>
        </p:txBody>
      </p:sp>
      <p:sp>
        <p:nvSpPr>
          <p:cNvPr id="1813507" name="Rectangle 3"/>
          <p:cNvSpPr>
            <a:spLocks noGrp="1" noChangeArrowheads="1"/>
          </p:cNvSpPr>
          <p:nvPr>
            <p:ph type="body" idx="1"/>
          </p:nvPr>
        </p:nvSpPr>
        <p:spPr/>
        <p:txBody>
          <a:bodyPr/>
          <a:lstStyle/>
          <a:p>
            <a:pPr eaLnBrk="1" hangingPunct="1">
              <a:lnSpc>
                <a:spcPct val="80000"/>
              </a:lnSpc>
              <a:spcBef>
                <a:spcPct val="40000"/>
              </a:spcBef>
              <a:buFont typeface="Wingdings" pitchFamily="2" charset="2"/>
              <a:buNone/>
            </a:pPr>
            <a:r>
              <a:rPr lang="en-US" sz="4000" dirty="0" smtClean="0"/>
              <a:t>Status Variables</a:t>
            </a:r>
          </a:p>
          <a:p>
            <a:pPr eaLnBrk="1" hangingPunct="1">
              <a:lnSpc>
                <a:spcPct val="80000"/>
              </a:lnSpc>
              <a:spcBef>
                <a:spcPct val="40000"/>
              </a:spcBef>
              <a:buClr>
                <a:srgbClr val="0000FF"/>
              </a:buClr>
              <a:buFont typeface="Wingdings" pitchFamily="2" charset="2"/>
              <a:buChar char="§"/>
            </a:pPr>
            <a:r>
              <a:rPr lang="en-US" sz="3300" dirty="0" smtClean="0"/>
              <a:t>Age, gender</a:t>
            </a:r>
          </a:p>
          <a:p>
            <a:pPr eaLnBrk="1" hangingPunct="1">
              <a:lnSpc>
                <a:spcPct val="80000"/>
              </a:lnSpc>
              <a:spcBef>
                <a:spcPct val="40000"/>
              </a:spcBef>
              <a:buClr>
                <a:srgbClr val="0000FF"/>
              </a:buClr>
              <a:buFont typeface="Wingdings" pitchFamily="2" charset="2"/>
              <a:buChar char="§"/>
            </a:pPr>
            <a:r>
              <a:rPr lang="en-US" sz="3300" dirty="0" smtClean="0"/>
              <a:t>Socioeconomic background</a:t>
            </a:r>
          </a:p>
          <a:p>
            <a:pPr eaLnBrk="1" hangingPunct="1">
              <a:lnSpc>
                <a:spcPct val="80000"/>
              </a:lnSpc>
              <a:spcBef>
                <a:spcPct val="40000"/>
              </a:spcBef>
              <a:buClr>
                <a:srgbClr val="0000FF"/>
              </a:buClr>
              <a:buFont typeface="Wingdings" pitchFamily="2" charset="2"/>
              <a:buChar char="§"/>
            </a:pPr>
            <a:r>
              <a:rPr lang="en-US" sz="3300" dirty="0" smtClean="0"/>
              <a:t>Ethnicity</a:t>
            </a:r>
          </a:p>
          <a:p>
            <a:pPr eaLnBrk="1" hangingPunct="1">
              <a:lnSpc>
                <a:spcPct val="80000"/>
              </a:lnSpc>
              <a:spcBef>
                <a:spcPct val="40000"/>
              </a:spcBef>
              <a:buClr>
                <a:srgbClr val="0000FF"/>
              </a:buClr>
              <a:buFont typeface="Wingdings" pitchFamily="2" charset="2"/>
              <a:buChar char="§"/>
            </a:pPr>
            <a:r>
              <a:rPr lang="en-US" sz="3300" dirty="0" smtClean="0"/>
              <a:t>Native language</a:t>
            </a:r>
          </a:p>
          <a:p>
            <a:pPr eaLnBrk="1" hangingPunct="1">
              <a:lnSpc>
                <a:spcPct val="80000"/>
              </a:lnSpc>
              <a:spcBef>
                <a:spcPct val="40000"/>
              </a:spcBef>
              <a:buClr>
                <a:srgbClr val="0000FF"/>
              </a:buClr>
              <a:buFont typeface="Wingdings" pitchFamily="2" charset="2"/>
              <a:buChar char="§"/>
            </a:pPr>
            <a:r>
              <a:rPr lang="en-US" sz="3300" dirty="0" smtClean="0"/>
              <a:t>Mobility</a:t>
            </a:r>
          </a:p>
          <a:p>
            <a:pPr eaLnBrk="1" hangingPunct="1">
              <a:lnSpc>
                <a:spcPct val="80000"/>
              </a:lnSpc>
              <a:spcBef>
                <a:spcPct val="40000"/>
              </a:spcBef>
              <a:buClr>
                <a:srgbClr val="0000FF"/>
              </a:buClr>
              <a:buFont typeface="Wingdings" pitchFamily="2" charset="2"/>
              <a:buChar char="§"/>
            </a:pPr>
            <a:r>
              <a:rPr lang="en-US" sz="3300" dirty="0" smtClean="0"/>
              <a:t>Family structure</a:t>
            </a:r>
          </a:p>
          <a:p>
            <a:pPr eaLnBrk="1" hangingPunct="1">
              <a:lnSpc>
                <a:spcPct val="80000"/>
              </a:lnSpc>
              <a:buFont typeface="Wingdings" pitchFamily="2" charset="2"/>
              <a:buNone/>
            </a:pPr>
            <a:r>
              <a:rPr lang="en-US" sz="2600" dirty="0" smtClean="0"/>
              <a:t>                                      </a:t>
            </a:r>
            <a:endParaRPr lang="en-US" sz="1300" dirty="0" smtClean="0"/>
          </a:p>
          <a:p>
            <a:pPr eaLnBrk="1" hangingPunct="1">
              <a:lnSpc>
                <a:spcPct val="80000"/>
              </a:lnSpc>
            </a:pPr>
            <a:endParaRPr lang="en-US" sz="2600" dirty="0" smtClean="0"/>
          </a:p>
        </p:txBody>
      </p:sp>
      <p:sp>
        <p:nvSpPr>
          <p:cNvPr id="1813508" name="Text Box 4"/>
          <p:cNvSpPr txBox="1">
            <a:spLocks noChangeArrowheads="1"/>
          </p:cNvSpPr>
          <p:nvPr/>
        </p:nvSpPr>
        <p:spPr bwMode="auto">
          <a:xfrm>
            <a:off x="1592580" y="6449442"/>
            <a:ext cx="3855720" cy="328211"/>
          </a:xfrm>
          <a:prstGeom prst="rect">
            <a:avLst/>
          </a:prstGeom>
          <a:noFill/>
          <a:ln w="9525">
            <a:noFill/>
            <a:miter lim="800000"/>
            <a:headEnd/>
            <a:tailEnd/>
          </a:ln>
        </p:spPr>
        <p:txBody>
          <a:bodyPr wrap="square" lIns="99194" tIns="49596" rIns="99194" bIns="49596">
            <a:spAutoFit/>
          </a:bodyPr>
          <a:lstStyle/>
          <a:p>
            <a:pPr>
              <a:spcBef>
                <a:spcPct val="50000"/>
              </a:spcBef>
            </a:pPr>
            <a:r>
              <a:rPr lang="en-US" sz="1500" dirty="0"/>
              <a:t>(Lehr et al.,</a:t>
            </a:r>
            <a:r>
              <a:rPr lang="en-US" sz="1500" i="1" dirty="0"/>
              <a:t> Essential Tools</a:t>
            </a:r>
            <a:r>
              <a:rPr lang="en-US" sz="1500" dirty="0"/>
              <a:t>, 2004)</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5554" name="Slide Number Placeholder 7"/>
          <p:cNvSpPr>
            <a:spLocks noGrp="1"/>
          </p:cNvSpPr>
          <p:nvPr>
            <p:ph type="sldNum" sz="quarter" idx="12"/>
          </p:nvPr>
        </p:nvSpPr>
        <p:spPr>
          <a:noFill/>
        </p:spPr>
        <p:txBody>
          <a:bodyPr/>
          <a:lstStyle/>
          <a:p>
            <a:fld id="{34DF9EB8-2DCA-48FC-9287-2AAC618BC11D}" type="slidenum">
              <a:rPr lang="en-US" smtClean="0"/>
              <a:pPr/>
              <a:t>26</a:t>
            </a:fld>
            <a:endParaRPr lang="en-US" smtClean="0"/>
          </a:p>
        </p:txBody>
      </p:sp>
      <p:sp>
        <p:nvSpPr>
          <p:cNvPr id="1815555" name="Rectangle 2"/>
          <p:cNvSpPr>
            <a:spLocks noGrp="1" noChangeArrowheads="1"/>
          </p:cNvSpPr>
          <p:nvPr>
            <p:ph type="title"/>
          </p:nvPr>
        </p:nvSpPr>
        <p:spPr>
          <a:xfrm>
            <a:off x="369652" y="291834"/>
            <a:ext cx="9299642" cy="1478604"/>
          </a:xfrm>
        </p:spPr>
        <p:txBody>
          <a:bodyPr/>
          <a:lstStyle/>
          <a:p>
            <a:pPr eaLnBrk="1" hangingPunct="1"/>
            <a:r>
              <a:rPr lang="en-US" b="1" dirty="0" smtClean="0">
                <a:ln w="18000">
                  <a:noFill/>
                  <a:prstDash val="solid"/>
                  <a:miter lim="800000"/>
                </a:ln>
                <a:solidFill>
                  <a:srgbClr val="0000FF"/>
                </a:solidFill>
                <a:latin typeface="Trebuchet MS" pitchFamily="34" charset="0"/>
              </a:rPr>
              <a:t>Variables Associated </a:t>
            </a:r>
            <a:br>
              <a:rPr lang="en-US" b="1" dirty="0" smtClean="0">
                <a:ln w="18000">
                  <a:noFill/>
                  <a:prstDash val="solid"/>
                  <a:miter lim="800000"/>
                </a:ln>
                <a:solidFill>
                  <a:srgbClr val="0000FF"/>
                </a:solidFill>
                <a:latin typeface="Trebuchet MS" pitchFamily="34" charset="0"/>
              </a:rPr>
            </a:br>
            <a:r>
              <a:rPr lang="en-US" b="1" dirty="0" smtClean="0">
                <a:ln w="18000">
                  <a:noFill/>
                  <a:prstDash val="solid"/>
                  <a:miter lim="800000"/>
                </a:ln>
                <a:solidFill>
                  <a:srgbClr val="0000FF"/>
                </a:solidFill>
                <a:latin typeface="Trebuchet MS" pitchFamily="34" charset="0"/>
              </a:rPr>
              <a:t>With Dropouts</a:t>
            </a:r>
            <a:endParaRPr lang="en-US" dirty="0" smtClean="0">
              <a:ln w="18000">
                <a:noFill/>
                <a:prstDash val="solid"/>
                <a:miter lim="800000"/>
              </a:ln>
            </a:endParaRPr>
          </a:p>
        </p:txBody>
      </p:sp>
      <p:sp>
        <p:nvSpPr>
          <p:cNvPr id="1815556" name="Rectangle 3"/>
          <p:cNvSpPr>
            <a:spLocks noGrp="1" noChangeArrowheads="1"/>
          </p:cNvSpPr>
          <p:nvPr>
            <p:ph type="body" sz="half" idx="1"/>
          </p:nvPr>
        </p:nvSpPr>
        <p:spPr>
          <a:xfrm>
            <a:off x="992228" y="2113280"/>
            <a:ext cx="4747705" cy="4837854"/>
          </a:xfrm>
        </p:spPr>
        <p:txBody>
          <a:bodyPr/>
          <a:lstStyle/>
          <a:p>
            <a:pPr eaLnBrk="1" hangingPunct="1">
              <a:lnSpc>
                <a:spcPct val="90000"/>
              </a:lnSpc>
              <a:spcBef>
                <a:spcPct val="40000"/>
              </a:spcBef>
              <a:buFont typeface="Wingdings" pitchFamily="2" charset="2"/>
              <a:buNone/>
            </a:pPr>
            <a:r>
              <a:rPr lang="en-US" sz="4000" dirty="0" smtClean="0"/>
              <a:t>Alterable Variables</a:t>
            </a:r>
          </a:p>
          <a:p>
            <a:pPr eaLnBrk="1" hangingPunct="1">
              <a:lnSpc>
                <a:spcPct val="90000"/>
              </a:lnSpc>
              <a:spcBef>
                <a:spcPct val="40000"/>
              </a:spcBef>
              <a:buClr>
                <a:srgbClr val="0000FF"/>
              </a:buClr>
              <a:buFont typeface="Wingdings" pitchFamily="2" charset="2"/>
              <a:buChar char="§"/>
            </a:pPr>
            <a:r>
              <a:rPr lang="en-US" sz="2800" dirty="0" smtClean="0"/>
              <a:t>Grades, retention</a:t>
            </a:r>
            <a:endParaRPr lang="en-US" sz="2800" dirty="0" smtClean="0">
              <a:solidFill>
                <a:schemeClr val="hlink"/>
              </a:solidFill>
            </a:endParaRPr>
          </a:p>
          <a:p>
            <a:pPr eaLnBrk="1" hangingPunct="1">
              <a:lnSpc>
                <a:spcPct val="90000"/>
              </a:lnSpc>
              <a:spcBef>
                <a:spcPct val="40000"/>
              </a:spcBef>
              <a:buClr>
                <a:srgbClr val="0000FF"/>
              </a:buClr>
              <a:buFont typeface="Wingdings" pitchFamily="2" charset="2"/>
              <a:buChar char="§"/>
            </a:pPr>
            <a:r>
              <a:rPr lang="en-US" sz="2800" dirty="0" smtClean="0"/>
              <a:t>Disruptive behavior</a:t>
            </a:r>
          </a:p>
          <a:p>
            <a:pPr eaLnBrk="1" hangingPunct="1">
              <a:lnSpc>
                <a:spcPct val="90000"/>
              </a:lnSpc>
              <a:spcBef>
                <a:spcPct val="40000"/>
              </a:spcBef>
              <a:buClr>
                <a:srgbClr val="0000FF"/>
              </a:buClr>
              <a:buFont typeface="Wingdings" pitchFamily="2" charset="2"/>
              <a:buChar char="§"/>
            </a:pPr>
            <a:r>
              <a:rPr lang="en-US" sz="2800" dirty="0" smtClean="0"/>
              <a:t>Absenteeism</a:t>
            </a:r>
          </a:p>
          <a:p>
            <a:pPr eaLnBrk="1" hangingPunct="1">
              <a:lnSpc>
                <a:spcPct val="90000"/>
              </a:lnSpc>
              <a:spcBef>
                <a:spcPct val="40000"/>
              </a:spcBef>
              <a:buClr>
                <a:srgbClr val="0000FF"/>
              </a:buClr>
              <a:buFont typeface="Wingdings" pitchFamily="2" charset="2"/>
              <a:buChar char="§"/>
            </a:pPr>
            <a:r>
              <a:rPr lang="en-US" sz="2800" dirty="0" smtClean="0"/>
              <a:t>School policies, climate</a:t>
            </a:r>
          </a:p>
          <a:p>
            <a:pPr eaLnBrk="1" hangingPunct="1">
              <a:lnSpc>
                <a:spcPct val="90000"/>
              </a:lnSpc>
              <a:spcBef>
                <a:spcPct val="40000"/>
              </a:spcBef>
              <a:buClr>
                <a:srgbClr val="0000FF"/>
              </a:buClr>
              <a:buFont typeface="Wingdings" pitchFamily="2" charset="2"/>
              <a:buChar char="§"/>
            </a:pPr>
            <a:r>
              <a:rPr lang="en-US" sz="2800" dirty="0" smtClean="0"/>
              <a:t>Sense of belonging</a:t>
            </a:r>
          </a:p>
          <a:p>
            <a:pPr eaLnBrk="1" hangingPunct="1">
              <a:lnSpc>
                <a:spcPct val="90000"/>
              </a:lnSpc>
              <a:spcBef>
                <a:spcPct val="40000"/>
              </a:spcBef>
              <a:buClr>
                <a:srgbClr val="0000FF"/>
              </a:buClr>
              <a:buFont typeface="Wingdings" pitchFamily="2" charset="2"/>
              <a:buChar char="§"/>
            </a:pPr>
            <a:r>
              <a:rPr lang="en-US" sz="2800" dirty="0" smtClean="0"/>
              <a:t>Attitude toward school</a:t>
            </a:r>
          </a:p>
          <a:p>
            <a:pPr eaLnBrk="1" hangingPunct="1">
              <a:lnSpc>
                <a:spcPct val="90000"/>
              </a:lnSpc>
              <a:spcBef>
                <a:spcPct val="40000"/>
              </a:spcBef>
              <a:buClr>
                <a:srgbClr val="0000FF"/>
              </a:buClr>
              <a:buFont typeface="Wingdings" pitchFamily="2" charset="2"/>
              <a:buChar char="§"/>
            </a:pPr>
            <a:r>
              <a:rPr lang="en-US" sz="2800" dirty="0" smtClean="0"/>
              <a:t>Support in the home</a:t>
            </a:r>
          </a:p>
          <a:p>
            <a:pPr eaLnBrk="1" hangingPunct="1">
              <a:lnSpc>
                <a:spcPct val="90000"/>
              </a:lnSpc>
              <a:buFont typeface="Wingdings" pitchFamily="2" charset="2"/>
              <a:buNone/>
            </a:pPr>
            <a:r>
              <a:rPr lang="en-US" sz="2200" dirty="0" smtClean="0"/>
              <a:t>                                         </a:t>
            </a:r>
            <a:endParaRPr lang="en-US" sz="1300" dirty="0" smtClean="0"/>
          </a:p>
        </p:txBody>
      </p:sp>
      <p:sp>
        <p:nvSpPr>
          <p:cNvPr id="1815557" name="Text Box 4"/>
          <p:cNvSpPr txBox="1">
            <a:spLocks noChangeArrowheads="1"/>
          </p:cNvSpPr>
          <p:nvPr/>
        </p:nvSpPr>
        <p:spPr bwMode="auto">
          <a:xfrm>
            <a:off x="1592580" y="6566175"/>
            <a:ext cx="3688080" cy="328211"/>
          </a:xfrm>
          <a:prstGeom prst="rect">
            <a:avLst/>
          </a:prstGeom>
          <a:noFill/>
          <a:ln w="9525">
            <a:noFill/>
            <a:miter lim="800000"/>
            <a:headEnd/>
            <a:tailEnd/>
          </a:ln>
        </p:spPr>
        <p:txBody>
          <a:bodyPr wrap="square" lIns="99194" tIns="49596" rIns="99194" bIns="49596">
            <a:spAutoFit/>
          </a:bodyPr>
          <a:lstStyle/>
          <a:p>
            <a:pPr>
              <a:spcBef>
                <a:spcPct val="50000"/>
              </a:spcBef>
            </a:pPr>
            <a:r>
              <a:rPr lang="en-US" sz="1500" dirty="0"/>
              <a:t>(Lehr et al.,</a:t>
            </a:r>
            <a:r>
              <a:rPr lang="en-US" sz="1500" i="1" dirty="0"/>
              <a:t> Essential Tools</a:t>
            </a:r>
            <a:r>
              <a:rPr lang="en-US" sz="1500" dirty="0"/>
              <a:t>, 2004)</a:t>
            </a:r>
          </a:p>
        </p:txBody>
      </p:sp>
      <p:pic>
        <p:nvPicPr>
          <p:cNvPr id="1815558" name="Picture 5" descr="MMj03366740000[1]"/>
          <p:cNvPicPr>
            <a:picLocks noGrp="1" noChangeAspect="1" noChangeArrowheads="1" noCrop="1"/>
          </p:cNvPicPr>
          <p:nvPr>
            <p:ph sz="quarter" idx="2"/>
          </p:nvPr>
        </p:nvPicPr>
        <p:blipFill>
          <a:blip r:embed="rId3"/>
          <a:srcRect/>
          <a:stretch>
            <a:fillRect/>
          </a:stretch>
        </p:blipFill>
        <p:spPr>
          <a:xfrm>
            <a:off x="6286501" y="2844800"/>
            <a:ext cx="2502377" cy="28448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ounded Rectangle 5"/>
          <p:cNvSpPr>
            <a:spLocks noChangeArrowheads="1"/>
          </p:cNvSpPr>
          <p:nvPr/>
        </p:nvSpPr>
        <p:spPr bwMode="auto">
          <a:xfrm>
            <a:off x="251460" y="1056640"/>
            <a:ext cx="8130540" cy="3738880"/>
          </a:xfrm>
          <a:prstGeom prst="roundRect">
            <a:avLst>
              <a:gd name="adj" fmla="val 16667"/>
            </a:avLst>
          </a:prstGeom>
          <a:noFill/>
          <a:ln w="38100" algn="ctr">
            <a:noFill/>
            <a:miter lim="800000"/>
            <a:headEnd/>
            <a:tailEnd/>
          </a:ln>
        </p:spPr>
        <p:txBody>
          <a:bodyPr wrap="none" lIns="99173" tIns="49585" rIns="99173" bIns="49585"/>
          <a:lstStyle/>
          <a:p>
            <a:endParaRPr lang="en-US" sz="1300" b="1" u="sng" dirty="0">
              <a:latin typeface="Tahoma" pitchFamily="34" charset="0"/>
            </a:endParaRPr>
          </a:p>
        </p:txBody>
      </p:sp>
      <p:sp>
        <p:nvSpPr>
          <p:cNvPr id="29699" name="Rectangle 3"/>
          <p:cNvSpPr>
            <a:spLocks noGrp="1" noChangeArrowheads="1"/>
          </p:cNvSpPr>
          <p:nvPr>
            <p:ph type="subTitle" idx="1"/>
          </p:nvPr>
        </p:nvSpPr>
        <p:spPr>
          <a:xfrm>
            <a:off x="1442403" y="733214"/>
            <a:ext cx="7040880" cy="3495040"/>
          </a:xfrm>
        </p:spPr>
        <p:txBody>
          <a:bodyPr/>
          <a:lstStyle/>
          <a:p>
            <a:pPr marL="68870" indent="-68870" eaLnBrk="1" hangingPunct="1">
              <a:lnSpc>
                <a:spcPct val="120000"/>
              </a:lnSpc>
              <a:buClr>
                <a:srgbClr val="FF0000"/>
              </a:buClr>
            </a:pPr>
            <a:r>
              <a:rPr lang="en-US" dirty="0" smtClean="0"/>
              <a:t> </a:t>
            </a:r>
            <a:r>
              <a:rPr lang="en-US" sz="3900" dirty="0" smtClean="0"/>
              <a:t>While no one factor (or even several factors) assures students will not graduate; multiple factors can help identify potential dropouts</a:t>
            </a:r>
            <a:r>
              <a:rPr lang="en-US" sz="4300" dirty="0" smtClean="0"/>
              <a:t>.</a:t>
            </a:r>
          </a:p>
          <a:p>
            <a:pPr marL="68870" indent="-68870" eaLnBrk="1" hangingPunct="1">
              <a:lnSpc>
                <a:spcPct val="120000"/>
              </a:lnSpc>
              <a:buClr>
                <a:srgbClr val="FF0000"/>
              </a:buClr>
            </a:pPr>
            <a:endParaRPr lang="en-US" sz="4300" dirty="0" smtClean="0"/>
          </a:p>
          <a:p>
            <a:pPr marL="68870" indent="-68870" eaLnBrk="1" hangingPunct="1">
              <a:lnSpc>
                <a:spcPct val="120000"/>
              </a:lnSpc>
              <a:buClr>
                <a:srgbClr val="FF0000"/>
              </a:buClr>
            </a:pPr>
            <a:endParaRPr lang="en-US" sz="4300" dirty="0" smtClean="0"/>
          </a:p>
          <a:p>
            <a:pPr marL="68870" indent="-68870" eaLnBrk="1" hangingPunct="1">
              <a:lnSpc>
                <a:spcPct val="120000"/>
              </a:lnSpc>
              <a:buClr>
                <a:srgbClr val="FF0000"/>
              </a:buClr>
            </a:pPr>
            <a:endParaRPr lang="en-US" sz="4300" dirty="0" smtClean="0"/>
          </a:p>
        </p:txBody>
      </p:sp>
      <p:sp>
        <p:nvSpPr>
          <p:cNvPr id="6" name="Diamond 5"/>
          <p:cNvSpPr/>
          <p:nvPr/>
        </p:nvSpPr>
        <p:spPr>
          <a:xfrm>
            <a:off x="4056556" y="4572000"/>
            <a:ext cx="1749743" cy="1706880"/>
          </a:xfrm>
          <a:prstGeom prst="diamond">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173" tIns="49585" rIns="99173" bIns="49585" anchor="ctr"/>
          <a:lstStyle/>
          <a:p>
            <a:pPr algn="ctr">
              <a:defRPr/>
            </a:pPr>
            <a:endParaRPr lang="en-US"/>
          </a:p>
        </p:txBody>
      </p:sp>
      <p:sp>
        <p:nvSpPr>
          <p:cNvPr id="29701" name="TextBox 6"/>
          <p:cNvSpPr txBox="1">
            <a:spLocks noChangeArrowheads="1"/>
          </p:cNvSpPr>
          <p:nvPr/>
        </p:nvSpPr>
        <p:spPr bwMode="auto">
          <a:xfrm>
            <a:off x="4292286" y="5137590"/>
            <a:ext cx="1351598" cy="500355"/>
          </a:xfrm>
          <a:prstGeom prst="rect">
            <a:avLst/>
          </a:prstGeom>
          <a:noFill/>
          <a:ln w="9525">
            <a:noFill/>
            <a:miter lim="800000"/>
            <a:headEnd/>
            <a:tailEnd/>
          </a:ln>
        </p:spPr>
        <p:txBody>
          <a:bodyPr lIns="99173" tIns="49585" rIns="99173" bIns="49585">
            <a:spAutoFit/>
          </a:bodyPr>
          <a:lstStyle/>
          <a:p>
            <a:pPr algn="ctr"/>
            <a:r>
              <a:rPr lang="en-US" b="1">
                <a:solidFill>
                  <a:srgbClr val="FF0000"/>
                </a:solidFill>
                <a:latin typeface="Tahoma" pitchFamily="34" charset="0"/>
              </a:rPr>
              <a:t>DEWS</a:t>
            </a:r>
          </a:p>
        </p:txBody>
      </p:sp>
      <p:sp>
        <p:nvSpPr>
          <p:cNvPr id="7" name="Slide Number Placeholder 6"/>
          <p:cNvSpPr>
            <a:spLocks noGrp="1"/>
          </p:cNvSpPr>
          <p:nvPr>
            <p:ph type="sldNum" sz="quarter" idx="12"/>
          </p:nvPr>
        </p:nvSpPr>
        <p:spPr/>
        <p:txBody>
          <a:bodyPr/>
          <a:lstStyle/>
          <a:p>
            <a:pPr>
              <a:defRPr/>
            </a:pPr>
            <a:fld id="{3AB100D6-B5BE-4483-A7E1-66A1354350A9}" type="slidenum">
              <a:rPr lang="en-US" smtClean="0"/>
              <a:pPr>
                <a:defRPr/>
              </a:pPr>
              <a:t>27</a:t>
            </a:fld>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7632C21-65BB-46D6-8337-9AAF7AD61F9D}" type="slidenum">
              <a:rPr lang="en-US" smtClean="0">
                <a:solidFill>
                  <a:srgbClr val="000000"/>
                </a:solidFill>
              </a:rPr>
              <a:pPr>
                <a:defRPr/>
              </a:pPr>
              <a:t>28</a:t>
            </a:fld>
            <a:endParaRPr lang="en-US">
              <a:solidFill>
                <a:srgbClr val="000000"/>
              </a:solidFill>
            </a:endParaRPr>
          </a:p>
        </p:txBody>
      </p:sp>
      <p:pic>
        <p:nvPicPr>
          <p:cNvPr id="420866" name="Picture 2"/>
          <p:cNvPicPr>
            <a:picLocks noChangeAspect="1" noChangeArrowheads="1"/>
          </p:cNvPicPr>
          <p:nvPr/>
        </p:nvPicPr>
        <p:blipFill>
          <a:blip r:embed="rId2"/>
          <a:srcRect/>
          <a:stretch>
            <a:fillRect/>
          </a:stretch>
        </p:blipFill>
        <p:spPr bwMode="auto">
          <a:xfrm>
            <a:off x="2543175" y="0"/>
            <a:ext cx="5441950" cy="7040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nvSpPr>
        <p:spPr>
          <a:xfrm>
            <a:off x="359730" y="52494"/>
            <a:ext cx="9338945" cy="700410"/>
          </a:xfrm>
          <a:prstGeom prst="rect">
            <a:avLst/>
          </a:prstGeom>
          <a:noFill/>
        </p:spPr>
        <p:txBody>
          <a:bodyPr lIns="99262" tIns="49632" rIns="99262" bIns="49632">
            <a:spAutoFit/>
          </a:bodyPr>
          <a:lstStyle/>
          <a:p>
            <a:pPr algn="ctr">
              <a:defRPr/>
            </a:pPr>
            <a:endParaRPr lang="en-US" sz="3900" b="1" dirty="0">
              <a:solidFill>
                <a:schemeClr val="accent6"/>
              </a:solidFill>
              <a:effectLst>
                <a:outerShdw blurRad="38100" dist="38100" dir="2700000" algn="tl">
                  <a:srgbClr val="000000">
                    <a:alpha val="43137"/>
                  </a:srgbClr>
                </a:outerShdw>
              </a:effectLst>
            </a:endParaRPr>
          </a:p>
        </p:txBody>
      </p:sp>
      <p:sp>
        <p:nvSpPr>
          <p:cNvPr id="3" name="TextBox 2"/>
          <p:cNvSpPr txBox="1"/>
          <p:nvPr/>
        </p:nvSpPr>
        <p:spPr>
          <a:xfrm>
            <a:off x="0" y="2"/>
            <a:ext cx="10058400" cy="2290217"/>
          </a:xfrm>
          <a:prstGeom prst="roundRect">
            <a:avLst/>
          </a:prstGeom>
          <a:noFill/>
        </p:spPr>
        <p:txBody>
          <a:bodyPr wrap="square" lIns="99262" tIns="49632" rIns="99262" bIns="49632">
            <a:spAutoFit/>
          </a:bodyPr>
          <a:lstStyle/>
          <a:p>
            <a:pPr algn="ctr">
              <a:defRPr/>
            </a:pPr>
            <a:endParaRPr lang="en-US" sz="900" b="1" dirty="0">
              <a:solidFill>
                <a:schemeClr val="accent6"/>
              </a:solidFill>
              <a:effectLst>
                <a:outerShdw blurRad="38100" dist="38100" dir="2700000" algn="tl">
                  <a:srgbClr val="000000">
                    <a:alpha val="43137"/>
                  </a:srgbClr>
                </a:outerShdw>
              </a:effectLst>
            </a:endParaRPr>
          </a:p>
          <a:p>
            <a:pPr algn="ctr">
              <a:defRPr/>
            </a:pPr>
            <a:r>
              <a:rPr lang="en-US" sz="3600" b="1" dirty="0" smtClean="0">
                <a:ln w="18000">
                  <a:noFill/>
                  <a:prstDash val="solid"/>
                  <a:miter lim="800000"/>
                </a:ln>
                <a:solidFill>
                  <a:srgbClr val="0000FF"/>
                </a:solidFill>
                <a:latin typeface="Trebuchet MS" pitchFamily="34" charset="0"/>
              </a:rPr>
              <a:t>Institute of Education Sciences </a:t>
            </a:r>
          </a:p>
          <a:p>
            <a:pPr algn="ctr">
              <a:defRPr/>
            </a:pPr>
            <a:r>
              <a:rPr lang="en-US" sz="3600" b="1" dirty="0" smtClean="0">
                <a:ln w="18000">
                  <a:noFill/>
                  <a:prstDash val="solid"/>
                  <a:miter lim="800000"/>
                </a:ln>
                <a:solidFill>
                  <a:srgbClr val="0000FF"/>
                </a:solidFill>
                <a:latin typeface="Trebuchet MS" pitchFamily="34" charset="0"/>
              </a:rPr>
              <a:t>Practice Guide Recommendations</a:t>
            </a:r>
            <a:endParaRPr lang="en-US" sz="3600" dirty="0" smtClean="0">
              <a:ln w="18000">
                <a:noFill/>
                <a:prstDash val="solid"/>
                <a:miter lim="800000"/>
              </a:ln>
              <a:solidFill>
                <a:srgbClr val="0000FF"/>
              </a:solidFill>
              <a:latin typeface="Trebuchet MS" pitchFamily="34" charset="0"/>
            </a:endParaRPr>
          </a:p>
          <a:p>
            <a:pPr algn="ctr">
              <a:defRPr/>
            </a:pPr>
            <a:endParaRPr lang="en-US" sz="3900" b="1" dirty="0">
              <a:solidFill>
                <a:schemeClr val="bg1"/>
              </a:solidFill>
              <a:effectLst>
                <a:outerShdw blurRad="38100" dist="63500" dir="2700000" algn="tl">
                  <a:srgbClr val="000000">
                    <a:alpha val="43137"/>
                  </a:srgbClr>
                </a:outerShdw>
              </a:effectLst>
            </a:endParaRPr>
          </a:p>
          <a:p>
            <a:pPr algn="ctr">
              <a:defRPr/>
            </a:pPr>
            <a:endParaRPr lang="en-US" sz="900" b="1" dirty="0">
              <a:solidFill>
                <a:schemeClr val="bg1"/>
              </a:solidFill>
              <a:effectLst>
                <a:outerShdw blurRad="38100" dist="63500" dir="2700000" algn="tl">
                  <a:srgbClr val="000000">
                    <a:alpha val="43137"/>
                  </a:srgbClr>
                </a:outerShdw>
              </a:effectLst>
            </a:endParaRPr>
          </a:p>
        </p:txBody>
      </p:sp>
      <p:sp>
        <p:nvSpPr>
          <p:cNvPr id="14340" name="TextBox 4"/>
          <p:cNvSpPr txBox="1">
            <a:spLocks noChangeArrowheads="1"/>
          </p:cNvSpPr>
          <p:nvPr/>
        </p:nvSpPr>
        <p:spPr bwMode="auto">
          <a:xfrm>
            <a:off x="416563" y="1595121"/>
            <a:ext cx="9641840" cy="5425548"/>
          </a:xfrm>
          <a:prstGeom prst="rect">
            <a:avLst/>
          </a:prstGeom>
          <a:noFill/>
          <a:ln w="9525">
            <a:noFill/>
            <a:miter lim="800000"/>
            <a:headEnd/>
            <a:tailEnd/>
          </a:ln>
        </p:spPr>
        <p:txBody>
          <a:bodyPr wrap="square" lIns="99262" tIns="49632" rIns="99262" bIns="49632">
            <a:spAutoFit/>
          </a:bodyPr>
          <a:lstStyle/>
          <a:p>
            <a:pPr marL="741258" indent="-741258">
              <a:spcBef>
                <a:spcPts val="1303"/>
              </a:spcBef>
            </a:pPr>
            <a:r>
              <a:rPr lang="en-US" sz="2000" b="1" i="1" dirty="0" smtClean="0">
                <a:latin typeface="+mn-lt"/>
              </a:rPr>
              <a:t>       1</a:t>
            </a:r>
            <a:r>
              <a:rPr lang="en-US" sz="2000" b="1" i="1" dirty="0">
                <a:latin typeface="+mn-lt"/>
              </a:rPr>
              <a:t>.</a:t>
            </a:r>
            <a:r>
              <a:rPr lang="en-US" sz="2000" dirty="0">
                <a:latin typeface="+mn-lt"/>
              </a:rPr>
              <a:t> </a:t>
            </a:r>
            <a:r>
              <a:rPr lang="en-US" sz="2000" dirty="0" smtClean="0">
                <a:latin typeface="+mn-lt"/>
              </a:rPr>
              <a:t>  Utilize </a:t>
            </a:r>
            <a:r>
              <a:rPr lang="en-US" sz="2000" dirty="0">
                <a:latin typeface="+mn-lt"/>
              </a:rPr>
              <a:t>data systems that support a realistic diagnosis of </a:t>
            </a:r>
            <a:r>
              <a:rPr lang="en-US" sz="2000" dirty="0" smtClean="0">
                <a:latin typeface="+mn-lt"/>
              </a:rPr>
              <a:t>the number </a:t>
            </a:r>
            <a:r>
              <a:rPr lang="en-US" sz="2000" dirty="0">
                <a:latin typeface="+mn-lt"/>
              </a:rPr>
              <a:t>of </a:t>
            </a:r>
            <a:r>
              <a:rPr lang="en-US" sz="2000" dirty="0" smtClean="0">
                <a:latin typeface="+mn-lt"/>
              </a:rPr>
              <a:t>      	students </a:t>
            </a:r>
            <a:r>
              <a:rPr lang="en-US" sz="2000" dirty="0">
                <a:latin typeface="+mn-lt"/>
              </a:rPr>
              <a:t>who drop out and that help identify individual students at high </a:t>
            </a:r>
            <a:r>
              <a:rPr lang="en-US" sz="2000" dirty="0" smtClean="0">
                <a:latin typeface="+mn-lt"/>
              </a:rPr>
              <a:t>	risk </a:t>
            </a:r>
            <a:r>
              <a:rPr lang="en-US" sz="2000" dirty="0">
                <a:latin typeface="+mn-lt"/>
              </a:rPr>
              <a:t>of dropping </a:t>
            </a:r>
            <a:r>
              <a:rPr lang="en-US" sz="2000" dirty="0" smtClean="0">
                <a:latin typeface="+mn-lt"/>
              </a:rPr>
              <a:t>out (diagnostic)</a:t>
            </a:r>
            <a:endParaRPr lang="en-US" sz="2000" dirty="0">
              <a:latin typeface="+mn-lt"/>
            </a:endParaRPr>
          </a:p>
          <a:p>
            <a:pPr>
              <a:spcBef>
                <a:spcPts val="1303"/>
              </a:spcBef>
            </a:pPr>
            <a:r>
              <a:rPr lang="en-US" sz="2000" b="1" i="1" dirty="0" smtClean="0">
                <a:latin typeface="+mn-lt"/>
              </a:rPr>
              <a:t>       2</a:t>
            </a:r>
            <a:r>
              <a:rPr lang="en-US" sz="2000" b="1" dirty="0">
                <a:latin typeface="+mn-lt"/>
              </a:rPr>
              <a:t>.</a:t>
            </a:r>
            <a:r>
              <a:rPr lang="en-US" sz="2000" dirty="0">
                <a:latin typeface="+mn-lt"/>
              </a:rPr>
              <a:t> </a:t>
            </a:r>
            <a:r>
              <a:rPr lang="en-US" sz="2000" dirty="0" smtClean="0">
                <a:latin typeface="+mn-lt"/>
              </a:rPr>
              <a:t>  </a:t>
            </a:r>
            <a:r>
              <a:rPr lang="en-US" sz="2000" dirty="0">
                <a:latin typeface="+mn-lt"/>
              </a:rPr>
              <a:t>Assign adult advocates to students at risk of dropping </a:t>
            </a:r>
            <a:r>
              <a:rPr lang="en-US" sz="2000" dirty="0" smtClean="0">
                <a:latin typeface="+mn-lt"/>
              </a:rPr>
              <a:t>out (targeted 	intervention)</a:t>
            </a:r>
            <a:endParaRPr lang="en-US" sz="2000" dirty="0">
              <a:latin typeface="+mn-lt"/>
            </a:endParaRPr>
          </a:p>
          <a:p>
            <a:pPr>
              <a:spcBef>
                <a:spcPts val="1303"/>
              </a:spcBef>
            </a:pPr>
            <a:r>
              <a:rPr lang="en-US" sz="2000" b="1" i="1" dirty="0" smtClean="0">
                <a:latin typeface="+mn-lt"/>
              </a:rPr>
              <a:t>       3</a:t>
            </a:r>
            <a:r>
              <a:rPr lang="en-US" sz="2000" b="1" i="1" dirty="0">
                <a:latin typeface="+mn-lt"/>
              </a:rPr>
              <a:t>.</a:t>
            </a:r>
            <a:r>
              <a:rPr lang="en-US" sz="2000" dirty="0">
                <a:latin typeface="+mn-lt"/>
              </a:rPr>
              <a:t>  </a:t>
            </a:r>
            <a:r>
              <a:rPr lang="en-US" sz="2000" dirty="0" smtClean="0">
                <a:latin typeface="+mn-lt"/>
              </a:rPr>
              <a:t> Provide </a:t>
            </a:r>
            <a:r>
              <a:rPr lang="en-US" sz="2000" dirty="0">
                <a:latin typeface="+mn-lt"/>
              </a:rPr>
              <a:t>academic support and enrichment to improve academic </a:t>
            </a:r>
            <a:r>
              <a:rPr lang="en-US" sz="2000" dirty="0" smtClean="0">
                <a:latin typeface="+mn-lt"/>
              </a:rPr>
              <a:t>     	performance (targeted intervention)</a:t>
            </a:r>
            <a:endParaRPr lang="en-US" sz="2000" dirty="0">
              <a:latin typeface="+mn-lt"/>
            </a:endParaRPr>
          </a:p>
          <a:p>
            <a:pPr>
              <a:spcBef>
                <a:spcPts val="1303"/>
              </a:spcBef>
            </a:pPr>
            <a:r>
              <a:rPr lang="en-US" sz="2000" b="1" i="1" dirty="0" smtClean="0">
                <a:latin typeface="+mn-lt"/>
              </a:rPr>
              <a:t>       4</a:t>
            </a:r>
            <a:r>
              <a:rPr lang="en-US" sz="2000" b="1" i="1" dirty="0">
                <a:latin typeface="+mn-lt"/>
              </a:rPr>
              <a:t>.</a:t>
            </a:r>
            <a:r>
              <a:rPr lang="en-US" sz="2000" i="1" dirty="0">
                <a:latin typeface="+mn-lt"/>
              </a:rPr>
              <a:t>  </a:t>
            </a:r>
            <a:r>
              <a:rPr lang="en-US" sz="2000" i="1" dirty="0" smtClean="0">
                <a:latin typeface="+mn-lt"/>
              </a:rPr>
              <a:t> </a:t>
            </a:r>
            <a:r>
              <a:rPr lang="en-US" sz="2000" dirty="0" smtClean="0">
                <a:latin typeface="+mn-lt"/>
              </a:rPr>
              <a:t>Implement </a:t>
            </a:r>
            <a:r>
              <a:rPr lang="en-US" sz="2000" dirty="0">
                <a:latin typeface="+mn-lt"/>
              </a:rPr>
              <a:t>programs to improve students’ classroom behavior and social </a:t>
            </a:r>
            <a:r>
              <a:rPr lang="en-US" sz="2000" dirty="0" smtClean="0">
                <a:latin typeface="+mn-lt"/>
              </a:rPr>
              <a:t>	skills (targeted intervention)</a:t>
            </a:r>
            <a:endParaRPr lang="en-US" sz="2000" dirty="0">
              <a:latin typeface="+mn-lt"/>
            </a:endParaRPr>
          </a:p>
          <a:p>
            <a:pPr>
              <a:spcBef>
                <a:spcPts val="1303"/>
              </a:spcBef>
            </a:pPr>
            <a:r>
              <a:rPr lang="en-US" sz="2000" b="1" i="1" dirty="0" smtClean="0">
                <a:latin typeface="+mn-lt"/>
              </a:rPr>
              <a:t>       5</a:t>
            </a:r>
            <a:r>
              <a:rPr lang="en-US" sz="2000" b="1" i="1" dirty="0">
                <a:latin typeface="+mn-lt"/>
              </a:rPr>
              <a:t>.</a:t>
            </a:r>
            <a:r>
              <a:rPr lang="en-US" sz="2000" dirty="0">
                <a:latin typeface="+mn-lt"/>
              </a:rPr>
              <a:t>  </a:t>
            </a:r>
            <a:r>
              <a:rPr lang="en-US" sz="2000" dirty="0" smtClean="0">
                <a:latin typeface="+mn-lt"/>
              </a:rPr>
              <a:t> Personalize </a:t>
            </a:r>
            <a:r>
              <a:rPr lang="en-US" sz="2000" dirty="0">
                <a:latin typeface="+mn-lt"/>
              </a:rPr>
              <a:t>the learning environment and instructional </a:t>
            </a:r>
            <a:r>
              <a:rPr lang="en-US" sz="2000" dirty="0" smtClean="0">
                <a:latin typeface="+mn-lt"/>
              </a:rPr>
              <a:t>process (</a:t>
            </a:r>
            <a:r>
              <a:rPr lang="en-US" sz="2000" dirty="0" err="1" smtClean="0">
                <a:latin typeface="+mn-lt"/>
              </a:rPr>
              <a:t>schoolwide</a:t>
            </a:r>
            <a:r>
              <a:rPr lang="en-US" sz="2000" dirty="0" smtClean="0">
                <a:latin typeface="+mn-lt"/>
              </a:rPr>
              <a:t> 	intervention)</a:t>
            </a:r>
            <a:endParaRPr lang="en-US" sz="2000" dirty="0">
              <a:latin typeface="+mn-lt"/>
            </a:endParaRPr>
          </a:p>
          <a:p>
            <a:pPr>
              <a:spcBef>
                <a:spcPts val="1303"/>
              </a:spcBef>
            </a:pPr>
            <a:r>
              <a:rPr lang="en-US" sz="2000" b="1" i="1" dirty="0" smtClean="0">
                <a:latin typeface="+mn-lt"/>
              </a:rPr>
              <a:t>       6</a:t>
            </a:r>
            <a:r>
              <a:rPr lang="en-US" sz="2000" b="1" i="1" dirty="0">
                <a:latin typeface="+mn-lt"/>
              </a:rPr>
              <a:t>.</a:t>
            </a:r>
            <a:r>
              <a:rPr lang="en-US" sz="2000" i="1" dirty="0">
                <a:latin typeface="+mn-lt"/>
              </a:rPr>
              <a:t>  </a:t>
            </a:r>
            <a:r>
              <a:rPr lang="en-US" sz="2000" i="1" dirty="0" smtClean="0">
                <a:latin typeface="+mn-lt"/>
              </a:rPr>
              <a:t> </a:t>
            </a:r>
            <a:r>
              <a:rPr lang="en-US" sz="2000" dirty="0" smtClean="0">
                <a:latin typeface="+mn-lt"/>
              </a:rPr>
              <a:t>Provide </a:t>
            </a:r>
            <a:r>
              <a:rPr lang="en-US" sz="2000" dirty="0">
                <a:latin typeface="+mn-lt"/>
              </a:rPr>
              <a:t>rigorous and relevant instruction to better engage students in </a:t>
            </a:r>
            <a:r>
              <a:rPr lang="en-US" sz="2000" dirty="0" smtClean="0">
                <a:latin typeface="+mn-lt"/>
              </a:rPr>
              <a:t>        	learning </a:t>
            </a:r>
            <a:r>
              <a:rPr lang="en-US" sz="2000" dirty="0">
                <a:latin typeface="+mn-lt"/>
              </a:rPr>
              <a:t>and provide the skills needed to graduate and to serve them </a:t>
            </a:r>
            <a:r>
              <a:rPr lang="en-US" sz="2000" dirty="0" smtClean="0">
                <a:latin typeface="+mn-lt"/>
              </a:rPr>
              <a:t>	after </a:t>
            </a:r>
            <a:r>
              <a:rPr lang="en-US" sz="2000" dirty="0">
                <a:latin typeface="+mn-lt"/>
              </a:rPr>
              <a:t>they leave </a:t>
            </a:r>
            <a:r>
              <a:rPr lang="en-US" sz="2000" dirty="0" smtClean="0">
                <a:latin typeface="+mn-lt"/>
              </a:rPr>
              <a:t>school (</a:t>
            </a:r>
            <a:r>
              <a:rPr lang="en-US" sz="2000" dirty="0" err="1" smtClean="0">
                <a:latin typeface="+mn-lt"/>
              </a:rPr>
              <a:t>schoolwide</a:t>
            </a:r>
            <a:r>
              <a:rPr lang="en-US" sz="2000" dirty="0" smtClean="0">
                <a:latin typeface="+mn-lt"/>
              </a:rPr>
              <a:t> intervention)</a:t>
            </a:r>
            <a:endParaRPr lang="en-US" sz="2000" dirty="0">
              <a:latin typeface="+mn-lt"/>
            </a:endParaRPr>
          </a:p>
        </p:txBody>
      </p:sp>
      <p:sp>
        <p:nvSpPr>
          <p:cNvPr id="7" name="Slide Number Placeholder 6"/>
          <p:cNvSpPr>
            <a:spLocks noGrp="1"/>
          </p:cNvSpPr>
          <p:nvPr>
            <p:ph type="sldNum" sz="quarter" idx="12"/>
          </p:nvPr>
        </p:nvSpPr>
        <p:spPr/>
        <p:txBody>
          <a:bodyPr/>
          <a:lstStyle/>
          <a:p>
            <a:pPr>
              <a:defRPr/>
            </a:pPr>
            <a:fld id="{27632C21-65BB-46D6-8337-9AAF7AD61F9D}" type="slidenum">
              <a:rPr lang="en-US" smtClean="0">
                <a:solidFill>
                  <a:srgbClr val="000000"/>
                </a:solidFill>
              </a:rPr>
              <a:pPr>
                <a:defRPr/>
              </a:pPr>
              <a:t>29</a:t>
            </a:fld>
            <a:endParaRPr lang="en-US">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037" y="503283"/>
            <a:ext cx="8549640" cy="1219200"/>
          </a:xfrm>
        </p:spPr>
        <p:txBody>
          <a:bodyPr/>
          <a:lstStyle/>
          <a:p>
            <a:r>
              <a:rPr lang="en-US" sz="2400" b="1" dirty="0">
                <a:ln w="12700">
                  <a:noFill/>
                  <a:prstDash val="solid"/>
                </a:ln>
                <a:solidFill>
                  <a:srgbClr val="0000FF"/>
                </a:solidFill>
                <a:latin typeface="Trebuchet MS" pitchFamily="34" charset="0"/>
                <a:cs typeface="Tahoma" pitchFamily="34" charset="0"/>
              </a:rPr>
              <a:t>P</a:t>
            </a:r>
            <a:r>
              <a:rPr lang="en-US" sz="2400" b="1" dirty="0" smtClean="0">
                <a:ln w="12700">
                  <a:noFill/>
                  <a:prstDash val="solid"/>
                </a:ln>
                <a:solidFill>
                  <a:srgbClr val="0000FF"/>
                </a:solidFill>
                <a:latin typeface="Trebuchet MS" pitchFamily="34" charset="0"/>
                <a:cs typeface="Tahoma" pitchFamily="34" charset="0"/>
              </a:rPr>
              <a:t>ublic High School Event Dropout Rates for Grades 9-12, by Race/Ethnicity: School Year 2009-2010</a:t>
            </a:r>
            <a:endParaRPr lang="en-US" sz="2400" dirty="0">
              <a:ln w="12700">
                <a:noFill/>
                <a:prstDash val="solid"/>
              </a:ln>
              <a:solidFill>
                <a:srgbClr val="0000FF"/>
              </a:solidFill>
            </a:endParaRPr>
          </a:p>
        </p:txBody>
      </p:sp>
      <p:sp>
        <p:nvSpPr>
          <p:cNvPr id="4" name="Slide Number Placeholder 3"/>
          <p:cNvSpPr>
            <a:spLocks noGrp="1"/>
          </p:cNvSpPr>
          <p:nvPr>
            <p:ph type="sldNum" sz="quarter" idx="12"/>
          </p:nvPr>
        </p:nvSpPr>
        <p:spPr/>
        <p:txBody>
          <a:bodyPr/>
          <a:lstStyle/>
          <a:p>
            <a:pPr>
              <a:defRPr/>
            </a:pPr>
            <a:fld id="{3475D17A-72F3-42AF-808C-AF32F60D5801}" type="slidenum">
              <a:rPr lang="en-US" smtClean="0"/>
              <a:pPr>
                <a:defRPr/>
              </a:pPr>
              <a:t>3</a:t>
            </a:fld>
            <a:endParaRPr lang="en-US" dirty="0"/>
          </a:p>
        </p:txBody>
      </p:sp>
      <p:sp>
        <p:nvSpPr>
          <p:cNvPr id="7" name="TextBox 6"/>
          <p:cNvSpPr txBox="1"/>
          <p:nvPr/>
        </p:nvSpPr>
        <p:spPr>
          <a:xfrm>
            <a:off x="1094014" y="6433457"/>
            <a:ext cx="7788729" cy="415498"/>
          </a:xfrm>
          <a:prstGeom prst="rect">
            <a:avLst/>
          </a:prstGeom>
          <a:noFill/>
        </p:spPr>
        <p:txBody>
          <a:bodyPr wrap="square" rtlCol="0">
            <a:spAutoFit/>
          </a:bodyPr>
          <a:lstStyle/>
          <a:p>
            <a:r>
              <a:rPr lang="en-US" sz="1050" dirty="0">
                <a:latin typeface="+mn-lt"/>
              </a:rPr>
              <a:t>Source: U.S. Department of Education, National Center for Education Statistics, Common Core of Data (CCD), "NCES Common Core of Data State Dropout and Completion Data File," School Year 2009-2010, Version 1a.</a:t>
            </a: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2692037155"/>
              </p:ext>
            </p:extLst>
          </p:nvPr>
        </p:nvGraphicFramePr>
        <p:xfrm>
          <a:off x="713240" y="1688420"/>
          <a:ext cx="8550275" cy="4389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85105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nvSpPr>
        <p:spPr>
          <a:xfrm>
            <a:off x="0" y="0"/>
            <a:ext cx="10058400" cy="2818012"/>
          </a:xfrm>
          <a:prstGeom prst="roundRect">
            <a:avLst/>
          </a:prstGeom>
          <a:noFill/>
        </p:spPr>
        <p:txBody>
          <a:bodyPr wrap="square" lIns="99255" tIns="49628" rIns="99255" bIns="49628">
            <a:spAutoFit/>
          </a:bodyPr>
          <a:lstStyle/>
          <a:p>
            <a:pPr algn="ctr">
              <a:defRPr/>
            </a:pPr>
            <a:r>
              <a:rPr lang="en-US" sz="4000" b="1" dirty="0" smtClean="0">
                <a:ln w="18000">
                  <a:noFill/>
                  <a:prstDash val="solid"/>
                  <a:miter lim="800000"/>
                </a:ln>
                <a:solidFill>
                  <a:srgbClr val="0000FF"/>
                </a:solidFill>
                <a:latin typeface="Trebuchet MS" pitchFamily="34" charset="0"/>
              </a:rPr>
              <a:t>What Works Clearinghouse-</a:t>
            </a:r>
          </a:p>
          <a:p>
            <a:pPr algn="ctr">
              <a:defRPr/>
            </a:pPr>
            <a:r>
              <a:rPr lang="en-US" sz="4000" b="1" dirty="0" smtClean="0">
                <a:ln w="18000">
                  <a:noFill/>
                  <a:prstDash val="solid"/>
                  <a:miter lim="800000"/>
                </a:ln>
                <a:solidFill>
                  <a:srgbClr val="0000FF"/>
                </a:solidFill>
                <a:latin typeface="Trebuchet MS" pitchFamily="34" charset="0"/>
              </a:rPr>
              <a:t>Related Interventions Showing Positive or Potentially Positive Effects</a:t>
            </a:r>
            <a:endParaRPr lang="en-US" sz="4000" dirty="0" smtClean="0">
              <a:ln w="18000">
                <a:noFill/>
                <a:prstDash val="solid"/>
                <a:miter lim="800000"/>
              </a:ln>
              <a:solidFill>
                <a:srgbClr val="0000FF"/>
              </a:solidFill>
              <a:latin typeface="Trebuchet MS" pitchFamily="34" charset="0"/>
            </a:endParaRPr>
          </a:p>
          <a:p>
            <a:pPr algn="ctr">
              <a:defRPr/>
            </a:pPr>
            <a:endParaRPr lang="en-US" sz="3900" b="1" dirty="0">
              <a:solidFill>
                <a:schemeClr val="bg1"/>
              </a:solidFill>
              <a:effectLst>
                <a:outerShdw blurRad="38100" dist="63500" dir="2700000" algn="tl">
                  <a:srgbClr val="000000">
                    <a:alpha val="43137"/>
                  </a:srgbClr>
                </a:outerShdw>
              </a:effectLst>
            </a:endParaRPr>
          </a:p>
        </p:txBody>
      </p:sp>
      <p:sp>
        <p:nvSpPr>
          <p:cNvPr id="3" name="TextBox 2"/>
          <p:cNvSpPr txBox="1"/>
          <p:nvPr/>
        </p:nvSpPr>
        <p:spPr>
          <a:xfrm>
            <a:off x="873762" y="2336800"/>
            <a:ext cx="8728869" cy="4806642"/>
          </a:xfrm>
          <a:prstGeom prst="rect">
            <a:avLst/>
          </a:prstGeom>
          <a:noFill/>
        </p:spPr>
        <p:txBody>
          <a:bodyPr wrap="square" lIns="99255" tIns="49628" rIns="99255" bIns="49628">
            <a:spAutoFit/>
          </a:bodyPr>
          <a:lstStyle/>
          <a:p>
            <a:pPr marL="749586" indent="-375655">
              <a:spcBef>
                <a:spcPts val="977"/>
              </a:spcBef>
              <a:buClr>
                <a:srgbClr val="0000FF"/>
              </a:buClr>
              <a:buFont typeface="Wingdings" pitchFamily="2" charset="2"/>
              <a:buChar char="§"/>
              <a:defRPr/>
            </a:pPr>
            <a:r>
              <a:rPr lang="en-US" sz="2800" dirty="0">
                <a:latin typeface="+mn-lt"/>
              </a:rPr>
              <a:t>Achievement for Latinos with Academic Success (ALAS)</a:t>
            </a:r>
          </a:p>
          <a:p>
            <a:pPr marL="749586" indent="-375655">
              <a:spcBef>
                <a:spcPts val="977"/>
              </a:spcBef>
              <a:buClr>
                <a:srgbClr val="0000FF"/>
              </a:buClr>
              <a:buFont typeface="Wingdings" pitchFamily="2" charset="2"/>
              <a:buChar char="§"/>
              <a:defRPr/>
            </a:pPr>
            <a:r>
              <a:rPr lang="en-US" sz="2800" dirty="0">
                <a:latin typeface="+mn-lt"/>
              </a:rPr>
              <a:t>Career Academies</a:t>
            </a:r>
          </a:p>
          <a:p>
            <a:pPr marL="749586" indent="-375655">
              <a:spcBef>
                <a:spcPts val="977"/>
              </a:spcBef>
              <a:buClr>
                <a:srgbClr val="0000FF"/>
              </a:buClr>
              <a:buFont typeface="Wingdings" pitchFamily="2" charset="2"/>
              <a:buChar char="§"/>
              <a:defRPr/>
            </a:pPr>
            <a:r>
              <a:rPr lang="en-US" sz="2800" dirty="0">
                <a:latin typeface="+mn-lt"/>
              </a:rPr>
              <a:t>Check and Connect</a:t>
            </a:r>
          </a:p>
          <a:p>
            <a:pPr marL="749586" indent="-375655">
              <a:spcBef>
                <a:spcPts val="977"/>
              </a:spcBef>
              <a:buClr>
                <a:srgbClr val="0000FF"/>
              </a:buClr>
              <a:buFont typeface="Wingdings" pitchFamily="2" charset="2"/>
              <a:buChar char="§"/>
              <a:defRPr/>
            </a:pPr>
            <a:r>
              <a:rPr lang="en-US" sz="2800" dirty="0">
                <a:latin typeface="+mn-lt"/>
              </a:rPr>
              <a:t>High School Redirection</a:t>
            </a:r>
          </a:p>
          <a:p>
            <a:pPr marL="749586" indent="-375655">
              <a:spcBef>
                <a:spcPts val="977"/>
              </a:spcBef>
              <a:buClr>
                <a:srgbClr val="0000FF"/>
              </a:buClr>
              <a:buFont typeface="Wingdings" pitchFamily="2" charset="2"/>
              <a:buChar char="§"/>
              <a:defRPr/>
            </a:pPr>
            <a:r>
              <a:rPr lang="en-US" sz="2800" dirty="0">
                <a:latin typeface="+mn-lt"/>
              </a:rPr>
              <a:t>Talent Development</a:t>
            </a:r>
          </a:p>
          <a:p>
            <a:pPr marL="749586" indent="-375655">
              <a:spcBef>
                <a:spcPts val="977"/>
              </a:spcBef>
              <a:buClr>
                <a:srgbClr val="0000FF"/>
              </a:buClr>
              <a:buFont typeface="Wingdings" pitchFamily="2" charset="2"/>
              <a:buChar char="§"/>
              <a:defRPr/>
            </a:pPr>
            <a:r>
              <a:rPr lang="en-US" sz="2800" dirty="0">
                <a:latin typeface="+mn-lt"/>
              </a:rPr>
              <a:t>Talent Search</a:t>
            </a:r>
          </a:p>
          <a:p>
            <a:pPr marL="749586" indent="-375655">
              <a:spcBef>
                <a:spcPts val="977"/>
              </a:spcBef>
              <a:buClr>
                <a:srgbClr val="0000FF"/>
              </a:buClr>
              <a:buFont typeface="Wingdings" pitchFamily="2" charset="2"/>
              <a:buChar char="§"/>
              <a:defRPr/>
            </a:pPr>
            <a:r>
              <a:rPr lang="en-US" sz="2800" dirty="0">
                <a:latin typeface="+mn-lt"/>
              </a:rPr>
              <a:t>Twelve Together</a:t>
            </a:r>
          </a:p>
          <a:p>
            <a:pPr>
              <a:spcBef>
                <a:spcPts val="651"/>
              </a:spcBef>
              <a:defRPr/>
            </a:pPr>
            <a:endParaRPr lang="en-US" dirty="0"/>
          </a:p>
        </p:txBody>
      </p:sp>
      <p:sp>
        <p:nvSpPr>
          <p:cNvPr id="4" name="Slide Number Placeholder 3"/>
          <p:cNvSpPr>
            <a:spLocks noGrp="1"/>
          </p:cNvSpPr>
          <p:nvPr>
            <p:ph type="sldNum" sz="quarter" idx="12"/>
          </p:nvPr>
        </p:nvSpPr>
        <p:spPr/>
        <p:txBody>
          <a:bodyPr/>
          <a:lstStyle/>
          <a:p>
            <a:pPr>
              <a:defRPr/>
            </a:pPr>
            <a:fld id="{27632C21-65BB-46D6-8337-9AAF7AD61F9D}" type="slidenum">
              <a:rPr lang="en-US" smtClean="0">
                <a:solidFill>
                  <a:srgbClr val="000000"/>
                </a:solidFill>
              </a:rPr>
              <a:pPr>
                <a:defRPr/>
              </a:pPr>
              <a:t>30</a:t>
            </a:fld>
            <a:endParaRPr lang="en-US">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
            <a:ext cx="10058400" cy="1081357"/>
          </a:xfrm>
          <a:prstGeom prst="roundRect">
            <a:avLst/>
          </a:prstGeom>
          <a:noFill/>
        </p:spPr>
        <p:txBody>
          <a:bodyPr lIns="99248" tIns="49624" rIns="99248" bIns="49624">
            <a:spAutoFit/>
          </a:bodyPr>
          <a:lstStyle/>
          <a:p>
            <a:pPr algn="ctr">
              <a:defRPr/>
            </a:pPr>
            <a:endParaRPr lang="en-US" sz="900" b="1" dirty="0">
              <a:solidFill>
                <a:schemeClr val="accent6"/>
              </a:solidFill>
              <a:effectLst>
                <a:outerShdw blurRad="38100" dist="38100" dir="2700000" algn="tl">
                  <a:srgbClr val="000000">
                    <a:alpha val="43137"/>
                  </a:srgbClr>
                </a:outerShdw>
              </a:effectLst>
            </a:endParaRPr>
          </a:p>
          <a:p>
            <a:pPr algn="ctr">
              <a:defRPr/>
            </a:pPr>
            <a:endParaRPr lang="en-US" sz="4800" b="1" dirty="0">
              <a:solidFill>
                <a:schemeClr val="bg1"/>
              </a:solidFill>
              <a:effectLst>
                <a:outerShdw blurRad="38100" dist="38100" dir="2700000" algn="tl">
                  <a:srgbClr val="000000">
                    <a:alpha val="43137"/>
                  </a:srgbClr>
                </a:outerShdw>
              </a:effectLst>
              <a:latin typeface="Trebuchet MS" pitchFamily="34" charset="0"/>
            </a:endParaRPr>
          </a:p>
        </p:txBody>
      </p:sp>
      <p:graphicFrame>
        <p:nvGraphicFramePr>
          <p:cNvPr id="5" name="Table 4"/>
          <p:cNvGraphicFramePr>
            <a:graphicFrameLocks noGrp="1"/>
          </p:cNvGraphicFramePr>
          <p:nvPr/>
        </p:nvGraphicFramePr>
        <p:xfrm>
          <a:off x="977905" y="1420897"/>
          <a:ext cx="8483225" cy="5174941"/>
        </p:xfrm>
        <a:graphic>
          <a:graphicData uri="http://schemas.openxmlformats.org/drawingml/2006/table">
            <a:tbl>
              <a:tblPr/>
              <a:tblGrid>
                <a:gridCol w="4546168"/>
                <a:gridCol w="519989"/>
                <a:gridCol w="445704"/>
                <a:gridCol w="445704"/>
                <a:gridCol w="371421"/>
                <a:gridCol w="371421"/>
                <a:gridCol w="445704"/>
                <a:gridCol w="519989"/>
                <a:gridCol w="445704"/>
                <a:gridCol w="371421"/>
              </a:tblGrid>
              <a:tr h="1131899">
                <a:tc>
                  <a:txBody>
                    <a:bodyPr/>
                    <a:lstStyle/>
                    <a:p>
                      <a:pPr marL="0" marR="0">
                        <a:spcBef>
                          <a:spcPts val="300"/>
                        </a:spcBef>
                        <a:spcAft>
                          <a:spcPts val="300"/>
                        </a:spcAft>
                      </a:pPr>
                      <a:r>
                        <a:rPr lang="en-US" sz="1500" b="1" dirty="0">
                          <a:latin typeface="Times New Roman"/>
                          <a:ea typeface="Cambria"/>
                          <a:cs typeface="Times New Roman"/>
                        </a:rPr>
                        <a:t>Recommendation 1.</a:t>
                      </a:r>
                      <a:r>
                        <a:rPr lang="en-US" sz="1500" dirty="0">
                          <a:latin typeface="Times New Roman"/>
                          <a:ea typeface="Cambria"/>
                          <a:cs typeface="Times New Roman"/>
                        </a:rPr>
                        <a:t>  Utilize data systems that support a realistic diagnosis of the number of students who drop out and that help identify individual students at high risk of dropping out</a:t>
                      </a:r>
                      <a:endParaRPr lang="en-US" sz="1500" dirty="0">
                        <a:latin typeface="Times"/>
                        <a:ea typeface="Cambria"/>
                        <a:cs typeface="Times New Roman"/>
                      </a:endParaRPr>
                    </a:p>
                  </a:txBody>
                  <a:tcPr marL="70421" marR="7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300"/>
                        </a:spcBef>
                        <a:spcAft>
                          <a:spcPts val="300"/>
                        </a:spcAft>
                      </a:pPr>
                      <a:r>
                        <a:rPr lang="en-US" sz="1400" b="1" dirty="0">
                          <a:latin typeface="Times New Roman"/>
                          <a:ea typeface="Cambria"/>
                          <a:cs typeface="Times New Roman"/>
                        </a:rPr>
                        <a:t>Presence</a:t>
                      </a:r>
                      <a:endParaRPr lang="en-US" sz="1400" dirty="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0" marR="0" algn="ctr">
                        <a:spcBef>
                          <a:spcPts val="300"/>
                        </a:spcBef>
                        <a:spcAft>
                          <a:spcPts val="300"/>
                        </a:spcAft>
                      </a:pPr>
                      <a:r>
                        <a:rPr lang="en-US" sz="1400" b="1" dirty="0">
                          <a:latin typeface="Times New Roman"/>
                          <a:ea typeface="Cambria"/>
                          <a:cs typeface="Times New Roman"/>
                        </a:rPr>
                        <a:t>Level of Success</a:t>
                      </a:r>
                      <a:endParaRPr lang="en-US" sz="1400" dirty="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spcBef>
                          <a:spcPts val="300"/>
                        </a:spcBef>
                        <a:spcAft>
                          <a:spcPts val="300"/>
                        </a:spcAft>
                      </a:pPr>
                      <a:r>
                        <a:rPr lang="en-US" sz="1400" b="1" dirty="0">
                          <a:latin typeface="Times New Roman"/>
                          <a:ea typeface="Cambria"/>
                          <a:cs typeface="Times New Roman"/>
                        </a:rPr>
                        <a:t>Restudy</a:t>
                      </a:r>
                      <a:endParaRPr lang="en-US" sz="1400" dirty="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242571">
                <a:tc>
                  <a:txBody>
                    <a:bodyPr/>
                    <a:lstStyle/>
                    <a:p>
                      <a:pPr marL="0" marR="0" indent="0" algn="ctr">
                        <a:spcBef>
                          <a:spcPts val="0"/>
                        </a:spcBef>
                        <a:spcAft>
                          <a:spcPts val="0"/>
                        </a:spcAft>
                        <a:tabLst>
                          <a:tab pos="228600" algn="l"/>
                          <a:tab pos="457200" algn="l"/>
                        </a:tabLst>
                      </a:pPr>
                      <a:r>
                        <a:rPr lang="en-US" sz="1300" b="1" dirty="0">
                          <a:latin typeface="Times New Roman"/>
                          <a:ea typeface="Cambria"/>
                          <a:cs typeface="Times New Roman"/>
                        </a:rPr>
                        <a:t>Checklist</a:t>
                      </a:r>
                      <a:endParaRPr lang="en-US" sz="1300" dirty="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300" dirty="0">
                          <a:latin typeface="Times New Roman"/>
                          <a:ea typeface="Cambria"/>
                          <a:cs typeface="Times New Roman"/>
                        </a:rPr>
                        <a:t>Yes</a:t>
                      </a:r>
                      <a:endParaRPr lang="en-US" sz="1300" dirty="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300" dirty="0">
                          <a:latin typeface="Times New Roman"/>
                          <a:ea typeface="Cambria"/>
                          <a:cs typeface="Times New Roman"/>
                        </a:rPr>
                        <a:t>No</a:t>
                      </a:r>
                      <a:endParaRPr lang="en-US" sz="1300" dirty="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300" dirty="0">
                          <a:latin typeface="Times New Roman"/>
                          <a:ea typeface="Cambria"/>
                          <a:cs typeface="Times New Roman"/>
                        </a:rPr>
                        <a:t>VG</a:t>
                      </a:r>
                      <a:endParaRPr lang="en-US" sz="1300" dirty="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300" dirty="0">
                          <a:latin typeface="Times New Roman"/>
                          <a:ea typeface="Cambria"/>
                          <a:cs typeface="Times New Roman"/>
                        </a:rPr>
                        <a:t>G</a:t>
                      </a:r>
                      <a:endParaRPr lang="en-US" sz="1300" dirty="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300" dirty="0">
                          <a:latin typeface="Times New Roman"/>
                          <a:ea typeface="Cambria"/>
                          <a:cs typeface="Times New Roman"/>
                        </a:rPr>
                        <a:t>A</a:t>
                      </a:r>
                      <a:endParaRPr lang="en-US" sz="1300" dirty="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300" dirty="0">
                          <a:latin typeface="Times New Roman"/>
                          <a:ea typeface="Cambria"/>
                          <a:cs typeface="Times New Roman"/>
                        </a:rPr>
                        <a:t>P</a:t>
                      </a:r>
                      <a:endParaRPr lang="en-US" sz="1300" dirty="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300" dirty="0">
                          <a:latin typeface="Times New Roman"/>
                          <a:ea typeface="Cambria"/>
                          <a:cs typeface="Times New Roman"/>
                        </a:rPr>
                        <a:t>Yes</a:t>
                      </a:r>
                      <a:endParaRPr lang="en-US" sz="1300" dirty="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300" dirty="0">
                          <a:latin typeface="Times New Roman"/>
                          <a:ea typeface="Cambria"/>
                          <a:cs typeface="Times New Roman"/>
                        </a:rPr>
                        <a:t>No</a:t>
                      </a:r>
                      <a:endParaRPr lang="en-US" sz="1300" dirty="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300" dirty="0">
                          <a:latin typeface="Times New Roman"/>
                          <a:ea typeface="Cambria"/>
                          <a:cs typeface="Times New Roman"/>
                        </a:rPr>
                        <a:t>?</a:t>
                      </a:r>
                      <a:endParaRPr lang="en-US" sz="1300" dirty="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85142">
                <a:tc>
                  <a:txBody>
                    <a:bodyPr/>
                    <a:lstStyle/>
                    <a:p>
                      <a:pPr marL="228600" marR="0" indent="-228600">
                        <a:spcBef>
                          <a:spcPts val="300"/>
                        </a:spcBef>
                        <a:spcAft>
                          <a:spcPts val="300"/>
                        </a:spcAft>
                        <a:buFont typeface="Wingdings" pitchFamily="2" charset="2"/>
                        <a:buChar char="q"/>
                        <a:tabLst>
                          <a:tab pos="228600" algn="l"/>
                        </a:tabLst>
                      </a:pPr>
                      <a:r>
                        <a:rPr lang="en-US" sz="1500" dirty="0">
                          <a:latin typeface="Times New Roman"/>
                          <a:ea typeface="Cambria"/>
                          <a:cs typeface="Times New Roman"/>
                        </a:rPr>
                        <a:t>Use longitudinal, student-level data to get an accurate read of graduation and dropout rates.</a:t>
                      </a:r>
                      <a:endParaRPr lang="en-US" sz="1500" dirty="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85801">
                <a:tc>
                  <a:txBody>
                    <a:bodyPr/>
                    <a:lstStyle/>
                    <a:p>
                      <a:pPr marL="228600" marR="0" indent="-228600">
                        <a:spcBef>
                          <a:spcPts val="300"/>
                        </a:spcBef>
                        <a:spcAft>
                          <a:spcPts val="300"/>
                        </a:spcAft>
                        <a:buFont typeface="Wingdings" pitchFamily="2" charset="2"/>
                        <a:buChar char="q"/>
                        <a:tabLst>
                          <a:tab pos="228600" algn="l"/>
                        </a:tabLst>
                      </a:pPr>
                      <a:r>
                        <a:rPr lang="en-US" sz="1500" dirty="0">
                          <a:latin typeface="Times New Roman"/>
                          <a:ea typeface="Cambria"/>
                          <a:cs typeface="Times New Roman"/>
                        </a:rPr>
                        <a:t>Use data to identify incoming students with histories of academic problems, truancy, behavioral problems, and retentions. </a:t>
                      </a:r>
                      <a:endParaRPr lang="en-US" sz="1500" dirty="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300"/>
                        </a:spcBef>
                        <a:spcAft>
                          <a:spcPts val="300"/>
                        </a:spcAft>
                      </a:pPr>
                      <a:endParaRPr lang="en-US" sz="700" dirty="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700" dirty="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7200">
                <a:tc>
                  <a:txBody>
                    <a:bodyPr/>
                    <a:lstStyle/>
                    <a:p>
                      <a:pPr marL="228600" marR="0" indent="-228600">
                        <a:spcBef>
                          <a:spcPts val="300"/>
                        </a:spcBef>
                        <a:spcAft>
                          <a:spcPts val="300"/>
                        </a:spcAft>
                        <a:buFont typeface="Wingdings" pitchFamily="2" charset="2"/>
                        <a:buChar char="q"/>
                        <a:tabLst>
                          <a:tab pos="228600" algn="l"/>
                        </a:tabLst>
                      </a:pPr>
                      <a:r>
                        <a:rPr lang="en-US" sz="1500" dirty="0">
                          <a:latin typeface="Times New Roman"/>
                          <a:ea typeface="Cambria"/>
                          <a:cs typeface="Times New Roman"/>
                        </a:rPr>
                        <a:t>Monitor the academic and social performance of all students continually. </a:t>
                      </a:r>
                      <a:endParaRPr lang="en-US" sz="1500" dirty="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98921">
                <a:tc>
                  <a:txBody>
                    <a:bodyPr/>
                    <a:lstStyle/>
                    <a:p>
                      <a:pPr marL="228600" marR="0" indent="-228600">
                        <a:spcBef>
                          <a:spcPts val="300"/>
                        </a:spcBef>
                        <a:spcAft>
                          <a:spcPts val="300"/>
                        </a:spcAft>
                        <a:buFont typeface="Wingdings" pitchFamily="2" charset="2"/>
                        <a:buChar char="q"/>
                        <a:tabLst>
                          <a:tab pos="228600" algn="l"/>
                        </a:tabLst>
                      </a:pPr>
                      <a:r>
                        <a:rPr lang="en-US" sz="1500" dirty="0">
                          <a:latin typeface="Times New Roman"/>
                          <a:ea typeface="Cambria"/>
                          <a:cs typeface="Times New Roman"/>
                        </a:rPr>
                        <a:t>Review student-level data to identify students at risk of dropping out before key academic transitions. </a:t>
                      </a:r>
                      <a:endParaRPr lang="en-US" sz="1500" dirty="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700" dirty="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7200">
                <a:tc>
                  <a:txBody>
                    <a:bodyPr/>
                    <a:lstStyle/>
                    <a:p>
                      <a:pPr marL="228600" marR="0" indent="-228600">
                        <a:spcBef>
                          <a:spcPts val="300"/>
                        </a:spcBef>
                        <a:spcAft>
                          <a:spcPts val="300"/>
                        </a:spcAft>
                        <a:buFont typeface="Wingdings" pitchFamily="2" charset="2"/>
                        <a:buChar char="q"/>
                        <a:tabLst>
                          <a:tab pos="228600" algn="l"/>
                        </a:tabLst>
                      </a:pPr>
                      <a:r>
                        <a:rPr lang="en-US" sz="1500" dirty="0">
                          <a:solidFill>
                            <a:srgbClr val="C00000"/>
                          </a:solidFill>
                          <a:latin typeface="Times New Roman"/>
                          <a:ea typeface="Cambria"/>
                          <a:cs typeface="Times New Roman"/>
                        </a:rPr>
                        <a:t>Monitor students’ sense of engagement and belonging in school. </a:t>
                      </a:r>
                      <a:endParaRPr lang="en-US" sz="1500" dirty="0">
                        <a:solidFill>
                          <a:srgbClr val="C00000"/>
                        </a:solidFill>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800" b="1" dirty="0" smtClean="0">
                          <a:latin typeface="+mn-lt"/>
                          <a:ea typeface="Cambria"/>
                          <a:cs typeface="Times New Roman"/>
                        </a:rPr>
                        <a:t>√</a:t>
                      </a:r>
                      <a:endParaRPr lang="en-US" sz="1800" b="1" dirty="0">
                        <a:latin typeface="+mn-lt"/>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800" b="1" dirty="0" smtClean="0">
                          <a:latin typeface="Times New Roman"/>
                          <a:ea typeface="Cambria"/>
                          <a:cs typeface="Times New Roman"/>
                        </a:rPr>
                        <a:t>√</a:t>
                      </a:r>
                      <a:endParaRPr lang="en-US" sz="1800" b="1" dirty="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7200">
                <a:tc>
                  <a:txBody>
                    <a:bodyPr/>
                    <a:lstStyle/>
                    <a:p>
                      <a:pPr marL="228600" marR="0" indent="-228600">
                        <a:spcBef>
                          <a:spcPts val="300"/>
                        </a:spcBef>
                        <a:spcAft>
                          <a:spcPts val="300"/>
                        </a:spcAft>
                        <a:buFont typeface="Wingdings" pitchFamily="2" charset="2"/>
                        <a:buChar char="q"/>
                        <a:tabLst>
                          <a:tab pos="228600" algn="l"/>
                        </a:tabLst>
                      </a:pPr>
                      <a:r>
                        <a:rPr lang="en-US" sz="1500" dirty="0">
                          <a:solidFill>
                            <a:srgbClr val="006600"/>
                          </a:solidFill>
                          <a:latin typeface="Times New Roman"/>
                          <a:ea typeface="Cambria"/>
                          <a:cs typeface="Times New Roman"/>
                        </a:rPr>
                        <a:t>Collect and document accurate information on student withdrawals.</a:t>
                      </a:r>
                      <a:endParaRPr lang="en-US" sz="1500" dirty="0">
                        <a:solidFill>
                          <a:srgbClr val="006600"/>
                        </a:solidFill>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800" b="1" dirty="0" smtClean="0">
                          <a:latin typeface="+mn-lt"/>
                          <a:ea typeface="Cambria"/>
                          <a:cs typeface="Times New Roman"/>
                        </a:rPr>
                        <a:t>√</a:t>
                      </a:r>
                      <a:endParaRPr lang="en-US" sz="1800" b="1" dirty="0">
                        <a:latin typeface="+mn-lt"/>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800" b="1" dirty="0" smtClean="0">
                          <a:latin typeface="Times New Roman"/>
                          <a:ea typeface="Cambria"/>
                          <a:cs typeface="Times New Roman"/>
                        </a:rPr>
                        <a:t>√</a:t>
                      </a:r>
                      <a:endParaRPr lang="en-US" sz="1800" b="1" dirty="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496069" rtl="0" eaLnBrk="1" fontAlgn="auto" latinLnBrk="0" hangingPunct="1">
                        <a:lnSpc>
                          <a:spcPct val="100000"/>
                        </a:lnSpc>
                        <a:spcBef>
                          <a:spcPts val="300"/>
                        </a:spcBef>
                        <a:spcAft>
                          <a:spcPts val="300"/>
                        </a:spcAft>
                        <a:buClrTx/>
                        <a:buSzTx/>
                        <a:buFontTx/>
                        <a:buNone/>
                        <a:tabLst/>
                        <a:defRPr/>
                      </a:pPr>
                      <a:endParaRPr lang="en-US" sz="800" b="1" dirty="0" smtClean="0">
                        <a:latin typeface="+mn-lt"/>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800" b="1" dirty="0" smtClean="0">
                          <a:latin typeface="Times New Roman"/>
                          <a:ea typeface="Cambria"/>
                          <a:cs typeface="Times New Roman"/>
                        </a:rPr>
                        <a:t>√</a:t>
                      </a:r>
                      <a:endParaRPr lang="en-US" sz="1800" b="1" dirty="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700">
                        <a:latin typeface="Times New Roman"/>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59007">
                <a:tc gridSpan="10">
                  <a:txBody>
                    <a:bodyPr/>
                    <a:lstStyle/>
                    <a:p>
                      <a:pPr marL="0" marR="0" indent="0">
                        <a:spcBef>
                          <a:spcPts val="300"/>
                        </a:spcBef>
                        <a:spcAft>
                          <a:spcPts val="300"/>
                        </a:spcAft>
                        <a:tabLst>
                          <a:tab pos="228600" algn="l"/>
                          <a:tab pos="457200" algn="l"/>
                        </a:tabLst>
                      </a:pPr>
                      <a:r>
                        <a:rPr lang="en-US" sz="1500" dirty="0" smtClean="0">
                          <a:latin typeface="Times"/>
                          <a:ea typeface="Cambria"/>
                          <a:cs typeface="Times New Roman"/>
                        </a:rPr>
                        <a:t>Comments:</a:t>
                      </a:r>
                      <a:endParaRPr lang="en-US" sz="1500" dirty="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7509" name="TextBox 3"/>
          <p:cNvSpPr txBox="1">
            <a:spLocks noChangeArrowheads="1"/>
          </p:cNvSpPr>
          <p:nvPr/>
        </p:nvSpPr>
        <p:spPr bwMode="auto">
          <a:xfrm>
            <a:off x="977901" y="6576909"/>
            <a:ext cx="8453597" cy="558074"/>
          </a:xfrm>
          <a:prstGeom prst="rect">
            <a:avLst/>
          </a:prstGeom>
          <a:noFill/>
          <a:ln w="9525">
            <a:noFill/>
            <a:miter lim="800000"/>
            <a:headEnd/>
            <a:tailEnd/>
          </a:ln>
        </p:spPr>
        <p:txBody>
          <a:bodyPr lIns="99248" tIns="49624" rIns="99248" bIns="49624">
            <a:spAutoFit/>
          </a:bodyPr>
          <a:lstStyle/>
          <a:p>
            <a:r>
              <a:rPr lang="en-US" sz="1500" i="1" dirty="0"/>
              <a:t>Legend: </a:t>
            </a:r>
            <a:r>
              <a:rPr lang="en-US" sz="1500" dirty="0"/>
              <a:t>VG=Very Good, G=Good, A=Average, P=Poor</a:t>
            </a:r>
          </a:p>
          <a:p>
            <a:endParaRPr lang="en-US" sz="1500" dirty="0"/>
          </a:p>
        </p:txBody>
      </p:sp>
      <p:sp>
        <p:nvSpPr>
          <p:cNvPr id="6" name="Slide Number Placeholder 5"/>
          <p:cNvSpPr>
            <a:spLocks noGrp="1"/>
          </p:cNvSpPr>
          <p:nvPr>
            <p:ph type="sldNum" sz="quarter" idx="12"/>
          </p:nvPr>
        </p:nvSpPr>
        <p:spPr/>
        <p:txBody>
          <a:bodyPr/>
          <a:lstStyle/>
          <a:p>
            <a:pPr>
              <a:defRPr/>
            </a:pPr>
            <a:fld id="{A4904C0C-C584-4ABB-8BB6-A4D085B14A2D}" type="slidenum">
              <a:rPr lang="en-US" smtClean="0"/>
              <a:pPr>
                <a:defRPr/>
              </a:pPr>
              <a:t>31</a:t>
            </a:fld>
            <a:endParaRPr lang="en-US" dirty="0"/>
          </a:p>
        </p:txBody>
      </p:sp>
      <p:sp>
        <p:nvSpPr>
          <p:cNvPr id="7" name="Rectangle 6"/>
          <p:cNvSpPr/>
          <p:nvPr/>
        </p:nvSpPr>
        <p:spPr>
          <a:xfrm>
            <a:off x="1" y="155641"/>
            <a:ext cx="10058400" cy="815594"/>
          </a:xfrm>
          <a:prstGeom prst="rect">
            <a:avLst/>
          </a:prstGeom>
        </p:spPr>
        <p:txBody>
          <a:bodyPr wrap="square" lIns="91427" tIns="45713" rIns="91427" bIns="45713">
            <a:spAutoFit/>
          </a:bodyPr>
          <a:lstStyle/>
          <a:p>
            <a:pPr algn="ctr"/>
            <a:r>
              <a:rPr lang="en-US" sz="4700" b="1" dirty="0" smtClean="0">
                <a:ln w="12700">
                  <a:noFill/>
                  <a:prstDash val="solid"/>
                </a:ln>
                <a:solidFill>
                  <a:srgbClr val="0000FF"/>
                </a:solidFill>
                <a:latin typeface="Trebuchet MS" pitchFamily="34" charset="0"/>
              </a:rPr>
              <a:t>Check Sheet For Recommendations</a:t>
            </a:r>
            <a:endParaRPr lang="en-US" sz="4700" dirty="0">
              <a:ln w="12700">
                <a:noFill/>
                <a:prstDash val="solid"/>
              </a:ln>
              <a:solidFill>
                <a:srgbClr val="0000FF"/>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
            <a:ext cx="10058400" cy="417346"/>
          </a:xfrm>
          <a:prstGeom prst="roundRect">
            <a:avLst/>
          </a:prstGeom>
          <a:noFill/>
        </p:spPr>
        <p:txBody>
          <a:bodyPr lIns="99248" tIns="49624" rIns="99248" bIns="49624">
            <a:spAutoFit/>
          </a:bodyPr>
          <a:lstStyle/>
          <a:p>
            <a:pPr algn="ctr">
              <a:defRPr/>
            </a:pPr>
            <a:endParaRPr lang="en-US" sz="900" b="1" dirty="0">
              <a:solidFill>
                <a:schemeClr val="accent6"/>
              </a:solidFill>
              <a:effectLst>
                <a:outerShdw blurRad="38100" dist="38100" dir="2700000" algn="tl">
                  <a:srgbClr val="000000">
                    <a:alpha val="43137"/>
                  </a:srgbClr>
                </a:outerShdw>
              </a:effectLst>
            </a:endParaRPr>
          </a:p>
          <a:p>
            <a:pPr algn="ctr">
              <a:defRPr/>
            </a:pPr>
            <a:endParaRPr lang="en-US" sz="900" b="1" dirty="0">
              <a:solidFill>
                <a:schemeClr val="bg1"/>
              </a:solidFill>
              <a:effectLst>
                <a:outerShdw blurRad="38100" dist="38100" dir="2700000" algn="tl">
                  <a:srgbClr val="000000">
                    <a:alpha val="43137"/>
                  </a:srgbClr>
                </a:outerShdw>
              </a:effectLst>
            </a:endParaRPr>
          </a:p>
        </p:txBody>
      </p:sp>
      <p:sp>
        <p:nvSpPr>
          <p:cNvPr id="18436" name="TextBox 3"/>
          <p:cNvSpPr txBox="1">
            <a:spLocks noChangeArrowheads="1"/>
          </p:cNvSpPr>
          <p:nvPr/>
        </p:nvSpPr>
        <p:spPr bwMode="auto">
          <a:xfrm>
            <a:off x="977901" y="6648029"/>
            <a:ext cx="8453597" cy="558074"/>
          </a:xfrm>
          <a:prstGeom prst="rect">
            <a:avLst/>
          </a:prstGeom>
          <a:noFill/>
          <a:ln w="9525">
            <a:noFill/>
            <a:miter lim="800000"/>
            <a:headEnd/>
            <a:tailEnd/>
          </a:ln>
        </p:spPr>
        <p:txBody>
          <a:bodyPr lIns="99248" tIns="49624" rIns="99248" bIns="49624">
            <a:spAutoFit/>
          </a:bodyPr>
          <a:lstStyle/>
          <a:p>
            <a:r>
              <a:rPr lang="en-US" sz="1500" i="1" dirty="0"/>
              <a:t>Legend: </a:t>
            </a:r>
            <a:r>
              <a:rPr lang="en-US" sz="1500" dirty="0"/>
              <a:t>VG=Very Good, G=Good, A=Average, P=Poor</a:t>
            </a:r>
          </a:p>
          <a:p>
            <a:endParaRPr lang="en-US" sz="1500" dirty="0"/>
          </a:p>
        </p:txBody>
      </p:sp>
      <p:graphicFrame>
        <p:nvGraphicFramePr>
          <p:cNvPr id="6" name="Table 5"/>
          <p:cNvGraphicFramePr>
            <a:graphicFrameLocks noGrp="1"/>
          </p:cNvGraphicFramePr>
          <p:nvPr/>
        </p:nvGraphicFramePr>
        <p:xfrm>
          <a:off x="1070452" y="903115"/>
          <a:ext cx="8019036" cy="5745920"/>
        </p:xfrm>
        <a:graphic>
          <a:graphicData uri="http://schemas.openxmlformats.org/drawingml/2006/table">
            <a:tbl>
              <a:tblPr/>
              <a:tblGrid>
                <a:gridCol w="4297416"/>
                <a:gridCol w="491536"/>
                <a:gridCol w="421315"/>
                <a:gridCol w="421315"/>
                <a:gridCol w="351096"/>
                <a:gridCol w="351096"/>
                <a:gridCol w="421315"/>
                <a:gridCol w="491536"/>
                <a:gridCol w="421315"/>
                <a:gridCol w="351096"/>
              </a:tblGrid>
              <a:tr h="920404">
                <a:tc>
                  <a:txBody>
                    <a:bodyPr/>
                    <a:lstStyle/>
                    <a:p>
                      <a:pPr marL="0" marR="0">
                        <a:spcBef>
                          <a:spcPts val="300"/>
                        </a:spcBef>
                        <a:spcAft>
                          <a:spcPts val="300"/>
                        </a:spcAft>
                      </a:pPr>
                      <a:r>
                        <a:rPr lang="en-US" sz="1000" b="1" dirty="0">
                          <a:latin typeface="Times"/>
                          <a:ea typeface="Cambria"/>
                          <a:cs typeface="Times New Roman"/>
                        </a:rPr>
                        <a:t>Recommendation 2.</a:t>
                      </a:r>
                      <a:r>
                        <a:rPr lang="en-US" sz="1000" dirty="0">
                          <a:latin typeface="Times"/>
                          <a:ea typeface="Cambria"/>
                          <a:cs typeface="Times New Roman"/>
                        </a:rPr>
                        <a:t>  Assign </a:t>
                      </a:r>
                      <a:r>
                        <a:rPr lang="en-US" sz="1000" dirty="0" smtClean="0">
                          <a:latin typeface="Times"/>
                          <a:ea typeface="Cambria"/>
                          <a:cs typeface="Times New Roman"/>
                        </a:rPr>
                        <a:t>adult </a:t>
                      </a:r>
                      <a:r>
                        <a:rPr lang="en-US" sz="1000" dirty="0">
                          <a:latin typeface="Times"/>
                          <a:ea typeface="Cambria"/>
                          <a:cs typeface="Times New Roman"/>
                        </a:rPr>
                        <a:t>advocates to students at risk of dropping </a:t>
                      </a:r>
                      <a:r>
                        <a:rPr lang="en-US" sz="1000" dirty="0" smtClean="0">
                          <a:latin typeface="Times"/>
                          <a:ea typeface="Cambria"/>
                          <a:cs typeface="Times New Roman"/>
                        </a:rPr>
                        <a:t>out</a:t>
                      </a:r>
                      <a:endParaRPr lang="en-US" sz="1000" dirty="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300"/>
                        </a:spcBef>
                        <a:spcAft>
                          <a:spcPts val="300"/>
                        </a:spcAft>
                      </a:pPr>
                      <a:r>
                        <a:rPr lang="en-US" sz="1000" b="1">
                          <a:latin typeface="Times"/>
                          <a:ea typeface="Cambria"/>
                          <a:cs typeface="Times New Roman"/>
                        </a:rPr>
                        <a:t>Presence</a:t>
                      </a: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0" marR="0" algn="ctr">
                        <a:spcBef>
                          <a:spcPts val="300"/>
                        </a:spcBef>
                        <a:spcAft>
                          <a:spcPts val="300"/>
                        </a:spcAft>
                      </a:pPr>
                      <a:r>
                        <a:rPr lang="en-US" sz="1000" b="1">
                          <a:latin typeface="Times"/>
                          <a:ea typeface="Cambria"/>
                          <a:cs typeface="Times New Roman"/>
                        </a:rPr>
                        <a:t>Level of Success</a:t>
                      </a: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spcBef>
                          <a:spcPts val="300"/>
                        </a:spcBef>
                        <a:spcAft>
                          <a:spcPts val="300"/>
                        </a:spcAft>
                      </a:pPr>
                      <a:r>
                        <a:rPr lang="en-US" sz="1000" b="1">
                          <a:latin typeface="Times"/>
                          <a:ea typeface="Cambria"/>
                          <a:cs typeface="Times New Roman"/>
                        </a:rPr>
                        <a:t>Restudy</a:t>
                      </a: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335311">
                <a:tc>
                  <a:txBody>
                    <a:bodyPr/>
                    <a:lstStyle/>
                    <a:p>
                      <a:pPr marL="0" marR="0" algn="ctr">
                        <a:spcBef>
                          <a:spcPts val="300"/>
                        </a:spcBef>
                        <a:spcAft>
                          <a:spcPts val="300"/>
                        </a:spcAft>
                      </a:pPr>
                      <a:r>
                        <a:rPr lang="en-US" sz="1000" b="1">
                          <a:latin typeface="Times"/>
                          <a:ea typeface="Cambria"/>
                          <a:cs typeface="Times New Roman"/>
                        </a:rPr>
                        <a:t>Checklist</a:t>
                      </a: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000">
                          <a:latin typeface="Times"/>
                          <a:ea typeface="Cambria"/>
                          <a:cs typeface="Times New Roman"/>
                        </a:rPr>
                        <a:t>Yes</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000">
                          <a:latin typeface="Times"/>
                          <a:ea typeface="Cambria"/>
                          <a:cs typeface="Times New Roman"/>
                        </a:rPr>
                        <a:t>No</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000">
                          <a:latin typeface="Times"/>
                          <a:ea typeface="Cambria"/>
                          <a:cs typeface="Times New Roman"/>
                        </a:rPr>
                        <a:t>VG</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000">
                          <a:latin typeface="Times"/>
                          <a:ea typeface="Cambria"/>
                          <a:cs typeface="Times New Roman"/>
                        </a:rPr>
                        <a:t>G</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000">
                          <a:latin typeface="Times"/>
                          <a:ea typeface="Cambria"/>
                          <a:cs typeface="Times New Roman"/>
                        </a:rPr>
                        <a:t>A</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000">
                          <a:latin typeface="Times"/>
                          <a:ea typeface="Cambria"/>
                          <a:cs typeface="Times New Roman"/>
                        </a:rPr>
                        <a:t>P</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000">
                          <a:latin typeface="Times"/>
                          <a:ea typeface="Cambria"/>
                          <a:cs typeface="Times New Roman"/>
                        </a:rPr>
                        <a:t>Yes</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000">
                          <a:latin typeface="Times"/>
                          <a:ea typeface="Cambria"/>
                          <a:cs typeface="Times New Roman"/>
                        </a:rPr>
                        <a:t>No</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000" dirty="0">
                          <a:latin typeface="Times"/>
                          <a:ea typeface="Cambria"/>
                          <a:cs typeface="Times New Roman"/>
                        </a:rPr>
                        <a:t>?</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70624">
                <a:tc>
                  <a:txBody>
                    <a:bodyPr/>
                    <a:lstStyle/>
                    <a:p>
                      <a:pPr marL="228600" marR="0" indent="-228600">
                        <a:spcBef>
                          <a:spcPts val="300"/>
                        </a:spcBef>
                        <a:spcAft>
                          <a:spcPts val="300"/>
                        </a:spcAft>
                        <a:buFont typeface="Wingdings" pitchFamily="2" charset="2"/>
                        <a:buChar char="q"/>
                        <a:tabLst>
                          <a:tab pos="228600" algn="l"/>
                        </a:tabLst>
                      </a:pPr>
                      <a:r>
                        <a:rPr lang="en-US" sz="1000" dirty="0">
                          <a:latin typeface="Times"/>
                          <a:ea typeface="Cambria"/>
                          <a:cs typeface="Times New Roman"/>
                        </a:rPr>
                        <a:t>Choose adults who are committed to investing in the student’s personal and academic success, keep caseloads low, and purposefully match students with adult advocates. </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dirty="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9502">
                <a:tc>
                  <a:txBody>
                    <a:bodyPr/>
                    <a:lstStyle/>
                    <a:p>
                      <a:pPr marL="228600" marR="0" indent="-228600">
                        <a:spcBef>
                          <a:spcPts val="300"/>
                        </a:spcBef>
                        <a:spcAft>
                          <a:spcPts val="300"/>
                        </a:spcAft>
                        <a:buFont typeface="Wingdings" pitchFamily="2" charset="2"/>
                        <a:buChar char="q"/>
                        <a:tabLst>
                          <a:tab pos="228600" algn="l"/>
                        </a:tabLst>
                      </a:pPr>
                      <a:r>
                        <a:rPr lang="en-US" sz="1000" dirty="0">
                          <a:latin typeface="Times"/>
                          <a:ea typeface="Cambria"/>
                          <a:cs typeface="Times New Roman"/>
                        </a:rPr>
                        <a:t>Establish a regular time in the school day or week for students to meet with the adult. </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86278">
                <a:tc>
                  <a:txBody>
                    <a:bodyPr/>
                    <a:lstStyle/>
                    <a:p>
                      <a:pPr marL="228600" marR="0" indent="-228600">
                        <a:spcBef>
                          <a:spcPts val="300"/>
                        </a:spcBef>
                        <a:spcAft>
                          <a:spcPts val="300"/>
                        </a:spcAft>
                        <a:buFont typeface="Wingdings" pitchFamily="2" charset="2"/>
                        <a:buChar char="q"/>
                        <a:tabLst>
                          <a:tab pos="228600" algn="l"/>
                        </a:tabLst>
                      </a:pPr>
                      <a:r>
                        <a:rPr lang="en-US" sz="1000" dirty="0">
                          <a:latin typeface="Times"/>
                          <a:ea typeface="Cambria"/>
                          <a:cs typeface="Times New Roman"/>
                        </a:rPr>
                        <a:t>Communicate with adult advocates about the various obstacles students may encounter—and provide adult advocates with guidance and training about how to work with students, parents, or school staff to address the problems.</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dirty="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1001">
                <a:tc gridSpan="10">
                  <a:txBody>
                    <a:bodyPr/>
                    <a:lstStyle/>
                    <a:p>
                      <a:pPr marL="0" marR="0">
                        <a:spcBef>
                          <a:spcPts val="300"/>
                        </a:spcBef>
                        <a:spcAft>
                          <a:spcPts val="300"/>
                        </a:spcAft>
                      </a:pPr>
                      <a:r>
                        <a:rPr lang="en-US" sz="1000" b="1" dirty="0">
                          <a:latin typeface="Times"/>
                          <a:ea typeface="Cambria"/>
                          <a:cs typeface="Times New Roman"/>
                        </a:rPr>
                        <a:t>Comments</a:t>
                      </a:r>
                      <a:r>
                        <a:rPr lang="en-US" sz="1000" b="1" dirty="0" smtClean="0">
                          <a:latin typeface="Times"/>
                          <a:ea typeface="Cambria"/>
                          <a:cs typeface="Times New Roman"/>
                        </a:rPr>
                        <a:t>:</a:t>
                      </a:r>
                    </a:p>
                    <a:p>
                      <a:pPr marL="0" marR="0">
                        <a:spcBef>
                          <a:spcPts val="300"/>
                        </a:spcBef>
                        <a:spcAft>
                          <a:spcPts val="300"/>
                        </a:spcAft>
                      </a:pPr>
                      <a:endParaRPr lang="en-US" sz="1000" dirty="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2965">
                <a:tc>
                  <a:txBody>
                    <a:bodyPr/>
                    <a:lstStyle/>
                    <a:p>
                      <a:pPr marL="0" marR="0">
                        <a:spcBef>
                          <a:spcPts val="300"/>
                        </a:spcBef>
                        <a:spcAft>
                          <a:spcPts val="300"/>
                        </a:spcAft>
                      </a:pPr>
                      <a:endParaRPr lang="en-US" sz="200" b="1" dirty="0" smtClean="0">
                        <a:latin typeface="Times"/>
                        <a:ea typeface="Cambria"/>
                        <a:cs typeface="Times New Roman"/>
                      </a:endParaRPr>
                    </a:p>
                    <a:p>
                      <a:pPr marL="0" marR="0">
                        <a:spcBef>
                          <a:spcPts val="300"/>
                        </a:spcBef>
                        <a:spcAft>
                          <a:spcPts val="300"/>
                        </a:spcAft>
                      </a:pPr>
                      <a:r>
                        <a:rPr lang="en-US" sz="1000" b="1" dirty="0" smtClean="0">
                          <a:latin typeface="Times"/>
                          <a:ea typeface="Cambria"/>
                          <a:cs typeface="Times New Roman"/>
                        </a:rPr>
                        <a:t>Recommendation </a:t>
                      </a:r>
                      <a:r>
                        <a:rPr lang="en-US" sz="1000" b="1" dirty="0">
                          <a:latin typeface="Times"/>
                          <a:ea typeface="Cambria"/>
                          <a:cs typeface="Times New Roman"/>
                        </a:rPr>
                        <a:t>3.</a:t>
                      </a:r>
                      <a:r>
                        <a:rPr lang="en-US" sz="1000" dirty="0">
                          <a:latin typeface="Times"/>
                          <a:ea typeface="Cambria"/>
                          <a:cs typeface="Times New Roman"/>
                        </a:rPr>
                        <a:t>  Provide academic support and enrichment to improve academic performance </a:t>
                      </a:r>
                    </a:p>
                  </a:txBody>
                  <a:tcPr marL="55880" marR="55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300"/>
                        </a:spcBef>
                        <a:spcAft>
                          <a:spcPts val="300"/>
                        </a:spcAft>
                      </a:pPr>
                      <a:r>
                        <a:rPr lang="en-US" sz="1000" b="1">
                          <a:latin typeface="Times"/>
                          <a:ea typeface="Cambria"/>
                          <a:cs typeface="Times New Roman"/>
                        </a:rPr>
                        <a:t>Presence</a:t>
                      </a: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0" marR="0" algn="ctr">
                        <a:spcBef>
                          <a:spcPts val="300"/>
                        </a:spcBef>
                        <a:spcAft>
                          <a:spcPts val="300"/>
                        </a:spcAft>
                      </a:pPr>
                      <a:r>
                        <a:rPr lang="en-US" sz="1000" b="1">
                          <a:latin typeface="Times"/>
                          <a:ea typeface="Cambria"/>
                          <a:cs typeface="Times New Roman"/>
                        </a:rPr>
                        <a:t>Level of Success</a:t>
                      </a: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spcBef>
                          <a:spcPts val="300"/>
                        </a:spcBef>
                        <a:spcAft>
                          <a:spcPts val="300"/>
                        </a:spcAft>
                      </a:pPr>
                      <a:r>
                        <a:rPr lang="en-US" sz="1000" b="1">
                          <a:latin typeface="Times"/>
                          <a:ea typeface="Cambria"/>
                          <a:cs typeface="Times New Roman"/>
                        </a:rPr>
                        <a:t>Restudy</a:t>
                      </a: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335311">
                <a:tc>
                  <a:txBody>
                    <a:bodyPr/>
                    <a:lstStyle/>
                    <a:p>
                      <a:pPr marL="0" marR="0" algn="ctr">
                        <a:spcBef>
                          <a:spcPts val="300"/>
                        </a:spcBef>
                        <a:spcAft>
                          <a:spcPts val="300"/>
                        </a:spcAft>
                      </a:pPr>
                      <a:r>
                        <a:rPr lang="en-US" sz="1000" b="1" dirty="0">
                          <a:latin typeface="Times"/>
                          <a:ea typeface="Cambria"/>
                          <a:cs typeface="Times New Roman"/>
                        </a:rPr>
                        <a:t>Checklist</a:t>
                      </a:r>
                      <a:endParaRPr lang="en-US" sz="1000" dirty="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000">
                          <a:latin typeface="Times"/>
                          <a:ea typeface="Cambria"/>
                          <a:cs typeface="Times New Roman"/>
                        </a:rPr>
                        <a:t>Yes</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000">
                          <a:latin typeface="Times"/>
                          <a:ea typeface="Cambria"/>
                          <a:cs typeface="Times New Roman"/>
                        </a:rPr>
                        <a:t>No</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000">
                          <a:latin typeface="Times"/>
                          <a:ea typeface="Cambria"/>
                          <a:cs typeface="Times New Roman"/>
                        </a:rPr>
                        <a:t>VG</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000">
                          <a:latin typeface="Times"/>
                          <a:ea typeface="Cambria"/>
                          <a:cs typeface="Times New Roman"/>
                        </a:rPr>
                        <a:t>G</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000">
                          <a:latin typeface="Times"/>
                          <a:ea typeface="Cambria"/>
                          <a:cs typeface="Times New Roman"/>
                        </a:rPr>
                        <a:t>A</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000">
                          <a:latin typeface="Times"/>
                          <a:ea typeface="Cambria"/>
                          <a:cs typeface="Times New Roman"/>
                        </a:rPr>
                        <a:t>P</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000">
                          <a:latin typeface="Times"/>
                          <a:ea typeface="Cambria"/>
                          <a:cs typeface="Times New Roman"/>
                        </a:rPr>
                        <a:t>Yes</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000">
                          <a:latin typeface="Times"/>
                          <a:ea typeface="Cambria"/>
                          <a:cs typeface="Times New Roman"/>
                        </a:rPr>
                        <a:t>No</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000">
                          <a:latin typeface="Times"/>
                          <a:ea typeface="Cambria"/>
                          <a:cs typeface="Times New Roman"/>
                        </a:rPr>
                        <a:t>?</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02965">
                <a:tc>
                  <a:txBody>
                    <a:bodyPr/>
                    <a:lstStyle/>
                    <a:p>
                      <a:pPr marL="228600" marR="0" indent="-228600">
                        <a:spcBef>
                          <a:spcPts val="300"/>
                        </a:spcBef>
                        <a:spcAft>
                          <a:spcPts val="300"/>
                        </a:spcAft>
                        <a:buFont typeface="Wingdings" pitchFamily="2" charset="2"/>
                        <a:buChar char="q"/>
                        <a:tabLst>
                          <a:tab pos="228600" algn="l"/>
                        </a:tabLst>
                      </a:pPr>
                      <a:r>
                        <a:rPr lang="en-US" sz="1000" dirty="0">
                          <a:latin typeface="Times"/>
                          <a:ea typeface="Cambria"/>
                          <a:cs typeface="Times New Roman"/>
                        </a:rPr>
                        <a:t>Provide individual or small group support in test-taking skills, study skills, or targeted subject areas such as reading, writing, or math. </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90558">
                <a:tc>
                  <a:txBody>
                    <a:bodyPr/>
                    <a:lstStyle/>
                    <a:p>
                      <a:pPr marL="228600" marR="0" indent="-228600">
                        <a:spcBef>
                          <a:spcPts val="300"/>
                        </a:spcBef>
                        <a:spcAft>
                          <a:spcPts val="300"/>
                        </a:spcAft>
                        <a:buFont typeface="Wingdings" pitchFamily="2" charset="2"/>
                        <a:buChar char="q"/>
                        <a:tabLst>
                          <a:tab pos="228600" algn="l"/>
                        </a:tabLst>
                      </a:pPr>
                      <a:r>
                        <a:rPr lang="en-US" sz="1000" dirty="0">
                          <a:latin typeface="Times"/>
                          <a:ea typeface="Cambria"/>
                          <a:cs typeface="Times New Roman"/>
                        </a:rPr>
                        <a:t>Provide extra study time and opportunities for credit recovery and accumulation through after school, Saturday school, or summer enrichment programs.</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dirty="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1001">
                <a:tc gridSpan="10">
                  <a:txBody>
                    <a:bodyPr/>
                    <a:lstStyle/>
                    <a:p>
                      <a:pPr marL="0" marR="0">
                        <a:spcBef>
                          <a:spcPts val="300"/>
                        </a:spcBef>
                        <a:spcAft>
                          <a:spcPts val="300"/>
                        </a:spcAft>
                      </a:pPr>
                      <a:r>
                        <a:rPr lang="en-US" sz="1000" b="1" dirty="0">
                          <a:latin typeface="Times"/>
                          <a:ea typeface="Cambria"/>
                          <a:cs typeface="Times New Roman"/>
                        </a:rPr>
                        <a:t>Comments</a:t>
                      </a:r>
                      <a:r>
                        <a:rPr lang="en-US" sz="1000" b="1" dirty="0" smtClean="0">
                          <a:latin typeface="Times"/>
                          <a:ea typeface="Cambria"/>
                          <a:cs typeface="Times New Roman"/>
                        </a:rPr>
                        <a:t>:</a:t>
                      </a:r>
                    </a:p>
                    <a:p>
                      <a:pPr marL="0" marR="0">
                        <a:spcBef>
                          <a:spcPts val="300"/>
                        </a:spcBef>
                        <a:spcAft>
                          <a:spcPts val="300"/>
                        </a:spcAft>
                      </a:pPr>
                      <a:endParaRPr lang="en-US" sz="1000" dirty="0">
                        <a:latin typeface="Times"/>
                        <a:ea typeface="Cambria"/>
                        <a:cs typeface="Times New Roman"/>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Slide Number Placeholder 4"/>
          <p:cNvSpPr>
            <a:spLocks noGrp="1"/>
          </p:cNvSpPr>
          <p:nvPr>
            <p:ph type="sldNum" sz="quarter" idx="12"/>
          </p:nvPr>
        </p:nvSpPr>
        <p:spPr/>
        <p:txBody>
          <a:bodyPr/>
          <a:lstStyle/>
          <a:p>
            <a:pPr>
              <a:defRPr/>
            </a:pPr>
            <a:fld id="{A4904C0C-C584-4ABB-8BB6-A4D085B14A2D}" type="slidenum">
              <a:rPr lang="en-US" smtClean="0"/>
              <a:pPr>
                <a:defRPr/>
              </a:pPr>
              <a:t>32</a:t>
            </a:fld>
            <a:endParaRPr lang="en-US" dirty="0"/>
          </a:p>
        </p:txBody>
      </p:sp>
      <p:sp>
        <p:nvSpPr>
          <p:cNvPr id="7" name="Rectangle 6"/>
          <p:cNvSpPr/>
          <p:nvPr/>
        </p:nvSpPr>
        <p:spPr>
          <a:xfrm>
            <a:off x="0" y="0"/>
            <a:ext cx="10058400" cy="815594"/>
          </a:xfrm>
          <a:prstGeom prst="rect">
            <a:avLst/>
          </a:prstGeom>
        </p:spPr>
        <p:txBody>
          <a:bodyPr wrap="square" lIns="91427" tIns="45713" rIns="91427" bIns="45713">
            <a:spAutoFit/>
          </a:bodyPr>
          <a:lstStyle/>
          <a:p>
            <a:pPr algn="ctr"/>
            <a:r>
              <a:rPr lang="en-US" sz="4700" b="1" dirty="0" smtClean="0">
                <a:ln w="12700">
                  <a:noFill/>
                  <a:prstDash val="solid"/>
                </a:ln>
                <a:solidFill>
                  <a:srgbClr val="0000FF"/>
                </a:solidFill>
                <a:latin typeface="Trebuchet MS" pitchFamily="34" charset="0"/>
              </a:rPr>
              <a:t>Check Sheet For Recommendations</a:t>
            </a:r>
            <a:endParaRPr lang="en-US" sz="4700" dirty="0">
              <a:ln w="12700">
                <a:noFill/>
                <a:prstDash val="solid"/>
              </a:ln>
              <a:solidFill>
                <a:srgbClr val="0000FF"/>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
            <a:ext cx="10058400" cy="417346"/>
          </a:xfrm>
          <a:prstGeom prst="roundRect">
            <a:avLst/>
          </a:prstGeom>
          <a:noFill/>
        </p:spPr>
        <p:txBody>
          <a:bodyPr lIns="99248" tIns="49624" rIns="99248" bIns="49624">
            <a:spAutoFit/>
          </a:bodyPr>
          <a:lstStyle/>
          <a:p>
            <a:pPr algn="ctr">
              <a:defRPr/>
            </a:pPr>
            <a:endParaRPr lang="en-US" sz="900" b="1" dirty="0">
              <a:solidFill>
                <a:schemeClr val="accent6"/>
              </a:solidFill>
              <a:effectLst>
                <a:outerShdw blurRad="38100" dist="38100" dir="2700000" algn="tl">
                  <a:srgbClr val="000000">
                    <a:alpha val="43137"/>
                  </a:srgbClr>
                </a:outerShdw>
              </a:effectLst>
            </a:endParaRPr>
          </a:p>
          <a:p>
            <a:pPr algn="ctr">
              <a:defRPr/>
            </a:pPr>
            <a:endParaRPr lang="en-US" sz="900" b="1" dirty="0">
              <a:solidFill>
                <a:schemeClr val="bg1"/>
              </a:solidFill>
              <a:effectLst>
                <a:outerShdw blurRad="38100" dist="38100" dir="2700000" algn="tl">
                  <a:srgbClr val="000000">
                    <a:alpha val="43137"/>
                  </a:srgbClr>
                </a:outerShdw>
              </a:effectLst>
            </a:endParaRPr>
          </a:p>
        </p:txBody>
      </p:sp>
      <p:sp>
        <p:nvSpPr>
          <p:cNvPr id="19460" name="TextBox 3"/>
          <p:cNvSpPr txBox="1">
            <a:spLocks noChangeArrowheads="1"/>
          </p:cNvSpPr>
          <p:nvPr/>
        </p:nvSpPr>
        <p:spPr bwMode="auto">
          <a:xfrm>
            <a:off x="969173" y="6758096"/>
            <a:ext cx="8453596" cy="558074"/>
          </a:xfrm>
          <a:prstGeom prst="rect">
            <a:avLst/>
          </a:prstGeom>
          <a:noFill/>
          <a:ln w="9525">
            <a:noFill/>
            <a:miter lim="800000"/>
            <a:headEnd/>
            <a:tailEnd/>
          </a:ln>
        </p:spPr>
        <p:txBody>
          <a:bodyPr lIns="99248" tIns="49624" rIns="99248" bIns="49624">
            <a:spAutoFit/>
          </a:bodyPr>
          <a:lstStyle/>
          <a:p>
            <a:r>
              <a:rPr lang="en-US" sz="1500" i="1" dirty="0"/>
              <a:t>Legend: </a:t>
            </a:r>
            <a:r>
              <a:rPr lang="en-US" sz="1500" dirty="0"/>
              <a:t>VG=Very Good, G=Good, A=Average, P=Poor</a:t>
            </a:r>
          </a:p>
          <a:p>
            <a:endParaRPr lang="en-US" sz="1500" dirty="0"/>
          </a:p>
        </p:txBody>
      </p:sp>
      <p:graphicFrame>
        <p:nvGraphicFramePr>
          <p:cNvPr id="8" name="Table 7"/>
          <p:cNvGraphicFramePr>
            <a:graphicFrameLocks noGrp="1"/>
          </p:cNvGraphicFramePr>
          <p:nvPr/>
        </p:nvGraphicFramePr>
        <p:xfrm>
          <a:off x="1018257" y="982495"/>
          <a:ext cx="8450078" cy="5710138"/>
        </p:xfrm>
        <a:graphic>
          <a:graphicData uri="http://schemas.openxmlformats.org/drawingml/2006/table">
            <a:tbl>
              <a:tblPr/>
              <a:tblGrid>
                <a:gridCol w="4528409"/>
                <a:gridCol w="517957"/>
                <a:gridCol w="443962"/>
                <a:gridCol w="443962"/>
                <a:gridCol w="369969"/>
                <a:gridCol w="369969"/>
                <a:gridCol w="443962"/>
                <a:gridCol w="517957"/>
                <a:gridCol w="443962"/>
                <a:gridCol w="369969"/>
              </a:tblGrid>
              <a:tr h="850569">
                <a:tc>
                  <a:txBody>
                    <a:bodyPr/>
                    <a:lstStyle/>
                    <a:p>
                      <a:pPr marL="0" marR="0">
                        <a:spcBef>
                          <a:spcPts val="300"/>
                        </a:spcBef>
                        <a:spcAft>
                          <a:spcPts val="300"/>
                        </a:spcAft>
                      </a:pPr>
                      <a:endParaRPr lang="en-US" sz="200" b="1" dirty="0" smtClean="0">
                        <a:latin typeface="Times"/>
                        <a:ea typeface="Cambria"/>
                        <a:cs typeface="Times New Roman"/>
                      </a:endParaRPr>
                    </a:p>
                    <a:p>
                      <a:pPr marL="0" marR="0">
                        <a:spcBef>
                          <a:spcPts val="300"/>
                        </a:spcBef>
                        <a:spcAft>
                          <a:spcPts val="300"/>
                        </a:spcAft>
                      </a:pPr>
                      <a:r>
                        <a:rPr lang="en-US" sz="1000" b="1" dirty="0" smtClean="0">
                          <a:latin typeface="Times"/>
                          <a:ea typeface="Cambria"/>
                          <a:cs typeface="Times New Roman"/>
                        </a:rPr>
                        <a:t>Recommendation </a:t>
                      </a:r>
                      <a:r>
                        <a:rPr lang="en-US" sz="1000" b="1" dirty="0">
                          <a:latin typeface="Times"/>
                          <a:ea typeface="Cambria"/>
                          <a:cs typeface="Times New Roman"/>
                        </a:rPr>
                        <a:t>4.</a:t>
                      </a:r>
                      <a:r>
                        <a:rPr lang="en-US" sz="1000" dirty="0">
                          <a:latin typeface="Times"/>
                          <a:ea typeface="Cambria"/>
                          <a:cs typeface="Times New Roman"/>
                        </a:rPr>
                        <a:t>  Implement programs to improve students’ classroom behavior and social skills </a:t>
                      </a:r>
                      <a:endParaRPr lang="en-US" sz="300" dirty="0">
                        <a:latin typeface="Times"/>
                        <a:ea typeface="Cambria"/>
                        <a:cs typeface="Times New Roman"/>
                      </a:endParaRPr>
                    </a:p>
                  </a:txBody>
                  <a:tcPr marL="57807" marR="57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300"/>
                        </a:spcBef>
                        <a:spcAft>
                          <a:spcPts val="300"/>
                        </a:spcAft>
                      </a:pPr>
                      <a:r>
                        <a:rPr lang="en-US" sz="1000" b="1" dirty="0">
                          <a:latin typeface="Times"/>
                          <a:ea typeface="Cambria"/>
                          <a:cs typeface="Times New Roman"/>
                        </a:rPr>
                        <a:t>Presence</a:t>
                      </a:r>
                      <a:endParaRPr lang="en-US" sz="1000" dirty="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0" marR="0" algn="ctr">
                        <a:spcBef>
                          <a:spcPts val="300"/>
                        </a:spcBef>
                        <a:spcAft>
                          <a:spcPts val="300"/>
                        </a:spcAft>
                      </a:pPr>
                      <a:r>
                        <a:rPr lang="en-US" sz="1000" b="1">
                          <a:latin typeface="Times"/>
                          <a:ea typeface="Cambria"/>
                          <a:cs typeface="Times New Roman"/>
                        </a:rPr>
                        <a:t>Level of Success</a:t>
                      </a: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spcBef>
                          <a:spcPts val="300"/>
                        </a:spcBef>
                        <a:spcAft>
                          <a:spcPts val="300"/>
                        </a:spcAft>
                      </a:pPr>
                      <a:r>
                        <a:rPr lang="en-US" sz="1000" b="1">
                          <a:latin typeface="Times"/>
                          <a:ea typeface="Cambria"/>
                          <a:cs typeface="Times New Roman"/>
                        </a:rPr>
                        <a:t>Restudy</a:t>
                      </a: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354951">
                <a:tc>
                  <a:txBody>
                    <a:bodyPr/>
                    <a:lstStyle/>
                    <a:p>
                      <a:pPr marL="0" marR="0" algn="ctr">
                        <a:spcBef>
                          <a:spcPts val="300"/>
                        </a:spcBef>
                        <a:spcAft>
                          <a:spcPts val="300"/>
                        </a:spcAft>
                      </a:pPr>
                      <a:r>
                        <a:rPr lang="en-US" sz="1000" b="1" dirty="0">
                          <a:latin typeface="Times"/>
                          <a:ea typeface="Cambria"/>
                          <a:cs typeface="Times New Roman"/>
                        </a:rPr>
                        <a:t>Checklist</a:t>
                      </a:r>
                      <a:endParaRPr lang="en-US" sz="1000" dirty="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000">
                          <a:latin typeface="Times"/>
                          <a:ea typeface="Cambria"/>
                          <a:cs typeface="Times New Roman"/>
                        </a:rPr>
                        <a:t>Yes</a:t>
                      </a: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000">
                          <a:latin typeface="Times"/>
                          <a:ea typeface="Cambria"/>
                          <a:cs typeface="Times New Roman"/>
                        </a:rPr>
                        <a:t>No</a:t>
                      </a: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000">
                          <a:latin typeface="Times"/>
                          <a:ea typeface="Cambria"/>
                          <a:cs typeface="Times New Roman"/>
                        </a:rPr>
                        <a:t>VG</a:t>
                      </a: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000">
                          <a:latin typeface="Times"/>
                          <a:ea typeface="Cambria"/>
                          <a:cs typeface="Times New Roman"/>
                        </a:rPr>
                        <a:t>G</a:t>
                      </a: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000">
                          <a:latin typeface="Times"/>
                          <a:ea typeface="Cambria"/>
                          <a:cs typeface="Times New Roman"/>
                        </a:rPr>
                        <a:t>A</a:t>
                      </a: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000">
                          <a:latin typeface="Times"/>
                          <a:ea typeface="Cambria"/>
                          <a:cs typeface="Times New Roman"/>
                        </a:rPr>
                        <a:t>P</a:t>
                      </a: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000">
                          <a:latin typeface="Times"/>
                          <a:ea typeface="Cambria"/>
                          <a:cs typeface="Times New Roman"/>
                        </a:rPr>
                        <a:t>Yes</a:t>
                      </a: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000">
                          <a:latin typeface="Times"/>
                          <a:ea typeface="Cambria"/>
                          <a:cs typeface="Times New Roman"/>
                        </a:rPr>
                        <a:t>No</a:t>
                      </a: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000">
                          <a:latin typeface="Times"/>
                          <a:ea typeface="Cambria"/>
                          <a:cs typeface="Times New Roman"/>
                        </a:rPr>
                        <a:t>?</a:t>
                      </a: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09904">
                <a:tc>
                  <a:txBody>
                    <a:bodyPr/>
                    <a:lstStyle/>
                    <a:p>
                      <a:pPr marL="228600" marR="0" indent="-228600">
                        <a:spcBef>
                          <a:spcPts val="300"/>
                        </a:spcBef>
                        <a:spcAft>
                          <a:spcPts val="300"/>
                        </a:spcAft>
                        <a:buFont typeface="Wingdings" pitchFamily="2" charset="2"/>
                        <a:buChar char="q"/>
                        <a:tabLst>
                          <a:tab pos="228600" algn="l"/>
                        </a:tabLst>
                      </a:pPr>
                      <a:r>
                        <a:rPr lang="en-US" sz="1000">
                          <a:latin typeface="Times"/>
                          <a:ea typeface="Cambria"/>
                          <a:cs typeface="Times New Roman"/>
                        </a:rPr>
                        <a:t>Use adult advocates or other engaged adults to help students establish attainable academic and behavioral goals with specific benchmarks. </a:t>
                      </a: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dirty="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7476">
                <a:tc>
                  <a:txBody>
                    <a:bodyPr/>
                    <a:lstStyle/>
                    <a:p>
                      <a:pPr marL="228600" marR="0" indent="-228600">
                        <a:spcBef>
                          <a:spcPts val="300"/>
                        </a:spcBef>
                        <a:spcAft>
                          <a:spcPts val="300"/>
                        </a:spcAft>
                        <a:buFont typeface="Wingdings" pitchFamily="2" charset="2"/>
                        <a:buChar char="q"/>
                        <a:tabLst>
                          <a:tab pos="228600" algn="l"/>
                        </a:tabLst>
                      </a:pPr>
                      <a:r>
                        <a:rPr lang="en-US" sz="1000">
                          <a:latin typeface="Times"/>
                          <a:ea typeface="Cambria"/>
                          <a:cs typeface="Times New Roman"/>
                        </a:rPr>
                        <a:t>Recognize student accomplishments. </a:t>
                      </a: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54951">
                <a:tc>
                  <a:txBody>
                    <a:bodyPr/>
                    <a:lstStyle/>
                    <a:p>
                      <a:pPr marL="228600" marR="0" indent="-228600">
                        <a:spcBef>
                          <a:spcPts val="300"/>
                        </a:spcBef>
                        <a:spcAft>
                          <a:spcPts val="300"/>
                        </a:spcAft>
                        <a:buFont typeface="Wingdings" pitchFamily="2" charset="2"/>
                        <a:buChar char="q"/>
                        <a:tabLst>
                          <a:tab pos="228600" algn="l"/>
                        </a:tabLst>
                      </a:pPr>
                      <a:r>
                        <a:rPr lang="en-US" sz="1000">
                          <a:latin typeface="Times"/>
                          <a:ea typeface="Cambria"/>
                          <a:cs typeface="Times New Roman"/>
                        </a:rPr>
                        <a:t>Teach strategies to strengthen problem-solving and decision-making skills. </a:t>
                      </a: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09904">
                <a:tc>
                  <a:txBody>
                    <a:bodyPr/>
                    <a:lstStyle/>
                    <a:p>
                      <a:pPr marL="228600" marR="0" indent="-228600">
                        <a:spcBef>
                          <a:spcPts val="300"/>
                        </a:spcBef>
                        <a:spcAft>
                          <a:spcPts val="300"/>
                        </a:spcAft>
                        <a:buFont typeface="Wingdings" pitchFamily="2" charset="2"/>
                        <a:buChar char="q"/>
                        <a:tabLst>
                          <a:tab pos="228600" algn="l"/>
                        </a:tabLst>
                      </a:pPr>
                      <a:r>
                        <a:rPr lang="en-US" sz="1000" dirty="0">
                          <a:latin typeface="Times"/>
                          <a:ea typeface="Cambria"/>
                          <a:cs typeface="Times New Roman"/>
                        </a:rPr>
                        <a:t>Establish partnerships with community-based program providers and other agencies such as social services, welfare, mental health, and law enforcement.</a:t>
                      </a: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7476">
                <a:tc gridSpan="10">
                  <a:txBody>
                    <a:bodyPr/>
                    <a:lstStyle/>
                    <a:p>
                      <a:pPr marL="0" marR="0">
                        <a:spcBef>
                          <a:spcPts val="300"/>
                        </a:spcBef>
                        <a:spcAft>
                          <a:spcPts val="300"/>
                        </a:spcAft>
                      </a:pPr>
                      <a:r>
                        <a:rPr lang="en-US" sz="1000" b="1">
                          <a:latin typeface="Times"/>
                          <a:ea typeface="Cambria"/>
                          <a:cs typeface="Times New Roman"/>
                        </a:rPr>
                        <a:t>Comments:</a:t>
                      </a: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18051">
                <a:tc>
                  <a:txBody>
                    <a:bodyPr/>
                    <a:lstStyle/>
                    <a:p>
                      <a:pPr marL="0" marR="0">
                        <a:spcBef>
                          <a:spcPts val="300"/>
                        </a:spcBef>
                        <a:spcAft>
                          <a:spcPts val="300"/>
                        </a:spcAft>
                      </a:pPr>
                      <a:endParaRPr lang="en-US" sz="200" b="1" dirty="0" smtClean="0">
                        <a:latin typeface="Times"/>
                        <a:ea typeface="Cambria"/>
                        <a:cs typeface="Times New Roman"/>
                      </a:endParaRPr>
                    </a:p>
                    <a:p>
                      <a:pPr marL="0" marR="0">
                        <a:spcBef>
                          <a:spcPts val="300"/>
                        </a:spcBef>
                        <a:spcAft>
                          <a:spcPts val="300"/>
                        </a:spcAft>
                      </a:pPr>
                      <a:r>
                        <a:rPr lang="en-US" sz="1000" b="1" dirty="0" smtClean="0">
                          <a:latin typeface="Times"/>
                          <a:ea typeface="Cambria"/>
                          <a:cs typeface="Times New Roman"/>
                        </a:rPr>
                        <a:t>Recommendation </a:t>
                      </a:r>
                      <a:r>
                        <a:rPr lang="en-US" sz="1000" b="1" dirty="0">
                          <a:latin typeface="Times"/>
                          <a:ea typeface="Cambria"/>
                          <a:cs typeface="Times New Roman"/>
                        </a:rPr>
                        <a:t>5.</a:t>
                      </a:r>
                      <a:r>
                        <a:rPr lang="en-US" sz="1000" dirty="0">
                          <a:latin typeface="Times"/>
                          <a:ea typeface="Cambria"/>
                          <a:cs typeface="Times New Roman"/>
                        </a:rPr>
                        <a:t>  Personalize the learning environment and instructional process </a:t>
                      </a:r>
                      <a:endParaRPr lang="en-US" sz="200" dirty="0" smtClean="0">
                        <a:latin typeface="Times"/>
                        <a:ea typeface="Cambria"/>
                        <a:cs typeface="Times New Roman"/>
                      </a:endParaRPr>
                    </a:p>
                    <a:p>
                      <a:pPr marL="0" marR="0">
                        <a:spcBef>
                          <a:spcPts val="300"/>
                        </a:spcBef>
                        <a:spcAft>
                          <a:spcPts val="300"/>
                        </a:spcAft>
                      </a:pPr>
                      <a:endParaRPr lang="en-US" sz="1000" dirty="0">
                        <a:latin typeface="Times"/>
                        <a:ea typeface="Cambria"/>
                        <a:cs typeface="Times New Roman"/>
                      </a:endParaRPr>
                    </a:p>
                  </a:txBody>
                  <a:tcPr marL="57807" marR="57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300"/>
                        </a:spcBef>
                        <a:spcAft>
                          <a:spcPts val="300"/>
                        </a:spcAft>
                      </a:pPr>
                      <a:r>
                        <a:rPr lang="en-US" sz="1000" b="1">
                          <a:latin typeface="Times"/>
                          <a:ea typeface="Cambria"/>
                          <a:cs typeface="Times New Roman"/>
                        </a:rPr>
                        <a:t>Presence</a:t>
                      </a: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0" marR="0" algn="ctr">
                        <a:spcBef>
                          <a:spcPts val="300"/>
                        </a:spcBef>
                        <a:spcAft>
                          <a:spcPts val="300"/>
                        </a:spcAft>
                      </a:pPr>
                      <a:r>
                        <a:rPr lang="en-US" sz="1000" b="1">
                          <a:latin typeface="Times"/>
                          <a:ea typeface="Cambria"/>
                          <a:cs typeface="Times New Roman"/>
                        </a:rPr>
                        <a:t>Level of Success</a:t>
                      </a: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spcBef>
                          <a:spcPts val="300"/>
                        </a:spcBef>
                        <a:spcAft>
                          <a:spcPts val="300"/>
                        </a:spcAft>
                      </a:pPr>
                      <a:r>
                        <a:rPr lang="en-US" sz="1000" b="1">
                          <a:latin typeface="Times"/>
                          <a:ea typeface="Cambria"/>
                          <a:cs typeface="Times New Roman"/>
                        </a:rPr>
                        <a:t>Restudy</a:t>
                      </a: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284995">
                <a:tc>
                  <a:txBody>
                    <a:bodyPr/>
                    <a:lstStyle/>
                    <a:p>
                      <a:pPr marL="0" marR="0" algn="ctr">
                        <a:spcBef>
                          <a:spcPts val="300"/>
                        </a:spcBef>
                        <a:spcAft>
                          <a:spcPts val="300"/>
                        </a:spcAft>
                      </a:pPr>
                      <a:r>
                        <a:rPr lang="en-US" sz="1000" b="1" dirty="0">
                          <a:latin typeface="Times"/>
                          <a:ea typeface="Cambria"/>
                          <a:cs typeface="Times New Roman"/>
                        </a:rPr>
                        <a:t>Checklist</a:t>
                      </a:r>
                      <a:endParaRPr lang="en-US" sz="1000" dirty="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000" dirty="0">
                          <a:latin typeface="Times"/>
                          <a:ea typeface="Cambria"/>
                          <a:cs typeface="Times New Roman"/>
                        </a:rPr>
                        <a:t>Yes</a:t>
                      </a: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000" dirty="0">
                          <a:latin typeface="Times"/>
                          <a:ea typeface="Cambria"/>
                          <a:cs typeface="Times New Roman"/>
                        </a:rPr>
                        <a:t>No</a:t>
                      </a: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000" dirty="0">
                          <a:latin typeface="Times"/>
                          <a:ea typeface="Cambria"/>
                          <a:cs typeface="Times New Roman"/>
                        </a:rPr>
                        <a:t>VG</a:t>
                      </a: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000" dirty="0">
                          <a:latin typeface="Times"/>
                          <a:ea typeface="Cambria"/>
                          <a:cs typeface="Times New Roman"/>
                        </a:rPr>
                        <a:t>G</a:t>
                      </a: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000" dirty="0">
                          <a:latin typeface="Times"/>
                          <a:ea typeface="Cambria"/>
                          <a:cs typeface="Times New Roman"/>
                        </a:rPr>
                        <a:t>A</a:t>
                      </a: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000" dirty="0">
                          <a:latin typeface="Times"/>
                          <a:ea typeface="Cambria"/>
                          <a:cs typeface="Times New Roman"/>
                        </a:rPr>
                        <a:t>P</a:t>
                      </a: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000" dirty="0">
                          <a:latin typeface="Times"/>
                          <a:ea typeface="Cambria"/>
                          <a:cs typeface="Times New Roman"/>
                        </a:rPr>
                        <a:t>Yes</a:t>
                      </a: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000" dirty="0">
                          <a:latin typeface="Times"/>
                          <a:ea typeface="Cambria"/>
                          <a:cs typeface="Times New Roman"/>
                        </a:rPr>
                        <a:t>No</a:t>
                      </a: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000" dirty="0">
                          <a:latin typeface="Times"/>
                          <a:ea typeface="Cambria"/>
                          <a:cs typeface="Times New Roman"/>
                        </a:rPr>
                        <a:t>?</a:t>
                      </a: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7165">
                <a:tc>
                  <a:txBody>
                    <a:bodyPr/>
                    <a:lstStyle/>
                    <a:p>
                      <a:pPr marL="228600" marR="0" indent="-228600">
                        <a:spcBef>
                          <a:spcPts val="300"/>
                        </a:spcBef>
                        <a:spcAft>
                          <a:spcPts val="300"/>
                        </a:spcAft>
                        <a:buFont typeface="Wingdings" pitchFamily="2" charset="2"/>
                        <a:buChar char="q"/>
                        <a:tabLst>
                          <a:tab pos="228600" algn="l"/>
                        </a:tabLst>
                      </a:pPr>
                      <a:endParaRPr lang="en-US" sz="1000" dirty="0" smtClean="0">
                        <a:latin typeface="Times"/>
                        <a:ea typeface="Cambria"/>
                        <a:cs typeface="Times New Roman"/>
                      </a:endParaRPr>
                    </a:p>
                    <a:p>
                      <a:pPr marL="228600" marR="0" indent="-228600">
                        <a:spcBef>
                          <a:spcPts val="300"/>
                        </a:spcBef>
                        <a:spcAft>
                          <a:spcPts val="300"/>
                        </a:spcAft>
                        <a:buFont typeface="Wingdings" pitchFamily="2" charset="2"/>
                        <a:buChar char="q"/>
                        <a:tabLst>
                          <a:tab pos="228600" algn="l"/>
                        </a:tabLst>
                      </a:pPr>
                      <a:r>
                        <a:rPr lang="en-US" sz="1000" dirty="0" smtClean="0">
                          <a:latin typeface="Times"/>
                          <a:ea typeface="Cambria"/>
                          <a:cs typeface="Times New Roman"/>
                        </a:rPr>
                        <a:t>Establish </a:t>
                      </a:r>
                      <a:r>
                        <a:rPr lang="en-US" sz="1000" dirty="0">
                          <a:latin typeface="Times"/>
                          <a:ea typeface="Cambria"/>
                          <a:cs typeface="Times New Roman"/>
                        </a:rPr>
                        <a:t>small learning communities. </a:t>
                      </a: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7476">
                <a:tc>
                  <a:txBody>
                    <a:bodyPr/>
                    <a:lstStyle/>
                    <a:p>
                      <a:pPr marL="228600" marR="0" indent="-228600">
                        <a:spcBef>
                          <a:spcPts val="300"/>
                        </a:spcBef>
                        <a:spcAft>
                          <a:spcPts val="300"/>
                        </a:spcAft>
                        <a:buFont typeface="Wingdings" pitchFamily="2" charset="2"/>
                        <a:buChar char="q"/>
                        <a:tabLst>
                          <a:tab pos="228600" algn="l"/>
                        </a:tabLst>
                      </a:pPr>
                      <a:r>
                        <a:rPr lang="en-US" sz="1000">
                          <a:latin typeface="Times"/>
                          <a:ea typeface="Cambria"/>
                          <a:cs typeface="Times New Roman"/>
                        </a:rPr>
                        <a:t>Establish team teaching. </a:t>
                      </a: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7476">
                <a:tc>
                  <a:txBody>
                    <a:bodyPr/>
                    <a:lstStyle/>
                    <a:p>
                      <a:pPr marL="228600" marR="0" indent="-228600">
                        <a:spcBef>
                          <a:spcPts val="300"/>
                        </a:spcBef>
                        <a:spcAft>
                          <a:spcPts val="300"/>
                        </a:spcAft>
                        <a:buFont typeface="Wingdings" pitchFamily="2" charset="2"/>
                        <a:buChar char="q"/>
                        <a:tabLst>
                          <a:tab pos="228600" algn="l"/>
                        </a:tabLst>
                      </a:pPr>
                      <a:r>
                        <a:rPr lang="en-US" sz="1000">
                          <a:latin typeface="Times"/>
                          <a:ea typeface="Cambria"/>
                          <a:cs typeface="Times New Roman"/>
                        </a:rPr>
                        <a:t>Create smaller classes. </a:t>
                      </a: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54951">
                <a:tc>
                  <a:txBody>
                    <a:bodyPr/>
                    <a:lstStyle/>
                    <a:p>
                      <a:pPr marL="228600" marR="0" indent="-228600">
                        <a:spcBef>
                          <a:spcPts val="300"/>
                        </a:spcBef>
                        <a:spcAft>
                          <a:spcPts val="300"/>
                        </a:spcAft>
                        <a:buFont typeface="Wingdings" pitchFamily="2" charset="2"/>
                        <a:buChar char="q"/>
                        <a:tabLst>
                          <a:tab pos="228600" algn="l"/>
                        </a:tabLst>
                      </a:pPr>
                      <a:r>
                        <a:rPr lang="en-US" sz="1000">
                          <a:latin typeface="Times"/>
                          <a:ea typeface="Cambria"/>
                          <a:cs typeface="Times New Roman"/>
                        </a:rPr>
                        <a:t>Create extended time in classroom through changes to the school schedule. </a:t>
                      </a: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7317">
                <a:tc>
                  <a:txBody>
                    <a:bodyPr/>
                    <a:lstStyle/>
                    <a:p>
                      <a:pPr marL="228600" marR="0" indent="-228600">
                        <a:spcBef>
                          <a:spcPts val="300"/>
                        </a:spcBef>
                        <a:spcAft>
                          <a:spcPts val="300"/>
                        </a:spcAft>
                        <a:buFont typeface="Wingdings" pitchFamily="2" charset="2"/>
                        <a:buChar char="q"/>
                        <a:tabLst>
                          <a:tab pos="228600" algn="l"/>
                        </a:tabLst>
                      </a:pPr>
                      <a:r>
                        <a:rPr lang="en-US" sz="1000" dirty="0">
                          <a:latin typeface="Times"/>
                          <a:ea typeface="Cambria"/>
                          <a:cs typeface="Times New Roman"/>
                        </a:rPr>
                        <a:t>Encourage student participation in extracurricular activities.</a:t>
                      </a: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00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7476">
                <a:tc gridSpan="10">
                  <a:txBody>
                    <a:bodyPr/>
                    <a:lstStyle/>
                    <a:p>
                      <a:pPr marL="0" marR="0">
                        <a:spcBef>
                          <a:spcPts val="300"/>
                        </a:spcBef>
                        <a:spcAft>
                          <a:spcPts val="300"/>
                        </a:spcAft>
                      </a:pPr>
                      <a:r>
                        <a:rPr lang="en-US" sz="1000" b="1" dirty="0">
                          <a:latin typeface="Times"/>
                          <a:ea typeface="Cambria"/>
                          <a:cs typeface="Times New Roman"/>
                        </a:rPr>
                        <a:t>Comments:</a:t>
                      </a:r>
                      <a:endParaRPr lang="en-US" sz="1000" dirty="0">
                        <a:latin typeface="Times"/>
                        <a:ea typeface="Cambria"/>
                        <a:cs typeface="Times New Roman"/>
                      </a:endParaRPr>
                    </a:p>
                  </a:txBody>
                  <a:tcPr marL="57807" marR="57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9618" name="Rectangle 1"/>
          <p:cNvSpPr>
            <a:spLocks noChangeArrowheads="1"/>
          </p:cNvSpPr>
          <p:nvPr/>
        </p:nvSpPr>
        <p:spPr bwMode="auto">
          <a:xfrm>
            <a:off x="1" y="-4052"/>
            <a:ext cx="200499" cy="731159"/>
          </a:xfrm>
          <a:prstGeom prst="rect">
            <a:avLst/>
          </a:prstGeom>
          <a:noFill/>
          <a:ln w="9525">
            <a:noFill/>
            <a:miter lim="800000"/>
            <a:headEnd/>
            <a:tailEnd/>
          </a:ln>
        </p:spPr>
        <p:txBody>
          <a:bodyPr wrap="none" lIns="99248" tIns="49624" rIns="99248" bIns="49624" anchor="ctr">
            <a:spAutoFit/>
          </a:bodyPr>
          <a:lstStyle/>
          <a:p>
            <a:pPr eaLnBrk="0" hangingPunct="0"/>
            <a:r>
              <a:rPr lang="en-US" sz="1500" b="1" dirty="0">
                <a:latin typeface="Times" pitchFamily="18" charset="0"/>
                <a:cs typeface="Times" pitchFamily="18" charset="0"/>
              </a:rPr>
              <a:t/>
            </a:r>
            <a:br>
              <a:rPr lang="en-US" sz="1500" b="1" dirty="0">
                <a:latin typeface="Times" pitchFamily="18" charset="0"/>
                <a:cs typeface="Times" pitchFamily="18" charset="0"/>
              </a:rPr>
            </a:br>
            <a:endParaRPr lang="en-US" dirty="0"/>
          </a:p>
        </p:txBody>
      </p:sp>
      <p:sp>
        <p:nvSpPr>
          <p:cNvPr id="6" name="Slide Number Placeholder 5"/>
          <p:cNvSpPr>
            <a:spLocks noGrp="1"/>
          </p:cNvSpPr>
          <p:nvPr>
            <p:ph type="sldNum" sz="quarter" idx="12"/>
          </p:nvPr>
        </p:nvSpPr>
        <p:spPr/>
        <p:txBody>
          <a:bodyPr/>
          <a:lstStyle/>
          <a:p>
            <a:pPr>
              <a:defRPr/>
            </a:pPr>
            <a:fld id="{A4904C0C-C584-4ABB-8BB6-A4D085B14A2D}" type="slidenum">
              <a:rPr lang="en-US" smtClean="0"/>
              <a:pPr>
                <a:defRPr/>
              </a:pPr>
              <a:t>33</a:t>
            </a:fld>
            <a:endParaRPr lang="en-US" dirty="0"/>
          </a:p>
        </p:txBody>
      </p:sp>
      <p:sp>
        <p:nvSpPr>
          <p:cNvPr id="7" name="Rectangle 6"/>
          <p:cNvSpPr/>
          <p:nvPr/>
        </p:nvSpPr>
        <p:spPr>
          <a:xfrm>
            <a:off x="0" y="145914"/>
            <a:ext cx="10058400" cy="815594"/>
          </a:xfrm>
          <a:prstGeom prst="rect">
            <a:avLst/>
          </a:prstGeom>
        </p:spPr>
        <p:txBody>
          <a:bodyPr wrap="square" lIns="91427" tIns="45713" rIns="91427" bIns="45713">
            <a:spAutoFit/>
          </a:bodyPr>
          <a:lstStyle/>
          <a:p>
            <a:pPr algn="ctr"/>
            <a:r>
              <a:rPr lang="en-US" sz="4700" b="1" dirty="0" smtClean="0">
                <a:ln w="12700">
                  <a:noFill/>
                  <a:prstDash val="solid"/>
                </a:ln>
                <a:solidFill>
                  <a:srgbClr val="0000FF"/>
                </a:solidFill>
                <a:latin typeface="Trebuchet MS" pitchFamily="34" charset="0"/>
              </a:rPr>
              <a:t>Check Sheet For Recommendations</a:t>
            </a:r>
            <a:endParaRPr lang="en-US" sz="4700" dirty="0">
              <a:ln w="12700">
                <a:noFill/>
                <a:prstDash val="solid"/>
              </a:ln>
              <a:solidFill>
                <a:srgbClr val="0000FF"/>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
            <a:ext cx="10058400" cy="980599"/>
          </a:xfrm>
          <a:prstGeom prst="roundRect">
            <a:avLst>
              <a:gd name="adj" fmla="val 3871"/>
            </a:avLst>
          </a:prstGeom>
          <a:noFill/>
        </p:spPr>
        <p:txBody>
          <a:bodyPr lIns="99248" tIns="49624" rIns="99248" bIns="49624">
            <a:spAutoFit/>
          </a:bodyPr>
          <a:lstStyle/>
          <a:p>
            <a:pPr algn="ctr">
              <a:defRPr/>
            </a:pPr>
            <a:r>
              <a:rPr lang="en-US" sz="4700" b="1" dirty="0" smtClean="0">
                <a:ln w="12700">
                  <a:noFill/>
                  <a:prstDash val="solid"/>
                </a:ln>
                <a:solidFill>
                  <a:srgbClr val="0000FF"/>
                </a:solidFill>
                <a:effectLst>
                  <a:outerShdw blurRad="41275" dist="20320" dir="1800000" algn="tl" rotWithShape="0">
                    <a:srgbClr val="000000">
                      <a:alpha val="40000"/>
                    </a:srgbClr>
                  </a:outerShdw>
                </a:effectLst>
                <a:latin typeface="Trebuchet MS" pitchFamily="34" charset="0"/>
              </a:rPr>
              <a:t>Check Sheet For Recommendations</a:t>
            </a:r>
            <a:endParaRPr lang="en-US" sz="4700" dirty="0" smtClean="0">
              <a:ln w="12700">
                <a:noFill/>
                <a:prstDash val="solid"/>
              </a:ln>
              <a:solidFill>
                <a:srgbClr val="0000FF"/>
              </a:solidFill>
              <a:latin typeface="Trebuchet MS" pitchFamily="34" charset="0"/>
            </a:endParaRPr>
          </a:p>
          <a:p>
            <a:pPr algn="ctr">
              <a:defRPr/>
            </a:pPr>
            <a:endParaRPr lang="en-US" sz="900" b="1" dirty="0">
              <a:solidFill>
                <a:srgbClr val="0000FF"/>
              </a:solidFill>
              <a:effectLst>
                <a:outerShdw blurRad="38100" dist="38100" dir="2700000" algn="tl">
                  <a:srgbClr val="000000">
                    <a:alpha val="43137"/>
                  </a:srgbClr>
                </a:outerShdw>
              </a:effectLst>
            </a:endParaRPr>
          </a:p>
        </p:txBody>
      </p:sp>
      <p:sp>
        <p:nvSpPr>
          <p:cNvPr id="20484" name="TextBox 3"/>
          <p:cNvSpPr txBox="1">
            <a:spLocks noChangeArrowheads="1"/>
          </p:cNvSpPr>
          <p:nvPr/>
        </p:nvSpPr>
        <p:spPr bwMode="auto">
          <a:xfrm>
            <a:off x="969169" y="6576909"/>
            <a:ext cx="8451850" cy="558074"/>
          </a:xfrm>
          <a:prstGeom prst="rect">
            <a:avLst/>
          </a:prstGeom>
          <a:noFill/>
          <a:ln w="9525">
            <a:noFill/>
            <a:miter lim="800000"/>
            <a:headEnd/>
            <a:tailEnd/>
          </a:ln>
        </p:spPr>
        <p:txBody>
          <a:bodyPr lIns="99248" tIns="49624" rIns="99248" bIns="49624">
            <a:spAutoFit/>
          </a:bodyPr>
          <a:lstStyle/>
          <a:p>
            <a:r>
              <a:rPr lang="en-US" sz="1500" i="1" dirty="0"/>
              <a:t>Legend: </a:t>
            </a:r>
            <a:r>
              <a:rPr lang="en-US" sz="1500" dirty="0"/>
              <a:t>VG=Very Good, G=Good, A=Average, P=Poor</a:t>
            </a:r>
          </a:p>
          <a:p>
            <a:endParaRPr lang="en-US" sz="1500" dirty="0"/>
          </a:p>
        </p:txBody>
      </p:sp>
      <p:graphicFrame>
        <p:nvGraphicFramePr>
          <p:cNvPr id="6" name="Table 5"/>
          <p:cNvGraphicFramePr>
            <a:graphicFrameLocks noGrp="1"/>
          </p:cNvGraphicFramePr>
          <p:nvPr/>
        </p:nvGraphicFramePr>
        <p:xfrm>
          <a:off x="1042516" y="1204153"/>
          <a:ext cx="8397385" cy="5336654"/>
        </p:xfrm>
        <a:graphic>
          <a:graphicData uri="http://schemas.openxmlformats.org/drawingml/2006/table">
            <a:tbl>
              <a:tblPr/>
              <a:tblGrid>
                <a:gridCol w="4500172"/>
                <a:gridCol w="514727"/>
                <a:gridCol w="441194"/>
                <a:gridCol w="441194"/>
                <a:gridCol w="367661"/>
                <a:gridCol w="367661"/>
                <a:gridCol w="441194"/>
                <a:gridCol w="514727"/>
                <a:gridCol w="441194"/>
                <a:gridCol w="367661"/>
              </a:tblGrid>
              <a:tr h="1106394">
                <a:tc>
                  <a:txBody>
                    <a:bodyPr/>
                    <a:lstStyle/>
                    <a:p>
                      <a:pPr marL="0" marR="0">
                        <a:spcBef>
                          <a:spcPts val="300"/>
                        </a:spcBef>
                        <a:spcAft>
                          <a:spcPts val="300"/>
                        </a:spcAft>
                      </a:pPr>
                      <a:r>
                        <a:rPr lang="en-US" sz="1200" b="1" dirty="0">
                          <a:latin typeface="Times"/>
                          <a:ea typeface="Cambria"/>
                          <a:cs typeface="Times New Roman"/>
                        </a:rPr>
                        <a:t>Recommendation 6.</a:t>
                      </a:r>
                      <a:r>
                        <a:rPr lang="en-US" sz="1200" dirty="0">
                          <a:latin typeface="Times"/>
                          <a:ea typeface="Cambria"/>
                          <a:cs typeface="Times New Roman"/>
                        </a:rPr>
                        <a:t>  Provide rigorous and relevant instruction to better engage students in learning and provide the skills needed to graduate and to serve them after they leave school </a:t>
                      </a: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300"/>
                        </a:spcBef>
                        <a:spcAft>
                          <a:spcPts val="300"/>
                        </a:spcAft>
                      </a:pPr>
                      <a:r>
                        <a:rPr lang="en-US" sz="1200" b="1">
                          <a:latin typeface="Times"/>
                          <a:ea typeface="Cambria"/>
                          <a:cs typeface="Times New Roman"/>
                        </a:rPr>
                        <a:t>Presence</a:t>
                      </a:r>
                      <a:endParaRPr lang="en-US" sz="120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0" marR="0" algn="ctr">
                        <a:spcBef>
                          <a:spcPts val="300"/>
                        </a:spcBef>
                        <a:spcAft>
                          <a:spcPts val="300"/>
                        </a:spcAft>
                      </a:pPr>
                      <a:r>
                        <a:rPr lang="en-US" sz="1200" b="1">
                          <a:latin typeface="Times"/>
                          <a:ea typeface="Cambria"/>
                          <a:cs typeface="Times New Roman"/>
                        </a:rPr>
                        <a:t>Level of Success</a:t>
                      </a:r>
                      <a:endParaRPr lang="en-US" sz="120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spcBef>
                          <a:spcPts val="300"/>
                        </a:spcBef>
                        <a:spcAft>
                          <a:spcPts val="300"/>
                        </a:spcAft>
                      </a:pPr>
                      <a:r>
                        <a:rPr lang="en-US" sz="1200" b="1">
                          <a:latin typeface="Times"/>
                          <a:ea typeface="Cambria"/>
                          <a:cs typeface="Times New Roman"/>
                        </a:rPr>
                        <a:t>Restudy</a:t>
                      </a:r>
                      <a:endParaRPr lang="en-US" sz="120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464652">
                <a:tc>
                  <a:txBody>
                    <a:bodyPr/>
                    <a:lstStyle/>
                    <a:p>
                      <a:pPr marL="0" marR="0" algn="ctr">
                        <a:spcBef>
                          <a:spcPts val="0"/>
                        </a:spcBef>
                        <a:spcAft>
                          <a:spcPts val="0"/>
                        </a:spcAft>
                      </a:pPr>
                      <a:r>
                        <a:rPr lang="en-US" sz="1200" b="1" dirty="0">
                          <a:latin typeface="Times"/>
                          <a:ea typeface="Cambria"/>
                          <a:cs typeface="Times New Roman"/>
                        </a:rPr>
                        <a:t>Checklist</a:t>
                      </a:r>
                      <a:endParaRPr lang="en-US" sz="1200" dirty="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200">
                          <a:latin typeface="Times"/>
                          <a:ea typeface="Cambria"/>
                          <a:cs typeface="Times New Roman"/>
                        </a:rPr>
                        <a:t>Yes</a:t>
                      </a: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200">
                          <a:latin typeface="Times"/>
                          <a:ea typeface="Cambria"/>
                          <a:cs typeface="Times New Roman"/>
                        </a:rPr>
                        <a:t>No</a:t>
                      </a: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200">
                          <a:latin typeface="Times"/>
                          <a:ea typeface="Cambria"/>
                          <a:cs typeface="Times New Roman"/>
                        </a:rPr>
                        <a:t>VG</a:t>
                      </a: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200">
                          <a:latin typeface="Times"/>
                          <a:ea typeface="Cambria"/>
                          <a:cs typeface="Times New Roman"/>
                        </a:rPr>
                        <a:t>G</a:t>
                      </a: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200">
                          <a:latin typeface="Times"/>
                          <a:ea typeface="Cambria"/>
                          <a:cs typeface="Times New Roman"/>
                        </a:rPr>
                        <a:t>A</a:t>
                      </a: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200">
                          <a:latin typeface="Times"/>
                          <a:ea typeface="Cambria"/>
                          <a:cs typeface="Times New Roman"/>
                        </a:rPr>
                        <a:t>P</a:t>
                      </a: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200">
                          <a:latin typeface="Times"/>
                          <a:ea typeface="Cambria"/>
                          <a:cs typeface="Times New Roman"/>
                        </a:rPr>
                        <a:t>Yes</a:t>
                      </a: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200">
                          <a:latin typeface="Times"/>
                          <a:ea typeface="Cambria"/>
                          <a:cs typeface="Times New Roman"/>
                        </a:rPr>
                        <a:t>No</a:t>
                      </a: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200">
                          <a:latin typeface="Times"/>
                          <a:ea typeface="Cambria"/>
                          <a:cs typeface="Times New Roman"/>
                        </a:rPr>
                        <a:t>?</a:t>
                      </a: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45378">
                <a:tc>
                  <a:txBody>
                    <a:bodyPr/>
                    <a:lstStyle/>
                    <a:p>
                      <a:pPr marL="0" marR="0">
                        <a:spcBef>
                          <a:spcPts val="0"/>
                        </a:spcBef>
                        <a:spcAft>
                          <a:spcPts val="0"/>
                        </a:spcAft>
                        <a:buFont typeface="Wingdings" pitchFamily="2" charset="2"/>
                        <a:buChar char="q"/>
                      </a:pPr>
                      <a:endParaRPr lang="en-US" sz="1200" dirty="0">
                        <a:latin typeface="Times"/>
                        <a:ea typeface="Cambria"/>
                        <a:cs typeface="Times New Roman"/>
                      </a:endParaRPr>
                    </a:p>
                    <a:p>
                      <a:pPr marL="228600" marR="0" indent="-228600">
                        <a:spcBef>
                          <a:spcPts val="300"/>
                        </a:spcBef>
                        <a:spcAft>
                          <a:spcPts val="300"/>
                        </a:spcAft>
                        <a:buFont typeface="Wingdings" pitchFamily="2" charset="2"/>
                        <a:buChar char="q"/>
                        <a:tabLst>
                          <a:tab pos="228600" algn="l"/>
                        </a:tabLst>
                      </a:pPr>
                      <a:r>
                        <a:rPr lang="en-US" sz="1200" dirty="0">
                          <a:latin typeface="Times"/>
                          <a:ea typeface="Cambria"/>
                          <a:cs typeface="Times New Roman"/>
                        </a:rPr>
                        <a:t>Provide teachers with ongoing ways to expand their knowledge and improve their skills. </a:t>
                      </a: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a:spcBef>
                          <a:spcPts val="300"/>
                        </a:spcBef>
                        <a:spcAft>
                          <a:spcPts val="300"/>
                        </a:spcAft>
                      </a:pPr>
                      <a:endParaRPr lang="en-US" sz="120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20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20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20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20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20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20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20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20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96976">
                <a:tc>
                  <a:txBody>
                    <a:bodyPr/>
                    <a:lstStyle/>
                    <a:p>
                      <a:pPr marL="228600" marR="0" indent="-228600">
                        <a:spcBef>
                          <a:spcPts val="300"/>
                        </a:spcBef>
                        <a:spcAft>
                          <a:spcPts val="300"/>
                        </a:spcAft>
                        <a:buFont typeface="Wingdings" pitchFamily="2" charset="2"/>
                        <a:buChar char="q"/>
                        <a:tabLst>
                          <a:tab pos="228600" algn="l"/>
                        </a:tabLst>
                      </a:pPr>
                      <a:r>
                        <a:rPr lang="en-US" sz="1200" dirty="0">
                          <a:latin typeface="Times"/>
                          <a:ea typeface="Cambria"/>
                          <a:cs typeface="Times New Roman"/>
                        </a:rPr>
                        <a:t>Integrate academic content with career and skill-based themes through career academies or multiple pathways models. </a:t>
                      </a: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300"/>
                        </a:spcBef>
                        <a:spcAft>
                          <a:spcPts val="300"/>
                        </a:spcAft>
                      </a:pPr>
                      <a:endParaRPr lang="en-US" sz="1200" dirty="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200" dirty="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20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20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20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20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20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20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20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96976">
                <a:tc>
                  <a:txBody>
                    <a:bodyPr/>
                    <a:lstStyle/>
                    <a:p>
                      <a:pPr marL="228600" marR="0" indent="-228600">
                        <a:spcBef>
                          <a:spcPts val="300"/>
                        </a:spcBef>
                        <a:spcAft>
                          <a:spcPts val="300"/>
                        </a:spcAft>
                        <a:buFont typeface="Wingdings" pitchFamily="2" charset="2"/>
                        <a:buChar char="q"/>
                        <a:tabLst>
                          <a:tab pos="228600" algn="l"/>
                        </a:tabLst>
                      </a:pPr>
                      <a:r>
                        <a:rPr lang="en-US" sz="1200">
                          <a:latin typeface="Times"/>
                          <a:ea typeface="Cambria"/>
                          <a:cs typeface="Times New Roman"/>
                        </a:rPr>
                        <a:t>Host career days and offer opportunities for work-related experiences and visits to postsecondary campuses. </a:t>
                      </a: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300"/>
                        </a:spcBef>
                        <a:spcAft>
                          <a:spcPts val="300"/>
                        </a:spcAft>
                      </a:pPr>
                      <a:endParaRPr lang="en-US" sz="120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20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200" dirty="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200" dirty="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200" dirty="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20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20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20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20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64652">
                <a:tc>
                  <a:txBody>
                    <a:bodyPr/>
                    <a:lstStyle/>
                    <a:p>
                      <a:pPr marL="228600" marR="0" indent="-228600">
                        <a:spcBef>
                          <a:spcPts val="300"/>
                        </a:spcBef>
                        <a:spcAft>
                          <a:spcPts val="300"/>
                        </a:spcAft>
                        <a:buFont typeface="Wingdings" pitchFamily="2" charset="2"/>
                        <a:buChar char="q"/>
                        <a:tabLst>
                          <a:tab pos="228600" algn="l"/>
                        </a:tabLst>
                      </a:pPr>
                      <a:r>
                        <a:rPr lang="en-US" sz="1200">
                          <a:latin typeface="Times"/>
                          <a:ea typeface="Cambria"/>
                          <a:cs typeface="Times New Roman"/>
                        </a:rPr>
                        <a:t>Provide students with extra assistance and information about the demands of college. </a:t>
                      </a: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300"/>
                        </a:spcBef>
                        <a:spcAft>
                          <a:spcPts val="300"/>
                        </a:spcAft>
                      </a:pPr>
                      <a:endParaRPr lang="en-US" sz="120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20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20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20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20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200" dirty="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200" dirty="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20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20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29302">
                <a:tc>
                  <a:txBody>
                    <a:bodyPr/>
                    <a:lstStyle/>
                    <a:p>
                      <a:pPr marL="228600" marR="0" indent="-228600">
                        <a:spcBef>
                          <a:spcPts val="300"/>
                        </a:spcBef>
                        <a:spcAft>
                          <a:spcPts val="300"/>
                        </a:spcAft>
                        <a:buFont typeface="Wingdings" pitchFamily="2" charset="2"/>
                        <a:buChar char="q"/>
                        <a:tabLst>
                          <a:tab pos="228600" algn="l"/>
                        </a:tabLst>
                      </a:pPr>
                      <a:r>
                        <a:rPr lang="en-US" sz="1200" dirty="0">
                          <a:latin typeface="Times"/>
                          <a:ea typeface="Cambria"/>
                          <a:cs typeface="Times New Roman"/>
                        </a:rPr>
                        <a:t>Partner with local businesses to provide opportunities for work-related experience such as internships, simulated job interviews, or long-term employment.</a:t>
                      </a: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20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20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20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20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20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20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200" dirty="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200" dirty="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300"/>
                        </a:spcBef>
                        <a:spcAft>
                          <a:spcPts val="300"/>
                        </a:spcAft>
                      </a:pPr>
                      <a:endParaRPr lang="en-US" sz="1200" dirty="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2324">
                <a:tc gridSpan="10">
                  <a:txBody>
                    <a:bodyPr/>
                    <a:lstStyle/>
                    <a:p>
                      <a:pPr marL="0" marR="0">
                        <a:spcBef>
                          <a:spcPts val="300"/>
                        </a:spcBef>
                        <a:spcAft>
                          <a:spcPts val="300"/>
                        </a:spcAft>
                      </a:pPr>
                      <a:r>
                        <a:rPr lang="en-US" sz="1200" b="1" dirty="0">
                          <a:latin typeface="Times"/>
                          <a:ea typeface="Cambria"/>
                          <a:cs typeface="Times New Roman"/>
                        </a:rPr>
                        <a:t>Comments:</a:t>
                      </a:r>
                      <a:endParaRPr lang="en-US" sz="1200" dirty="0">
                        <a:latin typeface="Times"/>
                        <a:ea typeface="Cambria"/>
                        <a:cs typeface="Times New Roman"/>
                      </a:endParaRPr>
                    </a:p>
                  </a:txBody>
                  <a:tcPr marL="70421" marR="70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Slide Number Placeholder 4"/>
          <p:cNvSpPr>
            <a:spLocks noGrp="1"/>
          </p:cNvSpPr>
          <p:nvPr>
            <p:ph type="sldNum" sz="quarter" idx="12"/>
          </p:nvPr>
        </p:nvSpPr>
        <p:spPr/>
        <p:txBody>
          <a:bodyPr/>
          <a:lstStyle/>
          <a:p>
            <a:pPr>
              <a:defRPr/>
            </a:pPr>
            <a:fld id="{A4904C0C-C584-4ABB-8BB6-A4D085B14A2D}" type="slidenum">
              <a:rPr lang="en-US" smtClean="0"/>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10800000">
            <a:off x="1005840" y="4124960"/>
            <a:ext cx="8656162" cy="2765214"/>
          </a:xfrm>
          <a:prstGeom prst="rect">
            <a:avLst/>
          </a:prstGeom>
          <a:solidFill>
            <a:srgbClr val="336699"/>
          </a:solidFill>
          <a:ln w="76200">
            <a:solidFill>
              <a:srgbClr val="0000FF"/>
            </a:solidFill>
          </a:ln>
        </p:spPr>
        <p:style>
          <a:lnRef idx="1">
            <a:schemeClr val="accent1"/>
          </a:lnRef>
          <a:fillRef idx="3">
            <a:schemeClr val="accent1"/>
          </a:fillRef>
          <a:effectRef idx="2">
            <a:schemeClr val="accent1"/>
          </a:effectRef>
          <a:fontRef idx="minor">
            <a:schemeClr val="lt1"/>
          </a:fontRef>
        </p:style>
        <p:txBody>
          <a:bodyPr lIns="99269" tIns="49635" rIns="99269" bIns="49635" anchor="ctr"/>
          <a:lstStyle/>
          <a:p>
            <a:pPr algn="ctr">
              <a:defRPr/>
            </a:pPr>
            <a:endParaRPr lang="en-US"/>
          </a:p>
        </p:txBody>
      </p:sp>
      <p:sp>
        <p:nvSpPr>
          <p:cNvPr id="3" name="TextBox 2"/>
          <p:cNvSpPr txBox="1"/>
          <p:nvPr/>
        </p:nvSpPr>
        <p:spPr>
          <a:xfrm>
            <a:off x="0" y="0"/>
            <a:ext cx="10058400" cy="1081382"/>
          </a:xfrm>
          <a:prstGeom prst="roundRect">
            <a:avLst>
              <a:gd name="adj" fmla="val 16667"/>
            </a:avLst>
          </a:prstGeom>
          <a:noFill/>
        </p:spPr>
        <p:txBody>
          <a:bodyPr lIns="99269" tIns="49635" rIns="99269" bIns="49635">
            <a:spAutoFit/>
          </a:bodyPr>
          <a:lstStyle/>
          <a:p>
            <a:pPr algn="ctr">
              <a:defRPr/>
            </a:pPr>
            <a:endParaRPr lang="en-US" sz="800" b="1" dirty="0" smtClean="0">
              <a:solidFill>
                <a:schemeClr val="bg1"/>
              </a:solidFill>
              <a:effectLst>
                <a:outerShdw blurRad="38100" dist="63500" dir="2700000" algn="tl">
                  <a:srgbClr val="000000">
                    <a:alpha val="43137"/>
                  </a:srgbClr>
                </a:outerShdw>
              </a:effectLst>
            </a:endParaRPr>
          </a:p>
          <a:p>
            <a:pPr algn="ctr">
              <a:defRPr/>
            </a:pPr>
            <a:r>
              <a:rPr lang="en-US" sz="4000" b="1" dirty="0" smtClean="0">
                <a:ln w="18000">
                  <a:noFill/>
                  <a:prstDash val="solid"/>
                  <a:miter lim="800000"/>
                </a:ln>
                <a:solidFill>
                  <a:srgbClr val="0000FF"/>
                </a:solidFill>
                <a:latin typeface="Trebuchet MS" pitchFamily="34" charset="0"/>
                <a:cs typeface="Tahoma" pitchFamily="34" charset="0"/>
              </a:rPr>
              <a:t>Develop a Targeted Intervention Plan</a:t>
            </a:r>
            <a:endParaRPr lang="en-US" sz="3900" b="1" dirty="0" smtClean="0">
              <a:ln w="18000">
                <a:noFill/>
                <a:prstDash val="solid"/>
                <a:miter lim="800000"/>
              </a:ln>
              <a:solidFill>
                <a:srgbClr val="0000FF"/>
              </a:solidFill>
            </a:endParaRPr>
          </a:p>
          <a:p>
            <a:pPr algn="ctr">
              <a:defRPr/>
            </a:pPr>
            <a:endParaRPr lang="en-US" sz="900"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682784" y="1063414"/>
            <a:ext cx="8919845" cy="2462425"/>
          </a:xfrm>
          <a:prstGeom prst="rect">
            <a:avLst/>
          </a:prstGeom>
          <a:noFill/>
        </p:spPr>
        <p:txBody>
          <a:bodyPr lIns="99269" tIns="49635" rIns="99269" bIns="49635">
            <a:spAutoFit/>
          </a:bodyPr>
          <a:lstStyle/>
          <a:p>
            <a:pPr marL="749691" indent="-375708">
              <a:spcBef>
                <a:spcPts val="326"/>
              </a:spcBef>
              <a:buClr>
                <a:srgbClr val="0000FF"/>
              </a:buClr>
              <a:buFont typeface="Wingdings" pitchFamily="2" charset="2"/>
              <a:buChar char="§"/>
              <a:defRPr/>
            </a:pPr>
            <a:r>
              <a:rPr lang="en-US" sz="2400" dirty="0">
                <a:latin typeface="+mn-lt"/>
              </a:rPr>
              <a:t>Identify students at risk of dropout by examining risk and protective indicators</a:t>
            </a:r>
          </a:p>
          <a:p>
            <a:pPr marL="749691" indent="-375708">
              <a:spcBef>
                <a:spcPts val="326"/>
              </a:spcBef>
              <a:buClr>
                <a:srgbClr val="0000FF"/>
              </a:buClr>
              <a:buFont typeface="Wingdings" pitchFamily="2" charset="2"/>
              <a:buChar char="§"/>
              <a:defRPr/>
            </a:pPr>
            <a:r>
              <a:rPr lang="en-US" sz="2400" dirty="0">
                <a:latin typeface="+mn-lt"/>
              </a:rPr>
              <a:t>Determine the specific needs of the student/cohort</a:t>
            </a:r>
          </a:p>
          <a:p>
            <a:pPr marL="749691" indent="-375708">
              <a:spcBef>
                <a:spcPts val="326"/>
              </a:spcBef>
              <a:buClr>
                <a:srgbClr val="0000FF"/>
              </a:buClr>
              <a:buFont typeface="Wingdings" pitchFamily="2" charset="2"/>
              <a:buChar char="§"/>
              <a:defRPr/>
            </a:pPr>
            <a:r>
              <a:rPr lang="en-US" sz="2400" dirty="0">
                <a:latin typeface="+mn-lt"/>
              </a:rPr>
              <a:t>Determine the level of need</a:t>
            </a:r>
          </a:p>
          <a:p>
            <a:pPr marL="749691" indent="-375708">
              <a:spcBef>
                <a:spcPts val="326"/>
              </a:spcBef>
              <a:buClr>
                <a:srgbClr val="0000FF"/>
              </a:buClr>
              <a:buFont typeface="Wingdings" pitchFamily="2" charset="2"/>
              <a:buChar char="§"/>
              <a:defRPr/>
            </a:pPr>
            <a:r>
              <a:rPr lang="en-US" sz="2400" dirty="0">
                <a:latin typeface="+mn-lt"/>
              </a:rPr>
              <a:t>Recommend the most effective interventions</a:t>
            </a:r>
          </a:p>
          <a:p>
            <a:pPr>
              <a:defRPr/>
            </a:pPr>
            <a:endParaRPr lang="en-US" dirty="0"/>
          </a:p>
        </p:txBody>
      </p:sp>
      <p:graphicFrame>
        <p:nvGraphicFramePr>
          <p:cNvPr id="6" name="Table 5"/>
          <p:cNvGraphicFramePr>
            <a:graphicFrameLocks noGrp="1"/>
          </p:cNvGraphicFramePr>
          <p:nvPr/>
        </p:nvGraphicFramePr>
        <p:xfrm>
          <a:off x="1089660" y="4297682"/>
          <a:ext cx="8483282" cy="2485815"/>
        </p:xfrm>
        <a:graphic>
          <a:graphicData uri="http://schemas.openxmlformats.org/drawingml/2006/table">
            <a:tbl>
              <a:tblPr/>
              <a:tblGrid>
                <a:gridCol w="2009934"/>
                <a:gridCol w="1919128"/>
                <a:gridCol w="1201420"/>
                <a:gridCol w="3352800"/>
              </a:tblGrid>
              <a:tr h="68580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chemeClr val="tx1"/>
                          </a:solidFill>
                          <a:effectLst/>
                          <a:latin typeface="Arial" pitchFamily="34" charset="0"/>
                          <a:ea typeface="Osaka" pitchFamily="-112" charset="-128"/>
                        </a:rPr>
                        <a:t>Focus of Identification</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smtClean="0">
                          <a:ln>
                            <a:noFill/>
                          </a:ln>
                          <a:solidFill>
                            <a:schemeClr val="tx1"/>
                          </a:solidFill>
                          <a:effectLst/>
                          <a:latin typeface="Arial" pitchFamily="34" charset="0"/>
                          <a:ea typeface="Osaka" pitchFamily="-112" charset="-128"/>
                        </a:rPr>
                        <a:t>Specific Need</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900" b="1" i="0" u="none" strike="noStrike" cap="none" normalizeH="0" baseline="0" smtClean="0">
                        <a:ln>
                          <a:noFill/>
                        </a:ln>
                        <a:solidFill>
                          <a:schemeClr val="tx1"/>
                        </a:solidFill>
                        <a:effectLst/>
                        <a:latin typeface="Arial" pitchFamily="34" charset="0"/>
                        <a:ea typeface="Osaka" pitchFamily="-112" charset="-128"/>
                      </a:endParaRPr>
                    </a:p>
                  </a:txBody>
                  <a:tcPr marL="100584" marR="100584" marT="48768" marB="48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smtClean="0">
                          <a:ln>
                            <a:noFill/>
                          </a:ln>
                          <a:solidFill>
                            <a:schemeClr val="tx1"/>
                          </a:solidFill>
                          <a:effectLst/>
                          <a:latin typeface="Arial" pitchFamily="34" charset="0"/>
                          <a:ea typeface="Osaka" pitchFamily="-112" charset="-128"/>
                        </a:rPr>
                        <a:t>Levels of Need</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chemeClr val="tx1"/>
                          </a:solidFill>
                          <a:effectLst/>
                          <a:latin typeface="Arial" pitchFamily="34" charset="0"/>
                          <a:ea typeface="Osaka" pitchFamily="-112" charset="-128"/>
                        </a:rPr>
                        <a:t>Intervention Strategies</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0744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00"/>
                          </a:solidFill>
                          <a:effectLst/>
                          <a:latin typeface="Arial" pitchFamily="34" charset="0"/>
                          <a:ea typeface="Osaka" pitchFamily="-112" charset="-128"/>
                        </a:rPr>
                        <a:t>Individual Students</a:t>
                      </a:r>
                    </a:p>
                  </a:txBody>
                  <a:tcPr marL="100584" marR="100584" marT="48768" marB="48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68275" marR="0" lvl="0" indent="-168275" algn="l" defTabSz="457200" rtl="0" eaLnBrk="1" fontAlgn="base" latinLnBrk="0" hangingPunct="1">
                        <a:lnSpc>
                          <a:spcPct val="100000"/>
                        </a:lnSpc>
                        <a:spcBef>
                          <a:spcPct val="0"/>
                        </a:spcBef>
                        <a:spcAft>
                          <a:spcPct val="0"/>
                        </a:spcAft>
                        <a:buClrTx/>
                        <a:buSzTx/>
                        <a:buFontTx/>
                        <a:buChar char="•"/>
                        <a:tabLst/>
                      </a:pPr>
                      <a:r>
                        <a:rPr kumimoji="0" lang="en-US" sz="1900" b="0" i="0" u="none" strike="noStrike" cap="none" normalizeH="0" baseline="0" smtClean="0">
                          <a:ln>
                            <a:noFill/>
                          </a:ln>
                          <a:solidFill>
                            <a:srgbClr val="000000"/>
                          </a:solidFill>
                          <a:effectLst/>
                          <a:latin typeface="Arial" pitchFamily="34" charset="0"/>
                          <a:ea typeface="Osaka" pitchFamily="-112" charset="-128"/>
                        </a:rPr>
                        <a:t>Academic   </a:t>
                      </a:r>
                    </a:p>
                    <a:p>
                      <a:pPr marL="168275" marR="0" lvl="0" indent="-168275" algn="l"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Arial" pitchFamily="34" charset="0"/>
                          <a:ea typeface="Osaka" pitchFamily="-112" charset="-128"/>
                        </a:rPr>
                        <a:t>   (math)</a:t>
                      </a:r>
                    </a:p>
                  </a:txBody>
                  <a:tcPr marL="100584" marR="100584" marT="48768" marB="48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Arial" pitchFamily="34" charset="0"/>
                          <a:ea typeface="Osaka" pitchFamily="-112" charset="-128"/>
                        </a:rPr>
                        <a:t>Medium</a:t>
                      </a:r>
                    </a:p>
                  </a:txBody>
                  <a:tcPr marL="100584" marR="100584" marT="48768" marB="48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68275" marR="0" lvl="0" indent="-168275" algn="l" defTabSz="457200" rtl="0" eaLnBrk="1" fontAlgn="base" latinLnBrk="0" hangingPunct="1">
                        <a:lnSpc>
                          <a:spcPct val="100000"/>
                        </a:lnSpc>
                        <a:spcBef>
                          <a:spcPct val="0"/>
                        </a:spcBef>
                        <a:spcAft>
                          <a:spcPct val="0"/>
                        </a:spcAft>
                        <a:buClrTx/>
                        <a:buSzTx/>
                        <a:buFontTx/>
                        <a:buChar char="•"/>
                        <a:tabLst/>
                      </a:pPr>
                      <a:r>
                        <a:rPr kumimoji="0" lang="en-US" sz="1900" b="0" i="0" u="none" strike="noStrike" cap="none" normalizeH="0" baseline="0" smtClean="0">
                          <a:ln>
                            <a:noFill/>
                          </a:ln>
                          <a:solidFill>
                            <a:srgbClr val="000000"/>
                          </a:solidFill>
                          <a:effectLst/>
                          <a:latin typeface="Arial" pitchFamily="34" charset="0"/>
                          <a:ea typeface="Osaka" pitchFamily="-112" charset="-128"/>
                        </a:rPr>
                        <a:t>Individual Growth Plan</a:t>
                      </a:r>
                    </a:p>
                    <a:p>
                      <a:pPr marL="168275" marR="0" lvl="0" indent="-168275" algn="l" defTabSz="457200" rtl="0" eaLnBrk="1" fontAlgn="base" latinLnBrk="0" hangingPunct="1">
                        <a:lnSpc>
                          <a:spcPct val="100000"/>
                        </a:lnSpc>
                        <a:spcBef>
                          <a:spcPct val="0"/>
                        </a:spcBef>
                        <a:spcAft>
                          <a:spcPct val="0"/>
                        </a:spcAft>
                        <a:buClrTx/>
                        <a:buSzTx/>
                        <a:buFontTx/>
                        <a:buChar char="•"/>
                        <a:tabLst/>
                      </a:pPr>
                      <a:r>
                        <a:rPr kumimoji="0" lang="en-US" sz="1900" b="0" i="0" u="none" strike="noStrike" cap="none" normalizeH="0" baseline="0" smtClean="0">
                          <a:ln>
                            <a:noFill/>
                          </a:ln>
                          <a:solidFill>
                            <a:srgbClr val="000000"/>
                          </a:solidFill>
                          <a:effectLst/>
                          <a:latin typeface="Arial" pitchFamily="34" charset="0"/>
                          <a:ea typeface="Osaka" pitchFamily="-112" charset="-128"/>
                        </a:rPr>
                        <a:t>Academic Restructuring</a:t>
                      </a:r>
                    </a:p>
                    <a:p>
                      <a:pPr marL="168275" marR="0" lvl="0" indent="-168275" algn="l" defTabSz="457200" rtl="0" eaLnBrk="1" fontAlgn="base" latinLnBrk="0" hangingPunct="1">
                        <a:lnSpc>
                          <a:spcPct val="100000"/>
                        </a:lnSpc>
                        <a:spcBef>
                          <a:spcPct val="0"/>
                        </a:spcBef>
                        <a:spcAft>
                          <a:spcPct val="0"/>
                        </a:spcAft>
                        <a:buClrTx/>
                        <a:buSzTx/>
                        <a:buFontTx/>
                        <a:buChar char="•"/>
                        <a:tabLst/>
                      </a:pPr>
                      <a:r>
                        <a:rPr kumimoji="0" lang="en-US" sz="1900" b="0" i="0" u="none" strike="noStrike" cap="none" normalizeH="0" baseline="0" smtClean="0">
                          <a:ln>
                            <a:noFill/>
                          </a:ln>
                          <a:solidFill>
                            <a:srgbClr val="000000"/>
                          </a:solidFill>
                          <a:effectLst/>
                          <a:latin typeface="Arial" pitchFamily="34" charset="0"/>
                          <a:ea typeface="Osaka" pitchFamily="-112" charset="-128"/>
                        </a:rPr>
                        <a:t>Peer Monitoring Support</a:t>
                      </a:r>
                    </a:p>
                  </a:txBody>
                  <a:tcPr marL="100584" marR="100584" marT="48768" marB="48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9257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00"/>
                          </a:solidFill>
                          <a:effectLst/>
                          <a:latin typeface="Arial" pitchFamily="34" charset="0"/>
                          <a:ea typeface="Osaka" pitchFamily="-112" charset="-128"/>
                        </a:rPr>
                        <a:t>Student Clusters</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68275" marR="0" lvl="0" indent="-168275" algn="l" defTabSz="457200" rtl="0" eaLnBrk="1" fontAlgn="base" latinLnBrk="0" hangingPunct="1">
                        <a:lnSpc>
                          <a:spcPct val="100000"/>
                        </a:lnSpc>
                        <a:spcBef>
                          <a:spcPct val="0"/>
                        </a:spcBef>
                        <a:spcAft>
                          <a:spcPct val="0"/>
                        </a:spcAft>
                        <a:buClrTx/>
                        <a:buSzTx/>
                        <a:buFontTx/>
                        <a:buChar char="•"/>
                        <a:tabLst/>
                      </a:pPr>
                      <a:r>
                        <a:rPr kumimoji="0" lang="en-US" sz="1900" b="0" i="0" u="none" strike="noStrike" cap="none" normalizeH="0" baseline="0" smtClean="0">
                          <a:ln>
                            <a:noFill/>
                          </a:ln>
                          <a:solidFill>
                            <a:srgbClr val="000000"/>
                          </a:solidFill>
                          <a:effectLst/>
                          <a:latin typeface="Arial" pitchFamily="34" charset="0"/>
                          <a:ea typeface="Osaka" pitchFamily="-112" charset="-128"/>
                        </a:rPr>
                        <a:t>English   </a:t>
                      </a:r>
                    </a:p>
                    <a:p>
                      <a:pPr marL="168275" marR="0" lvl="0" indent="-168275" algn="l"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Arial" pitchFamily="34" charset="0"/>
                          <a:ea typeface="Osaka" pitchFamily="-112" charset="-128"/>
                        </a:rPr>
                        <a:t>   Language</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Arial" pitchFamily="34" charset="0"/>
                          <a:ea typeface="Osaka" pitchFamily="-112" charset="-128"/>
                        </a:rPr>
                        <a:t>High</a:t>
                      </a:r>
                    </a:p>
                  </a:txBody>
                  <a:tcPr marL="100584" marR="100584" marT="48768" marB="48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68275" marR="0" lvl="0" indent="-168275" algn="l" defTabSz="457200" rtl="0" eaLnBrk="1" fontAlgn="base" latinLnBrk="0" hangingPunct="1">
                        <a:lnSpc>
                          <a:spcPct val="100000"/>
                        </a:lnSpc>
                        <a:spcBef>
                          <a:spcPct val="0"/>
                        </a:spcBef>
                        <a:spcAft>
                          <a:spcPct val="0"/>
                        </a:spcAft>
                        <a:buClrTx/>
                        <a:buSzTx/>
                        <a:buFontTx/>
                        <a:buChar char="•"/>
                        <a:tabLst/>
                      </a:pPr>
                      <a:r>
                        <a:rPr kumimoji="0" lang="en-US" sz="1900" b="0" i="0" u="none" strike="noStrike" cap="none" normalizeH="0" baseline="0" dirty="0" smtClean="0">
                          <a:ln>
                            <a:noFill/>
                          </a:ln>
                          <a:solidFill>
                            <a:srgbClr val="000000"/>
                          </a:solidFill>
                          <a:effectLst/>
                          <a:latin typeface="Arial" pitchFamily="34" charset="0"/>
                          <a:ea typeface="Osaka" pitchFamily="-112" charset="-128"/>
                        </a:rPr>
                        <a:t>Tutors</a:t>
                      </a:r>
                    </a:p>
                    <a:p>
                      <a:pPr marL="168275" marR="0" lvl="0" indent="-168275" algn="l" defTabSz="457200" rtl="0" eaLnBrk="1" fontAlgn="base" latinLnBrk="0" hangingPunct="1">
                        <a:lnSpc>
                          <a:spcPct val="100000"/>
                        </a:lnSpc>
                        <a:spcBef>
                          <a:spcPct val="0"/>
                        </a:spcBef>
                        <a:spcAft>
                          <a:spcPct val="0"/>
                        </a:spcAft>
                        <a:buClrTx/>
                        <a:buSzTx/>
                        <a:buFontTx/>
                        <a:buChar char="•"/>
                        <a:tabLst/>
                      </a:pPr>
                      <a:r>
                        <a:rPr kumimoji="0" lang="en-US" sz="1900" b="0" i="0" u="none" strike="noStrike" cap="none" normalizeH="0" baseline="0" dirty="0" smtClean="0">
                          <a:ln>
                            <a:noFill/>
                          </a:ln>
                          <a:solidFill>
                            <a:srgbClr val="000000"/>
                          </a:solidFill>
                          <a:effectLst/>
                          <a:latin typeface="Arial" pitchFamily="34" charset="0"/>
                          <a:ea typeface="Osaka" pitchFamily="-112" charset="-128"/>
                        </a:rPr>
                        <a:t>After-school Programs</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TextBox 6"/>
          <p:cNvSpPr txBox="1"/>
          <p:nvPr/>
        </p:nvSpPr>
        <p:spPr>
          <a:xfrm>
            <a:off x="965200" y="3317242"/>
            <a:ext cx="8737600" cy="996259"/>
          </a:xfrm>
          <a:prstGeom prst="roundRect">
            <a:avLst/>
          </a:prstGeom>
          <a:solidFill>
            <a:srgbClr val="0000FF"/>
          </a:solidFill>
          <a:ln>
            <a:noFill/>
          </a:ln>
        </p:spPr>
        <p:txBody>
          <a:bodyPr wrap="square" lIns="99269" tIns="49635" rIns="99269" bIns="49635">
            <a:spAutoFit/>
          </a:bodyPr>
          <a:lstStyle/>
          <a:p>
            <a:pPr algn="ctr">
              <a:defRPr/>
            </a:pPr>
            <a:r>
              <a:rPr lang="en-US" b="1" dirty="0">
                <a:solidFill>
                  <a:schemeClr val="bg1"/>
                </a:solidFill>
                <a:effectLst>
                  <a:outerShdw blurRad="38100" dist="38100" dir="2700000" algn="tl">
                    <a:srgbClr val="000000">
                      <a:alpha val="43137"/>
                    </a:srgbClr>
                  </a:outerShdw>
                </a:effectLst>
                <a:latin typeface="+mn-lt"/>
              </a:rPr>
              <a:t>Utilization of Data for Identification, Selection, and Implementation of Intervention Strategies</a:t>
            </a:r>
            <a:r>
              <a:rPr lang="en-US" b="1" dirty="0">
                <a:solidFill>
                  <a:schemeClr val="bg1"/>
                </a:solidFill>
                <a:effectLst>
                  <a:outerShdw blurRad="38100" dist="38100" dir="2700000" algn="tl">
                    <a:srgbClr val="000000">
                      <a:alpha val="43137"/>
                    </a:srgbClr>
                  </a:outerShdw>
                </a:effectLst>
              </a:rPr>
              <a:t>	</a:t>
            </a:r>
            <a:endParaRPr lang="en-US" dirty="0">
              <a:solidFill>
                <a:schemeClr val="bg1"/>
              </a:solidFill>
              <a:effectLst>
                <a:outerShdw blurRad="38100" dist="38100" dir="2700000" algn="tl">
                  <a:srgbClr val="000000">
                    <a:alpha val="43137"/>
                  </a:srgbClr>
                </a:outerShdw>
              </a:effectLst>
            </a:endParaRPr>
          </a:p>
        </p:txBody>
      </p:sp>
      <p:cxnSp>
        <p:nvCxnSpPr>
          <p:cNvPr id="9" name="Straight Connector 8"/>
          <p:cNvCxnSpPr/>
          <p:nvPr/>
        </p:nvCxnSpPr>
        <p:spPr>
          <a:xfrm>
            <a:off x="1070452" y="4975013"/>
            <a:ext cx="8490268" cy="1694"/>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Slide Number Placeholder 9"/>
          <p:cNvSpPr>
            <a:spLocks noGrp="1"/>
          </p:cNvSpPr>
          <p:nvPr>
            <p:ph type="sldNum" sz="quarter" idx="12"/>
          </p:nvPr>
        </p:nvSpPr>
        <p:spPr>
          <a:xfrm>
            <a:off x="7208520" y="6918960"/>
            <a:ext cx="2707640" cy="396240"/>
          </a:xfrm>
        </p:spPr>
        <p:txBody>
          <a:bodyPr/>
          <a:lstStyle/>
          <a:p>
            <a:pPr>
              <a:defRPr/>
            </a:pPr>
            <a:fld id="{27632C21-65BB-46D6-8337-9AAF7AD61F9D}" type="slidenum">
              <a:rPr lang="en-US" smtClean="0">
                <a:solidFill>
                  <a:srgbClr val="000000"/>
                </a:solidFill>
              </a:rPr>
              <a:pPr>
                <a:defRPr/>
              </a:pPr>
              <a:t>35</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rot="10800000">
            <a:off x="747396" y="2746587"/>
            <a:ext cx="9162574" cy="3964094"/>
          </a:xfrm>
          <a:prstGeom prst="rect">
            <a:avLst/>
          </a:prstGeom>
          <a:solidFill>
            <a:srgbClr val="336699"/>
          </a:solidFill>
          <a:ln w="76200">
            <a:solidFill>
              <a:srgbClr val="0000FF"/>
            </a:solidFill>
          </a:ln>
        </p:spPr>
        <p:style>
          <a:lnRef idx="1">
            <a:schemeClr val="accent1"/>
          </a:lnRef>
          <a:fillRef idx="3">
            <a:schemeClr val="accent1"/>
          </a:fillRef>
          <a:effectRef idx="2">
            <a:schemeClr val="accent1"/>
          </a:effectRef>
          <a:fontRef idx="minor">
            <a:schemeClr val="lt1"/>
          </a:fontRef>
        </p:style>
        <p:txBody>
          <a:bodyPr lIns="99276" tIns="49638" rIns="99276" bIns="49638" anchor="ctr"/>
          <a:lstStyle/>
          <a:p>
            <a:pPr algn="ctr">
              <a:defRPr/>
            </a:pPr>
            <a:endParaRPr lang="en-US"/>
          </a:p>
        </p:txBody>
      </p:sp>
      <p:sp>
        <p:nvSpPr>
          <p:cNvPr id="3" name="TextBox 2"/>
          <p:cNvSpPr txBox="1"/>
          <p:nvPr/>
        </p:nvSpPr>
        <p:spPr>
          <a:xfrm>
            <a:off x="0" y="0"/>
            <a:ext cx="10058400" cy="1081388"/>
          </a:xfrm>
          <a:prstGeom prst="roundRect">
            <a:avLst/>
          </a:prstGeom>
          <a:noFill/>
        </p:spPr>
        <p:txBody>
          <a:bodyPr lIns="99276" tIns="49638" rIns="99276" bIns="49638">
            <a:spAutoFit/>
          </a:bodyPr>
          <a:lstStyle/>
          <a:p>
            <a:pPr algn="ctr">
              <a:defRPr/>
            </a:pPr>
            <a:endParaRPr lang="en-US" sz="800" b="1" dirty="0" smtClean="0">
              <a:solidFill>
                <a:schemeClr val="bg1"/>
              </a:solidFill>
              <a:effectLst>
                <a:outerShdw blurRad="38100" dist="63500" dir="2700000" algn="tl">
                  <a:srgbClr val="000000">
                    <a:alpha val="43137"/>
                  </a:srgbClr>
                </a:outerShdw>
              </a:effectLst>
            </a:endParaRPr>
          </a:p>
          <a:p>
            <a:pPr algn="ctr">
              <a:defRPr/>
            </a:pPr>
            <a:r>
              <a:rPr lang="en-US" sz="4000" b="1" dirty="0" smtClean="0">
                <a:ln w="18000">
                  <a:noFill/>
                  <a:prstDash val="solid"/>
                  <a:miter lim="800000"/>
                </a:ln>
                <a:solidFill>
                  <a:srgbClr val="0000FF"/>
                </a:solidFill>
                <a:latin typeface="Trebuchet MS" pitchFamily="34" charset="0"/>
                <a:cs typeface="Tahoma" pitchFamily="34" charset="0"/>
              </a:rPr>
              <a:t>Develop a </a:t>
            </a:r>
            <a:r>
              <a:rPr lang="en-US" sz="4000" b="1" dirty="0" err="1" smtClean="0">
                <a:ln w="18000">
                  <a:noFill/>
                  <a:prstDash val="solid"/>
                  <a:miter lim="800000"/>
                </a:ln>
                <a:solidFill>
                  <a:srgbClr val="0000FF"/>
                </a:solidFill>
                <a:latin typeface="Trebuchet MS" pitchFamily="34" charset="0"/>
                <a:cs typeface="Tahoma" pitchFamily="34" charset="0"/>
              </a:rPr>
              <a:t>Schoolwide</a:t>
            </a:r>
            <a:r>
              <a:rPr lang="en-US" sz="4000" b="1" dirty="0" smtClean="0">
                <a:ln w="18000">
                  <a:noFill/>
                  <a:prstDash val="solid"/>
                  <a:miter lim="800000"/>
                </a:ln>
                <a:solidFill>
                  <a:srgbClr val="0000FF"/>
                </a:solidFill>
                <a:latin typeface="Trebuchet MS" pitchFamily="34" charset="0"/>
                <a:cs typeface="Tahoma" pitchFamily="34" charset="0"/>
              </a:rPr>
              <a:t> Intervention Plan</a:t>
            </a:r>
            <a:endParaRPr lang="en-US" sz="3900" b="1" dirty="0" smtClean="0">
              <a:ln w="18000">
                <a:noFill/>
                <a:prstDash val="solid"/>
                <a:miter lim="800000"/>
              </a:ln>
              <a:solidFill>
                <a:srgbClr val="0000FF"/>
              </a:solidFill>
            </a:endParaRPr>
          </a:p>
          <a:p>
            <a:pPr algn="ctr">
              <a:defRPr/>
            </a:pPr>
            <a:endParaRPr lang="en-US" sz="900" b="1" dirty="0">
              <a:solidFill>
                <a:schemeClr val="bg1"/>
              </a:solidFill>
            </a:endParaRPr>
          </a:p>
        </p:txBody>
      </p:sp>
      <p:sp>
        <p:nvSpPr>
          <p:cNvPr id="22533" name="TextBox 3"/>
          <p:cNvSpPr txBox="1">
            <a:spLocks noChangeArrowheads="1"/>
          </p:cNvSpPr>
          <p:nvPr/>
        </p:nvSpPr>
        <p:spPr bwMode="auto">
          <a:xfrm>
            <a:off x="-249714" y="973667"/>
            <a:ext cx="10308114" cy="777354"/>
          </a:xfrm>
          <a:prstGeom prst="rect">
            <a:avLst/>
          </a:prstGeom>
          <a:noFill/>
          <a:ln w="9525">
            <a:noFill/>
            <a:miter lim="800000"/>
            <a:headEnd/>
            <a:tailEnd/>
          </a:ln>
        </p:spPr>
        <p:txBody>
          <a:bodyPr lIns="99276" tIns="49638" rIns="99276" bIns="49638">
            <a:spAutoFit/>
          </a:bodyPr>
          <a:lstStyle/>
          <a:p>
            <a:pPr marL="749744" indent="-375734"/>
            <a:r>
              <a:rPr lang="en-US" sz="2200" dirty="0" smtClean="0">
                <a:latin typeface="+mn-lt"/>
              </a:rPr>
              <a:t>	Implement </a:t>
            </a:r>
            <a:r>
              <a:rPr lang="en-US" sz="2200" dirty="0">
                <a:latin typeface="+mn-lt"/>
              </a:rPr>
              <a:t>risk assessment framework to examine risk and protective factors to determine the most effective intervention plan(s).</a:t>
            </a:r>
          </a:p>
        </p:txBody>
      </p:sp>
      <p:graphicFrame>
        <p:nvGraphicFramePr>
          <p:cNvPr id="6" name="Table 5"/>
          <p:cNvGraphicFramePr>
            <a:graphicFrameLocks noGrp="1"/>
          </p:cNvGraphicFramePr>
          <p:nvPr/>
        </p:nvGraphicFramePr>
        <p:xfrm>
          <a:off x="803275" y="2878667"/>
          <a:ext cx="9033353" cy="3755813"/>
        </p:xfrm>
        <a:graphic>
          <a:graphicData uri="http://schemas.openxmlformats.org/drawingml/2006/table">
            <a:tbl>
              <a:tblPr/>
              <a:tblGrid>
                <a:gridCol w="2140903"/>
                <a:gridCol w="2041367"/>
                <a:gridCol w="1281748"/>
                <a:gridCol w="3569335"/>
              </a:tblGrid>
              <a:tr h="73660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chemeClr val="tx1"/>
                          </a:solidFill>
                          <a:effectLst/>
                          <a:latin typeface="Arial" pitchFamily="34" charset="0"/>
                          <a:ea typeface="Osaka" pitchFamily="-112" charset="-128"/>
                        </a:rPr>
                        <a:t>Focus of Identification</a:t>
                      </a:r>
                    </a:p>
                  </a:txBody>
                  <a:tcPr marL="100584" marR="100584" marT="48768" marB="48768" anchor="ctr" horzOverflow="overflow">
                    <a:lnL w="12700" cap="flat" cmpd="sng" algn="ctr">
                      <a:solidFill>
                        <a:srgbClr val="0000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ea typeface="Osaka" pitchFamily="-112" charset="-128"/>
                        </a:rPr>
                        <a:t>Specific Need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700" b="1" i="0" u="none" strike="noStrike" cap="none" normalizeH="0" baseline="0" smtClean="0">
                        <a:ln>
                          <a:noFill/>
                        </a:ln>
                        <a:solidFill>
                          <a:schemeClr val="tx1"/>
                        </a:solidFill>
                        <a:effectLst/>
                        <a:latin typeface="Arial" pitchFamily="34" charset="0"/>
                        <a:ea typeface="Osaka" pitchFamily="-112" charset="-128"/>
                      </a:endParaRPr>
                    </a:p>
                  </a:txBody>
                  <a:tcPr marL="100584" marR="100584" marT="48768" marB="48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ea typeface="Osaka" pitchFamily="-112" charset="-128"/>
                        </a:rPr>
                        <a:t>Levels of Need</a:t>
                      </a:r>
                    </a:p>
                  </a:txBody>
                  <a:tcPr marL="100584" marR="100584" marT="48768" marB="48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chemeClr val="tx1"/>
                          </a:solidFill>
                          <a:effectLst/>
                          <a:latin typeface="Arial" pitchFamily="34" charset="0"/>
                          <a:ea typeface="Osaka" pitchFamily="-112" charset="-128"/>
                        </a:rPr>
                        <a:t>Intervention Strategies	</a:t>
                      </a:r>
                    </a:p>
                  </a:txBody>
                  <a:tcPr marL="100584" marR="100584" marT="48768" marB="48768" anchor="ctr" horzOverflow="overflow">
                    <a:lnL w="12700" cap="flat" cmpd="sng" algn="ctr">
                      <a:solidFill>
                        <a:schemeClr val="tx1"/>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4817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Arial" pitchFamily="34" charset="0"/>
                          <a:ea typeface="Osaka" pitchFamily="-112" charset="-128"/>
                        </a:rPr>
                        <a:t>Grade Level</a:t>
                      </a:r>
                    </a:p>
                  </a:txBody>
                  <a:tcPr marL="100584" marR="100584" marT="48768" marB="48768" horzOverflow="overflow">
                    <a:lnL w="12700" cap="flat" cmpd="sng" algn="ctr">
                      <a:solidFill>
                        <a:srgbClr val="0000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68275" marR="0" lvl="0" indent="-168275" algn="l" defTabSz="457200" rtl="0" eaLnBrk="1" fontAlgn="base" latinLnBrk="0" hangingPunct="1">
                        <a:lnSpc>
                          <a:spcPct val="100000"/>
                        </a:lnSpc>
                        <a:spcBef>
                          <a:spcPct val="0"/>
                        </a:spcBef>
                        <a:spcAft>
                          <a:spcPct val="0"/>
                        </a:spcAft>
                        <a:buClrTx/>
                        <a:buSzTx/>
                        <a:buFontTx/>
                        <a:buChar char="•"/>
                        <a:tabLst/>
                      </a:pPr>
                      <a:r>
                        <a:rPr kumimoji="0" lang="en-US" sz="1700" b="0" i="0" u="none" strike="noStrike" cap="none" normalizeH="0" baseline="0" dirty="0" smtClean="0">
                          <a:ln>
                            <a:noFill/>
                          </a:ln>
                          <a:solidFill>
                            <a:srgbClr val="000000"/>
                          </a:solidFill>
                          <a:effectLst/>
                          <a:latin typeface="Arial" pitchFamily="34" charset="0"/>
                          <a:ea typeface="Osaka" pitchFamily="-112" charset="-128"/>
                        </a:rPr>
                        <a:t>9th Reading</a:t>
                      </a:r>
                    </a:p>
                    <a:p>
                      <a:pPr marL="168275" marR="0" lvl="0" indent="-168275" algn="l" defTabSz="457200" rtl="0" eaLnBrk="1" fontAlgn="base" latinLnBrk="0" hangingPunct="1">
                        <a:lnSpc>
                          <a:spcPct val="100000"/>
                        </a:lnSpc>
                        <a:spcBef>
                          <a:spcPct val="0"/>
                        </a:spcBef>
                        <a:spcAft>
                          <a:spcPct val="0"/>
                        </a:spcAft>
                        <a:buClrTx/>
                        <a:buSzTx/>
                        <a:buFontTx/>
                        <a:buChar char="•"/>
                        <a:tabLst/>
                      </a:pPr>
                      <a:r>
                        <a:rPr kumimoji="0" lang="en-US" sz="1700" b="0" i="0" u="none" strike="noStrike" cap="none" normalizeH="0" baseline="0" dirty="0" smtClean="0">
                          <a:ln>
                            <a:noFill/>
                          </a:ln>
                          <a:solidFill>
                            <a:srgbClr val="000000"/>
                          </a:solidFill>
                          <a:effectLst/>
                          <a:latin typeface="Arial" pitchFamily="34" charset="0"/>
                          <a:ea typeface="Osaka" pitchFamily="-112" charset="-128"/>
                        </a:rPr>
                        <a:t>Attendance </a:t>
                      </a:r>
                    </a:p>
                    <a:p>
                      <a:pPr marL="168275" marR="0" lvl="0" indent="-168275" algn="l" defTabSz="4572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dirty="0" smtClean="0">
                        <a:ln>
                          <a:noFill/>
                        </a:ln>
                        <a:solidFill>
                          <a:srgbClr val="000000"/>
                        </a:solidFill>
                        <a:effectLst/>
                        <a:latin typeface="Arial" pitchFamily="34" charset="0"/>
                        <a:ea typeface="Osaka" pitchFamily="-112" charset="-128"/>
                      </a:endParaRPr>
                    </a:p>
                    <a:p>
                      <a:pPr marL="168275" marR="0" lvl="0" indent="-168275" algn="l" defTabSz="457200" rtl="0" eaLnBrk="1" fontAlgn="base" latinLnBrk="0" hangingPunct="1">
                        <a:lnSpc>
                          <a:spcPct val="100000"/>
                        </a:lnSpc>
                        <a:spcBef>
                          <a:spcPct val="0"/>
                        </a:spcBef>
                        <a:spcAft>
                          <a:spcPct val="0"/>
                        </a:spcAft>
                        <a:buClrTx/>
                        <a:buSzTx/>
                        <a:buFontTx/>
                        <a:buNone/>
                        <a:tabLst/>
                      </a:pPr>
                      <a:r>
                        <a:rPr kumimoji="0" lang="en-US" sz="200" b="0" i="0" u="none" strike="noStrike" cap="none" normalizeH="0" baseline="0" dirty="0" smtClean="0">
                          <a:ln>
                            <a:noFill/>
                          </a:ln>
                          <a:solidFill>
                            <a:srgbClr val="000000"/>
                          </a:solidFill>
                          <a:effectLst/>
                          <a:latin typeface="Arial" pitchFamily="34" charset="0"/>
                          <a:ea typeface="Osaka" pitchFamily="-112" charset="-128"/>
                        </a:rPr>
                        <a:t>	</a:t>
                      </a:r>
                    </a:p>
                    <a:p>
                      <a:pPr marL="168275" marR="0" lvl="0" indent="-168275" algn="l" defTabSz="457200" rtl="0" eaLnBrk="1" fontAlgn="base" latinLnBrk="0" hangingPunct="1">
                        <a:lnSpc>
                          <a:spcPct val="100000"/>
                        </a:lnSpc>
                        <a:spcBef>
                          <a:spcPct val="0"/>
                        </a:spcBef>
                        <a:spcAft>
                          <a:spcPct val="0"/>
                        </a:spcAft>
                        <a:buClrTx/>
                        <a:buSzTx/>
                        <a:buFontTx/>
                        <a:buChar char="•"/>
                        <a:tabLst/>
                      </a:pPr>
                      <a:r>
                        <a:rPr kumimoji="0" lang="en-US" sz="1700" b="0" i="0" u="none" strike="noStrike" cap="none" normalizeH="0" baseline="0" dirty="0" smtClean="0">
                          <a:ln>
                            <a:noFill/>
                          </a:ln>
                          <a:solidFill>
                            <a:srgbClr val="000000"/>
                          </a:solidFill>
                          <a:effectLst/>
                          <a:latin typeface="Arial" pitchFamily="34" charset="0"/>
                          <a:ea typeface="Osaka" pitchFamily="-112" charset="-128"/>
                        </a:rPr>
                        <a:t>Transition</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Arial" pitchFamily="34" charset="0"/>
                          <a:ea typeface="Osaka" pitchFamily="-112" charset="-128"/>
                        </a:rPr>
                        <a:t>High</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Arial" pitchFamily="34" charset="0"/>
                          <a:ea typeface="Osaka" pitchFamily="-112" charset="-128"/>
                        </a:rPr>
                        <a:t>High</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dirty="0" smtClean="0">
                        <a:ln>
                          <a:noFill/>
                        </a:ln>
                        <a:solidFill>
                          <a:srgbClr val="000000"/>
                        </a:solidFill>
                        <a:effectLst/>
                        <a:latin typeface="Arial" pitchFamily="34" charset="0"/>
                        <a:ea typeface="Osaka" pitchFamily="-112"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Arial" pitchFamily="34" charset="0"/>
                          <a:ea typeface="Osaka" pitchFamily="-112" charset="-128"/>
                        </a:rPr>
                        <a:t>High</a:t>
                      </a:r>
                    </a:p>
                  </a:txBody>
                  <a:tcPr marL="100584" marR="100584" marT="48768" marB="48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68275" marR="0" lvl="0" indent="-168275" algn="l" defTabSz="457200" rtl="0" eaLnBrk="1" fontAlgn="base" latinLnBrk="0" hangingPunct="1">
                        <a:lnSpc>
                          <a:spcPct val="100000"/>
                        </a:lnSpc>
                        <a:spcBef>
                          <a:spcPct val="0"/>
                        </a:spcBef>
                        <a:spcAft>
                          <a:spcPct val="0"/>
                        </a:spcAft>
                        <a:buClrTx/>
                        <a:buSzTx/>
                        <a:buFontTx/>
                        <a:buChar char="•"/>
                        <a:tabLst/>
                      </a:pPr>
                      <a:r>
                        <a:rPr kumimoji="0" lang="en-US" sz="1700" b="0" i="0" u="none" strike="noStrike" cap="none" normalizeH="0" baseline="0" dirty="0" smtClean="0">
                          <a:ln>
                            <a:noFill/>
                          </a:ln>
                          <a:solidFill>
                            <a:srgbClr val="000000"/>
                          </a:solidFill>
                          <a:effectLst/>
                          <a:latin typeface="Arial" pitchFamily="34" charset="0"/>
                          <a:ea typeface="Osaka" pitchFamily="-112" charset="-128"/>
                        </a:rPr>
                        <a:t>Freshman Academies</a:t>
                      </a:r>
                    </a:p>
                    <a:p>
                      <a:pPr marL="168275" marR="0" lvl="0" indent="-168275" algn="l" defTabSz="457200" rtl="0" eaLnBrk="1" fontAlgn="base" latinLnBrk="0" hangingPunct="1">
                        <a:lnSpc>
                          <a:spcPct val="100000"/>
                        </a:lnSpc>
                        <a:spcBef>
                          <a:spcPct val="0"/>
                        </a:spcBef>
                        <a:spcAft>
                          <a:spcPct val="0"/>
                        </a:spcAft>
                        <a:buClrTx/>
                        <a:buSzTx/>
                        <a:buFontTx/>
                        <a:buChar char="•"/>
                        <a:tabLst/>
                      </a:pPr>
                      <a:r>
                        <a:rPr kumimoji="0" lang="en-US" sz="1700" b="0" i="0" u="none" strike="noStrike" cap="none" normalizeH="0" baseline="0" dirty="0" smtClean="0">
                          <a:ln>
                            <a:noFill/>
                          </a:ln>
                          <a:solidFill>
                            <a:srgbClr val="000000"/>
                          </a:solidFill>
                          <a:effectLst/>
                          <a:latin typeface="Arial" pitchFamily="34" charset="0"/>
                          <a:ea typeface="Osaka" pitchFamily="-112" charset="-128"/>
                        </a:rPr>
                        <a:t>Check and Connect</a:t>
                      </a:r>
                    </a:p>
                    <a:p>
                      <a:pPr marL="168275" marR="0" lvl="0" indent="-168275" algn="l" defTabSz="457200" rtl="0" eaLnBrk="1" fontAlgn="base" latinLnBrk="0" hangingPunct="1">
                        <a:lnSpc>
                          <a:spcPct val="100000"/>
                        </a:lnSpc>
                        <a:spcBef>
                          <a:spcPct val="0"/>
                        </a:spcBef>
                        <a:spcAft>
                          <a:spcPct val="0"/>
                        </a:spcAft>
                        <a:buClrTx/>
                        <a:buSzTx/>
                        <a:buFontTx/>
                        <a:buChar char="•"/>
                        <a:tabLst/>
                      </a:pPr>
                      <a:endParaRPr kumimoji="0" lang="en-US" sz="1700" b="0" i="0" u="none" strike="noStrike" cap="none" normalizeH="0" baseline="0" dirty="0" smtClean="0">
                        <a:ln>
                          <a:noFill/>
                        </a:ln>
                        <a:solidFill>
                          <a:srgbClr val="000000"/>
                        </a:solidFill>
                        <a:effectLst/>
                        <a:latin typeface="Arial" pitchFamily="34" charset="0"/>
                        <a:ea typeface="Osaka" pitchFamily="-112" charset="-128"/>
                      </a:endParaRPr>
                    </a:p>
                    <a:p>
                      <a:pPr marL="168275" marR="0" lvl="0" indent="-168275" algn="l" defTabSz="457200" rtl="0" eaLnBrk="1" fontAlgn="base" latinLnBrk="0" hangingPunct="1">
                        <a:lnSpc>
                          <a:spcPct val="100000"/>
                        </a:lnSpc>
                        <a:spcBef>
                          <a:spcPct val="0"/>
                        </a:spcBef>
                        <a:spcAft>
                          <a:spcPct val="0"/>
                        </a:spcAft>
                        <a:buClrTx/>
                        <a:buSzTx/>
                        <a:buFontTx/>
                        <a:buChar char="•"/>
                        <a:tabLst/>
                      </a:pPr>
                      <a:r>
                        <a:rPr kumimoji="0" lang="en-US" sz="1700" b="0" i="0" u="none" strike="noStrike" cap="none" normalizeH="0" baseline="0" dirty="0" smtClean="0">
                          <a:ln>
                            <a:noFill/>
                          </a:ln>
                          <a:solidFill>
                            <a:srgbClr val="000000"/>
                          </a:solidFill>
                          <a:effectLst/>
                          <a:latin typeface="Arial" pitchFamily="34" charset="0"/>
                          <a:ea typeface="Osaka" pitchFamily="-112" charset="-128"/>
                        </a:rPr>
                        <a:t>Peer Mentors</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763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pitchFamily="34" charset="0"/>
                          <a:ea typeface="Osaka" pitchFamily="-112" charset="-128"/>
                        </a:rPr>
                        <a:t>School Level</a:t>
                      </a:r>
                    </a:p>
                  </a:txBody>
                  <a:tcPr marL="100584" marR="100584" marT="48768" marB="48768" horzOverflow="overflow">
                    <a:lnL w="12700" cap="flat" cmpd="sng" algn="ctr">
                      <a:solidFill>
                        <a:srgbClr val="0000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68275" marR="0" lvl="0" indent="-168275" algn="l" defTabSz="457200" rtl="0" eaLnBrk="1" fontAlgn="base" latinLnBrk="0" hangingPunct="1">
                        <a:lnSpc>
                          <a:spcPct val="100000"/>
                        </a:lnSpc>
                        <a:spcBef>
                          <a:spcPct val="0"/>
                        </a:spcBef>
                        <a:spcAft>
                          <a:spcPct val="0"/>
                        </a:spcAft>
                        <a:buClrTx/>
                        <a:buSzTx/>
                        <a:buFontTx/>
                        <a:buChar char="•"/>
                        <a:tabLst/>
                      </a:pPr>
                      <a:r>
                        <a:rPr kumimoji="0" lang="en-US" sz="1700" b="0" i="0" u="none" strike="noStrike" cap="none" normalizeH="0" baseline="0" smtClean="0">
                          <a:ln>
                            <a:noFill/>
                          </a:ln>
                          <a:solidFill>
                            <a:srgbClr val="000000"/>
                          </a:solidFill>
                          <a:effectLst/>
                          <a:latin typeface="Arial" pitchFamily="34" charset="0"/>
                          <a:ea typeface="Osaka" pitchFamily="-112" charset="-128"/>
                        </a:rPr>
                        <a:t>Discipline</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pitchFamily="34" charset="0"/>
                          <a:ea typeface="Osaka" pitchFamily="-112" charset="-128"/>
                        </a:rPr>
                        <a:t>Low</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68275" marR="0" lvl="0" indent="-168275" algn="l" defTabSz="457200" rtl="0" eaLnBrk="1" fontAlgn="base" latinLnBrk="0" hangingPunct="1">
                        <a:lnSpc>
                          <a:spcPct val="100000"/>
                        </a:lnSpc>
                        <a:spcBef>
                          <a:spcPct val="0"/>
                        </a:spcBef>
                        <a:spcAft>
                          <a:spcPct val="0"/>
                        </a:spcAft>
                        <a:buClrTx/>
                        <a:buSzTx/>
                        <a:buFontTx/>
                        <a:buChar char="•"/>
                        <a:tabLst/>
                      </a:pPr>
                      <a:r>
                        <a:rPr kumimoji="0" lang="en-US" sz="1700" b="0" i="0" u="none" strike="noStrike" cap="none" normalizeH="0" baseline="0" smtClean="0">
                          <a:ln>
                            <a:noFill/>
                          </a:ln>
                          <a:solidFill>
                            <a:srgbClr val="000000"/>
                          </a:solidFill>
                          <a:effectLst/>
                          <a:latin typeface="Arial" pitchFamily="34" charset="0"/>
                          <a:ea typeface="Osaka" pitchFamily="-112" charset="-128"/>
                        </a:rPr>
                        <a:t>Conflict Resolution</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1772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pitchFamily="34" charset="0"/>
                          <a:ea typeface="Osaka" pitchFamily="-112" charset="-128"/>
                        </a:rPr>
                        <a:t>District Patterns</a:t>
                      </a:r>
                    </a:p>
                  </a:txBody>
                  <a:tcPr marL="100584" marR="100584" marT="48768" marB="48768" horzOverflow="overflow">
                    <a:lnL w="12700" cap="flat" cmpd="sng" algn="ctr">
                      <a:solidFill>
                        <a:srgbClr val="0000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68275" marR="0" lvl="0" indent="-168275" algn="l" defTabSz="457200" rtl="0" eaLnBrk="1" fontAlgn="base" latinLnBrk="0" hangingPunct="1">
                        <a:lnSpc>
                          <a:spcPct val="100000"/>
                        </a:lnSpc>
                        <a:spcBef>
                          <a:spcPct val="0"/>
                        </a:spcBef>
                        <a:spcAft>
                          <a:spcPct val="0"/>
                        </a:spcAft>
                        <a:buClrTx/>
                        <a:buSzTx/>
                        <a:buFontTx/>
                        <a:buChar char="•"/>
                        <a:tabLst/>
                      </a:pPr>
                      <a:r>
                        <a:rPr kumimoji="0" lang="en-US" sz="1700" b="0" i="0" u="none" strike="noStrike" cap="none" normalizeH="0" baseline="0" smtClean="0">
                          <a:ln>
                            <a:noFill/>
                          </a:ln>
                          <a:solidFill>
                            <a:srgbClr val="000000"/>
                          </a:solidFill>
                          <a:effectLst/>
                          <a:latin typeface="Arial" pitchFamily="34" charset="0"/>
                          <a:ea typeface="Osaka" pitchFamily="-112" charset="-128"/>
                        </a:rPr>
                        <a:t>Suspensions</a:t>
                      </a:r>
                    </a:p>
                    <a:p>
                      <a:pPr marL="168275" marR="0" lvl="0" indent="-168275" algn="l" defTabSz="457200" rtl="0" eaLnBrk="1" fontAlgn="base" latinLnBrk="0" hangingPunct="1">
                        <a:lnSpc>
                          <a:spcPct val="100000"/>
                        </a:lnSpc>
                        <a:spcBef>
                          <a:spcPct val="0"/>
                        </a:spcBef>
                        <a:spcAft>
                          <a:spcPct val="0"/>
                        </a:spcAft>
                        <a:buClrTx/>
                        <a:buSzTx/>
                        <a:buFontTx/>
                        <a:buChar char="•"/>
                        <a:tabLst/>
                      </a:pPr>
                      <a:r>
                        <a:rPr kumimoji="0" lang="en-US" sz="1700" b="0" i="0" u="none" strike="noStrike" cap="none" normalizeH="0" baseline="0" smtClean="0">
                          <a:ln>
                            <a:noFill/>
                          </a:ln>
                          <a:solidFill>
                            <a:srgbClr val="000000"/>
                          </a:solidFill>
                          <a:effectLst/>
                          <a:latin typeface="Arial" pitchFamily="34" charset="0"/>
                          <a:ea typeface="Osaka" pitchFamily="-112" charset="-128"/>
                        </a:rPr>
                        <a:t>Retentions</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pitchFamily="34" charset="0"/>
                          <a:ea typeface="Osaka" pitchFamily="-112" charset="-128"/>
                        </a:rPr>
                        <a:t>Medium</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pitchFamily="34" charset="0"/>
                          <a:ea typeface="Osaka" pitchFamily="-112" charset="-128"/>
                        </a:rPr>
                        <a:t>High</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68275" marR="0" lvl="0" indent="-168275" algn="l" defTabSz="457200" rtl="0" eaLnBrk="1" fontAlgn="base" latinLnBrk="0" hangingPunct="1">
                        <a:lnSpc>
                          <a:spcPct val="100000"/>
                        </a:lnSpc>
                        <a:spcBef>
                          <a:spcPct val="0"/>
                        </a:spcBef>
                        <a:spcAft>
                          <a:spcPct val="0"/>
                        </a:spcAft>
                        <a:buClrTx/>
                        <a:buSzTx/>
                        <a:buFontTx/>
                        <a:buChar char="•"/>
                        <a:tabLst/>
                      </a:pPr>
                      <a:r>
                        <a:rPr kumimoji="0" lang="en-US" sz="1700" b="0" i="0" u="none" strike="noStrike" cap="none" normalizeH="0" baseline="0" dirty="0" smtClean="0">
                          <a:ln>
                            <a:noFill/>
                          </a:ln>
                          <a:solidFill>
                            <a:srgbClr val="000000"/>
                          </a:solidFill>
                          <a:effectLst/>
                          <a:latin typeface="Arial" pitchFamily="34" charset="0"/>
                          <a:ea typeface="Osaka" pitchFamily="-112" charset="-128"/>
                        </a:rPr>
                        <a:t>Behavior Mod. Reinforcement</a:t>
                      </a:r>
                    </a:p>
                    <a:p>
                      <a:pPr marL="168275" marR="0" lvl="0" indent="-168275" algn="l" defTabSz="457200" rtl="0" eaLnBrk="1" fontAlgn="base" latinLnBrk="0" hangingPunct="1">
                        <a:lnSpc>
                          <a:spcPct val="100000"/>
                        </a:lnSpc>
                        <a:spcBef>
                          <a:spcPct val="0"/>
                        </a:spcBef>
                        <a:spcAft>
                          <a:spcPct val="0"/>
                        </a:spcAft>
                        <a:buClrTx/>
                        <a:buSzTx/>
                        <a:buFontTx/>
                        <a:buChar char="•"/>
                        <a:tabLst/>
                      </a:pPr>
                      <a:r>
                        <a:rPr kumimoji="0" lang="en-US" sz="1700" b="0" i="0" u="none" strike="noStrike" cap="none" normalizeH="0" baseline="0" dirty="0" smtClean="0">
                          <a:ln>
                            <a:noFill/>
                          </a:ln>
                          <a:solidFill>
                            <a:srgbClr val="000000"/>
                          </a:solidFill>
                          <a:effectLst/>
                          <a:latin typeface="Arial" pitchFamily="34" charset="0"/>
                          <a:ea typeface="Osaka" pitchFamily="-112" charset="-128"/>
                        </a:rPr>
                        <a:t>Review Policies</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7951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Arial" pitchFamily="34" charset="0"/>
                          <a:ea typeface="Osaka" pitchFamily="-112" charset="-128"/>
                        </a:rPr>
                        <a:t>District &amp; Community</a:t>
                      </a:r>
                    </a:p>
                  </a:txBody>
                  <a:tcPr marL="100584" marR="100584" marT="48768" marB="48768" horzOverflow="overflow">
                    <a:lnL w="12700" cap="flat" cmpd="sng" algn="ctr">
                      <a:solidFill>
                        <a:srgbClr val="0000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chemeClr val="bg1"/>
                    </a:solidFill>
                  </a:tcPr>
                </a:tc>
                <a:tc>
                  <a:txBody>
                    <a:bodyPr/>
                    <a:lstStyle/>
                    <a:p>
                      <a:pPr marL="168275" marR="0" lvl="0" indent="-168275" algn="l" defTabSz="457200" rtl="0" eaLnBrk="1" fontAlgn="base" latinLnBrk="0" hangingPunct="1">
                        <a:lnSpc>
                          <a:spcPct val="100000"/>
                        </a:lnSpc>
                        <a:spcBef>
                          <a:spcPct val="0"/>
                        </a:spcBef>
                        <a:spcAft>
                          <a:spcPct val="0"/>
                        </a:spcAft>
                        <a:buClrTx/>
                        <a:buSzTx/>
                        <a:buFontTx/>
                        <a:buChar char="•"/>
                        <a:tabLst/>
                      </a:pPr>
                      <a:r>
                        <a:rPr kumimoji="0" lang="en-US" sz="1700" b="0" i="0" u="none" strike="noStrike" cap="none" normalizeH="0" baseline="0" smtClean="0">
                          <a:ln>
                            <a:noFill/>
                          </a:ln>
                          <a:solidFill>
                            <a:srgbClr val="000000"/>
                          </a:solidFill>
                          <a:effectLst/>
                          <a:latin typeface="Arial" pitchFamily="34" charset="0"/>
                          <a:ea typeface="Osaka" pitchFamily="-112" charset="-128"/>
                        </a:rPr>
                        <a:t>Truancy</a:t>
                      </a:r>
                    </a:p>
                    <a:p>
                      <a:pPr marL="168275" marR="0" lvl="0" indent="-168275" algn="l" defTabSz="457200" rtl="0" eaLnBrk="1" fontAlgn="base" latinLnBrk="0" hangingPunct="1">
                        <a:lnSpc>
                          <a:spcPct val="100000"/>
                        </a:lnSpc>
                        <a:spcBef>
                          <a:spcPct val="0"/>
                        </a:spcBef>
                        <a:spcAft>
                          <a:spcPct val="0"/>
                        </a:spcAft>
                        <a:buClrTx/>
                        <a:buSzTx/>
                        <a:buFontTx/>
                        <a:buChar char="•"/>
                        <a:tabLst/>
                      </a:pPr>
                      <a:r>
                        <a:rPr kumimoji="0" lang="en-US" sz="1700" b="0" i="0" u="none" strike="noStrike" cap="none" normalizeH="0" baseline="0" smtClean="0">
                          <a:ln>
                            <a:noFill/>
                          </a:ln>
                          <a:solidFill>
                            <a:srgbClr val="000000"/>
                          </a:solidFill>
                          <a:effectLst/>
                          <a:latin typeface="Arial" pitchFamily="34" charset="0"/>
                          <a:ea typeface="Osaka" pitchFamily="-112" charset="-128"/>
                        </a:rPr>
                        <a:t>Gangs</a:t>
                      </a:r>
                    </a:p>
                    <a:p>
                      <a:pPr marL="168275" marR="0" lvl="0" indent="-168275" algn="l" defTabSz="457200" rtl="0" eaLnBrk="1" fontAlgn="base" latinLnBrk="0" hangingPunct="1">
                        <a:lnSpc>
                          <a:spcPct val="100000"/>
                        </a:lnSpc>
                        <a:spcBef>
                          <a:spcPct val="0"/>
                        </a:spcBef>
                        <a:spcAft>
                          <a:spcPct val="0"/>
                        </a:spcAft>
                        <a:buClrTx/>
                        <a:buSzTx/>
                        <a:buFontTx/>
                        <a:buChar char="•"/>
                        <a:tabLst/>
                      </a:pPr>
                      <a:r>
                        <a:rPr kumimoji="0" lang="en-US" sz="1700" b="0" i="0" u="none" strike="noStrike" cap="none" normalizeH="0" baseline="0" smtClean="0">
                          <a:ln>
                            <a:noFill/>
                          </a:ln>
                          <a:solidFill>
                            <a:srgbClr val="000000"/>
                          </a:solidFill>
                          <a:effectLst/>
                          <a:latin typeface="Arial" pitchFamily="34" charset="0"/>
                          <a:ea typeface="Osaka" pitchFamily="-112" charset="-128"/>
                        </a:rPr>
                        <a:t>Drug Abuse</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pitchFamily="34" charset="0"/>
                          <a:ea typeface="Osaka" pitchFamily="-112" charset="-128"/>
                        </a:rPr>
                        <a:t>High</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pitchFamily="34" charset="0"/>
                          <a:ea typeface="Osaka" pitchFamily="-112" charset="-128"/>
                        </a:rPr>
                        <a:t>High</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pitchFamily="34" charset="0"/>
                          <a:ea typeface="Osaka" pitchFamily="-112" charset="-128"/>
                        </a:rPr>
                        <a:t>High</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chemeClr val="bg1"/>
                    </a:solidFill>
                  </a:tcPr>
                </a:tc>
                <a:tc>
                  <a:txBody>
                    <a:bodyPr/>
                    <a:lstStyle/>
                    <a:p>
                      <a:pPr marL="168275" marR="0" lvl="0" indent="-168275" algn="l" defTabSz="457200" rtl="0" eaLnBrk="1" fontAlgn="base" latinLnBrk="0" hangingPunct="1">
                        <a:lnSpc>
                          <a:spcPct val="100000"/>
                        </a:lnSpc>
                        <a:spcBef>
                          <a:spcPct val="0"/>
                        </a:spcBef>
                        <a:spcAft>
                          <a:spcPct val="0"/>
                        </a:spcAft>
                        <a:buClrTx/>
                        <a:buSzTx/>
                        <a:buFontTx/>
                        <a:buChar char="•"/>
                        <a:tabLst/>
                      </a:pPr>
                      <a:r>
                        <a:rPr kumimoji="0" lang="en-US" sz="1700" b="0" i="0" u="none" strike="noStrike" cap="none" normalizeH="0" baseline="0" dirty="0" smtClean="0">
                          <a:ln>
                            <a:noFill/>
                          </a:ln>
                          <a:solidFill>
                            <a:srgbClr val="000000"/>
                          </a:solidFill>
                          <a:effectLst/>
                          <a:latin typeface="Arial" pitchFamily="34" charset="0"/>
                          <a:ea typeface="Osaka" pitchFamily="-112" charset="-128"/>
                        </a:rPr>
                        <a:t>Family Court, </a:t>
                      </a:r>
                      <a:r>
                        <a:rPr kumimoji="0" lang="en-US" sz="1700" b="0" i="0" u="none" strike="noStrike" cap="none" normalizeH="0" baseline="0" dirty="0" err="1" smtClean="0">
                          <a:ln>
                            <a:noFill/>
                          </a:ln>
                          <a:solidFill>
                            <a:srgbClr val="000000"/>
                          </a:solidFill>
                          <a:effectLst/>
                          <a:latin typeface="Arial" pitchFamily="34" charset="0"/>
                          <a:ea typeface="Osaka" pitchFamily="-112" charset="-128"/>
                        </a:rPr>
                        <a:t>Olweus</a:t>
                      </a:r>
                      <a:endParaRPr kumimoji="0" lang="en-US" sz="1700" b="0" i="0" u="none" strike="noStrike" cap="none" normalizeH="0" baseline="0" dirty="0" smtClean="0">
                        <a:ln>
                          <a:noFill/>
                        </a:ln>
                        <a:solidFill>
                          <a:srgbClr val="000000"/>
                        </a:solidFill>
                        <a:effectLst/>
                        <a:latin typeface="Arial" pitchFamily="34" charset="0"/>
                        <a:ea typeface="Osaka" pitchFamily="-112" charset="-128"/>
                      </a:endParaRPr>
                    </a:p>
                    <a:p>
                      <a:pPr marL="168275" marR="0" lvl="0" indent="-168275" algn="l" defTabSz="457200" rtl="0" eaLnBrk="1" fontAlgn="base" latinLnBrk="0" hangingPunct="1">
                        <a:lnSpc>
                          <a:spcPct val="100000"/>
                        </a:lnSpc>
                        <a:spcBef>
                          <a:spcPct val="0"/>
                        </a:spcBef>
                        <a:spcAft>
                          <a:spcPct val="0"/>
                        </a:spcAft>
                        <a:buClrTx/>
                        <a:buSzTx/>
                        <a:buFontTx/>
                        <a:buChar char="•"/>
                        <a:tabLst/>
                      </a:pPr>
                      <a:r>
                        <a:rPr kumimoji="0" lang="en-US" sz="1700" b="0" i="0" u="none" strike="noStrike" cap="none" normalizeH="0" baseline="0" dirty="0" smtClean="0">
                          <a:ln>
                            <a:noFill/>
                          </a:ln>
                          <a:solidFill>
                            <a:srgbClr val="000000"/>
                          </a:solidFill>
                          <a:effectLst/>
                          <a:latin typeface="Arial" pitchFamily="34" charset="0"/>
                          <a:ea typeface="Osaka" pitchFamily="-112" charset="-128"/>
                        </a:rPr>
                        <a:t>Gang Intervention Classroom</a:t>
                      </a:r>
                    </a:p>
                    <a:p>
                      <a:pPr marL="168275" marR="0" lvl="0" indent="-168275" algn="l" defTabSz="457200" rtl="0" eaLnBrk="1" fontAlgn="base" latinLnBrk="0" hangingPunct="1">
                        <a:lnSpc>
                          <a:spcPct val="100000"/>
                        </a:lnSpc>
                        <a:spcBef>
                          <a:spcPct val="0"/>
                        </a:spcBef>
                        <a:spcAft>
                          <a:spcPct val="0"/>
                        </a:spcAft>
                        <a:buClrTx/>
                        <a:buSzTx/>
                        <a:buFontTx/>
                        <a:buChar char="•"/>
                        <a:tabLst/>
                      </a:pPr>
                      <a:r>
                        <a:rPr kumimoji="0" lang="en-US" sz="1700" b="0" i="0" u="none" strike="noStrike" cap="none" normalizeH="0" baseline="0" dirty="0" smtClean="0">
                          <a:ln>
                            <a:noFill/>
                          </a:ln>
                          <a:solidFill>
                            <a:srgbClr val="000000"/>
                          </a:solidFill>
                          <a:effectLst/>
                          <a:latin typeface="Arial" pitchFamily="34" charset="0"/>
                          <a:ea typeface="Osaka" pitchFamily="-112" charset="-128"/>
                        </a:rPr>
                        <a:t>Multidimensional Family Therapy</a:t>
                      </a:r>
                    </a:p>
                  </a:txBody>
                  <a:tcPr marL="100584" marR="100584" marT="48768" marB="48768" horzOverflow="overflow">
                    <a:lnL w="12700" cap="flat" cmpd="sng" algn="ctr">
                      <a:solidFill>
                        <a:schemeClr val="tx1"/>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chemeClr val="bg1"/>
                    </a:solidFill>
                  </a:tcPr>
                </a:tc>
              </a:tr>
            </a:tbl>
          </a:graphicData>
        </a:graphic>
      </p:graphicFrame>
      <p:cxnSp>
        <p:nvCxnSpPr>
          <p:cNvPr id="9" name="Straight Connector 8"/>
          <p:cNvCxnSpPr/>
          <p:nvPr/>
        </p:nvCxnSpPr>
        <p:spPr>
          <a:xfrm>
            <a:off x="812007" y="3623733"/>
            <a:ext cx="8960008" cy="169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11200" y="1881294"/>
            <a:ext cx="9225280" cy="996259"/>
          </a:xfrm>
          <a:prstGeom prst="roundRect">
            <a:avLst/>
          </a:prstGeom>
          <a:solidFill>
            <a:srgbClr val="0000FF"/>
          </a:solidFill>
          <a:ln>
            <a:solidFill>
              <a:srgbClr val="0000FF"/>
            </a:solidFill>
          </a:ln>
        </p:spPr>
        <p:txBody>
          <a:bodyPr wrap="square" lIns="99276" tIns="49638" rIns="99276" bIns="49638">
            <a:spAutoFit/>
          </a:bodyPr>
          <a:lstStyle/>
          <a:p>
            <a:pPr algn="ctr">
              <a:defRPr/>
            </a:pPr>
            <a:r>
              <a:rPr lang="en-US" b="1" dirty="0">
                <a:solidFill>
                  <a:schemeClr val="bg1"/>
                </a:solidFill>
                <a:effectLst>
                  <a:outerShdw blurRad="38100" dist="38100" dir="2700000" algn="tl">
                    <a:srgbClr val="000000">
                      <a:alpha val="43137"/>
                    </a:srgbClr>
                  </a:outerShdw>
                </a:effectLst>
                <a:latin typeface="+mn-lt"/>
              </a:rPr>
              <a:t>Utilization of Data for Identification, Selection, and Implementation of Intervention Strategies</a:t>
            </a:r>
            <a:r>
              <a:rPr lang="en-US" b="1" dirty="0">
                <a:solidFill>
                  <a:schemeClr val="bg1"/>
                </a:solidFill>
                <a:effectLst>
                  <a:outerShdw blurRad="38100" dist="38100" dir="2700000" algn="tl">
                    <a:srgbClr val="000000">
                      <a:alpha val="43137"/>
                    </a:srgbClr>
                  </a:outerShdw>
                </a:effectLst>
              </a:rPr>
              <a:t>	</a:t>
            </a:r>
            <a:endParaRPr lang="en-US" dirty="0">
              <a:solidFill>
                <a:schemeClr val="bg1"/>
              </a:solidFill>
              <a:effectLst>
                <a:outerShdw blurRad="38100" dist="38100" dir="2700000" algn="tl">
                  <a:srgbClr val="000000">
                    <a:alpha val="43137"/>
                  </a:srgbClr>
                </a:outerShdw>
              </a:effectLst>
            </a:endParaRPr>
          </a:p>
        </p:txBody>
      </p:sp>
      <p:cxnSp>
        <p:nvCxnSpPr>
          <p:cNvPr id="20" name="Straight Connector 19"/>
          <p:cNvCxnSpPr/>
          <p:nvPr/>
        </p:nvCxnSpPr>
        <p:spPr>
          <a:xfrm>
            <a:off x="2944178" y="4287520"/>
            <a:ext cx="6892449" cy="169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Slide Number Placeholder 10"/>
          <p:cNvSpPr>
            <a:spLocks noGrp="1"/>
          </p:cNvSpPr>
          <p:nvPr>
            <p:ph type="sldNum" sz="quarter" idx="12"/>
          </p:nvPr>
        </p:nvSpPr>
        <p:spPr>
          <a:xfrm>
            <a:off x="7208520" y="6868160"/>
            <a:ext cx="2727960" cy="294640"/>
          </a:xfrm>
        </p:spPr>
        <p:txBody>
          <a:bodyPr/>
          <a:lstStyle/>
          <a:p>
            <a:pPr>
              <a:defRPr/>
            </a:pPr>
            <a:fld id="{27632C21-65BB-46D6-8337-9AAF7AD61F9D}" type="slidenum">
              <a:rPr lang="en-US" smtClean="0">
                <a:solidFill>
                  <a:srgbClr val="000000"/>
                </a:solidFill>
              </a:rPr>
              <a:pPr>
                <a:defRPr/>
              </a:pPr>
              <a:t>36</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subTitle" idx="1"/>
          </p:nvPr>
        </p:nvSpPr>
        <p:spPr>
          <a:xfrm>
            <a:off x="1317171" y="3913051"/>
            <a:ext cx="7040880" cy="1544320"/>
          </a:xfrm>
        </p:spPr>
        <p:txBody>
          <a:bodyPr/>
          <a:lstStyle/>
          <a:p>
            <a:pPr eaLnBrk="1" hangingPunct="1">
              <a:spcBef>
                <a:spcPct val="0"/>
              </a:spcBef>
              <a:defRPr/>
            </a:pPr>
            <a:r>
              <a:rPr lang="en-US" sz="4800" b="1" kern="1200" dirty="0" smtClean="0">
                <a:ln w="12700">
                  <a:noFill/>
                  <a:prstDash val="solid"/>
                </a:ln>
                <a:solidFill>
                  <a:srgbClr val="0000FF"/>
                </a:solidFill>
                <a:latin typeface="Trebuchet MS" pitchFamily="34" charset="0"/>
              </a:rPr>
              <a:t>15 Strategies That Help Prevent Students From Dropping Out</a:t>
            </a:r>
          </a:p>
        </p:txBody>
      </p:sp>
      <p:pic>
        <p:nvPicPr>
          <p:cNvPr id="31749" name="Picture 4" descr="AWY00004"/>
          <p:cNvPicPr>
            <a:picLocks noChangeAspect="1" noChangeArrowheads="1"/>
          </p:cNvPicPr>
          <p:nvPr/>
        </p:nvPicPr>
        <p:blipFill>
          <a:blip r:embed="rId3"/>
          <a:srcRect/>
          <a:stretch>
            <a:fillRect/>
          </a:stretch>
        </p:blipFill>
        <p:spPr bwMode="auto">
          <a:xfrm>
            <a:off x="3233056" y="580578"/>
            <a:ext cx="3532415" cy="2854477"/>
          </a:xfrm>
          <a:prstGeom prst="roundRect">
            <a:avLst/>
          </a:prstGeom>
          <a:noFill/>
          <a:ln w="9525">
            <a:solidFill>
              <a:schemeClr val="tx1"/>
            </a:solidFill>
            <a:miter lim="800000"/>
            <a:headEnd/>
            <a:tailEnd/>
          </a:ln>
        </p:spPr>
      </p:pic>
      <p:sp>
        <p:nvSpPr>
          <p:cNvPr id="4" name="Slide Number Placeholder 3"/>
          <p:cNvSpPr>
            <a:spLocks noGrp="1"/>
          </p:cNvSpPr>
          <p:nvPr>
            <p:ph type="sldNum" sz="quarter" idx="12"/>
          </p:nvPr>
        </p:nvSpPr>
        <p:spPr/>
        <p:txBody>
          <a:bodyPr/>
          <a:lstStyle/>
          <a:p>
            <a:pPr>
              <a:defRPr/>
            </a:pPr>
            <a:fld id="{0AD82D99-8F87-4CBB-8A89-D2776062D5F0}" type="slidenum">
              <a:rPr lang="en-US" smtClean="0"/>
              <a:pPr>
                <a:defRPr/>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1"/>
          <p:cNvSpPr txBox="1">
            <a:spLocks noChangeArrowheads="1"/>
          </p:cNvSpPr>
          <p:nvPr/>
        </p:nvSpPr>
        <p:spPr bwMode="auto">
          <a:xfrm>
            <a:off x="3499502" y="3698248"/>
            <a:ext cx="1903413" cy="438800"/>
          </a:xfrm>
          <a:prstGeom prst="rect">
            <a:avLst/>
          </a:prstGeom>
          <a:noFill/>
          <a:ln w="9525">
            <a:noFill/>
            <a:miter lim="800000"/>
            <a:headEnd/>
            <a:tailEnd/>
          </a:ln>
        </p:spPr>
        <p:txBody>
          <a:bodyPr lIns="99173" tIns="49585" rIns="99173" bIns="49585">
            <a:spAutoFit/>
          </a:bodyPr>
          <a:lstStyle/>
          <a:p>
            <a:pPr>
              <a:spcBef>
                <a:spcPct val="50000"/>
              </a:spcBef>
            </a:pPr>
            <a:endParaRPr lang="en-US" sz="2200" dirty="0"/>
          </a:p>
        </p:txBody>
      </p:sp>
      <p:sp>
        <p:nvSpPr>
          <p:cNvPr id="32781" name="Text Box 12"/>
          <p:cNvSpPr txBox="1">
            <a:spLocks noChangeArrowheads="1"/>
          </p:cNvSpPr>
          <p:nvPr/>
        </p:nvSpPr>
        <p:spPr bwMode="auto">
          <a:xfrm>
            <a:off x="0" y="9"/>
            <a:ext cx="10058400" cy="1577466"/>
          </a:xfrm>
          <a:prstGeom prst="rect">
            <a:avLst/>
          </a:prstGeom>
          <a:noFill/>
          <a:ln w="9525">
            <a:noFill/>
            <a:miter lim="800000"/>
            <a:headEnd/>
            <a:tailEnd/>
          </a:ln>
        </p:spPr>
        <p:txBody>
          <a:bodyPr lIns="99173" tIns="49585" rIns="99173" bIns="49585">
            <a:spAutoFit/>
          </a:bodyPr>
          <a:lstStyle/>
          <a:p>
            <a:pPr algn="ctr">
              <a:defRPr/>
            </a:pPr>
            <a:r>
              <a:rPr lang="en-US" sz="4800" b="1" dirty="0">
                <a:ln w="12700">
                  <a:noFill/>
                  <a:prstDash val="solid"/>
                </a:ln>
                <a:solidFill>
                  <a:srgbClr val="0000FF"/>
                </a:solidFill>
                <a:effectLst>
                  <a:outerShdw blurRad="41275" dist="20320" dir="1800000" algn="tl" rotWithShape="0">
                    <a:srgbClr val="000000">
                      <a:alpha val="40000"/>
                    </a:srgbClr>
                  </a:outerShdw>
                </a:effectLst>
                <a:latin typeface="Trebuchet MS" pitchFamily="34" charset="0"/>
              </a:rPr>
              <a:t>Dropout Prevention:</a:t>
            </a:r>
          </a:p>
          <a:p>
            <a:pPr algn="ctr">
              <a:defRPr/>
            </a:pPr>
            <a:r>
              <a:rPr lang="en-US" sz="4800" b="1" dirty="0">
                <a:ln w="12700">
                  <a:noFill/>
                  <a:prstDash val="solid"/>
                </a:ln>
                <a:solidFill>
                  <a:srgbClr val="0000FF"/>
                </a:solidFill>
                <a:effectLst>
                  <a:outerShdw blurRad="41275" dist="20320" dir="1800000" algn="tl" rotWithShape="0">
                    <a:srgbClr val="000000">
                      <a:alpha val="40000"/>
                    </a:srgbClr>
                  </a:outerShdw>
                </a:effectLst>
                <a:latin typeface="Trebuchet MS" pitchFamily="34" charset="0"/>
              </a:rPr>
              <a:t>Everyone’s Problem</a:t>
            </a:r>
          </a:p>
        </p:txBody>
      </p:sp>
      <p:sp>
        <p:nvSpPr>
          <p:cNvPr id="31748" name="Text Box 13"/>
          <p:cNvSpPr txBox="1">
            <a:spLocks noChangeArrowheads="1"/>
          </p:cNvSpPr>
          <p:nvPr/>
        </p:nvSpPr>
        <p:spPr bwMode="auto">
          <a:xfrm rot="-61499">
            <a:off x="5175885" y="3847286"/>
            <a:ext cx="1473835" cy="946524"/>
          </a:xfrm>
          <a:prstGeom prst="rect">
            <a:avLst/>
          </a:prstGeom>
          <a:noFill/>
          <a:ln w="9525">
            <a:noFill/>
            <a:miter lim="800000"/>
            <a:headEnd/>
            <a:tailEnd/>
          </a:ln>
        </p:spPr>
        <p:txBody>
          <a:bodyPr lIns="99173" tIns="49585" rIns="99173" bIns="49585">
            <a:spAutoFit/>
          </a:bodyPr>
          <a:lstStyle/>
          <a:p>
            <a:pPr algn="ctr">
              <a:lnSpc>
                <a:spcPct val="50000"/>
              </a:lnSpc>
              <a:spcBef>
                <a:spcPct val="50000"/>
              </a:spcBef>
            </a:pPr>
            <a:r>
              <a:rPr lang="en-US" sz="2200" dirty="0"/>
              <a:t>Basic </a:t>
            </a:r>
          </a:p>
          <a:p>
            <a:pPr algn="ctr">
              <a:lnSpc>
                <a:spcPct val="50000"/>
              </a:lnSpc>
              <a:spcBef>
                <a:spcPct val="50000"/>
              </a:spcBef>
            </a:pPr>
            <a:r>
              <a:rPr lang="en-US" sz="2200" dirty="0"/>
              <a:t>Core</a:t>
            </a:r>
          </a:p>
          <a:p>
            <a:pPr algn="ctr">
              <a:lnSpc>
                <a:spcPct val="50000"/>
              </a:lnSpc>
              <a:spcBef>
                <a:spcPct val="50000"/>
              </a:spcBef>
            </a:pPr>
            <a:r>
              <a:rPr lang="en-US" sz="2200" dirty="0"/>
              <a:t>Strategies</a:t>
            </a:r>
          </a:p>
        </p:txBody>
      </p:sp>
      <p:sp>
        <p:nvSpPr>
          <p:cNvPr id="31749" name="Text Box 14"/>
          <p:cNvSpPr txBox="1">
            <a:spLocks noChangeArrowheads="1"/>
          </p:cNvSpPr>
          <p:nvPr/>
        </p:nvSpPr>
        <p:spPr bwMode="auto">
          <a:xfrm rot="1721814">
            <a:off x="2661302" y="5234076"/>
            <a:ext cx="1931353" cy="607970"/>
          </a:xfrm>
          <a:prstGeom prst="rect">
            <a:avLst/>
          </a:prstGeom>
          <a:noFill/>
          <a:ln w="9525">
            <a:noFill/>
            <a:miter lim="800000"/>
            <a:headEnd/>
            <a:tailEnd/>
          </a:ln>
        </p:spPr>
        <p:txBody>
          <a:bodyPr lIns="99173" tIns="49585" rIns="99173" bIns="49585">
            <a:spAutoFit/>
          </a:bodyPr>
          <a:lstStyle/>
          <a:p>
            <a:pPr algn="ctr">
              <a:lnSpc>
                <a:spcPct val="50000"/>
              </a:lnSpc>
              <a:spcBef>
                <a:spcPct val="50000"/>
              </a:spcBef>
            </a:pPr>
            <a:r>
              <a:rPr lang="en-US" sz="2200" dirty="0"/>
              <a:t>Instructional</a:t>
            </a:r>
          </a:p>
          <a:p>
            <a:pPr algn="ctr">
              <a:lnSpc>
                <a:spcPct val="50000"/>
              </a:lnSpc>
              <a:spcBef>
                <a:spcPct val="50000"/>
              </a:spcBef>
            </a:pPr>
            <a:r>
              <a:rPr lang="en-US" sz="2200" dirty="0"/>
              <a:t>Practices</a:t>
            </a:r>
          </a:p>
        </p:txBody>
      </p:sp>
      <p:sp>
        <p:nvSpPr>
          <p:cNvPr id="31750" name="Text Box 15"/>
          <p:cNvSpPr txBox="1">
            <a:spLocks noChangeArrowheads="1"/>
          </p:cNvSpPr>
          <p:nvPr/>
        </p:nvSpPr>
        <p:spPr bwMode="auto">
          <a:xfrm rot="-1926845">
            <a:off x="2663032" y="2633116"/>
            <a:ext cx="1938338" cy="607970"/>
          </a:xfrm>
          <a:prstGeom prst="rect">
            <a:avLst/>
          </a:prstGeom>
          <a:noFill/>
          <a:ln w="9525">
            <a:noFill/>
            <a:miter lim="800000"/>
            <a:headEnd/>
            <a:tailEnd/>
          </a:ln>
        </p:spPr>
        <p:txBody>
          <a:bodyPr lIns="99173" tIns="49585" rIns="99173" bIns="49585">
            <a:spAutoFit/>
          </a:bodyPr>
          <a:lstStyle/>
          <a:p>
            <a:pPr algn="ctr">
              <a:lnSpc>
                <a:spcPct val="50000"/>
              </a:lnSpc>
              <a:spcBef>
                <a:spcPct val="50000"/>
              </a:spcBef>
            </a:pPr>
            <a:r>
              <a:rPr lang="en-US" sz="2200" dirty="0"/>
              <a:t>Early</a:t>
            </a:r>
          </a:p>
          <a:p>
            <a:pPr algn="ctr">
              <a:lnSpc>
                <a:spcPct val="50000"/>
              </a:lnSpc>
              <a:spcBef>
                <a:spcPct val="50000"/>
              </a:spcBef>
            </a:pPr>
            <a:r>
              <a:rPr lang="en-US" sz="2200" dirty="0"/>
              <a:t>Interventions</a:t>
            </a:r>
          </a:p>
        </p:txBody>
      </p:sp>
      <p:sp>
        <p:nvSpPr>
          <p:cNvPr id="31751" name="Text Box 17"/>
          <p:cNvSpPr txBox="1">
            <a:spLocks noChangeArrowheads="1"/>
          </p:cNvSpPr>
          <p:nvPr/>
        </p:nvSpPr>
        <p:spPr bwMode="auto">
          <a:xfrm rot="1590824">
            <a:off x="3164205" y="3848891"/>
            <a:ext cx="2430780" cy="777354"/>
          </a:xfrm>
          <a:prstGeom prst="rect">
            <a:avLst/>
          </a:prstGeom>
          <a:noFill/>
          <a:ln w="9525">
            <a:noFill/>
            <a:miter lim="800000"/>
            <a:headEnd/>
            <a:tailEnd/>
          </a:ln>
        </p:spPr>
        <p:txBody>
          <a:bodyPr lIns="99173" tIns="49585" rIns="99173" bIns="49585">
            <a:spAutoFit/>
          </a:bodyPr>
          <a:lstStyle/>
          <a:p>
            <a:pPr algn="ctr">
              <a:spcBef>
                <a:spcPct val="50000"/>
              </a:spcBef>
            </a:pPr>
            <a:r>
              <a:rPr lang="en-US" sz="2200" dirty="0"/>
              <a:t>School-Community Collaboration</a:t>
            </a:r>
          </a:p>
        </p:txBody>
      </p:sp>
      <p:grpSp>
        <p:nvGrpSpPr>
          <p:cNvPr id="31752" name="Group 31"/>
          <p:cNvGrpSpPr>
            <a:grpSpLocks/>
          </p:cNvGrpSpPr>
          <p:nvPr/>
        </p:nvGrpSpPr>
        <p:grpSpPr bwMode="auto">
          <a:xfrm>
            <a:off x="-2001199" y="1542627"/>
            <a:ext cx="9798209" cy="6365239"/>
            <a:chOff x="-1519" y="906"/>
            <a:chExt cx="5622" cy="3759"/>
          </a:xfrm>
        </p:grpSpPr>
        <p:sp>
          <p:nvSpPr>
            <p:cNvPr id="31754" name="Oval 3"/>
            <p:cNvSpPr>
              <a:spLocks noChangeArrowheads="1"/>
            </p:cNvSpPr>
            <p:nvPr/>
          </p:nvSpPr>
          <p:spPr bwMode="auto">
            <a:xfrm rot="-1739586">
              <a:off x="839" y="906"/>
              <a:ext cx="3264" cy="3216"/>
            </a:xfrm>
            <a:prstGeom prst="ellipse">
              <a:avLst/>
            </a:prstGeom>
            <a:solidFill>
              <a:srgbClr val="00B050"/>
            </a:solidFill>
            <a:ln w="9525">
              <a:solidFill>
                <a:schemeClr val="tx1"/>
              </a:solidFill>
              <a:miter lim="800000"/>
              <a:headEnd/>
              <a:tailEnd/>
            </a:ln>
          </p:spPr>
          <p:txBody>
            <a:bodyPr wrap="none" anchor="ctr"/>
            <a:lstStyle/>
            <a:p>
              <a:pPr algn="ctr"/>
              <a:endParaRPr lang="en-US"/>
            </a:p>
          </p:txBody>
        </p:sp>
        <p:sp>
          <p:nvSpPr>
            <p:cNvPr id="31755" name="AutoShape 4"/>
            <p:cNvSpPr>
              <a:spLocks noChangeArrowheads="1"/>
            </p:cNvSpPr>
            <p:nvPr/>
          </p:nvSpPr>
          <p:spPr bwMode="auto">
            <a:xfrm rot="430536">
              <a:off x="1888" y="1401"/>
              <a:ext cx="1383" cy="11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9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9FBAB"/>
            </a:solidFill>
            <a:ln w="9525">
              <a:solidFill>
                <a:schemeClr val="tx1"/>
              </a:solidFill>
              <a:miter lim="800000"/>
              <a:headEnd/>
              <a:tailEnd/>
            </a:ln>
          </p:spPr>
          <p:txBody>
            <a:bodyPr wrap="none" anchor="ctr"/>
            <a:lstStyle/>
            <a:p>
              <a:endParaRPr lang="en-US"/>
            </a:p>
          </p:txBody>
        </p:sp>
        <p:sp>
          <p:nvSpPr>
            <p:cNvPr id="31756" name="AutoShape 5"/>
            <p:cNvSpPr>
              <a:spLocks noChangeArrowheads="1"/>
            </p:cNvSpPr>
            <p:nvPr/>
          </p:nvSpPr>
          <p:spPr bwMode="auto">
            <a:xfrm rot="6928253">
              <a:off x="2394" y="2340"/>
              <a:ext cx="1383" cy="11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9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9FBAB"/>
            </a:solidFill>
            <a:ln w="9525">
              <a:solidFill>
                <a:schemeClr val="tx1"/>
              </a:solidFill>
              <a:miter lim="800000"/>
              <a:headEnd/>
              <a:tailEnd/>
            </a:ln>
          </p:spPr>
          <p:txBody>
            <a:bodyPr rot="10800000" vert="eaVert" wrap="none" anchor="ctr"/>
            <a:lstStyle/>
            <a:p>
              <a:endParaRPr lang="en-US"/>
            </a:p>
          </p:txBody>
        </p:sp>
        <p:sp>
          <p:nvSpPr>
            <p:cNvPr id="31757" name="AutoShape 6"/>
            <p:cNvSpPr>
              <a:spLocks noChangeArrowheads="1"/>
            </p:cNvSpPr>
            <p:nvPr/>
          </p:nvSpPr>
          <p:spPr bwMode="auto">
            <a:xfrm rot="-7592801">
              <a:off x="1300" y="2338"/>
              <a:ext cx="1383" cy="11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9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9FBAB"/>
            </a:solidFill>
            <a:ln w="9525">
              <a:solidFill>
                <a:schemeClr val="tx1"/>
              </a:solidFill>
              <a:miter lim="800000"/>
              <a:headEnd/>
              <a:tailEnd/>
            </a:ln>
          </p:spPr>
          <p:txBody>
            <a:bodyPr vert="eaVert" wrap="none" anchor="ctr"/>
            <a:lstStyle/>
            <a:p>
              <a:endParaRPr lang="en-US"/>
            </a:p>
          </p:txBody>
        </p:sp>
        <p:sp>
          <p:nvSpPr>
            <p:cNvPr id="31758" name="Text Box 8"/>
            <p:cNvSpPr txBox="1">
              <a:spLocks noChangeArrowheads="1"/>
            </p:cNvSpPr>
            <p:nvPr/>
          </p:nvSpPr>
          <p:spPr bwMode="auto">
            <a:xfrm rot="-6900961">
              <a:off x="446" y="2987"/>
              <a:ext cx="1488" cy="251"/>
            </a:xfrm>
            <a:prstGeom prst="rect">
              <a:avLst/>
            </a:prstGeom>
            <a:noFill/>
            <a:ln w="9525">
              <a:noFill/>
              <a:miter lim="800000"/>
              <a:headEnd/>
              <a:tailEnd/>
            </a:ln>
          </p:spPr>
          <p:txBody>
            <a:bodyPr>
              <a:spAutoFit/>
            </a:bodyPr>
            <a:lstStyle/>
            <a:p>
              <a:pPr algn="ctr">
                <a:spcBef>
                  <a:spcPct val="50000"/>
                </a:spcBef>
              </a:pPr>
              <a:r>
                <a:rPr lang="en-US" sz="2200" dirty="0">
                  <a:solidFill>
                    <a:schemeClr val="bg1"/>
                  </a:solidFill>
                </a:rPr>
                <a:t>Systemic Renewal</a:t>
              </a:r>
            </a:p>
          </p:txBody>
        </p:sp>
        <p:sp>
          <p:nvSpPr>
            <p:cNvPr id="31759" name="Rectangle 9"/>
            <p:cNvSpPr>
              <a:spLocks noChangeArrowheads="1"/>
            </p:cNvSpPr>
            <p:nvPr/>
          </p:nvSpPr>
          <p:spPr bwMode="auto">
            <a:xfrm rot="7209433">
              <a:off x="2966" y="3059"/>
              <a:ext cx="1433" cy="253"/>
            </a:xfrm>
            <a:prstGeom prst="rect">
              <a:avLst/>
            </a:prstGeom>
            <a:noFill/>
            <a:ln w="9525">
              <a:noFill/>
              <a:miter lim="800000"/>
              <a:headEnd/>
              <a:tailEnd/>
            </a:ln>
          </p:spPr>
          <p:txBody>
            <a:bodyPr>
              <a:spAutoFit/>
            </a:bodyPr>
            <a:lstStyle/>
            <a:p>
              <a:r>
                <a:rPr lang="en-US" sz="2200" dirty="0">
                  <a:solidFill>
                    <a:schemeClr val="bg1"/>
                  </a:solidFill>
                </a:rPr>
                <a:t>Systemic Renewal</a:t>
              </a:r>
            </a:p>
          </p:txBody>
        </p:sp>
        <p:sp>
          <p:nvSpPr>
            <p:cNvPr id="31760" name="Text Box 10"/>
            <p:cNvSpPr txBox="1">
              <a:spLocks noChangeArrowheads="1"/>
            </p:cNvSpPr>
            <p:nvPr/>
          </p:nvSpPr>
          <p:spPr bwMode="auto">
            <a:xfrm>
              <a:off x="1821" y="1087"/>
              <a:ext cx="1305" cy="254"/>
            </a:xfrm>
            <a:prstGeom prst="rect">
              <a:avLst/>
            </a:prstGeom>
            <a:noFill/>
            <a:ln w="9525">
              <a:noFill/>
              <a:miter lim="800000"/>
              <a:headEnd/>
              <a:tailEnd/>
            </a:ln>
          </p:spPr>
          <p:txBody>
            <a:bodyPr wrap="none">
              <a:spAutoFit/>
            </a:bodyPr>
            <a:lstStyle/>
            <a:p>
              <a:r>
                <a:rPr lang="en-US" sz="2200" dirty="0">
                  <a:solidFill>
                    <a:schemeClr val="bg1"/>
                  </a:solidFill>
                </a:rPr>
                <a:t>Systemic Renewal</a:t>
              </a:r>
              <a:endParaRPr lang="en-US" dirty="0">
                <a:solidFill>
                  <a:schemeClr val="bg1"/>
                </a:solidFill>
              </a:endParaRPr>
            </a:p>
          </p:txBody>
        </p:sp>
        <p:sp>
          <p:nvSpPr>
            <p:cNvPr id="31761" name="WordArt 18"/>
            <p:cNvSpPr>
              <a:spLocks noChangeArrowheads="1" noChangeShapeType="1" noTextEdit="1"/>
            </p:cNvSpPr>
            <p:nvPr/>
          </p:nvSpPr>
          <p:spPr bwMode="auto">
            <a:xfrm rot="6946267">
              <a:off x="2881" y="2933"/>
              <a:ext cx="816" cy="240"/>
            </a:xfrm>
            <a:prstGeom prst="rect">
              <a:avLst/>
            </a:prstGeom>
          </p:spPr>
          <p:txBody>
            <a:bodyPr spcFirstLastPara="1" wrap="none" fromWordArt="1">
              <a:prstTxWarp prst="textArchUp">
                <a:avLst>
                  <a:gd name="adj" fmla="val 10800004"/>
                </a:avLst>
              </a:prstTxWarp>
            </a:bodyPr>
            <a:lstStyle/>
            <a:p>
              <a:pPr algn="ctr"/>
              <a:r>
                <a:rPr lang="en-US" sz="1500" kern="10" dirty="0">
                  <a:ln w="9525">
                    <a:solidFill>
                      <a:srgbClr val="000000"/>
                    </a:solidFill>
                    <a:miter lim="800000"/>
                    <a:headEnd/>
                    <a:tailEnd/>
                  </a:ln>
                  <a:solidFill>
                    <a:srgbClr val="000000"/>
                  </a:solidFill>
                  <a:latin typeface="Tahoma"/>
                  <a:cs typeface="Tahoma"/>
                </a:rPr>
                <a:t>Environments</a:t>
              </a:r>
            </a:p>
          </p:txBody>
        </p:sp>
        <p:sp>
          <p:nvSpPr>
            <p:cNvPr id="31762" name="WordArt 19"/>
            <p:cNvSpPr>
              <a:spLocks noChangeArrowheads="1" noChangeShapeType="1" noTextEdit="1"/>
            </p:cNvSpPr>
            <p:nvPr/>
          </p:nvSpPr>
          <p:spPr bwMode="auto">
            <a:xfrm rot="-7685652">
              <a:off x="1582" y="3070"/>
              <a:ext cx="258" cy="96"/>
            </a:xfrm>
            <a:prstGeom prst="rect">
              <a:avLst/>
            </a:prstGeom>
          </p:spPr>
          <p:txBody>
            <a:bodyPr spcFirstLastPara="1" wrap="none" fromWordArt="1">
              <a:prstTxWarp prst="textArchUp">
                <a:avLst>
                  <a:gd name="adj" fmla="val 10800004"/>
                </a:avLst>
              </a:prstTxWarp>
            </a:bodyPr>
            <a:lstStyle/>
            <a:p>
              <a:pPr algn="ctr"/>
              <a:r>
                <a:rPr lang="en-US" sz="1700" kern="10" dirty="0">
                  <a:ln w="9525">
                    <a:solidFill>
                      <a:srgbClr val="000000"/>
                    </a:solidFill>
                    <a:miter lim="800000"/>
                    <a:headEnd/>
                    <a:tailEnd/>
                  </a:ln>
                  <a:solidFill>
                    <a:srgbClr val="000000"/>
                  </a:solidFill>
                  <a:latin typeface="Tahoma"/>
                  <a:cs typeface="Tahoma"/>
                </a:rPr>
                <a:t>Safe</a:t>
              </a:r>
            </a:p>
          </p:txBody>
        </p:sp>
        <p:sp>
          <p:nvSpPr>
            <p:cNvPr id="31763" name="WordArt 20"/>
            <p:cNvSpPr>
              <a:spLocks noChangeArrowheads="1" noChangeShapeType="1" noTextEdit="1"/>
            </p:cNvSpPr>
            <p:nvPr/>
          </p:nvSpPr>
          <p:spPr bwMode="auto">
            <a:xfrm rot="501456">
              <a:off x="2284" y="1526"/>
              <a:ext cx="547" cy="209"/>
            </a:xfrm>
            <a:prstGeom prst="rect">
              <a:avLst/>
            </a:prstGeom>
          </p:spPr>
          <p:txBody>
            <a:bodyPr spcFirstLastPara="1" wrap="none" fromWordArt="1">
              <a:prstTxWarp prst="textArchUp">
                <a:avLst>
                  <a:gd name="adj" fmla="val 10800004"/>
                </a:avLst>
              </a:prstTxWarp>
            </a:bodyPr>
            <a:lstStyle/>
            <a:p>
              <a:pPr algn="ctr"/>
              <a:r>
                <a:rPr lang="en-US" sz="1700" kern="10" dirty="0">
                  <a:ln w="9525">
                    <a:solidFill>
                      <a:srgbClr val="000000"/>
                    </a:solidFill>
                    <a:miter lim="800000"/>
                    <a:headEnd/>
                    <a:tailEnd/>
                  </a:ln>
                  <a:solidFill>
                    <a:srgbClr val="000000"/>
                  </a:solidFill>
                  <a:latin typeface="Tahoma"/>
                  <a:cs typeface="Tahoma"/>
                </a:rPr>
                <a:t>Learning</a:t>
              </a:r>
            </a:p>
          </p:txBody>
        </p:sp>
        <p:grpSp>
          <p:nvGrpSpPr>
            <p:cNvPr id="31764" name="Group 4"/>
            <p:cNvGrpSpPr>
              <a:grpSpLocks noChangeAspect="1"/>
            </p:cNvGrpSpPr>
            <p:nvPr/>
          </p:nvGrpSpPr>
          <p:grpSpPr bwMode="auto">
            <a:xfrm rot="-1739586">
              <a:off x="-1519" y="1599"/>
              <a:ext cx="5444" cy="3066"/>
              <a:chOff x="-1203" y="1056"/>
              <a:chExt cx="5444" cy="3066"/>
            </a:xfrm>
          </p:grpSpPr>
          <p:sp>
            <p:nvSpPr>
              <p:cNvPr id="31770" name="Freeform 5"/>
              <p:cNvSpPr>
                <a:spLocks/>
              </p:cNvSpPr>
              <p:nvPr/>
            </p:nvSpPr>
            <p:spPr bwMode="auto">
              <a:xfrm>
                <a:off x="1835" y="1338"/>
                <a:ext cx="2406" cy="2784"/>
              </a:xfrm>
              <a:custGeom>
                <a:avLst/>
                <a:gdLst>
                  <a:gd name="T0" fmla="*/ 1387 w 2406"/>
                  <a:gd name="T1" fmla="*/ 882 h 2784"/>
                  <a:gd name="T2" fmla="*/ 883 w 2406"/>
                  <a:gd name="T3" fmla="*/ 0 h 2784"/>
                  <a:gd name="T4" fmla="*/ 0 w 2406"/>
                  <a:gd name="T5" fmla="*/ 510 h 2784"/>
                  <a:gd name="T6" fmla="*/ 508 w 2406"/>
                  <a:gd name="T7" fmla="*/ 1392 h 2784"/>
                  <a:gd name="T8" fmla="*/ 508 w 2406"/>
                  <a:gd name="T9" fmla="*/ 1388 h 2784"/>
                  <a:gd name="T10" fmla="*/ 0 w 2406"/>
                  <a:gd name="T11" fmla="*/ 2274 h 2784"/>
                  <a:gd name="T12" fmla="*/ 883 w 2406"/>
                  <a:gd name="T13" fmla="*/ 2784 h 2784"/>
                  <a:gd name="T14" fmla="*/ 1387 w 2406"/>
                  <a:gd name="T15" fmla="*/ 1902 h 2784"/>
                  <a:gd name="T16" fmla="*/ 1387 w 2406"/>
                  <a:gd name="T17" fmla="*/ 1902 h 2784"/>
                  <a:gd name="T18" fmla="*/ 2406 w 2406"/>
                  <a:gd name="T19" fmla="*/ 1902 h 2784"/>
                  <a:gd name="T20" fmla="*/ 2406 w 2406"/>
                  <a:gd name="T21" fmla="*/ 882 h 2784"/>
                  <a:gd name="T22" fmla="*/ 1387 w 2406"/>
                  <a:gd name="T23" fmla="*/ 882 h 2784"/>
                  <a:gd name="T24" fmla="*/ 1387 w 2406"/>
                  <a:gd name="T25" fmla="*/ 882 h 27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06"/>
                  <a:gd name="T40" fmla="*/ 0 h 2784"/>
                  <a:gd name="T41" fmla="*/ 2406 w 2406"/>
                  <a:gd name="T42" fmla="*/ 2784 h 27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06" h="2784">
                    <a:moveTo>
                      <a:pt x="1387" y="882"/>
                    </a:moveTo>
                    <a:lnTo>
                      <a:pt x="883" y="0"/>
                    </a:lnTo>
                    <a:lnTo>
                      <a:pt x="0" y="510"/>
                    </a:lnTo>
                    <a:lnTo>
                      <a:pt x="508" y="1392"/>
                    </a:lnTo>
                    <a:lnTo>
                      <a:pt x="508" y="1388"/>
                    </a:lnTo>
                    <a:lnTo>
                      <a:pt x="0" y="2274"/>
                    </a:lnTo>
                    <a:lnTo>
                      <a:pt x="883" y="2784"/>
                    </a:lnTo>
                    <a:lnTo>
                      <a:pt x="1387" y="1902"/>
                    </a:lnTo>
                    <a:lnTo>
                      <a:pt x="2406" y="1902"/>
                    </a:lnTo>
                    <a:lnTo>
                      <a:pt x="2406" y="882"/>
                    </a:lnTo>
                    <a:lnTo>
                      <a:pt x="1387" y="882"/>
                    </a:lnTo>
                    <a:close/>
                  </a:path>
                </a:pathLst>
              </a:custGeom>
              <a:solidFill>
                <a:srgbClr val="EF721D"/>
              </a:solidFill>
              <a:ln w="9525">
                <a:solidFill>
                  <a:schemeClr val="tx1"/>
                </a:solidFill>
                <a:round/>
                <a:headEnd/>
                <a:tailEnd/>
              </a:ln>
            </p:spPr>
            <p:txBody>
              <a:bodyPr/>
              <a:lstStyle/>
              <a:p>
                <a:endParaRPr lang="en-US"/>
              </a:p>
            </p:txBody>
          </p:sp>
          <p:sp>
            <p:nvSpPr>
              <p:cNvPr id="31771" name="AutoShape 3"/>
              <p:cNvSpPr>
                <a:spLocks noChangeAspect="1" noChangeArrowheads="1" noTextEdit="1"/>
              </p:cNvSpPr>
              <p:nvPr/>
            </p:nvSpPr>
            <p:spPr bwMode="auto">
              <a:xfrm>
                <a:off x="-1203" y="1056"/>
                <a:ext cx="2406" cy="2784"/>
              </a:xfrm>
              <a:prstGeom prst="rect">
                <a:avLst/>
              </a:prstGeom>
              <a:noFill/>
              <a:ln w="9525">
                <a:noFill/>
                <a:miter lim="800000"/>
                <a:headEnd/>
                <a:tailEnd/>
              </a:ln>
            </p:spPr>
            <p:txBody>
              <a:bodyPr/>
              <a:lstStyle/>
              <a:p>
                <a:endParaRPr lang="en-US"/>
              </a:p>
            </p:txBody>
          </p:sp>
        </p:grpSp>
        <p:sp>
          <p:nvSpPr>
            <p:cNvPr id="31765" name="AutoShape 16"/>
            <p:cNvSpPr>
              <a:spLocks noChangeArrowheads="1"/>
            </p:cNvSpPr>
            <p:nvPr/>
          </p:nvSpPr>
          <p:spPr bwMode="auto">
            <a:xfrm rot="46190">
              <a:off x="1797" y="1716"/>
              <a:ext cx="1471" cy="1311"/>
            </a:xfrm>
            <a:prstGeom prst="triangle">
              <a:avLst>
                <a:gd name="adj" fmla="val 50000"/>
              </a:avLst>
            </a:prstGeom>
            <a:solidFill>
              <a:srgbClr val="FFFF66"/>
            </a:solidFill>
            <a:ln w="9525">
              <a:solidFill>
                <a:schemeClr val="tx1"/>
              </a:solidFill>
              <a:miter lim="800000"/>
              <a:headEnd/>
              <a:tailEnd/>
            </a:ln>
          </p:spPr>
          <p:txBody>
            <a:bodyPr wrap="none" anchor="ctr"/>
            <a:lstStyle/>
            <a:p>
              <a:endParaRPr lang="en-US"/>
            </a:p>
          </p:txBody>
        </p:sp>
        <p:sp>
          <p:nvSpPr>
            <p:cNvPr id="31766" name="TextBox 27"/>
            <p:cNvSpPr txBox="1">
              <a:spLocks noChangeArrowheads="1"/>
            </p:cNvSpPr>
            <p:nvPr/>
          </p:nvSpPr>
          <p:spPr bwMode="auto">
            <a:xfrm rot="57689">
              <a:off x="1951" y="2261"/>
              <a:ext cx="1178" cy="756"/>
            </a:xfrm>
            <a:prstGeom prst="rect">
              <a:avLst/>
            </a:prstGeom>
            <a:noFill/>
            <a:ln w="9525">
              <a:noFill/>
              <a:miter lim="800000"/>
              <a:headEnd/>
              <a:tailEnd/>
            </a:ln>
          </p:spPr>
          <p:txBody>
            <a:bodyPr>
              <a:spAutoFit/>
            </a:bodyPr>
            <a:lstStyle/>
            <a:p>
              <a:pPr algn="ctr"/>
              <a:r>
                <a:rPr lang="en-US"/>
                <a:t>School-Community Collaboration</a:t>
              </a:r>
            </a:p>
          </p:txBody>
        </p:sp>
        <p:sp>
          <p:nvSpPr>
            <p:cNvPr id="31767" name="TextBox 28"/>
            <p:cNvSpPr txBox="1">
              <a:spLocks noChangeArrowheads="1"/>
            </p:cNvSpPr>
            <p:nvPr/>
          </p:nvSpPr>
          <p:spPr bwMode="auto">
            <a:xfrm rot="-3514589">
              <a:off x="1136" y="1856"/>
              <a:ext cx="1199" cy="524"/>
            </a:xfrm>
            <a:prstGeom prst="rect">
              <a:avLst/>
            </a:prstGeom>
            <a:noFill/>
            <a:ln w="9525">
              <a:noFill/>
              <a:miter lim="800000"/>
              <a:headEnd/>
              <a:tailEnd/>
            </a:ln>
          </p:spPr>
          <p:txBody>
            <a:bodyPr>
              <a:spAutoFit/>
            </a:bodyPr>
            <a:lstStyle/>
            <a:p>
              <a:pPr algn="ctr"/>
              <a:r>
                <a:rPr lang="en-US"/>
                <a:t>Early Interventions</a:t>
              </a:r>
            </a:p>
          </p:txBody>
        </p:sp>
        <p:sp>
          <p:nvSpPr>
            <p:cNvPr id="31768" name="TextBox 29"/>
            <p:cNvSpPr txBox="1">
              <a:spLocks noChangeArrowheads="1"/>
            </p:cNvSpPr>
            <p:nvPr/>
          </p:nvSpPr>
          <p:spPr bwMode="auto">
            <a:xfrm rot="-30703">
              <a:off x="1743" y="3203"/>
              <a:ext cx="1493" cy="523"/>
            </a:xfrm>
            <a:prstGeom prst="rect">
              <a:avLst/>
            </a:prstGeom>
            <a:noFill/>
            <a:ln w="9525">
              <a:noFill/>
              <a:miter lim="800000"/>
              <a:headEnd/>
              <a:tailEnd/>
            </a:ln>
          </p:spPr>
          <p:txBody>
            <a:bodyPr>
              <a:spAutoFit/>
            </a:bodyPr>
            <a:lstStyle/>
            <a:p>
              <a:pPr algn="ctr"/>
              <a:r>
                <a:rPr lang="en-US"/>
                <a:t>Instructional</a:t>
              </a:r>
            </a:p>
            <a:p>
              <a:pPr algn="ctr"/>
              <a:r>
                <a:rPr lang="en-US"/>
                <a:t>Practices</a:t>
              </a:r>
            </a:p>
          </p:txBody>
        </p:sp>
        <p:sp>
          <p:nvSpPr>
            <p:cNvPr id="31769" name="TextBox 30"/>
            <p:cNvSpPr txBox="1">
              <a:spLocks noChangeArrowheads="1"/>
            </p:cNvSpPr>
            <p:nvPr/>
          </p:nvSpPr>
          <p:spPr bwMode="auto">
            <a:xfrm rot="19860414">
              <a:off x="2784" y="1754"/>
              <a:ext cx="1009" cy="763"/>
            </a:xfrm>
            <a:prstGeom prst="rect">
              <a:avLst/>
            </a:prstGeom>
            <a:noFill/>
            <a:ln w="9525">
              <a:noFill/>
              <a:miter lim="800000"/>
              <a:headEnd/>
              <a:tailEnd/>
            </a:ln>
          </p:spPr>
          <p:txBody>
            <a:bodyPr>
              <a:spAutoFit/>
            </a:bodyPr>
            <a:lstStyle/>
            <a:p>
              <a:pPr algn="ctr"/>
              <a:r>
                <a:rPr lang="en-US"/>
                <a:t>Basic</a:t>
              </a:r>
            </a:p>
            <a:p>
              <a:pPr algn="ctr"/>
              <a:r>
                <a:rPr lang="en-US"/>
                <a:t>Core</a:t>
              </a:r>
            </a:p>
            <a:p>
              <a:pPr algn="ctr"/>
              <a:r>
                <a:rPr lang="en-US"/>
                <a:t>Strategies</a:t>
              </a:r>
            </a:p>
          </p:txBody>
        </p:sp>
      </p:grpSp>
      <p:sp>
        <p:nvSpPr>
          <p:cNvPr id="27" name="Slide Number Placeholder 26"/>
          <p:cNvSpPr>
            <a:spLocks noGrp="1"/>
          </p:cNvSpPr>
          <p:nvPr>
            <p:ph type="sldNum" sz="quarter" idx="12"/>
          </p:nvPr>
        </p:nvSpPr>
        <p:spPr/>
        <p:txBody>
          <a:bodyPr/>
          <a:lstStyle/>
          <a:p>
            <a:pPr>
              <a:defRPr/>
            </a:pPr>
            <a:fld id="{6CB759E5-42B9-44E2-B035-E5348528E09F}"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ChangeArrowheads="1"/>
          </p:cNvSpPr>
          <p:nvPr/>
        </p:nvSpPr>
        <p:spPr bwMode="auto">
          <a:xfrm>
            <a:off x="728935" y="949234"/>
            <a:ext cx="8493760" cy="1219200"/>
          </a:xfrm>
          <a:prstGeom prst="rect">
            <a:avLst/>
          </a:prstGeom>
          <a:noFill/>
          <a:ln w="9525">
            <a:noFill/>
            <a:miter lim="800000"/>
            <a:headEnd/>
            <a:tailEnd/>
          </a:ln>
        </p:spPr>
        <p:txBody>
          <a:bodyPr lIns="99173" tIns="49585" rIns="99173" bIns="49585" anchor="b"/>
          <a:lstStyle/>
          <a:p>
            <a:pPr algn="ctr">
              <a:defRPr/>
            </a:pPr>
            <a:r>
              <a:rPr lang="en-US" sz="4800" b="1" dirty="0">
                <a:ln w="12700">
                  <a:noFill/>
                  <a:prstDash val="solid"/>
                </a:ln>
                <a:solidFill>
                  <a:srgbClr val="0000FF"/>
                </a:solidFill>
                <a:latin typeface="Trebuchet MS" pitchFamily="34" charset="0"/>
              </a:rPr>
              <a:t>A School and </a:t>
            </a:r>
            <a:br>
              <a:rPr lang="en-US" sz="4800" b="1" dirty="0">
                <a:ln w="12700">
                  <a:noFill/>
                  <a:prstDash val="solid"/>
                </a:ln>
                <a:solidFill>
                  <a:srgbClr val="0000FF"/>
                </a:solidFill>
                <a:latin typeface="Trebuchet MS" pitchFamily="34" charset="0"/>
              </a:rPr>
            </a:br>
            <a:r>
              <a:rPr lang="en-US" sz="4800" b="1" dirty="0">
                <a:ln w="12700">
                  <a:noFill/>
                  <a:prstDash val="solid"/>
                </a:ln>
                <a:solidFill>
                  <a:srgbClr val="0000FF"/>
                </a:solidFill>
                <a:latin typeface="Trebuchet MS" pitchFamily="34" charset="0"/>
              </a:rPr>
              <a:t>Community Perspective</a:t>
            </a:r>
          </a:p>
        </p:txBody>
      </p:sp>
      <p:sp>
        <p:nvSpPr>
          <p:cNvPr id="32771" name="Text Box 4"/>
          <p:cNvSpPr txBox="1">
            <a:spLocks noChangeArrowheads="1"/>
          </p:cNvSpPr>
          <p:nvPr/>
        </p:nvSpPr>
        <p:spPr bwMode="auto">
          <a:xfrm>
            <a:off x="550069" y="2849889"/>
            <a:ext cx="8549640" cy="2647594"/>
          </a:xfrm>
          <a:prstGeom prst="rect">
            <a:avLst/>
          </a:prstGeom>
          <a:noFill/>
          <a:ln w="9525">
            <a:noFill/>
            <a:miter lim="800000"/>
            <a:headEnd/>
            <a:tailEnd/>
          </a:ln>
        </p:spPr>
        <p:txBody>
          <a:bodyPr lIns="99173" tIns="49585" rIns="99173" bIns="49585">
            <a:spAutoFit/>
          </a:bodyPr>
          <a:lstStyle/>
          <a:p>
            <a:pPr marL="929736" lvl="1" indent="-371895">
              <a:lnSpc>
                <a:spcPct val="90000"/>
              </a:lnSpc>
              <a:spcBef>
                <a:spcPct val="20000"/>
              </a:spcBef>
              <a:buClr>
                <a:srgbClr val="0000FF"/>
              </a:buClr>
              <a:buSzPct val="70000"/>
              <a:buFont typeface="Arial" pitchFamily="34" charset="0"/>
              <a:buChar char="■"/>
            </a:pPr>
            <a:r>
              <a:rPr lang="en-US" sz="3500" dirty="0">
                <a:latin typeface="+mn-lt"/>
              </a:rPr>
              <a:t>Systemic renewal</a:t>
            </a:r>
          </a:p>
          <a:p>
            <a:pPr marL="929736" lvl="1" indent="-371895">
              <a:lnSpc>
                <a:spcPct val="90000"/>
              </a:lnSpc>
              <a:spcBef>
                <a:spcPct val="20000"/>
              </a:spcBef>
              <a:buClr>
                <a:srgbClr val="0000FF"/>
              </a:buClr>
              <a:buSzPct val="70000"/>
              <a:buFont typeface="Arial" pitchFamily="34" charset="0"/>
              <a:buChar char="■"/>
            </a:pPr>
            <a:endParaRPr lang="en-US" dirty="0">
              <a:latin typeface="+mn-lt"/>
            </a:endParaRPr>
          </a:p>
          <a:p>
            <a:pPr marL="929736" lvl="1" indent="-371895">
              <a:lnSpc>
                <a:spcPct val="90000"/>
              </a:lnSpc>
              <a:spcBef>
                <a:spcPct val="20000"/>
              </a:spcBef>
              <a:buClr>
                <a:srgbClr val="0000FF"/>
              </a:buClr>
              <a:buSzPct val="70000"/>
              <a:buFont typeface="Arial" pitchFamily="34" charset="0"/>
              <a:buChar char="■"/>
            </a:pPr>
            <a:r>
              <a:rPr lang="en-US" sz="3500" dirty="0">
                <a:latin typeface="+mn-lt"/>
              </a:rPr>
              <a:t>School and community collaboration</a:t>
            </a:r>
          </a:p>
          <a:p>
            <a:pPr marL="929736" lvl="1" indent="-371895">
              <a:lnSpc>
                <a:spcPct val="90000"/>
              </a:lnSpc>
              <a:spcBef>
                <a:spcPct val="20000"/>
              </a:spcBef>
              <a:buClr>
                <a:srgbClr val="0000FF"/>
              </a:buClr>
              <a:buSzPct val="70000"/>
              <a:buFont typeface="Arial" pitchFamily="34" charset="0"/>
              <a:buChar char="■"/>
            </a:pPr>
            <a:endParaRPr lang="en-US" dirty="0">
              <a:latin typeface="+mn-lt"/>
            </a:endParaRPr>
          </a:p>
          <a:p>
            <a:pPr marL="929736" lvl="1" indent="-371895">
              <a:lnSpc>
                <a:spcPct val="90000"/>
              </a:lnSpc>
              <a:spcBef>
                <a:spcPct val="20000"/>
              </a:spcBef>
              <a:buClr>
                <a:srgbClr val="0000FF"/>
              </a:buClr>
              <a:buSzPct val="70000"/>
              <a:buFont typeface="Arial" pitchFamily="34" charset="0"/>
              <a:buChar char="■"/>
            </a:pPr>
            <a:r>
              <a:rPr lang="en-US" sz="3500" dirty="0">
                <a:latin typeface="+mn-lt"/>
              </a:rPr>
              <a:t>Safe learning environments</a:t>
            </a:r>
          </a:p>
        </p:txBody>
      </p:sp>
      <p:sp>
        <p:nvSpPr>
          <p:cNvPr id="4" name="Slide Number Placeholder 3"/>
          <p:cNvSpPr>
            <a:spLocks noGrp="1"/>
          </p:cNvSpPr>
          <p:nvPr>
            <p:ph type="sldNum" sz="quarter" idx="12"/>
          </p:nvPr>
        </p:nvSpPr>
        <p:spPr/>
        <p:txBody>
          <a:bodyPr/>
          <a:lstStyle/>
          <a:p>
            <a:pPr>
              <a:defRPr/>
            </a:pPr>
            <a:fld id="{BF967A21-1F25-4058-903E-0C410087EF4B}"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rgbClr val="0000FF"/>
                </a:solidFill>
                <a:latin typeface="Trebuchet MS" pitchFamily="34" charset="0"/>
              </a:rPr>
              <a:t>Public </a:t>
            </a:r>
            <a:r>
              <a:rPr lang="en-US" sz="2400" b="1" dirty="0" smtClean="0">
                <a:solidFill>
                  <a:srgbClr val="0000FF"/>
                </a:solidFill>
                <a:latin typeface="Trebuchet MS" pitchFamily="34" charset="0"/>
              </a:rPr>
              <a:t>High School Averaged </a:t>
            </a:r>
            <a:r>
              <a:rPr lang="en-US" sz="2400" b="1" dirty="0">
                <a:solidFill>
                  <a:srgbClr val="0000FF"/>
                </a:solidFill>
                <a:latin typeface="Trebuchet MS" pitchFamily="34" charset="0"/>
              </a:rPr>
              <a:t>Freshman Graduation Rate (AFGR), by </a:t>
            </a:r>
            <a:r>
              <a:rPr lang="en-US" sz="2400" b="1" dirty="0" smtClean="0">
                <a:solidFill>
                  <a:srgbClr val="0000FF"/>
                </a:solidFill>
                <a:latin typeface="Trebuchet MS" pitchFamily="34" charset="0"/>
              </a:rPr>
              <a:t>Race/Ethnicity: </a:t>
            </a:r>
            <a:r>
              <a:rPr lang="en-US" sz="2400" b="1" dirty="0">
                <a:solidFill>
                  <a:srgbClr val="0000FF"/>
                </a:solidFill>
                <a:latin typeface="Trebuchet MS" pitchFamily="34" charset="0"/>
              </a:rPr>
              <a:t>School </a:t>
            </a:r>
            <a:r>
              <a:rPr lang="en-US" sz="2400" b="1" dirty="0" smtClean="0">
                <a:solidFill>
                  <a:srgbClr val="0000FF"/>
                </a:solidFill>
                <a:latin typeface="Trebuchet MS" pitchFamily="34" charset="0"/>
              </a:rPr>
              <a:t>Year 2009-2010</a:t>
            </a:r>
            <a:endParaRPr lang="en-US" sz="2400" b="1" dirty="0">
              <a:solidFill>
                <a:srgbClr val="0000FF"/>
              </a:solidFill>
              <a:latin typeface="Trebuchet MS" pitchFamily="34" charset="0"/>
            </a:endParaRPr>
          </a:p>
        </p:txBody>
      </p:sp>
      <p:sp>
        <p:nvSpPr>
          <p:cNvPr id="4" name="Slide Number Placeholder 3"/>
          <p:cNvSpPr>
            <a:spLocks noGrp="1"/>
          </p:cNvSpPr>
          <p:nvPr>
            <p:ph type="sldNum" sz="quarter" idx="12"/>
          </p:nvPr>
        </p:nvSpPr>
        <p:spPr/>
        <p:txBody>
          <a:bodyPr/>
          <a:lstStyle/>
          <a:p>
            <a:pPr>
              <a:defRPr/>
            </a:pPr>
            <a:fld id="{3475D17A-72F3-42AF-808C-AF32F60D5801}" type="slidenum">
              <a:rPr lang="en-US" smtClean="0"/>
              <a:pPr>
                <a:defRPr/>
              </a:pPr>
              <a:t>4</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8062077"/>
              </p:ext>
            </p:extLst>
          </p:nvPr>
        </p:nvGraphicFramePr>
        <p:xfrm>
          <a:off x="754063" y="2112963"/>
          <a:ext cx="8550275" cy="438943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094014" y="6433457"/>
            <a:ext cx="7788729" cy="415498"/>
          </a:xfrm>
          <a:prstGeom prst="rect">
            <a:avLst/>
          </a:prstGeom>
          <a:noFill/>
        </p:spPr>
        <p:txBody>
          <a:bodyPr wrap="square" rtlCol="0">
            <a:spAutoFit/>
          </a:bodyPr>
          <a:lstStyle/>
          <a:p>
            <a:r>
              <a:rPr lang="en-US" sz="1050" dirty="0">
                <a:latin typeface="+mn-lt"/>
              </a:rPr>
              <a:t>Source: Institute of Education Sciences, National Center for Education </a:t>
            </a:r>
            <a:r>
              <a:rPr lang="en-US" sz="1050" dirty="0" smtClean="0">
                <a:latin typeface="+mn-lt"/>
              </a:rPr>
              <a:t>Statistics, (2013) </a:t>
            </a:r>
            <a:r>
              <a:rPr lang="en-US" sz="1050" i="1" dirty="0" smtClean="0">
                <a:latin typeface="+mn-lt"/>
              </a:rPr>
              <a:t>Public </a:t>
            </a:r>
            <a:r>
              <a:rPr lang="en-US" sz="1050" i="1" dirty="0">
                <a:latin typeface="+mn-lt"/>
              </a:rPr>
              <a:t>School Graduates and Dropouts from the Common Core of Data: School Year 2009-10, First Look (Provisional Data</a:t>
            </a:r>
            <a:r>
              <a:rPr lang="en-US" sz="1050" i="1" dirty="0" smtClean="0">
                <a:latin typeface="+mn-lt"/>
              </a:rPr>
              <a:t>).</a:t>
            </a:r>
            <a:endParaRPr lang="en-US" sz="1050" i="1" dirty="0">
              <a:latin typeface="+mn-lt"/>
            </a:endParaRPr>
          </a:p>
        </p:txBody>
      </p:sp>
    </p:spTree>
    <p:extLst>
      <p:ext uri="{BB962C8B-B14F-4D97-AF65-F5344CB8AC3E}">
        <p14:creationId xmlns:p14="http://schemas.microsoft.com/office/powerpoint/2010/main" val="32652623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ctrTitle"/>
          </p:nvPr>
        </p:nvSpPr>
        <p:spPr>
          <a:xfrm>
            <a:off x="1106125" y="210945"/>
            <a:ext cx="7879080" cy="1241935"/>
          </a:xfrm>
        </p:spPr>
        <p:txBody>
          <a:bodyPr/>
          <a:lstStyle/>
          <a:p>
            <a:pPr eaLnBrk="1" hangingPunct="1">
              <a:defRPr/>
            </a:pPr>
            <a:r>
              <a:rPr lang="en-US" b="1" kern="1200" dirty="0" smtClean="0">
                <a:ln w="12700">
                  <a:noFill/>
                  <a:prstDash val="solid"/>
                </a:ln>
                <a:solidFill>
                  <a:srgbClr val="0000FF"/>
                </a:solidFill>
                <a:latin typeface="Trebuchet MS" pitchFamily="34" charset="0"/>
                <a:cs typeface="+mn-cs"/>
              </a:rPr>
              <a:t>Systemic Renewal</a:t>
            </a:r>
          </a:p>
        </p:txBody>
      </p:sp>
      <p:sp>
        <p:nvSpPr>
          <p:cNvPr id="5124" name="Rectangle 5"/>
          <p:cNvSpPr>
            <a:spLocks noChangeArrowheads="1"/>
          </p:cNvSpPr>
          <p:nvPr/>
        </p:nvSpPr>
        <p:spPr bwMode="auto">
          <a:xfrm>
            <a:off x="1707849" y="1534169"/>
            <a:ext cx="5186363" cy="3789680"/>
          </a:xfrm>
          <a:prstGeom prst="rect">
            <a:avLst/>
          </a:prstGeom>
          <a:noFill/>
          <a:ln w="9525">
            <a:noFill/>
            <a:miter lim="800000"/>
            <a:headEnd/>
            <a:tailEnd/>
          </a:ln>
        </p:spPr>
        <p:txBody>
          <a:bodyPr lIns="99173" tIns="49585" rIns="99173" bIns="49585"/>
          <a:lstStyle/>
          <a:p>
            <a:pPr marL="1053700" lvl="1" indent="-495861">
              <a:lnSpc>
                <a:spcPts val="4343"/>
              </a:lnSpc>
              <a:spcBef>
                <a:spcPct val="20000"/>
              </a:spcBef>
              <a:buClr>
                <a:srgbClr val="0000FF"/>
              </a:buClr>
              <a:buSzPct val="70000"/>
              <a:buFont typeface="Arial" pitchFamily="34" charset="0"/>
              <a:buChar char="■"/>
            </a:pPr>
            <a:r>
              <a:rPr lang="en-US" sz="3000" dirty="0">
                <a:latin typeface="+mn-lt"/>
              </a:rPr>
              <a:t>Policies</a:t>
            </a:r>
          </a:p>
          <a:p>
            <a:pPr marL="1053700" lvl="1" indent="-495861">
              <a:lnSpc>
                <a:spcPts val="4343"/>
              </a:lnSpc>
              <a:spcBef>
                <a:spcPct val="20000"/>
              </a:spcBef>
              <a:buClr>
                <a:srgbClr val="0000FF"/>
              </a:buClr>
              <a:buSzPct val="70000"/>
              <a:buFont typeface="Arial" pitchFamily="34" charset="0"/>
              <a:buChar char="■"/>
            </a:pPr>
            <a:r>
              <a:rPr lang="en-US" sz="3000" dirty="0">
                <a:latin typeface="+mn-lt"/>
              </a:rPr>
              <a:t>Populations</a:t>
            </a:r>
          </a:p>
          <a:p>
            <a:pPr marL="1053700" lvl="1" indent="-495861">
              <a:lnSpc>
                <a:spcPts val="4343"/>
              </a:lnSpc>
              <a:spcBef>
                <a:spcPct val="20000"/>
              </a:spcBef>
              <a:buClr>
                <a:srgbClr val="0000FF"/>
              </a:buClr>
              <a:buSzPct val="70000"/>
              <a:buFont typeface="Arial" pitchFamily="34" charset="0"/>
              <a:buChar char="■"/>
            </a:pPr>
            <a:r>
              <a:rPr lang="en-US" sz="3000" dirty="0">
                <a:latin typeface="+mn-lt"/>
              </a:rPr>
              <a:t>Personnel</a:t>
            </a:r>
          </a:p>
          <a:p>
            <a:pPr marL="1053700" lvl="1" indent="-495861">
              <a:lnSpc>
                <a:spcPts val="4343"/>
              </a:lnSpc>
              <a:spcBef>
                <a:spcPct val="20000"/>
              </a:spcBef>
              <a:buClr>
                <a:srgbClr val="0000FF"/>
              </a:buClr>
              <a:buSzPct val="70000"/>
              <a:buFont typeface="Arial" pitchFamily="34" charset="0"/>
              <a:buChar char="■"/>
            </a:pPr>
            <a:r>
              <a:rPr lang="en-US" sz="3000" dirty="0" smtClean="0">
                <a:latin typeface="+mn-lt"/>
              </a:rPr>
              <a:t>Perpetual</a:t>
            </a:r>
            <a:endParaRPr lang="en-US" sz="3000" dirty="0">
              <a:latin typeface="+mn-lt"/>
            </a:endParaRPr>
          </a:p>
          <a:p>
            <a:pPr marL="1053700" lvl="1" indent="-495861">
              <a:lnSpc>
                <a:spcPts val="4343"/>
              </a:lnSpc>
              <a:spcBef>
                <a:spcPct val="20000"/>
              </a:spcBef>
              <a:buClr>
                <a:srgbClr val="0000FF"/>
              </a:buClr>
              <a:buSzPct val="70000"/>
              <a:buFont typeface="Arial" pitchFamily="34" charset="0"/>
              <a:buChar char="■"/>
            </a:pPr>
            <a:r>
              <a:rPr lang="en-US" sz="3000" dirty="0" smtClean="0">
                <a:latin typeface="+mn-lt"/>
              </a:rPr>
              <a:t>Performance</a:t>
            </a:r>
          </a:p>
          <a:p>
            <a:pPr marL="1053700" lvl="1" indent="-495861">
              <a:lnSpc>
                <a:spcPts val="4343"/>
              </a:lnSpc>
              <a:spcBef>
                <a:spcPct val="20000"/>
              </a:spcBef>
              <a:buClr>
                <a:srgbClr val="0000FF"/>
              </a:buClr>
              <a:buSzPct val="70000"/>
              <a:buFont typeface="Arial" pitchFamily="34" charset="0"/>
              <a:buChar char="■"/>
            </a:pPr>
            <a:r>
              <a:rPr lang="en-US" sz="3000" dirty="0" smtClean="0">
                <a:latin typeface="+mn-lt"/>
              </a:rPr>
              <a:t>Pathways</a:t>
            </a:r>
            <a:endParaRPr lang="en-US" sz="3000" dirty="0">
              <a:latin typeface="+mn-lt"/>
            </a:endParaRPr>
          </a:p>
          <a:p>
            <a:pPr marL="1053700" lvl="1" indent="-495861">
              <a:lnSpc>
                <a:spcPts val="4343"/>
              </a:lnSpc>
              <a:spcBef>
                <a:spcPct val="20000"/>
              </a:spcBef>
              <a:buClr>
                <a:srgbClr val="0000FF"/>
              </a:buClr>
              <a:buSzPct val="70000"/>
              <a:buFont typeface="Arial" pitchFamily="34" charset="0"/>
              <a:buChar char="■"/>
            </a:pPr>
            <a:r>
              <a:rPr lang="en-US" sz="3000" dirty="0">
                <a:latin typeface="+mn-lt"/>
              </a:rPr>
              <a:t>Partners</a:t>
            </a:r>
          </a:p>
          <a:p>
            <a:pPr marL="1053700" lvl="1" indent="-495861">
              <a:lnSpc>
                <a:spcPts val="4343"/>
              </a:lnSpc>
              <a:spcBef>
                <a:spcPct val="20000"/>
              </a:spcBef>
              <a:buClr>
                <a:srgbClr val="0000FF"/>
              </a:buClr>
              <a:buSzPct val="70000"/>
              <a:buFont typeface="Arial" pitchFamily="34" charset="0"/>
              <a:buChar char="■"/>
            </a:pPr>
            <a:r>
              <a:rPr lang="en-US" sz="3000" dirty="0">
                <a:latin typeface="+mn-lt"/>
              </a:rPr>
              <a:t>Pennies</a:t>
            </a:r>
          </a:p>
        </p:txBody>
      </p:sp>
      <p:graphicFrame>
        <p:nvGraphicFramePr>
          <p:cNvPr id="5122" name="Object 6"/>
          <p:cNvGraphicFramePr>
            <a:graphicFrameLocks noChangeAspect="1"/>
          </p:cNvGraphicFramePr>
          <p:nvPr/>
        </p:nvGraphicFramePr>
        <p:xfrm>
          <a:off x="5395929" y="2489200"/>
          <a:ext cx="2699703" cy="2622974"/>
        </p:xfrm>
        <a:graphic>
          <a:graphicData uri="http://schemas.openxmlformats.org/presentationml/2006/ole">
            <mc:AlternateContent xmlns:mc="http://schemas.openxmlformats.org/markup-compatibility/2006">
              <mc:Choice xmlns:v="urn:schemas-microsoft-com:vml" Requires="v">
                <p:oleObj spid="_x0000_s5143" name="Clip" r:id="rId4" imgW="3452813" imgH="3459163" progId="">
                  <p:embed/>
                </p:oleObj>
              </mc:Choice>
              <mc:Fallback>
                <p:oleObj name="Clip" r:id="rId4" imgW="3452813" imgH="3459163" progId="">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929" y="2489200"/>
                        <a:ext cx="2699703" cy="2622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5" name="TextBox 5"/>
          <p:cNvSpPr txBox="1">
            <a:spLocks noChangeArrowheads="1"/>
          </p:cNvSpPr>
          <p:nvPr/>
        </p:nvSpPr>
        <p:spPr bwMode="auto">
          <a:xfrm>
            <a:off x="6527488" y="2733041"/>
            <a:ext cx="901065" cy="269523"/>
          </a:xfrm>
          <a:prstGeom prst="rect">
            <a:avLst/>
          </a:prstGeom>
          <a:noFill/>
          <a:ln w="9525">
            <a:noFill/>
            <a:miter lim="800000"/>
            <a:headEnd/>
            <a:tailEnd/>
          </a:ln>
        </p:spPr>
        <p:txBody>
          <a:bodyPr lIns="99173" tIns="49585" rIns="99173" bIns="49585">
            <a:spAutoFit/>
          </a:bodyPr>
          <a:lstStyle/>
          <a:p>
            <a:r>
              <a:rPr lang="en-US" sz="1100" dirty="0"/>
              <a:t>Programs</a:t>
            </a:r>
          </a:p>
        </p:txBody>
      </p:sp>
      <p:sp>
        <p:nvSpPr>
          <p:cNvPr id="5126" name="TextBox 6"/>
          <p:cNvSpPr txBox="1">
            <a:spLocks noChangeArrowheads="1"/>
          </p:cNvSpPr>
          <p:nvPr/>
        </p:nvSpPr>
        <p:spPr bwMode="auto">
          <a:xfrm rot="3391213">
            <a:off x="7055009" y="3123311"/>
            <a:ext cx="904240" cy="438693"/>
          </a:xfrm>
          <a:prstGeom prst="rect">
            <a:avLst/>
          </a:prstGeom>
          <a:noFill/>
          <a:ln w="9525">
            <a:noFill/>
            <a:miter lim="800000"/>
            <a:headEnd/>
            <a:tailEnd/>
          </a:ln>
        </p:spPr>
        <p:txBody>
          <a:bodyPr lIns="99173" tIns="49585" rIns="99173" bIns="49585">
            <a:spAutoFit/>
          </a:bodyPr>
          <a:lstStyle/>
          <a:p>
            <a:r>
              <a:rPr lang="en-US" sz="1100" dirty="0"/>
              <a:t>Practices</a:t>
            </a:r>
          </a:p>
          <a:p>
            <a:endParaRPr lang="en-US" sz="1100" dirty="0"/>
          </a:p>
        </p:txBody>
      </p:sp>
      <p:sp>
        <p:nvSpPr>
          <p:cNvPr id="5127" name="TextBox 7"/>
          <p:cNvSpPr txBox="1">
            <a:spLocks noChangeArrowheads="1"/>
          </p:cNvSpPr>
          <p:nvPr/>
        </p:nvSpPr>
        <p:spPr bwMode="auto">
          <a:xfrm rot="6037670">
            <a:off x="7284403" y="3897320"/>
            <a:ext cx="833120" cy="272415"/>
          </a:xfrm>
          <a:prstGeom prst="rect">
            <a:avLst/>
          </a:prstGeom>
          <a:noFill/>
          <a:ln w="9525">
            <a:noFill/>
            <a:miter lim="800000"/>
            <a:headEnd/>
            <a:tailEnd/>
          </a:ln>
        </p:spPr>
        <p:txBody>
          <a:bodyPr lIns="99173" tIns="49585" rIns="99173" bIns="49585">
            <a:spAutoFit/>
          </a:bodyPr>
          <a:lstStyle/>
          <a:p>
            <a:r>
              <a:rPr lang="en-US" sz="1100" dirty="0"/>
              <a:t>Partners</a:t>
            </a:r>
          </a:p>
        </p:txBody>
      </p:sp>
      <p:sp>
        <p:nvSpPr>
          <p:cNvPr id="5128" name="TextBox 8"/>
          <p:cNvSpPr txBox="1">
            <a:spLocks noChangeArrowheads="1"/>
          </p:cNvSpPr>
          <p:nvPr/>
        </p:nvSpPr>
        <p:spPr bwMode="auto">
          <a:xfrm>
            <a:off x="6118860" y="4450090"/>
            <a:ext cx="1058228" cy="500248"/>
          </a:xfrm>
          <a:prstGeom prst="rect">
            <a:avLst/>
          </a:prstGeom>
          <a:noFill/>
          <a:ln w="9525">
            <a:noFill/>
            <a:miter lim="800000"/>
            <a:headEnd/>
            <a:tailEnd/>
          </a:ln>
        </p:spPr>
        <p:txBody>
          <a:bodyPr lIns="99173" tIns="49585" rIns="99173" bIns="49585">
            <a:spAutoFit/>
          </a:bodyPr>
          <a:lstStyle/>
          <a:p>
            <a:r>
              <a:rPr lang="en-US" sz="1300" b="1" dirty="0"/>
              <a:t>Systemic</a:t>
            </a:r>
          </a:p>
          <a:p>
            <a:r>
              <a:rPr lang="en-US" sz="1300" b="1" dirty="0"/>
              <a:t>Renewal</a:t>
            </a:r>
          </a:p>
        </p:txBody>
      </p:sp>
      <p:sp>
        <p:nvSpPr>
          <p:cNvPr id="5129" name="TextBox 9"/>
          <p:cNvSpPr txBox="1">
            <a:spLocks noChangeArrowheads="1"/>
          </p:cNvSpPr>
          <p:nvPr/>
        </p:nvSpPr>
        <p:spPr bwMode="auto">
          <a:xfrm rot="-2675627">
            <a:off x="6946599" y="4405919"/>
            <a:ext cx="827723" cy="269523"/>
          </a:xfrm>
          <a:prstGeom prst="rect">
            <a:avLst/>
          </a:prstGeom>
          <a:noFill/>
          <a:ln w="9525">
            <a:noFill/>
            <a:miter lim="800000"/>
            <a:headEnd/>
            <a:tailEnd/>
          </a:ln>
        </p:spPr>
        <p:txBody>
          <a:bodyPr lIns="99173" tIns="49585" rIns="99173" bIns="49585">
            <a:spAutoFit/>
          </a:bodyPr>
          <a:lstStyle/>
          <a:p>
            <a:r>
              <a:rPr lang="en-US" sz="1100" dirty="0"/>
              <a:t>Pennies</a:t>
            </a:r>
          </a:p>
        </p:txBody>
      </p:sp>
      <p:sp>
        <p:nvSpPr>
          <p:cNvPr id="5130" name="TextBox 10"/>
          <p:cNvSpPr txBox="1">
            <a:spLocks noChangeArrowheads="1"/>
          </p:cNvSpPr>
          <p:nvPr/>
        </p:nvSpPr>
        <p:spPr bwMode="auto">
          <a:xfrm rot="2849407">
            <a:off x="5545614" y="4202121"/>
            <a:ext cx="863600" cy="272415"/>
          </a:xfrm>
          <a:prstGeom prst="rect">
            <a:avLst/>
          </a:prstGeom>
          <a:noFill/>
          <a:ln w="9525">
            <a:noFill/>
            <a:miter lim="800000"/>
            <a:headEnd/>
            <a:tailEnd/>
          </a:ln>
        </p:spPr>
        <p:txBody>
          <a:bodyPr lIns="99173" tIns="49585" rIns="99173" bIns="49585">
            <a:spAutoFit/>
          </a:bodyPr>
          <a:lstStyle/>
          <a:p>
            <a:r>
              <a:rPr lang="en-US" sz="1100" dirty="0"/>
              <a:t>Policies</a:t>
            </a:r>
          </a:p>
        </p:txBody>
      </p:sp>
      <p:sp>
        <p:nvSpPr>
          <p:cNvPr id="5131" name="TextBox 11"/>
          <p:cNvSpPr txBox="1">
            <a:spLocks noChangeArrowheads="1"/>
          </p:cNvSpPr>
          <p:nvPr/>
        </p:nvSpPr>
        <p:spPr bwMode="auto">
          <a:xfrm rot="-4951129">
            <a:off x="5432690" y="3389161"/>
            <a:ext cx="900853" cy="438693"/>
          </a:xfrm>
          <a:prstGeom prst="rect">
            <a:avLst/>
          </a:prstGeom>
          <a:noFill/>
          <a:ln w="9525">
            <a:noFill/>
            <a:miter lim="800000"/>
            <a:headEnd/>
            <a:tailEnd/>
          </a:ln>
        </p:spPr>
        <p:txBody>
          <a:bodyPr lIns="99173" tIns="49585" rIns="99173" bIns="49585">
            <a:spAutoFit/>
          </a:bodyPr>
          <a:lstStyle/>
          <a:p>
            <a:r>
              <a:rPr lang="en-US" sz="1100" dirty="0"/>
              <a:t>Populations</a:t>
            </a:r>
          </a:p>
          <a:p>
            <a:endParaRPr lang="en-US" sz="1100" dirty="0"/>
          </a:p>
        </p:txBody>
      </p:sp>
      <p:sp>
        <p:nvSpPr>
          <p:cNvPr id="5132" name="TextBox 12"/>
          <p:cNvSpPr txBox="1">
            <a:spLocks noChangeArrowheads="1"/>
          </p:cNvSpPr>
          <p:nvPr/>
        </p:nvSpPr>
        <p:spPr bwMode="auto">
          <a:xfrm rot="-2363976">
            <a:off x="5778342" y="2858207"/>
            <a:ext cx="949960" cy="269523"/>
          </a:xfrm>
          <a:prstGeom prst="rect">
            <a:avLst/>
          </a:prstGeom>
          <a:noFill/>
          <a:ln w="9525">
            <a:noFill/>
            <a:miter lim="800000"/>
            <a:headEnd/>
            <a:tailEnd/>
          </a:ln>
        </p:spPr>
        <p:txBody>
          <a:bodyPr lIns="99173" tIns="49585" rIns="99173" bIns="49585">
            <a:spAutoFit/>
          </a:bodyPr>
          <a:lstStyle/>
          <a:p>
            <a:r>
              <a:rPr lang="en-US" sz="1100" dirty="0"/>
              <a:t>Personnel</a:t>
            </a:r>
          </a:p>
        </p:txBody>
      </p:sp>
      <p:sp>
        <p:nvSpPr>
          <p:cNvPr id="13" name="Slide Number Placeholder 12"/>
          <p:cNvSpPr>
            <a:spLocks noGrp="1"/>
          </p:cNvSpPr>
          <p:nvPr>
            <p:ph type="sldNum" sz="quarter" idx="12"/>
          </p:nvPr>
        </p:nvSpPr>
        <p:spPr/>
        <p:txBody>
          <a:bodyPr/>
          <a:lstStyle/>
          <a:p>
            <a:pPr>
              <a:defRPr/>
            </a:pPr>
            <a:fld id="{228DC97F-5FF4-47B7-A58D-9120850DA257}" type="slidenum">
              <a:rPr lang="en-US" smtClean="0"/>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6C460C2-DD6C-4F03-A678-6DB7AAFCC9F1}" type="slidenum">
              <a:rPr lang="en-US"/>
              <a:pPr/>
              <a:t>41</a:t>
            </a:fld>
            <a:endParaRPr lang="en-US"/>
          </a:p>
        </p:txBody>
      </p:sp>
      <p:sp>
        <p:nvSpPr>
          <p:cNvPr id="107522" name="Rectangle 1026"/>
          <p:cNvSpPr>
            <a:spLocks noGrp="1" noChangeArrowheads="1"/>
          </p:cNvSpPr>
          <p:nvPr>
            <p:ph type="title"/>
          </p:nvPr>
        </p:nvSpPr>
        <p:spPr>
          <a:xfrm>
            <a:off x="754380" y="282102"/>
            <a:ext cx="8549640" cy="1352145"/>
          </a:xfrm>
        </p:spPr>
        <p:txBody>
          <a:bodyPr/>
          <a:lstStyle/>
          <a:p>
            <a:r>
              <a:rPr lang="en-US" b="1" kern="1200" dirty="0" smtClean="0">
                <a:ln w="12700">
                  <a:noFill/>
                  <a:prstDash val="solid"/>
                </a:ln>
                <a:solidFill>
                  <a:srgbClr val="0000FF"/>
                </a:solidFill>
                <a:latin typeface="Trebuchet MS" pitchFamily="34" charset="0"/>
              </a:rPr>
              <a:t>Systemic Renewal</a:t>
            </a:r>
            <a:endParaRPr lang="en-US" dirty="0">
              <a:ln w="12700">
                <a:noFill/>
                <a:prstDash val="solid"/>
              </a:ln>
              <a:solidFill>
                <a:srgbClr val="0000FF"/>
              </a:solidFill>
            </a:endParaRPr>
          </a:p>
        </p:txBody>
      </p:sp>
      <p:sp>
        <p:nvSpPr>
          <p:cNvPr id="107523" name="Rectangle 1027"/>
          <p:cNvSpPr>
            <a:spLocks noGrp="1" noChangeArrowheads="1"/>
          </p:cNvSpPr>
          <p:nvPr>
            <p:ph type="body" idx="1"/>
          </p:nvPr>
        </p:nvSpPr>
        <p:spPr>
          <a:xfrm>
            <a:off x="586740" y="2844800"/>
            <a:ext cx="8968740" cy="3576320"/>
          </a:xfrm>
        </p:spPr>
        <p:txBody>
          <a:bodyPr/>
          <a:lstStyle/>
          <a:p>
            <a:pPr marL="688838" indent="-688838">
              <a:lnSpc>
                <a:spcPct val="90000"/>
              </a:lnSpc>
              <a:buClr>
                <a:srgbClr val="0000FF"/>
              </a:buClr>
              <a:buFont typeface="Wingdings" pitchFamily="2" charset="2"/>
              <a:buChar char="§"/>
            </a:pPr>
            <a:r>
              <a:rPr lang="en-US" sz="3100" dirty="0"/>
              <a:t>Involve all stakeholders</a:t>
            </a:r>
          </a:p>
          <a:p>
            <a:pPr marL="688838" indent="-688838">
              <a:lnSpc>
                <a:spcPct val="90000"/>
              </a:lnSpc>
              <a:buClr>
                <a:srgbClr val="0000FF"/>
              </a:buClr>
              <a:buFont typeface="Wingdings" pitchFamily="2" charset="2"/>
              <a:buChar char="§"/>
            </a:pPr>
            <a:r>
              <a:rPr lang="en-US" sz="3100" dirty="0"/>
              <a:t>Share decision-making</a:t>
            </a:r>
          </a:p>
          <a:p>
            <a:pPr marL="688838" indent="-688838">
              <a:lnSpc>
                <a:spcPct val="90000"/>
              </a:lnSpc>
              <a:buClr>
                <a:srgbClr val="0000FF"/>
              </a:buClr>
              <a:buFont typeface="Wingdings" pitchFamily="2" charset="2"/>
              <a:buChar char="§"/>
            </a:pPr>
            <a:r>
              <a:rPr lang="en-US" sz="3100" dirty="0"/>
              <a:t>Map assets</a:t>
            </a:r>
          </a:p>
          <a:p>
            <a:pPr marL="688838" indent="-688838">
              <a:lnSpc>
                <a:spcPct val="90000"/>
              </a:lnSpc>
              <a:buClr>
                <a:srgbClr val="0000FF"/>
              </a:buClr>
              <a:buFont typeface="Wingdings" pitchFamily="2" charset="2"/>
              <a:buChar char="§"/>
            </a:pPr>
            <a:r>
              <a:rPr lang="en-US" sz="3100" dirty="0"/>
              <a:t>Identify problems</a:t>
            </a:r>
          </a:p>
          <a:p>
            <a:pPr marL="688838" indent="-688838">
              <a:lnSpc>
                <a:spcPct val="90000"/>
              </a:lnSpc>
              <a:buClr>
                <a:srgbClr val="0000FF"/>
              </a:buClr>
              <a:buFont typeface="Wingdings" pitchFamily="2" charset="2"/>
              <a:buChar char="§"/>
            </a:pPr>
            <a:r>
              <a:rPr lang="en-US" sz="3100" dirty="0"/>
              <a:t>Allocate resources</a:t>
            </a:r>
          </a:p>
          <a:p>
            <a:pPr marL="688838" indent="-688838">
              <a:lnSpc>
                <a:spcPct val="90000"/>
              </a:lnSpc>
              <a:buClr>
                <a:srgbClr val="0000FF"/>
              </a:buClr>
              <a:buFont typeface="Wingdings" pitchFamily="2" charset="2"/>
              <a:buChar char="§"/>
            </a:pPr>
            <a:r>
              <a:rPr lang="en-US" sz="3100" dirty="0"/>
              <a:t>Evaluate program</a:t>
            </a:r>
          </a:p>
        </p:txBody>
      </p:sp>
      <p:graphicFrame>
        <p:nvGraphicFramePr>
          <p:cNvPr id="107524" name="Object 1028"/>
          <p:cNvGraphicFramePr>
            <a:graphicFrameLocks noChangeAspect="1"/>
          </p:cNvGraphicFramePr>
          <p:nvPr/>
        </p:nvGraphicFramePr>
        <p:xfrm>
          <a:off x="5951220" y="4064014"/>
          <a:ext cx="3520440" cy="2069253"/>
        </p:xfrm>
        <a:graphic>
          <a:graphicData uri="http://schemas.openxmlformats.org/presentationml/2006/ole">
            <mc:AlternateContent xmlns:mc="http://schemas.openxmlformats.org/markup-compatibility/2006">
              <mc:Choice xmlns:v="urn:schemas-microsoft-com:vml" Requires="v">
                <p:oleObj spid="_x0000_s130070" name="Clip" r:id="rId3" imgW="49151160" imgH="29747880" progId="">
                  <p:embed/>
                </p:oleObj>
              </mc:Choice>
              <mc:Fallback>
                <p:oleObj name="Clip" r:id="rId3" imgW="49151160" imgH="29747880" progId="">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1220" y="4064014"/>
                        <a:ext cx="3520440" cy="20692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7525" name="Text Box 1029"/>
          <p:cNvSpPr txBox="1">
            <a:spLocks noChangeArrowheads="1"/>
          </p:cNvSpPr>
          <p:nvPr/>
        </p:nvSpPr>
        <p:spPr bwMode="auto">
          <a:xfrm>
            <a:off x="586740" y="2032004"/>
            <a:ext cx="9136380" cy="700325"/>
          </a:xfrm>
          <a:prstGeom prst="rect">
            <a:avLst/>
          </a:prstGeom>
          <a:noFill/>
          <a:ln w="9525">
            <a:noFill/>
            <a:miter lim="800000"/>
            <a:headEnd/>
            <a:tailEnd/>
          </a:ln>
          <a:effectLst/>
        </p:spPr>
        <p:txBody>
          <a:bodyPr lIns="99194" tIns="49596" rIns="99194" bIns="49596">
            <a:spAutoFit/>
          </a:bodyPr>
          <a:lstStyle/>
          <a:p>
            <a:pPr>
              <a:spcBef>
                <a:spcPct val="40000"/>
              </a:spcBef>
              <a:buClr>
                <a:schemeClr val="accent2"/>
              </a:buClr>
              <a:buFont typeface="Monotype Sorts" pitchFamily="2" charset="2"/>
              <a:buNone/>
            </a:pPr>
            <a:r>
              <a:rPr kumimoji="1" lang="en-US" sz="3900" dirty="0">
                <a:latin typeface="+mn-lt"/>
              </a:rPr>
              <a:t>Processes for</a:t>
            </a:r>
            <a:r>
              <a:rPr kumimoji="1" lang="en-US" sz="3900" b="1" dirty="0">
                <a:latin typeface="+mn-lt"/>
              </a:rPr>
              <a:t> </a:t>
            </a:r>
            <a:r>
              <a:rPr kumimoji="1" lang="en-US" sz="3900" dirty="0">
                <a:latin typeface="+mn-lt"/>
              </a:rPr>
              <a:t>Continuous Improvement</a:t>
            </a:r>
            <a:endParaRPr kumimoji="1" lang="en-US" sz="39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7524"/>
                                        </p:tgtEl>
                                        <p:attrNameLst>
                                          <p:attrName>style.visibility</p:attrName>
                                        </p:attrNameLst>
                                      </p:cBhvr>
                                      <p:to>
                                        <p:strVal val="visible"/>
                                      </p:to>
                                    </p:set>
                                    <p:animEffect transition="in" filter="dissolve">
                                      <p:cBhvr>
                                        <p:cTn id="7" dur="500"/>
                                        <p:tgtEl>
                                          <p:spTgt spid="10752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07523">
                                            <p:txEl>
                                              <p:pRg st="0" end="0"/>
                                            </p:txEl>
                                          </p:spTgt>
                                        </p:tgtEl>
                                        <p:attrNameLst>
                                          <p:attrName>style.visibility</p:attrName>
                                        </p:attrNameLst>
                                      </p:cBhvr>
                                      <p:to>
                                        <p:strVal val="visible"/>
                                      </p:to>
                                    </p:set>
                                    <p:anim calcmode="lin" valueType="num">
                                      <p:cBhvr>
                                        <p:cTn id="12" dur="500" fill="hold"/>
                                        <p:tgtEl>
                                          <p:spTgt spid="10752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0752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107523">
                                            <p:txEl>
                                              <p:pRg st="1" end="1"/>
                                            </p:txEl>
                                          </p:spTgt>
                                        </p:tgtEl>
                                        <p:attrNameLst>
                                          <p:attrName>style.visibility</p:attrName>
                                        </p:attrNameLst>
                                      </p:cBhvr>
                                      <p:to>
                                        <p:strVal val="visible"/>
                                      </p:to>
                                    </p:set>
                                    <p:anim calcmode="lin" valueType="num">
                                      <p:cBhvr>
                                        <p:cTn id="18" dur="500" fill="hold"/>
                                        <p:tgtEl>
                                          <p:spTgt spid="10752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10752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107523">
                                            <p:txEl>
                                              <p:pRg st="2" end="2"/>
                                            </p:txEl>
                                          </p:spTgt>
                                        </p:tgtEl>
                                        <p:attrNameLst>
                                          <p:attrName>style.visibility</p:attrName>
                                        </p:attrNameLst>
                                      </p:cBhvr>
                                      <p:to>
                                        <p:strVal val="visible"/>
                                      </p:to>
                                    </p:set>
                                    <p:anim calcmode="lin" valueType="num">
                                      <p:cBhvr>
                                        <p:cTn id="24" dur="500" fill="hold"/>
                                        <p:tgtEl>
                                          <p:spTgt spid="10752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10752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107523">
                                            <p:txEl>
                                              <p:pRg st="3" end="3"/>
                                            </p:txEl>
                                          </p:spTgt>
                                        </p:tgtEl>
                                        <p:attrNameLst>
                                          <p:attrName>style.visibility</p:attrName>
                                        </p:attrNameLst>
                                      </p:cBhvr>
                                      <p:to>
                                        <p:strVal val="visible"/>
                                      </p:to>
                                    </p:set>
                                    <p:anim calcmode="lin" valueType="num">
                                      <p:cBhvr>
                                        <p:cTn id="30" dur="500" fill="hold"/>
                                        <p:tgtEl>
                                          <p:spTgt spid="107523">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10752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107523">
                                            <p:txEl>
                                              <p:pRg st="4" end="4"/>
                                            </p:txEl>
                                          </p:spTgt>
                                        </p:tgtEl>
                                        <p:attrNameLst>
                                          <p:attrName>style.visibility</p:attrName>
                                        </p:attrNameLst>
                                      </p:cBhvr>
                                      <p:to>
                                        <p:strVal val="visible"/>
                                      </p:to>
                                    </p:set>
                                    <p:anim calcmode="lin" valueType="num">
                                      <p:cBhvr>
                                        <p:cTn id="36" dur="500" fill="hold"/>
                                        <p:tgtEl>
                                          <p:spTgt spid="107523">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10752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7" presetClass="entr" presetSubtype="10" fill="hold" grpId="0" nodeType="clickEffect">
                                  <p:stCondLst>
                                    <p:cond delay="0"/>
                                  </p:stCondLst>
                                  <p:childTnLst>
                                    <p:set>
                                      <p:cBhvr>
                                        <p:cTn id="41" dur="1" fill="hold">
                                          <p:stCondLst>
                                            <p:cond delay="0"/>
                                          </p:stCondLst>
                                        </p:cTn>
                                        <p:tgtEl>
                                          <p:spTgt spid="107523">
                                            <p:txEl>
                                              <p:pRg st="5" end="5"/>
                                            </p:txEl>
                                          </p:spTgt>
                                        </p:tgtEl>
                                        <p:attrNameLst>
                                          <p:attrName>style.visibility</p:attrName>
                                        </p:attrNameLst>
                                      </p:cBhvr>
                                      <p:to>
                                        <p:strVal val="visible"/>
                                      </p:to>
                                    </p:set>
                                    <p:anim calcmode="lin" valueType="num">
                                      <p:cBhvr>
                                        <p:cTn id="42" dur="500" fill="hold"/>
                                        <p:tgtEl>
                                          <p:spTgt spid="10752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10752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44EB7C4-5F2E-48E7-AE34-4EF3DF66A634}" type="slidenum">
              <a:rPr lang="en-US"/>
              <a:pPr/>
              <a:t>42</a:t>
            </a:fld>
            <a:endParaRPr lang="en-US"/>
          </a:p>
        </p:txBody>
      </p:sp>
      <p:sp>
        <p:nvSpPr>
          <p:cNvPr id="112642" name="Rectangle 2"/>
          <p:cNvSpPr>
            <a:spLocks noGrp="1" noChangeArrowheads="1"/>
          </p:cNvSpPr>
          <p:nvPr>
            <p:ph type="title"/>
          </p:nvPr>
        </p:nvSpPr>
        <p:spPr>
          <a:xfrm>
            <a:off x="754380" y="262647"/>
            <a:ext cx="8549640" cy="1606793"/>
          </a:xfrm>
        </p:spPr>
        <p:txBody>
          <a:bodyPr/>
          <a:lstStyle/>
          <a:p>
            <a:r>
              <a:rPr lang="en-US" altLang="en-US" b="1" kern="1200" dirty="0" smtClean="0">
                <a:ln w="12700">
                  <a:noFill/>
                  <a:prstDash val="solid"/>
                </a:ln>
                <a:solidFill>
                  <a:srgbClr val="0000FF"/>
                </a:solidFill>
                <a:latin typeface="Trebuchet MS" pitchFamily="34" charset="0"/>
              </a:rPr>
              <a:t>School-Community Collaboration</a:t>
            </a:r>
            <a:endParaRPr lang="en-US" altLang="en-US" dirty="0">
              <a:ln w="12700">
                <a:noFill/>
                <a:prstDash val="solid"/>
              </a:ln>
              <a:solidFill>
                <a:srgbClr val="0000FF"/>
              </a:solidFill>
            </a:endParaRPr>
          </a:p>
        </p:txBody>
      </p:sp>
      <p:sp>
        <p:nvSpPr>
          <p:cNvPr id="112643" name="Rectangle 3"/>
          <p:cNvSpPr>
            <a:spLocks noGrp="1" noChangeArrowheads="1"/>
          </p:cNvSpPr>
          <p:nvPr>
            <p:ph type="body" idx="1"/>
          </p:nvPr>
        </p:nvSpPr>
        <p:spPr>
          <a:xfrm>
            <a:off x="586740" y="2844800"/>
            <a:ext cx="7124700" cy="3088640"/>
          </a:xfrm>
        </p:spPr>
        <p:txBody>
          <a:bodyPr/>
          <a:lstStyle/>
          <a:p>
            <a:pPr marL="557960" indent="-557960">
              <a:lnSpc>
                <a:spcPct val="110000"/>
              </a:lnSpc>
              <a:spcBef>
                <a:spcPct val="0"/>
              </a:spcBef>
              <a:buClr>
                <a:srgbClr val="0000FF"/>
              </a:buClr>
              <a:buFont typeface="Wingdings" pitchFamily="2" charset="2"/>
              <a:buChar char="§"/>
            </a:pPr>
            <a:r>
              <a:rPr lang="en-US" altLang="en-US" sz="3100" dirty="0"/>
              <a:t>Community agencies</a:t>
            </a:r>
          </a:p>
          <a:p>
            <a:pPr marL="557960" indent="-557960">
              <a:lnSpc>
                <a:spcPct val="110000"/>
              </a:lnSpc>
              <a:spcBef>
                <a:spcPct val="0"/>
              </a:spcBef>
              <a:buClr>
                <a:srgbClr val="0000FF"/>
              </a:buClr>
              <a:buFont typeface="Wingdings" pitchFamily="2" charset="2"/>
              <a:buChar char="§"/>
            </a:pPr>
            <a:r>
              <a:rPr lang="en-US" altLang="en-US" sz="3100" dirty="0"/>
              <a:t>Faith-based community</a:t>
            </a:r>
          </a:p>
          <a:p>
            <a:pPr marL="557960" indent="-557960">
              <a:lnSpc>
                <a:spcPct val="110000"/>
              </a:lnSpc>
              <a:spcBef>
                <a:spcPct val="0"/>
              </a:spcBef>
              <a:buClr>
                <a:srgbClr val="0000FF"/>
              </a:buClr>
              <a:buFont typeface="Wingdings" pitchFamily="2" charset="2"/>
              <a:buChar char="§"/>
            </a:pPr>
            <a:r>
              <a:rPr lang="en-US" altLang="en-US" sz="3100" dirty="0"/>
              <a:t>Business/Industry</a:t>
            </a:r>
          </a:p>
          <a:p>
            <a:pPr marL="557960" indent="-557960">
              <a:lnSpc>
                <a:spcPct val="110000"/>
              </a:lnSpc>
              <a:spcBef>
                <a:spcPct val="0"/>
              </a:spcBef>
              <a:buClr>
                <a:srgbClr val="0000FF"/>
              </a:buClr>
              <a:buFont typeface="Wingdings" pitchFamily="2" charset="2"/>
              <a:buChar char="§"/>
            </a:pPr>
            <a:r>
              <a:rPr lang="en-US" altLang="en-US" sz="3100" dirty="0"/>
              <a:t>Volunteers  </a:t>
            </a:r>
          </a:p>
          <a:p>
            <a:pPr marL="557960" indent="-557960">
              <a:lnSpc>
                <a:spcPct val="110000"/>
              </a:lnSpc>
              <a:buClr>
                <a:srgbClr val="0000FF"/>
              </a:buClr>
              <a:buFont typeface="Wingdings" pitchFamily="2" charset="2"/>
              <a:buChar char="§"/>
            </a:pPr>
            <a:r>
              <a:rPr lang="en-US" altLang="en-US" sz="3100" dirty="0"/>
              <a:t>Parents  </a:t>
            </a:r>
          </a:p>
        </p:txBody>
      </p:sp>
      <p:graphicFrame>
        <p:nvGraphicFramePr>
          <p:cNvPr id="132096" name="Object 0"/>
          <p:cNvGraphicFramePr>
            <a:graphicFrameLocks noChangeAspect="1"/>
          </p:cNvGraphicFramePr>
          <p:nvPr/>
        </p:nvGraphicFramePr>
        <p:xfrm>
          <a:off x="5699760" y="3820164"/>
          <a:ext cx="3604260" cy="2677161"/>
        </p:xfrm>
        <a:graphic>
          <a:graphicData uri="http://schemas.openxmlformats.org/presentationml/2006/ole">
            <mc:AlternateContent xmlns:mc="http://schemas.openxmlformats.org/markup-compatibility/2006">
              <mc:Choice xmlns:v="urn:schemas-microsoft-com:vml" Requires="v">
                <p:oleObj spid="_x0000_s131094" name="Clip" r:id="rId3" imgW="3380905" imgH="2593571" progId="">
                  <p:embed/>
                </p:oleObj>
              </mc:Choice>
              <mc:Fallback>
                <p:oleObj name="Clip" r:id="rId3" imgW="3380905" imgH="2593571" progId="">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760" y="3820164"/>
                        <a:ext cx="3604260" cy="26771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645" name="Text Box 5"/>
          <p:cNvSpPr txBox="1">
            <a:spLocks noChangeArrowheads="1"/>
          </p:cNvSpPr>
          <p:nvPr/>
        </p:nvSpPr>
        <p:spPr bwMode="auto">
          <a:xfrm>
            <a:off x="586740" y="1950720"/>
            <a:ext cx="9052560" cy="700410"/>
          </a:xfrm>
          <a:prstGeom prst="rect">
            <a:avLst/>
          </a:prstGeom>
          <a:noFill/>
          <a:ln w="9525">
            <a:noFill/>
            <a:miter lim="800000"/>
            <a:headEnd/>
            <a:tailEnd/>
          </a:ln>
          <a:effectLst/>
        </p:spPr>
        <p:txBody>
          <a:bodyPr lIns="99194" tIns="49596" rIns="99194" bIns="49596">
            <a:spAutoFit/>
          </a:bodyPr>
          <a:lstStyle/>
          <a:p>
            <a:pPr>
              <a:spcBef>
                <a:spcPct val="50000"/>
              </a:spcBef>
            </a:pPr>
            <a:r>
              <a:rPr lang="en-US" sz="3900" b="1" dirty="0">
                <a:latin typeface="Arial" charset="0"/>
              </a:rPr>
              <a:t>Schools Cannot Do It Alone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32096"/>
                                        </p:tgtEl>
                                        <p:attrNameLst>
                                          <p:attrName>style.visibility</p:attrName>
                                        </p:attrNameLst>
                                      </p:cBhvr>
                                      <p:to>
                                        <p:strVal val="visible"/>
                                      </p:to>
                                    </p:set>
                                    <p:anim calcmode="lin" valueType="num">
                                      <p:cBhvr>
                                        <p:cTn id="7" dur="500" fill="hold"/>
                                        <p:tgtEl>
                                          <p:spTgt spid="132096"/>
                                        </p:tgtEl>
                                        <p:attrNameLst>
                                          <p:attrName>ppt_w</p:attrName>
                                        </p:attrNameLst>
                                      </p:cBhvr>
                                      <p:tavLst>
                                        <p:tav tm="0">
                                          <p:val>
                                            <p:fltVal val="0"/>
                                          </p:val>
                                        </p:tav>
                                        <p:tav tm="100000">
                                          <p:val>
                                            <p:strVal val="#ppt_w"/>
                                          </p:val>
                                        </p:tav>
                                      </p:tavLst>
                                    </p:anim>
                                    <p:anim calcmode="lin" valueType="num">
                                      <p:cBhvr>
                                        <p:cTn id="8" dur="500" fill="hold"/>
                                        <p:tgtEl>
                                          <p:spTgt spid="13209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43">
                                            <p:txEl>
                                              <p:pRg st="0" end="0"/>
                                            </p:txEl>
                                          </p:spTgt>
                                        </p:tgtEl>
                                        <p:attrNameLst>
                                          <p:attrName>style.visibility</p:attrName>
                                        </p:attrNameLst>
                                      </p:cBhvr>
                                      <p:to>
                                        <p:strVal val="visible"/>
                                      </p:to>
                                    </p:set>
                                    <p:anim calcmode="lin" valueType="num">
                                      <p:cBhvr additive="base">
                                        <p:cTn id="13" dur="500" fill="hold"/>
                                        <p:tgtEl>
                                          <p:spTgt spid="11264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43">
                                            <p:txEl>
                                              <p:pRg st="1" end="1"/>
                                            </p:txEl>
                                          </p:spTgt>
                                        </p:tgtEl>
                                        <p:attrNameLst>
                                          <p:attrName>style.visibility</p:attrName>
                                        </p:attrNameLst>
                                      </p:cBhvr>
                                      <p:to>
                                        <p:strVal val="visible"/>
                                      </p:to>
                                    </p:set>
                                    <p:anim calcmode="lin" valueType="num">
                                      <p:cBhvr additive="base">
                                        <p:cTn id="19" dur="500" fill="hold"/>
                                        <p:tgtEl>
                                          <p:spTgt spid="11264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643">
                                            <p:txEl>
                                              <p:pRg st="2" end="2"/>
                                            </p:txEl>
                                          </p:spTgt>
                                        </p:tgtEl>
                                        <p:attrNameLst>
                                          <p:attrName>style.visibility</p:attrName>
                                        </p:attrNameLst>
                                      </p:cBhvr>
                                      <p:to>
                                        <p:strVal val="visible"/>
                                      </p:to>
                                    </p:set>
                                    <p:anim calcmode="lin" valueType="num">
                                      <p:cBhvr additive="base">
                                        <p:cTn id="25" dur="500" fill="hold"/>
                                        <p:tgtEl>
                                          <p:spTgt spid="11264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6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2643">
                                            <p:txEl>
                                              <p:pRg st="3" end="3"/>
                                            </p:txEl>
                                          </p:spTgt>
                                        </p:tgtEl>
                                        <p:attrNameLst>
                                          <p:attrName>style.visibility</p:attrName>
                                        </p:attrNameLst>
                                      </p:cBhvr>
                                      <p:to>
                                        <p:strVal val="visible"/>
                                      </p:to>
                                    </p:set>
                                    <p:anim calcmode="lin" valueType="num">
                                      <p:cBhvr additive="base">
                                        <p:cTn id="31" dur="500" fill="hold"/>
                                        <p:tgtEl>
                                          <p:spTgt spid="11264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26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2643">
                                            <p:txEl>
                                              <p:pRg st="4" end="4"/>
                                            </p:txEl>
                                          </p:spTgt>
                                        </p:tgtEl>
                                        <p:attrNameLst>
                                          <p:attrName>style.visibility</p:attrName>
                                        </p:attrNameLst>
                                      </p:cBhvr>
                                      <p:to>
                                        <p:strVal val="visible"/>
                                      </p:to>
                                    </p:set>
                                    <p:anim calcmode="lin" valueType="num">
                                      <p:cBhvr additive="base">
                                        <p:cTn id="37" dur="500" fill="hold"/>
                                        <p:tgtEl>
                                          <p:spTgt spid="11264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264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ctrTitle"/>
          </p:nvPr>
        </p:nvSpPr>
        <p:spPr>
          <a:xfrm>
            <a:off x="1039767" y="528326"/>
            <a:ext cx="7879080" cy="1568027"/>
          </a:xfrm>
        </p:spPr>
        <p:txBody>
          <a:bodyPr/>
          <a:lstStyle/>
          <a:p>
            <a:pPr eaLnBrk="1" hangingPunct="1">
              <a:defRPr/>
            </a:pPr>
            <a:r>
              <a:rPr lang="en-US" b="1" kern="1200" dirty="0" smtClean="0">
                <a:ln w="12700">
                  <a:noFill/>
                  <a:prstDash val="solid"/>
                </a:ln>
                <a:solidFill>
                  <a:srgbClr val="0000FF"/>
                </a:solidFill>
                <a:latin typeface="Trebuchet MS" pitchFamily="34" charset="0"/>
                <a:cs typeface="+mn-cs"/>
              </a:rPr>
              <a:t>Creating Safe Learning Environments</a:t>
            </a:r>
          </a:p>
        </p:txBody>
      </p:sp>
      <p:sp>
        <p:nvSpPr>
          <p:cNvPr id="41989" name="Rectangle 3"/>
          <p:cNvSpPr>
            <a:spLocks noGrp="1" noChangeArrowheads="1"/>
          </p:cNvSpPr>
          <p:nvPr>
            <p:ph type="subTitle" idx="1"/>
          </p:nvPr>
        </p:nvSpPr>
        <p:spPr>
          <a:xfrm>
            <a:off x="930752" y="2286009"/>
            <a:ext cx="8141018" cy="4378960"/>
          </a:xfrm>
        </p:spPr>
        <p:txBody>
          <a:bodyPr/>
          <a:lstStyle/>
          <a:p>
            <a:pPr marL="313354" indent="-313354" algn="l" eaLnBrk="1" hangingPunct="1">
              <a:lnSpc>
                <a:spcPct val="90000"/>
              </a:lnSpc>
              <a:defRPr/>
            </a:pPr>
            <a:r>
              <a:rPr lang="en-US" sz="3300" b="1" dirty="0" smtClean="0">
                <a:cs typeface="Tahoma" pitchFamily="34" charset="0"/>
              </a:rPr>
              <a:t>A safe learning environment:</a:t>
            </a:r>
          </a:p>
          <a:p>
            <a:pPr marL="313354" indent="-313354" algn="l" eaLnBrk="1" hangingPunct="1">
              <a:lnSpc>
                <a:spcPct val="90000"/>
              </a:lnSpc>
              <a:buClr>
                <a:srgbClr val="0000FF"/>
              </a:buClr>
              <a:defRPr/>
            </a:pPr>
            <a:endParaRPr lang="en-US" sz="1200" dirty="0" smtClean="0">
              <a:cs typeface="Times New Roman" pitchFamily="18" charset="0"/>
            </a:endParaRPr>
          </a:p>
          <a:p>
            <a:pPr marL="313354" indent="-313354" algn="l" eaLnBrk="1" hangingPunct="1">
              <a:lnSpc>
                <a:spcPct val="90000"/>
              </a:lnSpc>
              <a:buClr>
                <a:srgbClr val="0000FF"/>
              </a:buClr>
              <a:defRPr/>
            </a:pPr>
            <a:endParaRPr lang="en-US" sz="1200" dirty="0" smtClean="0">
              <a:cs typeface="Times New Roman" pitchFamily="18" charset="0"/>
            </a:endParaRPr>
          </a:p>
          <a:p>
            <a:pPr marL="1053700" lvl="1" indent="-495861" eaLnBrk="1" hangingPunct="1">
              <a:lnSpc>
                <a:spcPct val="90000"/>
              </a:lnSpc>
              <a:buClr>
                <a:srgbClr val="0000FF"/>
              </a:buClr>
              <a:buSzPct val="70000"/>
              <a:buFont typeface="Arial" pitchFamily="34" charset="0"/>
              <a:buChar char="■"/>
              <a:defRPr/>
            </a:pPr>
            <a:r>
              <a:rPr lang="en-US" sz="2800" kern="1200" dirty="0" smtClean="0">
                <a:cs typeface="Tahoma" pitchFamily="34" charset="0"/>
              </a:rPr>
              <a:t>Provides a warm and welcoming atmosphere that fosters a spirit of acceptance and caring </a:t>
            </a:r>
          </a:p>
          <a:p>
            <a:pPr marL="1053700" lvl="1" indent="-495861" eaLnBrk="1" hangingPunct="1">
              <a:lnSpc>
                <a:spcPct val="90000"/>
              </a:lnSpc>
              <a:buClr>
                <a:srgbClr val="0000FF"/>
              </a:buClr>
              <a:buSzPct val="70000"/>
              <a:buFont typeface="Arial" pitchFamily="34" charset="0"/>
              <a:buChar char="■"/>
              <a:defRPr/>
            </a:pPr>
            <a:endParaRPr lang="en-US" sz="900" kern="1200" dirty="0" smtClean="0">
              <a:cs typeface="Tahoma" pitchFamily="34" charset="0"/>
            </a:endParaRPr>
          </a:p>
          <a:p>
            <a:pPr marL="1053700" lvl="1" indent="-495861" eaLnBrk="1" hangingPunct="1">
              <a:lnSpc>
                <a:spcPct val="90000"/>
              </a:lnSpc>
              <a:buClr>
                <a:srgbClr val="0000FF"/>
              </a:buClr>
              <a:buSzPct val="70000"/>
              <a:buFont typeface="Arial" pitchFamily="34" charset="0"/>
              <a:buChar char="■"/>
              <a:defRPr/>
            </a:pPr>
            <a:r>
              <a:rPr lang="en-US" sz="2800" kern="1200" dirty="0" smtClean="0">
                <a:cs typeface="Tahoma" pitchFamily="34" charset="0"/>
              </a:rPr>
              <a:t>Is free of intimidation, violence, and fear</a:t>
            </a:r>
          </a:p>
          <a:p>
            <a:pPr marL="1053700" lvl="1" indent="-495861" eaLnBrk="1" hangingPunct="1">
              <a:lnSpc>
                <a:spcPct val="90000"/>
              </a:lnSpc>
              <a:buClr>
                <a:srgbClr val="0000FF"/>
              </a:buClr>
              <a:buSzPct val="70000"/>
              <a:buFont typeface="Arial" pitchFamily="34" charset="0"/>
              <a:buChar char="■"/>
              <a:defRPr/>
            </a:pPr>
            <a:endParaRPr lang="en-US" sz="900" kern="1200" dirty="0" smtClean="0">
              <a:cs typeface="Tahoma" pitchFamily="34" charset="0"/>
            </a:endParaRPr>
          </a:p>
          <a:p>
            <a:pPr marL="1053700" lvl="1" indent="-495861" eaLnBrk="1" hangingPunct="1">
              <a:lnSpc>
                <a:spcPct val="90000"/>
              </a:lnSpc>
              <a:buClr>
                <a:srgbClr val="0000FF"/>
              </a:buClr>
              <a:buSzPct val="70000"/>
              <a:buFont typeface="Arial" pitchFamily="34" charset="0"/>
              <a:buChar char="■"/>
              <a:defRPr/>
            </a:pPr>
            <a:r>
              <a:rPr lang="en-US" sz="2800" kern="1200" dirty="0" smtClean="0">
                <a:cs typeface="Tahoma" pitchFamily="34" charset="0"/>
              </a:rPr>
              <a:t>Clearly communicates behavior expectations consistently enforced and fairly applied</a:t>
            </a:r>
          </a:p>
          <a:p>
            <a:pPr marL="1053700" lvl="1" indent="-495861" eaLnBrk="1" hangingPunct="1">
              <a:lnSpc>
                <a:spcPct val="90000"/>
              </a:lnSpc>
              <a:buClr>
                <a:srgbClr val="0000FF"/>
              </a:buClr>
              <a:buSzPct val="70000"/>
              <a:buFont typeface="Arial" pitchFamily="34" charset="0"/>
              <a:buChar char="■"/>
              <a:defRPr/>
            </a:pPr>
            <a:endParaRPr lang="en-US" sz="900" kern="1200" dirty="0" smtClean="0">
              <a:latin typeface="Tahoma" pitchFamily="34" charset="0"/>
              <a:cs typeface="Tahoma" pitchFamily="34" charset="0"/>
            </a:endParaRPr>
          </a:p>
          <a:p>
            <a:pPr marL="1053700" lvl="1" indent="-495861" eaLnBrk="1" hangingPunct="1">
              <a:lnSpc>
                <a:spcPct val="90000"/>
              </a:lnSpc>
              <a:buClr>
                <a:srgbClr val="0000FF"/>
              </a:buClr>
              <a:buSzPct val="70000"/>
              <a:buFont typeface="Arial" pitchFamily="34" charset="0"/>
              <a:buChar char="■"/>
              <a:defRPr/>
            </a:pPr>
            <a:endParaRPr lang="en-US" sz="2600" dirty="0" smtClean="0"/>
          </a:p>
        </p:txBody>
      </p:sp>
      <p:sp>
        <p:nvSpPr>
          <p:cNvPr id="4" name="Slide Number Placeholder 3"/>
          <p:cNvSpPr>
            <a:spLocks noGrp="1"/>
          </p:cNvSpPr>
          <p:nvPr>
            <p:ph type="sldNum" sz="quarter" idx="12"/>
          </p:nvPr>
        </p:nvSpPr>
        <p:spPr/>
        <p:txBody>
          <a:bodyPr/>
          <a:lstStyle/>
          <a:p>
            <a:pPr>
              <a:defRPr/>
            </a:pPr>
            <a:fld id="{A4BF5C91-A3FB-4813-A2BE-23BEADFBB93C}" type="slidenum">
              <a:rPr lang="en-US" smtClean="0"/>
              <a:pPr>
                <a:defRPr/>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1"/>
          <p:cNvSpPr txBox="1">
            <a:spLocks noChangeArrowheads="1"/>
          </p:cNvSpPr>
          <p:nvPr/>
        </p:nvSpPr>
        <p:spPr bwMode="auto">
          <a:xfrm>
            <a:off x="3499502" y="3698248"/>
            <a:ext cx="1903413" cy="438800"/>
          </a:xfrm>
          <a:prstGeom prst="rect">
            <a:avLst/>
          </a:prstGeom>
          <a:noFill/>
          <a:ln w="9525">
            <a:noFill/>
            <a:miter lim="800000"/>
            <a:headEnd/>
            <a:tailEnd/>
          </a:ln>
        </p:spPr>
        <p:txBody>
          <a:bodyPr lIns="99173" tIns="49585" rIns="99173" bIns="49585">
            <a:spAutoFit/>
          </a:bodyPr>
          <a:lstStyle/>
          <a:p>
            <a:pPr>
              <a:spcBef>
                <a:spcPct val="50000"/>
              </a:spcBef>
            </a:pPr>
            <a:endParaRPr lang="en-US" sz="2200" dirty="0"/>
          </a:p>
        </p:txBody>
      </p:sp>
      <p:sp>
        <p:nvSpPr>
          <p:cNvPr id="32781" name="Text Box 12"/>
          <p:cNvSpPr txBox="1">
            <a:spLocks noChangeArrowheads="1"/>
          </p:cNvSpPr>
          <p:nvPr/>
        </p:nvSpPr>
        <p:spPr bwMode="auto">
          <a:xfrm>
            <a:off x="0" y="9"/>
            <a:ext cx="10058400" cy="1577466"/>
          </a:xfrm>
          <a:prstGeom prst="rect">
            <a:avLst/>
          </a:prstGeom>
          <a:noFill/>
          <a:ln w="9525">
            <a:noFill/>
            <a:miter lim="800000"/>
            <a:headEnd/>
            <a:tailEnd/>
          </a:ln>
        </p:spPr>
        <p:txBody>
          <a:bodyPr lIns="99173" tIns="49585" rIns="99173" bIns="49585">
            <a:spAutoFit/>
          </a:bodyPr>
          <a:lstStyle/>
          <a:p>
            <a:pPr algn="ctr">
              <a:defRPr/>
            </a:pPr>
            <a:r>
              <a:rPr lang="en-US" sz="4800" b="1" dirty="0">
                <a:ln w="12700">
                  <a:noFill/>
                  <a:prstDash val="solid"/>
                </a:ln>
                <a:solidFill>
                  <a:srgbClr val="0000FF"/>
                </a:solidFill>
                <a:latin typeface="Trebuchet MS" pitchFamily="34" charset="0"/>
              </a:rPr>
              <a:t>Dropout Prevention:</a:t>
            </a:r>
          </a:p>
          <a:p>
            <a:pPr algn="ctr">
              <a:defRPr/>
            </a:pPr>
            <a:r>
              <a:rPr lang="en-US" sz="4800" b="1" dirty="0">
                <a:ln w="12700">
                  <a:noFill/>
                  <a:prstDash val="solid"/>
                </a:ln>
                <a:solidFill>
                  <a:srgbClr val="0000FF"/>
                </a:solidFill>
                <a:latin typeface="Trebuchet MS" pitchFamily="34" charset="0"/>
              </a:rPr>
              <a:t>Everyone’s Problem</a:t>
            </a:r>
          </a:p>
        </p:txBody>
      </p:sp>
      <p:sp>
        <p:nvSpPr>
          <p:cNvPr id="40964" name="Text Box 13"/>
          <p:cNvSpPr txBox="1">
            <a:spLocks noChangeArrowheads="1"/>
          </p:cNvSpPr>
          <p:nvPr/>
        </p:nvSpPr>
        <p:spPr bwMode="auto">
          <a:xfrm rot="-61499">
            <a:off x="5175885" y="3847286"/>
            <a:ext cx="1473835" cy="946524"/>
          </a:xfrm>
          <a:prstGeom prst="rect">
            <a:avLst/>
          </a:prstGeom>
          <a:noFill/>
          <a:ln w="9525">
            <a:noFill/>
            <a:miter lim="800000"/>
            <a:headEnd/>
            <a:tailEnd/>
          </a:ln>
        </p:spPr>
        <p:txBody>
          <a:bodyPr lIns="99173" tIns="49585" rIns="99173" bIns="49585">
            <a:spAutoFit/>
          </a:bodyPr>
          <a:lstStyle/>
          <a:p>
            <a:pPr algn="ctr">
              <a:lnSpc>
                <a:spcPct val="50000"/>
              </a:lnSpc>
              <a:spcBef>
                <a:spcPct val="50000"/>
              </a:spcBef>
            </a:pPr>
            <a:r>
              <a:rPr lang="en-US" sz="2200" dirty="0"/>
              <a:t>Basic </a:t>
            </a:r>
          </a:p>
          <a:p>
            <a:pPr algn="ctr">
              <a:lnSpc>
                <a:spcPct val="50000"/>
              </a:lnSpc>
              <a:spcBef>
                <a:spcPct val="50000"/>
              </a:spcBef>
            </a:pPr>
            <a:r>
              <a:rPr lang="en-US" sz="2200" dirty="0"/>
              <a:t>Core</a:t>
            </a:r>
          </a:p>
          <a:p>
            <a:pPr algn="ctr">
              <a:lnSpc>
                <a:spcPct val="50000"/>
              </a:lnSpc>
              <a:spcBef>
                <a:spcPct val="50000"/>
              </a:spcBef>
            </a:pPr>
            <a:r>
              <a:rPr lang="en-US" sz="2200" dirty="0"/>
              <a:t>Strategies</a:t>
            </a:r>
          </a:p>
        </p:txBody>
      </p:sp>
      <p:sp>
        <p:nvSpPr>
          <p:cNvPr id="40965" name="Text Box 14"/>
          <p:cNvSpPr txBox="1">
            <a:spLocks noChangeArrowheads="1"/>
          </p:cNvSpPr>
          <p:nvPr/>
        </p:nvSpPr>
        <p:spPr bwMode="auto">
          <a:xfrm rot="1721814">
            <a:off x="2661302" y="5234076"/>
            <a:ext cx="1931353" cy="607970"/>
          </a:xfrm>
          <a:prstGeom prst="rect">
            <a:avLst/>
          </a:prstGeom>
          <a:noFill/>
          <a:ln w="9525">
            <a:noFill/>
            <a:miter lim="800000"/>
            <a:headEnd/>
            <a:tailEnd/>
          </a:ln>
        </p:spPr>
        <p:txBody>
          <a:bodyPr lIns="99173" tIns="49585" rIns="99173" bIns="49585">
            <a:spAutoFit/>
          </a:bodyPr>
          <a:lstStyle/>
          <a:p>
            <a:pPr algn="ctr">
              <a:lnSpc>
                <a:spcPct val="50000"/>
              </a:lnSpc>
              <a:spcBef>
                <a:spcPct val="50000"/>
              </a:spcBef>
            </a:pPr>
            <a:r>
              <a:rPr lang="en-US" sz="2200" dirty="0"/>
              <a:t>Instructional</a:t>
            </a:r>
          </a:p>
          <a:p>
            <a:pPr algn="ctr">
              <a:lnSpc>
                <a:spcPct val="50000"/>
              </a:lnSpc>
              <a:spcBef>
                <a:spcPct val="50000"/>
              </a:spcBef>
            </a:pPr>
            <a:r>
              <a:rPr lang="en-US" sz="2200" dirty="0"/>
              <a:t>Practices</a:t>
            </a:r>
          </a:p>
        </p:txBody>
      </p:sp>
      <p:sp>
        <p:nvSpPr>
          <p:cNvPr id="40966" name="Text Box 15"/>
          <p:cNvSpPr txBox="1">
            <a:spLocks noChangeArrowheads="1"/>
          </p:cNvSpPr>
          <p:nvPr/>
        </p:nvSpPr>
        <p:spPr bwMode="auto">
          <a:xfrm rot="-1926845">
            <a:off x="2663032" y="2633116"/>
            <a:ext cx="1938338" cy="607970"/>
          </a:xfrm>
          <a:prstGeom prst="rect">
            <a:avLst/>
          </a:prstGeom>
          <a:noFill/>
          <a:ln w="9525">
            <a:noFill/>
            <a:miter lim="800000"/>
            <a:headEnd/>
            <a:tailEnd/>
          </a:ln>
        </p:spPr>
        <p:txBody>
          <a:bodyPr lIns="99173" tIns="49585" rIns="99173" bIns="49585">
            <a:spAutoFit/>
          </a:bodyPr>
          <a:lstStyle/>
          <a:p>
            <a:pPr algn="ctr">
              <a:lnSpc>
                <a:spcPct val="50000"/>
              </a:lnSpc>
              <a:spcBef>
                <a:spcPct val="50000"/>
              </a:spcBef>
            </a:pPr>
            <a:r>
              <a:rPr lang="en-US" sz="2200" dirty="0"/>
              <a:t>Early</a:t>
            </a:r>
          </a:p>
          <a:p>
            <a:pPr algn="ctr">
              <a:lnSpc>
                <a:spcPct val="50000"/>
              </a:lnSpc>
              <a:spcBef>
                <a:spcPct val="50000"/>
              </a:spcBef>
            </a:pPr>
            <a:r>
              <a:rPr lang="en-US" sz="2200" dirty="0"/>
              <a:t>Interventions</a:t>
            </a:r>
          </a:p>
        </p:txBody>
      </p:sp>
      <p:sp>
        <p:nvSpPr>
          <p:cNvPr id="40967" name="Text Box 17"/>
          <p:cNvSpPr txBox="1">
            <a:spLocks noChangeArrowheads="1"/>
          </p:cNvSpPr>
          <p:nvPr/>
        </p:nvSpPr>
        <p:spPr bwMode="auto">
          <a:xfrm rot="1590824">
            <a:off x="3164205" y="3848891"/>
            <a:ext cx="2430780" cy="777354"/>
          </a:xfrm>
          <a:prstGeom prst="rect">
            <a:avLst/>
          </a:prstGeom>
          <a:noFill/>
          <a:ln w="9525">
            <a:noFill/>
            <a:miter lim="800000"/>
            <a:headEnd/>
            <a:tailEnd/>
          </a:ln>
        </p:spPr>
        <p:txBody>
          <a:bodyPr lIns="99173" tIns="49585" rIns="99173" bIns="49585">
            <a:spAutoFit/>
          </a:bodyPr>
          <a:lstStyle/>
          <a:p>
            <a:pPr algn="ctr">
              <a:spcBef>
                <a:spcPct val="50000"/>
              </a:spcBef>
            </a:pPr>
            <a:r>
              <a:rPr lang="en-US" sz="2200" dirty="0"/>
              <a:t>School-Community Collaboration</a:t>
            </a:r>
          </a:p>
        </p:txBody>
      </p:sp>
      <p:grpSp>
        <p:nvGrpSpPr>
          <p:cNvPr id="40968" name="Group 31"/>
          <p:cNvGrpSpPr>
            <a:grpSpLocks/>
          </p:cNvGrpSpPr>
          <p:nvPr/>
        </p:nvGrpSpPr>
        <p:grpSpPr bwMode="auto">
          <a:xfrm>
            <a:off x="-1934841" y="1534160"/>
            <a:ext cx="9805194" cy="6341534"/>
            <a:chOff x="-1523" y="906"/>
            <a:chExt cx="5626" cy="3745"/>
          </a:xfrm>
        </p:grpSpPr>
        <p:sp>
          <p:nvSpPr>
            <p:cNvPr id="40972" name="Oval 3"/>
            <p:cNvSpPr>
              <a:spLocks noChangeArrowheads="1"/>
            </p:cNvSpPr>
            <p:nvPr/>
          </p:nvSpPr>
          <p:spPr bwMode="auto">
            <a:xfrm rot="-1739586">
              <a:off x="839" y="906"/>
              <a:ext cx="3264" cy="3216"/>
            </a:xfrm>
            <a:prstGeom prst="ellipse">
              <a:avLst/>
            </a:prstGeom>
            <a:solidFill>
              <a:srgbClr val="00B050"/>
            </a:solidFill>
            <a:ln w="9525">
              <a:solidFill>
                <a:schemeClr val="tx1"/>
              </a:solidFill>
              <a:miter lim="800000"/>
              <a:headEnd/>
              <a:tailEnd/>
            </a:ln>
          </p:spPr>
          <p:txBody>
            <a:bodyPr wrap="none" anchor="ctr"/>
            <a:lstStyle/>
            <a:p>
              <a:pPr algn="ctr"/>
              <a:endParaRPr lang="en-US"/>
            </a:p>
          </p:txBody>
        </p:sp>
        <p:sp>
          <p:nvSpPr>
            <p:cNvPr id="40973" name="AutoShape 4"/>
            <p:cNvSpPr>
              <a:spLocks noChangeArrowheads="1"/>
            </p:cNvSpPr>
            <p:nvPr/>
          </p:nvSpPr>
          <p:spPr bwMode="auto">
            <a:xfrm rot="430536">
              <a:off x="1774" y="1416"/>
              <a:ext cx="1383" cy="11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9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9FBAB"/>
            </a:solidFill>
            <a:ln w="9525">
              <a:solidFill>
                <a:schemeClr val="tx1"/>
              </a:solidFill>
              <a:miter lim="800000"/>
              <a:headEnd/>
              <a:tailEnd/>
            </a:ln>
          </p:spPr>
          <p:txBody>
            <a:bodyPr wrap="none" anchor="ctr"/>
            <a:lstStyle/>
            <a:p>
              <a:endParaRPr lang="en-US"/>
            </a:p>
          </p:txBody>
        </p:sp>
        <p:sp>
          <p:nvSpPr>
            <p:cNvPr id="40974" name="AutoShape 5"/>
            <p:cNvSpPr>
              <a:spLocks noChangeArrowheads="1"/>
            </p:cNvSpPr>
            <p:nvPr/>
          </p:nvSpPr>
          <p:spPr bwMode="auto">
            <a:xfrm rot="6928253">
              <a:off x="2286" y="2340"/>
              <a:ext cx="1383" cy="11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9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9FBAB"/>
            </a:solidFill>
            <a:ln w="9525">
              <a:solidFill>
                <a:schemeClr val="tx1"/>
              </a:solidFill>
              <a:miter lim="800000"/>
              <a:headEnd/>
              <a:tailEnd/>
            </a:ln>
          </p:spPr>
          <p:txBody>
            <a:bodyPr rot="10800000" vert="eaVert" wrap="none" anchor="ctr"/>
            <a:lstStyle/>
            <a:p>
              <a:endParaRPr lang="en-US"/>
            </a:p>
          </p:txBody>
        </p:sp>
        <p:sp>
          <p:nvSpPr>
            <p:cNvPr id="40975" name="AutoShape 6"/>
            <p:cNvSpPr>
              <a:spLocks noChangeArrowheads="1"/>
            </p:cNvSpPr>
            <p:nvPr/>
          </p:nvSpPr>
          <p:spPr bwMode="auto">
            <a:xfrm rot="-7592801">
              <a:off x="1192" y="2338"/>
              <a:ext cx="1383" cy="11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9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9FBAB"/>
            </a:solidFill>
            <a:ln w="9525">
              <a:solidFill>
                <a:schemeClr val="tx1"/>
              </a:solidFill>
              <a:miter lim="800000"/>
              <a:headEnd/>
              <a:tailEnd/>
            </a:ln>
          </p:spPr>
          <p:txBody>
            <a:bodyPr vert="eaVert" wrap="none" anchor="ctr"/>
            <a:lstStyle/>
            <a:p>
              <a:endParaRPr lang="en-US"/>
            </a:p>
          </p:txBody>
        </p:sp>
        <p:sp>
          <p:nvSpPr>
            <p:cNvPr id="40976" name="Text Box 8"/>
            <p:cNvSpPr txBox="1">
              <a:spLocks noChangeArrowheads="1"/>
            </p:cNvSpPr>
            <p:nvPr/>
          </p:nvSpPr>
          <p:spPr bwMode="auto">
            <a:xfrm rot="-6900961">
              <a:off x="446" y="2987"/>
              <a:ext cx="1488" cy="251"/>
            </a:xfrm>
            <a:prstGeom prst="rect">
              <a:avLst/>
            </a:prstGeom>
            <a:noFill/>
            <a:ln w="9525">
              <a:noFill/>
              <a:miter lim="800000"/>
              <a:headEnd/>
              <a:tailEnd/>
            </a:ln>
          </p:spPr>
          <p:txBody>
            <a:bodyPr>
              <a:spAutoFit/>
            </a:bodyPr>
            <a:lstStyle/>
            <a:p>
              <a:pPr algn="ctr">
                <a:spcBef>
                  <a:spcPct val="50000"/>
                </a:spcBef>
              </a:pPr>
              <a:r>
                <a:rPr lang="en-US" sz="2200" dirty="0">
                  <a:solidFill>
                    <a:schemeClr val="bg1"/>
                  </a:solidFill>
                </a:rPr>
                <a:t>Systemic Renewal</a:t>
              </a:r>
            </a:p>
          </p:txBody>
        </p:sp>
        <p:sp>
          <p:nvSpPr>
            <p:cNvPr id="40977" name="Rectangle 9"/>
            <p:cNvSpPr>
              <a:spLocks noChangeArrowheads="1"/>
            </p:cNvSpPr>
            <p:nvPr/>
          </p:nvSpPr>
          <p:spPr bwMode="auto">
            <a:xfrm rot="7209433">
              <a:off x="2958" y="3045"/>
              <a:ext cx="1343" cy="247"/>
            </a:xfrm>
            <a:prstGeom prst="rect">
              <a:avLst/>
            </a:prstGeom>
            <a:solidFill>
              <a:srgbClr val="00B050"/>
            </a:solidFill>
            <a:ln w="9525">
              <a:noFill/>
              <a:miter lim="800000"/>
              <a:headEnd/>
              <a:tailEnd/>
            </a:ln>
          </p:spPr>
          <p:txBody>
            <a:bodyPr wrap="none">
              <a:spAutoFit/>
            </a:bodyPr>
            <a:lstStyle/>
            <a:p>
              <a:r>
                <a:rPr lang="en-US" sz="2200" dirty="0">
                  <a:solidFill>
                    <a:schemeClr val="bg1"/>
                  </a:solidFill>
                </a:rPr>
                <a:t>Systemic Renewal</a:t>
              </a:r>
            </a:p>
          </p:txBody>
        </p:sp>
        <p:sp>
          <p:nvSpPr>
            <p:cNvPr id="40978" name="Text Box 10"/>
            <p:cNvSpPr txBox="1">
              <a:spLocks noChangeArrowheads="1"/>
            </p:cNvSpPr>
            <p:nvPr/>
          </p:nvSpPr>
          <p:spPr bwMode="auto">
            <a:xfrm>
              <a:off x="1821" y="1087"/>
              <a:ext cx="1305" cy="254"/>
            </a:xfrm>
            <a:prstGeom prst="rect">
              <a:avLst/>
            </a:prstGeom>
            <a:noFill/>
            <a:ln w="9525">
              <a:noFill/>
              <a:miter lim="800000"/>
              <a:headEnd/>
              <a:tailEnd/>
            </a:ln>
          </p:spPr>
          <p:txBody>
            <a:bodyPr wrap="none">
              <a:spAutoFit/>
            </a:bodyPr>
            <a:lstStyle/>
            <a:p>
              <a:r>
                <a:rPr lang="en-US" sz="2200" dirty="0">
                  <a:solidFill>
                    <a:schemeClr val="bg1"/>
                  </a:solidFill>
                </a:rPr>
                <a:t>Systemic Renewal</a:t>
              </a:r>
              <a:endParaRPr lang="en-US" dirty="0">
                <a:solidFill>
                  <a:schemeClr val="bg1"/>
                </a:solidFill>
              </a:endParaRPr>
            </a:p>
          </p:txBody>
        </p:sp>
        <p:sp>
          <p:nvSpPr>
            <p:cNvPr id="40979" name="WordArt 18"/>
            <p:cNvSpPr>
              <a:spLocks noChangeArrowheads="1" noChangeShapeType="1" noTextEdit="1"/>
            </p:cNvSpPr>
            <p:nvPr/>
          </p:nvSpPr>
          <p:spPr bwMode="auto">
            <a:xfrm rot="6946267">
              <a:off x="2773" y="2933"/>
              <a:ext cx="816" cy="240"/>
            </a:xfrm>
            <a:prstGeom prst="rect">
              <a:avLst/>
            </a:prstGeom>
          </p:spPr>
          <p:txBody>
            <a:bodyPr spcFirstLastPara="1" wrap="none" fromWordArt="1">
              <a:prstTxWarp prst="textArchUp">
                <a:avLst>
                  <a:gd name="adj" fmla="val 10800004"/>
                </a:avLst>
              </a:prstTxWarp>
            </a:bodyPr>
            <a:lstStyle/>
            <a:p>
              <a:pPr algn="ctr"/>
              <a:r>
                <a:rPr lang="en-US" sz="1500" kern="10" dirty="0">
                  <a:ln w="9525">
                    <a:solidFill>
                      <a:srgbClr val="000000"/>
                    </a:solidFill>
                    <a:miter lim="800000"/>
                    <a:headEnd/>
                    <a:tailEnd/>
                  </a:ln>
                  <a:solidFill>
                    <a:srgbClr val="000000"/>
                  </a:solidFill>
                  <a:latin typeface="Tahoma"/>
                  <a:cs typeface="Tahoma"/>
                </a:rPr>
                <a:t>Environments</a:t>
              </a:r>
            </a:p>
          </p:txBody>
        </p:sp>
        <p:sp>
          <p:nvSpPr>
            <p:cNvPr id="40980" name="WordArt 19"/>
            <p:cNvSpPr>
              <a:spLocks noChangeArrowheads="1" noChangeShapeType="1" noTextEdit="1"/>
            </p:cNvSpPr>
            <p:nvPr/>
          </p:nvSpPr>
          <p:spPr bwMode="auto">
            <a:xfrm rot="-7685652">
              <a:off x="1474" y="3070"/>
              <a:ext cx="258" cy="96"/>
            </a:xfrm>
            <a:prstGeom prst="rect">
              <a:avLst/>
            </a:prstGeom>
          </p:spPr>
          <p:txBody>
            <a:bodyPr spcFirstLastPara="1" wrap="none" fromWordArt="1">
              <a:prstTxWarp prst="textArchUp">
                <a:avLst>
                  <a:gd name="adj" fmla="val 10800004"/>
                </a:avLst>
              </a:prstTxWarp>
            </a:bodyPr>
            <a:lstStyle/>
            <a:p>
              <a:pPr algn="ctr"/>
              <a:r>
                <a:rPr lang="en-US" sz="1700" kern="10" dirty="0">
                  <a:ln w="9525">
                    <a:solidFill>
                      <a:srgbClr val="000000"/>
                    </a:solidFill>
                    <a:miter lim="800000"/>
                    <a:headEnd/>
                    <a:tailEnd/>
                  </a:ln>
                  <a:solidFill>
                    <a:srgbClr val="000000"/>
                  </a:solidFill>
                  <a:latin typeface="Tahoma"/>
                  <a:cs typeface="Tahoma"/>
                </a:rPr>
                <a:t>Safe</a:t>
              </a:r>
            </a:p>
          </p:txBody>
        </p:sp>
        <p:sp>
          <p:nvSpPr>
            <p:cNvPr id="40981" name="WordArt 20"/>
            <p:cNvSpPr>
              <a:spLocks noChangeArrowheads="1" noChangeShapeType="1" noTextEdit="1"/>
            </p:cNvSpPr>
            <p:nvPr/>
          </p:nvSpPr>
          <p:spPr bwMode="auto">
            <a:xfrm rot="501456">
              <a:off x="2170" y="1541"/>
              <a:ext cx="547" cy="209"/>
            </a:xfrm>
            <a:prstGeom prst="rect">
              <a:avLst/>
            </a:prstGeom>
          </p:spPr>
          <p:txBody>
            <a:bodyPr spcFirstLastPara="1" wrap="none" fromWordArt="1">
              <a:prstTxWarp prst="textArchUp">
                <a:avLst>
                  <a:gd name="adj" fmla="val 10800004"/>
                </a:avLst>
              </a:prstTxWarp>
            </a:bodyPr>
            <a:lstStyle/>
            <a:p>
              <a:pPr algn="ctr"/>
              <a:r>
                <a:rPr lang="en-US" sz="1700" kern="10" dirty="0">
                  <a:ln w="9525">
                    <a:solidFill>
                      <a:srgbClr val="000000"/>
                    </a:solidFill>
                    <a:miter lim="800000"/>
                    <a:headEnd/>
                    <a:tailEnd/>
                  </a:ln>
                  <a:solidFill>
                    <a:srgbClr val="000000"/>
                  </a:solidFill>
                  <a:latin typeface="Tahoma"/>
                  <a:cs typeface="Tahoma"/>
                </a:rPr>
                <a:t>Learning</a:t>
              </a:r>
            </a:p>
          </p:txBody>
        </p:sp>
        <p:grpSp>
          <p:nvGrpSpPr>
            <p:cNvPr id="40982" name="Group 4"/>
            <p:cNvGrpSpPr>
              <a:grpSpLocks noChangeAspect="1"/>
            </p:cNvGrpSpPr>
            <p:nvPr/>
          </p:nvGrpSpPr>
          <p:grpSpPr bwMode="auto">
            <a:xfrm rot="-1739586">
              <a:off x="-1523" y="1627"/>
              <a:ext cx="5337" cy="3024"/>
              <a:chOff x="-1203" y="1056"/>
              <a:chExt cx="5337" cy="3024"/>
            </a:xfrm>
          </p:grpSpPr>
          <p:sp>
            <p:nvSpPr>
              <p:cNvPr id="40988" name="Freeform 5"/>
              <p:cNvSpPr>
                <a:spLocks/>
              </p:cNvSpPr>
              <p:nvPr/>
            </p:nvSpPr>
            <p:spPr bwMode="auto">
              <a:xfrm>
                <a:off x="1728" y="1296"/>
                <a:ext cx="2406" cy="2784"/>
              </a:xfrm>
              <a:custGeom>
                <a:avLst/>
                <a:gdLst>
                  <a:gd name="T0" fmla="*/ 1387 w 2406"/>
                  <a:gd name="T1" fmla="*/ 882 h 2784"/>
                  <a:gd name="T2" fmla="*/ 883 w 2406"/>
                  <a:gd name="T3" fmla="*/ 0 h 2784"/>
                  <a:gd name="T4" fmla="*/ 0 w 2406"/>
                  <a:gd name="T5" fmla="*/ 510 h 2784"/>
                  <a:gd name="T6" fmla="*/ 508 w 2406"/>
                  <a:gd name="T7" fmla="*/ 1392 h 2784"/>
                  <a:gd name="T8" fmla="*/ 508 w 2406"/>
                  <a:gd name="T9" fmla="*/ 1388 h 2784"/>
                  <a:gd name="T10" fmla="*/ 0 w 2406"/>
                  <a:gd name="T11" fmla="*/ 2274 h 2784"/>
                  <a:gd name="T12" fmla="*/ 883 w 2406"/>
                  <a:gd name="T13" fmla="*/ 2784 h 2784"/>
                  <a:gd name="T14" fmla="*/ 1387 w 2406"/>
                  <a:gd name="T15" fmla="*/ 1902 h 2784"/>
                  <a:gd name="T16" fmla="*/ 1387 w 2406"/>
                  <a:gd name="T17" fmla="*/ 1902 h 2784"/>
                  <a:gd name="T18" fmla="*/ 2406 w 2406"/>
                  <a:gd name="T19" fmla="*/ 1902 h 2784"/>
                  <a:gd name="T20" fmla="*/ 2406 w 2406"/>
                  <a:gd name="T21" fmla="*/ 882 h 2784"/>
                  <a:gd name="T22" fmla="*/ 1387 w 2406"/>
                  <a:gd name="T23" fmla="*/ 882 h 2784"/>
                  <a:gd name="T24" fmla="*/ 1387 w 2406"/>
                  <a:gd name="T25" fmla="*/ 882 h 27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06"/>
                  <a:gd name="T40" fmla="*/ 0 h 2784"/>
                  <a:gd name="T41" fmla="*/ 2406 w 2406"/>
                  <a:gd name="T42" fmla="*/ 2784 h 27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06" h="2784">
                    <a:moveTo>
                      <a:pt x="1387" y="882"/>
                    </a:moveTo>
                    <a:lnTo>
                      <a:pt x="883" y="0"/>
                    </a:lnTo>
                    <a:lnTo>
                      <a:pt x="0" y="510"/>
                    </a:lnTo>
                    <a:lnTo>
                      <a:pt x="508" y="1392"/>
                    </a:lnTo>
                    <a:lnTo>
                      <a:pt x="508" y="1388"/>
                    </a:lnTo>
                    <a:lnTo>
                      <a:pt x="0" y="2274"/>
                    </a:lnTo>
                    <a:lnTo>
                      <a:pt x="883" y="2784"/>
                    </a:lnTo>
                    <a:lnTo>
                      <a:pt x="1387" y="1902"/>
                    </a:lnTo>
                    <a:lnTo>
                      <a:pt x="2406" y="1902"/>
                    </a:lnTo>
                    <a:lnTo>
                      <a:pt x="2406" y="882"/>
                    </a:lnTo>
                    <a:lnTo>
                      <a:pt x="1387" y="882"/>
                    </a:lnTo>
                    <a:close/>
                  </a:path>
                </a:pathLst>
              </a:custGeom>
              <a:solidFill>
                <a:srgbClr val="EF721D"/>
              </a:solidFill>
              <a:ln w="9525">
                <a:solidFill>
                  <a:schemeClr val="tx1"/>
                </a:solidFill>
                <a:round/>
                <a:headEnd/>
                <a:tailEnd/>
              </a:ln>
            </p:spPr>
            <p:txBody>
              <a:bodyPr/>
              <a:lstStyle/>
              <a:p>
                <a:endParaRPr lang="en-US"/>
              </a:p>
            </p:txBody>
          </p:sp>
          <p:sp>
            <p:nvSpPr>
              <p:cNvPr id="40989" name="AutoShape 3"/>
              <p:cNvSpPr>
                <a:spLocks noChangeAspect="1" noChangeArrowheads="1" noTextEdit="1"/>
              </p:cNvSpPr>
              <p:nvPr/>
            </p:nvSpPr>
            <p:spPr bwMode="auto">
              <a:xfrm>
                <a:off x="-1203" y="1056"/>
                <a:ext cx="2406" cy="2784"/>
              </a:xfrm>
              <a:prstGeom prst="rect">
                <a:avLst/>
              </a:prstGeom>
              <a:noFill/>
              <a:ln w="9525">
                <a:noFill/>
                <a:miter lim="800000"/>
                <a:headEnd/>
                <a:tailEnd/>
              </a:ln>
            </p:spPr>
            <p:txBody>
              <a:bodyPr/>
              <a:lstStyle/>
              <a:p>
                <a:endParaRPr lang="en-US"/>
              </a:p>
            </p:txBody>
          </p:sp>
        </p:grpSp>
        <p:sp>
          <p:nvSpPr>
            <p:cNvPr id="40983" name="AutoShape 16"/>
            <p:cNvSpPr>
              <a:spLocks noChangeArrowheads="1"/>
            </p:cNvSpPr>
            <p:nvPr/>
          </p:nvSpPr>
          <p:spPr bwMode="auto">
            <a:xfrm rot="46190">
              <a:off x="1683" y="1731"/>
              <a:ext cx="1471" cy="1311"/>
            </a:xfrm>
            <a:prstGeom prst="triangle">
              <a:avLst>
                <a:gd name="adj" fmla="val 50000"/>
              </a:avLst>
            </a:prstGeom>
            <a:solidFill>
              <a:srgbClr val="FFFF66"/>
            </a:solidFill>
            <a:ln w="9525">
              <a:solidFill>
                <a:schemeClr val="tx1"/>
              </a:solidFill>
              <a:miter lim="800000"/>
              <a:headEnd/>
              <a:tailEnd/>
            </a:ln>
          </p:spPr>
          <p:txBody>
            <a:bodyPr wrap="none" anchor="ctr"/>
            <a:lstStyle/>
            <a:p>
              <a:endParaRPr lang="en-US"/>
            </a:p>
          </p:txBody>
        </p:sp>
        <p:sp>
          <p:nvSpPr>
            <p:cNvPr id="40984" name="TextBox 27"/>
            <p:cNvSpPr txBox="1">
              <a:spLocks noChangeArrowheads="1"/>
            </p:cNvSpPr>
            <p:nvPr/>
          </p:nvSpPr>
          <p:spPr bwMode="auto">
            <a:xfrm rot="57689">
              <a:off x="1756" y="2163"/>
              <a:ext cx="1294" cy="756"/>
            </a:xfrm>
            <a:prstGeom prst="rect">
              <a:avLst/>
            </a:prstGeom>
            <a:noFill/>
            <a:ln w="9525">
              <a:noFill/>
              <a:miter lim="800000"/>
              <a:headEnd/>
              <a:tailEnd/>
            </a:ln>
          </p:spPr>
          <p:txBody>
            <a:bodyPr>
              <a:spAutoFit/>
            </a:bodyPr>
            <a:lstStyle/>
            <a:p>
              <a:pPr algn="ctr"/>
              <a:r>
                <a:rPr lang="en-US"/>
                <a:t>School-Community Collaboration</a:t>
              </a:r>
            </a:p>
          </p:txBody>
        </p:sp>
        <p:sp>
          <p:nvSpPr>
            <p:cNvPr id="40985" name="TextBox 28"/>
            <p:cNvSpPr txBox="1">
              <a:spLocks noChangeArrowheads="1"/>
            </p:cNvSpPr>
            <p:nvPr/>
          </p:nvSpPr>
          <p:spPr bwMode="auto">
            <a:xfrm rot="-3514589">
              <a:off x="1023" y="1855"/>
              <a:ext cx="1137" cy="524"/>
            </a:xfrm>
            <a:prstGeom prst="rect">
              <a:avLst/>
            </a:prstGeom>
            <a:noFill/>
            <a:ln w="9525">
              <a:noFill/>
              <a:miter lim="800000"/>
              <a:headEnd/>
              <a:tailEnd/>
            </a:ln>
          </p:spPr>
          <p:txBody>
            <a:bodyPr>
              <a:spAutoFit/>
            </a:bodyPr>
            <a:lstStyle/>
            <a:p>
              <a:pPr algn="ctr"/>
              <a:r>
                <a:rPr lang="en-US"/>
                <a:t>Early Interventions</a:t>
              </a:r>
            </a:p>
          </p:txBody>
        </p:sp>
        <p:sp>
          <p:nvSpPr>
            <p:cNvPr id="40986" name="TextBox 29"/>
            <p:cNvSpPr txBox="1">
              <a:spLocks noChangeArrowheads="1"/>
            </p:cNvSpPr>
            <p:nvPr/>
          </p:nvSpPr>
          <p:spPr bwMode="auto">
            <a:xfrm rot="21569297">
              <a:off x="1894" y="3063"/>
              <a:ext cx="1008" cy="763"/>
            </a:xfrm>
            <a:prstGeom prst="rect">
              <a:avLst/>
            </a:prstGeom>
            <a:noFill/>
            <a:ln w="9525">
              <a:noFill/>
              <a:miter lim="800000"/>
              <a:headEnd/>
              <a:tailEnd/>
            </a:ln>
          </p:spPr>
          <p:txBody>
            <a:bodyPr>
              <a:spAutoFit/>
            </a:bodyPr>
            <a:lstStyle/>
            <a:p>
              <a:pPr algn="ctr"/>
              <a:r>
                <a:rPr lang="en-US"/>
                <a:t>Instructional</a:t>
              </a:r>
            </a:p>
            <a:p>
              <a:pPr algn="ctr"/>
              <a:r>
                <a:rPr lang="en-US"/>
                <a:t>Practices</a:t>
              </a:r>
            </a:p>
          </p:txBody>
        </p:sp>
        <p:sp>
          <p:nvSpPr>
            <p:cNvPr id="40987" name="TextBox 30"/>
            <p:cNvSpPr txBox="1">
              <a:spLocks noChangeArrowheads="1"/>
            </p:cNvSpPr>
            <p:nvPr/>
          </p:nvSpPr>
          <p:spPr bwMode="auto">
            <a:xfrm rot="19860414">
              <a:off x="2670" y="1769"/>
              <a:ext cx="1009" cy="763"/>
            </a:xfrm>
            <a:prstGeom prst="rect">
              <a:avLst/>
            </a:prstGeom>
            <a:noFill/>
            <a:ln w="9525">
              <a:noFill/>
              <a:miter lim="800000"/>
              <a:headEnd/>
              <a:tailEnd/>
            </a:ln>
          </p:spPr>
          <p:txBody>
            <a:bodyPr>
              <a:spAutoFit/>
            </a:bodyPr>
            <a:lstStyle/>
            <a:p>
              <a:pPr algn="ctr"/>
              <a:r>
                <a:rPr lang="en-US"/>
                <a:t>Basic</a:t>
              </a:r>
            </a:p>
            <a:p>
              <a:pPr algn="ctr"/>
              <a:r>
                <a:rPr lang="en-US"/>
                <a:t>Core</a:t>
              </a:r>
            </a:p>
            <a:p>
              <a:pPr algn="ctr"/>
              <a:r>
                <a:rPr lang="en-US"/>
                <a:t>Strategies</a:t>
              </a:r>
            </a:p>
          </p:txBody>
        </p:sp>
      </p:grpSp>
      <p:sp>
        <p:nvSpPr>
          <p:cNvPr id="29" name="Rectangle 28"/>
          <p:cNvSpPr/>
          <p:nvPr/>
        </p:nvSpPr>
        <p:spPr>
          <a:xfrm rot="19905813">
            <a:off x="5457033" y="2685626"/>
            <a:ext cx="1660683" cy="186436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9173" tIns="49585" rIns="99173" bIns="49585" anchor="ctr"/>
          <a:lstStyle/>
          <a:p>
            <a:pPr algn="ctr">
              <a:defRPr/>
            </a:pPr>
            <a:endParaRPr lang="en-US"/>
          </a:p>
        </p:txBody>
      </p:sp>
      <p:sp>
        <p:nvSpPr>
          <p:cNvPr id="30" name="Rectangle 29"/>
          <p:cNvSpPr/>
          <p:nvPr/>
        </p:nvSpPr>
        <p:spPr>
          <a:xfrm>
            <a:off x="3936064" y="5146041"/>
            <a:ext cx="1833563" cy="149352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9173" tIns="49585" rIns="99173" bIns="49585" anchor="ctr"/>
          <a:lstStyle/>
          <a:p>
            <a:pPr algn="ctr">
              <a:defRPr/>
            </a:pPr>
            <a:endParaRPr lang="en-US"/>
          </a:p>
        </p:txBody>
      </p:sp>
      <p:sp>
        <p:nvSpPr>
          <p:cNvPr id="31" name="Slide Number Placeholder 30"/>
          <p:cNvSpPr>
            <a:spLocks noGrp="1"/>
          </p:cNvSpPr>
          <p:nvPr>
            <p:ph type="sldNum" sz="quarter" idx="12"/>
          </p:nvPr>
        </p:nvSpPr>
        <p:spPr/>
        <p:txBody>
          <a:bodyPr/>
          <a:lstStyle/>
          <a:p>
            <a:pPr>
              <a:defRPr/>
            </a:pPr>
            <a:fld id="{7C69C703-1E59-4DF0-A570-C27A63E63A47}" type="slidenum">
              <a:rPr lang="en-US" smtClean="0"/>
              <a:pPr>
                <a:defRPr/>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ctrTitle"/>
          </p:nvPr>
        </p:nvSpPr>
        <p:spPr>
          <a:xfrm>
            <a:off x="1047751" y="433510"/>
            <a:ext cx="7879080" cy="1568027"/>
          </a:xfrm>
        </p:spPr>
        <p:txBody>
          <a:bodyPr/>
          <a:lstStyle/>
          <a:p>
            <a:pPr eaLnBrk="1" hangingPunct="1">
              <a:defRPr/>
            </a:pPr>
            <a:r>
              <a:rPr lang="en-US" b="1" kern="1200" dirty="0" smtClean="0">
                <a:ln w="12700">
                  <a:noFill/>
                  <a:prstDash val="solid"/>
                </a:ln>
                <a:solidFill>
                  <a:srgbClr val="0000FF"/>
                </a:solidFill>
                <a:latin typeface="Trebuchet MS" pitchFamily="34" charset="0"/>
                <a:cs typeface="+mn-cs"/>
              </a:rPr>
              <a:t>Early Interventions</a:t>
            </a:r>
          </a:p>
        </p:txBody>
      </p:sp>
      <p:sp>
        <p:nvSpPr>
          <p:cNvPr id="46085" name="Rectangle 3"/>
          <p:cNvSpPr>
            <a:spLocks noGrp="1" noChangeArrowheads="1"/>
          </p:cNvSpPr>
          <p:nvPr>
            <p:ph type="subTitle" idx="1"/>
          </p:nvPr>
        </p:nvSpPr>
        <p:spPr>
          <a:xfrm>
            <a:off x="1407477" y="2142067"/>
            <a:ext cx="7040880" cy="1544320"/>
          </a:xfrm>
        </p:spPr>
        <p:txBody>
          <a:bodyPr/>
          <a:lstStyle/>
          <a:p>
            <a:pPr marL="375341" indent="-375341" eaLnBrk="1" hangingPunct="1">
              <a:buSzPct val="90000"/>
              <a:defRPr/>
            </a:pPr>
            <a:endParaRPr lang="en-US" sz="1100" dirty="0" smtClean="0">
              <a:cs typeface="Times New Roman" pitchFamily="18" charset="0"/>
            </a:endParaRPr>
          </a:p>
          <a:p>
            <a:pPr marL="1053700" lvl="1" indent="-495861" eaLnBrk="1" hangingPunct="1">
              <a:lnSpc>
                <a:spcPts val="5863"/>
              </a:lnSpc>
              <a:buClr>
                <a:srgbClr val="0000FF"/>
              </a:buClr>
              <a:buSzPct val="70000"/>
              <a:buFont typeface="Arial" pitchFamily="34" charset="0"/>
              <a:buChar char="■"/>
              <a:defRPr/>
            </a:pPr>
            <a:r>
              <a:rPr lang="en-US" sz="3500" kern="1200" dirty="0" smtClean="0">
                <a:latin typeface="Tahoma" pitchFamily="34" charset="0"/>
                <a:cs typeface="Tahoma" pitchFamily="34" charset="0"/>
              </a:rPr>
              <a:t>Early Childhood Education</a:t>
            </a:r>
          </a:p>
          <a:p>
            <a:pPr marL="1053700" lvl="1" indent="-495861" eaLnBrk="1" hangingPunct="1">
              <a:lnSpc>
                <a:spcPts val="5863"/>
              </a:lnSpc>
              <a:buClr>
                <a:srgbClr val="0000FF"/>
              </a:buClr>
              <a:buSzPct val="70000"/>
              <a:buFont typeface="Arial" pitchFamily="34" charset="0"/>
              <a:buChar char="■"/>
              <a:defRPr/>
            </a:pPr>
            <a:r>
              <a:rPr lang="en-US" sz="3500" kern="1200" dirty="0" smtClean="0">
                <a:latin typeface="Tahoma" pitchFamily="34" charset="0"/>
                <a:cs typeface="Tahoma" pitchFamily="34" charset="0"/>
              </a:rPr>
              <a:t>Early Literacy Development</a:t>
            </a:r>
          </a:p>
          <a:p>
            <a:pPr marL="1053700" lvl="1" indent="-495861" eaLnBrk="1" hangingPunct="1">
              <a:lnSpc>
                <a:spcPts val="5863"/>
              </a:lnSpc>
              <a:buClr>
                <a:srgbClr val="0000FF"/>
              </a:buClr>
              <a:buSzPct val="70000"/>
              <a:buFont typeface="Arial" pitchFamily="34" charset="0"/>
              <a:buChar char="■"/>
              <a:defRPr/>
            </a:pPr>
            <a:r>
              <a:rPr lang="en-US" sz="3500" kern="1200" dirty="0" smtClean="0">
                <a:latin typeface="Tahoma" pitchFamily="34" charset="0"/>
                <a:cs typeface="Tahoma" pitchFamily="34" charset="0"/>
              </a:rPr>
              <a:t>Family Engagement</a:t>
            </a:r>
          </a:p>
          <a:p>
            <a:pPr marL="375341" indent="-375341" eaLnBrk="1" hangingPunct="1">
              <a:buClr>
                <a:schemeClr val="hlink"/>
              </a:buClr>
              <a:buSzPct val="90000"/>
              <a:buFont typeface="Wingdings" pitchFamily="2" charset="2"/>
              <a:buChar char="v"/>
              <a:defRPr/>
            </a:pPr>
            <a:endParaRPr lang="en-US" sz="3000" dirty="0" smtClean="0">
              <a:cs typeface="Times New Roman" pitchFamily="18" charset="0"/>
            </a:endParaRPr>
          </a:p>
        </p:txBody>
      </p:sp>
      <p:sp>
        <p:nvSpPr>
          <p:cNvPr id="41988" name="Text Box 4"/>
          <p:cNvSpPr txBox="1">
            <a:spLocks noChangeArrowheads="1"/>
          </p:cNvSpPr>
          <p:nvPr/>
        </p:nvSpPr>
        <p:spPr bwMode="auto">
          <a:xfrm>
            <a:off x="5699768" y="6372022"/>
            <a:ext cx="200348" cy="500248"/>
          </a:xfrm>
          <a:prstGeom prst="rect">
            <a:avLst/>
          </a:prstGeom>
          <a:noFill/>
          <a:ln w="9525">
            <a:noFill/>
            <a:miter lim="800000"/>
            <a:headEnd/>
            <a:tailEnd/>
          </a:ln>
        </p:spPr>
        <p:txBody>
          <a:bodyPr wrap="none" lIns="99173" tIns="49585" rIns="99173" bIns="49585">
            <a:spAutoFit/>
          </a:bodyPr>
          <a:lstStyle/>
          <a:p>
            <a:endParaRPr lang="en-US">
              <a:cs typeface="Times New Roman" pitchFamily="18" charset="0"/>
            </a:endParaRPr>
          </a:p>
        </p:txBody>
      </p:sp>
      <p:pic>
        <p:nvPicPr>
          <p:cNvPr id="41989" name="Picture 5" descr="AVV00125"/>
          <p:cNvPicPr>
            <a:picLocks noChangeAspect="1" noChangeArrowheads="1"/>
          </p:cNvPicPr>
          <p:nvPr/>
        </p:nvPicPr>
        <p:blipFill>
          <a:blip r:embed="rId3"/>
          <a:srcRect/>
          <a:stretch>
            <a:fillRect/>
          </a:stretch>
        </p:blipFill>
        <p:spPr bwMode="auto">
          <a:xfrm>
            <a:off x="6707347" y="4895427"/>
            <a:ext cx="3117056" cy="164592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2DF6A445-8351-45BC-9D59-4932CA808DA3}" type="slidenum">
              <a:rPr lang="en-US" smtClean="0"/>
              <a:pPr>
                <a:defRPr/>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D29862CA-C2D6-4D10-BD3D-99F904F48E0E}" type="slidenum">
              <a:rPr lang="en-US"/>
              <a:pPr/>
              <a:t>46</a:t>
            </a:fld>
            <a:endParaRPr lang="en-US"/>
          </a:p>
        </p:txBody>
      </p:sp>
      <p:sp>
        <p:nvSpPr>
          <p:cNvPr id="291842" name="Rectangle 2"/>
          <p:cNvSpPr>
            <a:spLocks noGrp="1" noChangeArrowheads="1"/>
          </p:cNvSpPr>
          <p:nvPr>
            <p:ph type="title"/>
          </p:nvPr>
        </p:nvSpPr>
        <p:spPr>
          <a:xfrm>
            <a:off x="754380" y="301563"/>
            <a:ext cx="8549640" cy="1488332"/>
          </a:xfrm>
        </p:spPr>
        <p:txBody>
          <a:bodyPr/>
          <a:lstStyle/>
          <a:p>
            <a:r>
              <a:rPr lang="en-US" b="1" kern="1200" dirty="0" smtClean="0">
                <a:ln w="12700">
                  <a:noFill/>
                  <a:prstDash val="solid"/>
                </a:ln>
                <a:solidFill>
                  <a:srgbClr val="0000FF"/>
                </a:solidFill>
                <a:latin typeface="Trebuchet MS" pitchFamily="34" charset="0"/>
              </a:rPr>
              <a:t>Early Childhood Education</a:t>
            </a:r>
            <a:endParaRPr lang="en-US" dirty="0">
              <a:ln w="12700">
                <a:noFill/>
                <a:prstDash val="solid"/>
              </a:ln>
              <a:solidFill>
                <a:srgbClr val="0000FF"/>
              </a:solidFill>
            </a:endParaRPr>
          </a:p>
        </p:txBody>
      </p:sp>
      <p:sp>
        <p:nvSpPr>
          <p:cNvPr id="291843" name="Rectangle 3"/>
          <p:cNvSpPr>
            <a:spLocks noGrp="1" noChangeArrowheads="1"/>
          </p:cNvSpPr>
          <p:nvPr>
            <p:ph type="body" idx="1"/>
          </p:nvPr>
        </p:nvSpPr>
        <p:spPr>
          <a:xfrm>
            <a:off x="586741" y="2275840"/>
            <a:ext cx="9263857" cy="3576320"/>
          </a:xfrm>
        </p:spPr>
        <p:txBody>
          <a:bodyPr/>
          <a:lstStyle/>
          <a:p>
            <a:pPr marL="0" indent="0">
              <a:lnSpc>
                <a:spcPct val="90000"/>
              </a:lnSpc>
              <a:spcBef>
                <a:spcPct val="50000"/>
              </a:spcBef>
              <a:buNone/>
            </a:pPr>
            <a:r>
              <a:rPr lang="en-US" sz="3000" b="1" dirty="0">
                <a:cs typeface="Times New Roman" pitchFamily="18" charset="0"/>
              </a:rPr>
              <a:t>Best Practices in Early Childhood Education</a:t>
            </a:r>
          </a:p>
          <a:p>
            <a:pPr marL="750834" lvl="1" indent="-375419">
              <a:lnSpc>
                <a:spcPct val="90000"/>
              </a:lnSpc>
              <a:spcBef>
                <a:spcPct val="50000"/>
              </a:spcBef>
              <a:buNone/>
            </a:pPr>
            <a:r>
              <a:rPr lang="en-US" i="1" dirty="0">
                <a:solidFill>
                  <a:srgbClr val="0000FF"/>
                </a:solidFill>
                <a:cs typeface="Times New Roman" pitchFamily="18" charset="0"/>
              </a:rPr>
              <a:t>Infants (Birth to three years)</a:t>
            </a:r>
          </a:p>
          <a:p>
            <a:pPr marL="750834" lvl="1" indent="-375419">
              <a:lnSpc>
                <a:spcPct val="90000"/>
              </a:lnSpc>
              <a:spcBef>
                <a:spcPct val="50000"/>
              </a:spcBef>
              <a:buClr>
                <a:srgbClr val="0000FF"/>
              </a:buClr>
              <a:buFont typeface="Wingdings" pitchFamily="2" charset="2"/>
              <a:buChar char="§"/>
            </a:pPr>
            <a:r>
              <a:rPr lang="en-US" dirty="0">
                <a:cs typeface="Times New Roman" pitchFamily="18" charset="0"/>
              </a:rPr>
              <a:t>Encourage conversations by parents and </a:t>
            </a:r>
            <a:r>
              <a:rPr lang="en-US" dirty="0" smtClean="0">
                <a:cs typeface="Times New Roman" pitchFamily="18" charset="0"/>
              </a:rPr>
              <a:t>adults</a:t>
            </a:r>
          </a:p>
          <a:p>
            <a:pPr marL="750834" lvl="1" indent="-375419">
              <a:lnSpc>
                <a:spcPct val="90000"/>
              </a:lnSpc>
              <a:spcBef>
                <a:spcPct val="50000"/>
              </a:spcBef>
              <a:buClr>
                <a:srgbClr val="0000FF"/>
              </a:buClr>
              <a:buFont typeface="Wingdings" pitchFamily="2" charset="2"/>
              <a:buChar char="§"/>
            </a:pPr>
            <a:r>
              <a:rPr lang="en-US" dirty="0" smtClean="0">
                <a:cs typeface="Times New Roman" pitchFamily="18" charset="0"/>
              </a:rPr>
              <a:t>Exposures </a:t>
            </a:r>
            <a:r>
              <a:rPr lang="en-US" dirty="0">
                <a:cs typeface="Times New Roman" pitchFamily="18" charset="0"/>
              </a:rPr>
              <a:t>to different </a:t>
            </a:r>
          </a:p>
          <a:p>
            <a:pPr marL="750834" lvl="1" indent="-375419">
              <a:lnSpc>
                <a:spcPct val="90000"/>
              </a:lnSpc>
              <a:spcBef>
                <a:spcPct val="0"/>
              </a:spcBef>
              <a:buClr>
                <a:srgbClr val="0000FF"/>
              </a:buClr>
              <a:buNone/>
            </a:pPr>
            <a:r>
              <a:rPr lang="en-US" dirty="0" smtClean="0">
                <a:cs typeface="Times New Roman" pitchFamily="18" charset="0"/>
              </a:rPr>
              <a:t>	social </a:t>
            </a:r>
            <a:r>
              <a:rPr lang="en-US" dirty="0">
                <a:cs typeface="Times New Roman" pitchFamily="18" charset="0"/>
              </a:rPr>
              <a:t>settings</a:t>
            </a:r>
          </a:p>
          <a:p>
            <a:pPr marL="750834" lvl="1" indent="-375419">
              <a:lnSpc>
                <a:spcPct val="90000"/>
              </a:lnSpc>
              <a:buNone/>
            </a:pPr>
            <a:r>
              <a:rPr lang="en-US" dirty="0">
                <a:cs typeface="Times New Roman" pitchFamily="18" charset="0"/>
              </a:rPr>
              <a:t> </a:t>
            </a:r>
          </a:p>
          <a:p>
            <a:pPr marL="0" indent="0">
              <a:lnSpc>
                <a:spcPct val="90000"/>
              </a:lnSpc>
              <a:buNone/>
            </a:pPr>
            <a:endParaRPr lang="en-US" sz="3000" dirty="0"/>
          </a:p>
        </p:txBody>
      </p:sp>
      <p:sp>
        <p:nvSpPr>
          <p:cNvPr id="291847" name="Rectangle 7"/>
          <p:cNvSpPr>
            <a:spLocks noChangeArrowheads="1"/>
          </p:cNvSpPr>
          <p:nvPr/>
        </p:nvSpPr>
        <p:spPr bwMode="auto">
          <a:xfrm>
            <a:off x="4023367" y="4714242"/>
            <a:ext cx="1437844" cy="330993"/>
          </a:xfrm>
          <a:prstGeom prst="rect">
            <a:avLst/>
          </a:prstGeom>
          <a:noFill/>
          <a:ln w="9525">
            <a:noFill/>
            <a:miter lim="800000"/>
            <a:headEnd/>
            <a:tailEnd/>
          </a:ln>
          <a:effectLst/>
        </p:spPr>
        <p:txBody>
          <a:bodyPr wrap="none" lIns="99194" tIns="49596" rIns="99194" bIns="49596">
            <a:spAutoFit/>
          </a:bodyPr>
          <a:lstStyle/>
          <a:p>
            <a:pPr>
              <a:spcBef>
                <a:spcPct val="20000"/>
              </a:spcBef>
              <a:buClr>
                <a:schemeClr val="folHlink"/>
              </a:buClr>
              <a:buSzPct val="60000"/>
              <a:buFont typeface="Wingdings" pitchFamily="2" charset="2"/>
              <a:buNone/>
            </a:pPr>
            <a:r>
              <a:rPr lang="en-US" sz="1500" dirty="0">
                <a:cs typeface="Times New Roman" pitchFamily="18" charset="0"/>
              </a:rPr>
              <a:t>(</a:t>
            </a:r>
            <a:r>
              <a:rPr lang="en-US" sz="1500" dirty="0" err="1">
                <a:cs typeface="Times New Roman" pitchFamily="18" charset="0"/>
              </a:rPr>
              <a:t>Stegelin</a:t>
            </a:r>
            <a:r>
              <a:rPr lang="en-US" sz="1500" dirty="0">
                <a:cs typeface="Times New Roman" pitchFamily="18" charset="0"/>
              </a:rPr>
              <a:t>, 2004)</a:t>
            </a:r>
          </a:p>
        </p:txBody>
      </p:sp>
      <p:pic>
        <p:nvPicPr>
          <p:cNvPr id="291848" name="Picture 8" descr="CJE00133"/>
          <p:cNvPicPr>
            <a:picLocks noChangeAspect="1" noChangeArrowheads="1"/>
          </p:cNvPicPr>
          <p:nvPr/>
        </p:nvPicPr>
        <p:blipFill>
          <a:blip r:embed="rId2"/>
          <a:srcRect/>
          <a:stretch>
            <a:fillRect/>
          </a:stretch>
        </p:blipFill>
        <p:spPr bwMode="auto">
          <a:xfrm>
            <a:off x="6454140" y="4226560"/>
            <a:ext cx="2245678" cy="235712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880EDA9-D336-49F0-A39C-33AC4F9D62BE}" type="slidenum">
              <a:rPr lang="en-US"/>
              <a:pPr/>
              <a:t>47</a:t>
            </a:fld>
            <a:endParaRPr lang="en-US" dirty="0"/>
          </a:p>
        </p:txBody>
      </p:sp>
      <p:sp>
        <p:nvSpPr>
          <p:cNvPr id="292866" name="Rectangle 2"/>
          <p:cNvSpPr>
            <a:spLocks noGrp="1" noChangeArrowheads="1"/>
          </p:cNvSpPr>
          <p:nvPr>
            <p:ph type="title"/>
          </p:nvPr>
        </p:nvSpPr>
        <p:spPr>
          <a:xfrm>
            <a:off x="754380" y="398834"/>
            <a:ext cx="8549640" cy="1293779"/>
          </a:xfrm>
        </p:spPr>
        <p:txBody>
          <a:bodyPr/>
          <a:lstStyle/>
          <a:p>
            <a:r>
              <a:rPr lang="en-US" b="1" kern="1200" dirty="0" smtClean="0">
                <a:ln w="12700">
                  <a:noFill/>
                  <a:prstDash val="solid"/>
                </a:ln>
                <a:solidFill>
                  <a:srgbClr val="0000FF"/>
                </a:solidFill>
                <a:latin typeface="Trebuchet MS" pitchFamily="34" charset="0"/>
              </a:rPr>
              <a:t>Early Childhood Education</a:t>
            </a:r>
            <a:endParaRPr lang="en-US" dirty="0">
              <a:ln w="12700">
                <a:noFill/>
                <a:prstDash val="solid"/>
              </a:ln>
              <a:solidFill>
                <a:srgbClr val="0000FF"/>
              </a:solidFill>
            </a:endParaRPr>
          </a:p>
        </p:txBody>
      </p:sp>
      <p:sp>
        <p:nvSpPr>
          <p:cNvPr id="292867" name="Rectangle 3"/>
          <p:cNvSpPr>
            <a:spLocks noGrp="1" noChangeArrowheads="1"/>
          </p:cNvSpPr>
          <p:nvPr>
            <p:ph type="body" idx="1"/>
          </p:nvPr>
        </p:nvSpPr>
        <p:spPr>
          <a:xfrm>
            <a:off x="502920" y="2275840"/>
            <a:ext cx="9387840" cy="2357120"/>
          </a:xfrm>
        </p:spPr>
        <p:txBody>
          <a:bodyPr/>
          <a:lstStyle/>
          <a:p>
            <a:pPr>
              <a:lnSpc>
                <a:spcPct val="90000"/>
              </a:lnSpc>
              <a:spcBef>
                <a:spcPct val="50000"/>
              </a:spcBef>
              <a:buFont typeface="Wingdings" pitchFamily="2" charset="2"/>
              <a:buNone/>
            </a:pPr>
            <a:r>
              <a:rPr lang="en-US" sz="3000" b="1" dirty="0">
                <a:cs typeface="Times New Roman" pitchFamily="18" charset="0"/>
              </a:rPr>
              <a:t>Best Practices in Early Childhood Education</a:t>
            </a:r>
            <a:endParaRPr lang="en-US" sz="3000" dirty="0">
              <a:cs typeface="Times New Roman" pitchFamily="18" charset="0"/>
            </a:endParaRPr>
          </a:p>
          <a:p>
            <a:pPr marL="861048" lvl="1" indent="-365082">
              <a:lnSpc>
                <a:spcPct val="90000"/>
              </a:lnSpc>
              <a:spcBef>
                <a:spcPct val="50000"/>
              </a:spcBef>
              <a:buNone/>
            </a:pPr>
            <a:r>
              <a:rPr lang="en-US" i="1" dirty="0">
                <a:solidFill>
                  <a:srgbClr val="0000FF"/>
                </a:solidFill>
                <a:cs typeface="Times New Roman" pitchFamily="18" charset="0"/>
              </a:rPr>
              <a:t>Preschool Children (3-5 year olds</a:t>
            </a:r>
            <a:r>
              <a:rPr lang="en-US" i="1" dirty="0" smtClean="0">
                <a:solidFill>
                  <a:srgbClr val="0000FF"/>
                </a:solidFill>
                <a:cs typeface="Times New Roman" pitchFamily="18" charset="0"/>
              </a:rPr>
              <a:t>)</a:t>
            </a:r>
          </a:p>
          <a:p>
            <a:pPr marL="861048" lvl="1" indent="-365082">
              <a:lnSpc>
                <a:spcPct val="90000"/>
              </a:lnSpc>
              <a:spcBef>
                <a:spcPct val="50000"/>
              </a:spcBef>
              <a:buNone/>
            </a:pPr>
            <a:endParaRPr lang="en-US" i="1" dirty="0">
              <a:solidFill>
                <a:srgbClr val="0000FF"/>
              </a:solidFill>
              <a:cs typeface="Times New Roman" pitchFamily="18" charset="0"/>
            </a:endParaRPr>
          </a:p>
          <a:p>
            <a:pPr marL="861048" lvl="1" indent="-365082">
              <a:lnSpc>
                <a:spcPct val="90000"/>
              </a:lnSpc>
              <a:spcBef>
                <a:spcPct val="50000"/>
              </a:spcBef>
              <a:buClr>
                <a:srgbClr val="0000FF"/>
              </a:buClr>
              <a:buFont typeface="Wingdings" pitchFamily="2" charset="2"/>
              <a:buChar char="§"/>
            </a:pPr>
            <a:r>
              <a:rPr lang="en-US" dirty="0">
                <a:cs typeface="Times New Roman" pitchFamily="18" charset="0"/>
              </a:rPr>
              <a:t>Use all sensory experiences</a:t>
            </a:r>
          </a:p>
          <a:p>
            <a:pPr marL="861048" lvl="1" indent="-365082">
              <a:lnSpc>
                <a:spcPct val="90000"/>
              </a:lnSpc>
              <a:spcBef>
                <a:spcPct val="50000"/>
              </a:spcBef>
              <a:buClr>
                <a:srgbClr val="0000FF"/>
              </a:buClr>
              <a:buFont typeface="Wingdings" pitchFamily="2" charset="2"/>
              <a:buChar char="§"/>
            </a:pPr>
            <a:r>
              <a:rPr lang="en-US" dirty="0">
                <a:cs typeface="Times New Roman" pitchFamily="18" charset="0"/>
              </a:rPr>
              <a:t>Provide print-rich environments</a:t>
            </a:r>
          </a:p>
        </p:txBody>
      </p:sp>
      <p:pic>
        <p:nvPicPr>
          <p:cNvPr id="292868" name="Picture 4" descr="CJE00129"/>
          <p:cNvPicPr>
            <a:picLocks noChangeAspect="1" noChangeArrowheads="1"/>
          </p:cNvPicPr>
          <p:nvPr/>
        </p:nvPicPr>
        <p:blipFill>
          <a:blip r:embed="rId2"/>
          <a:srcRect/>
          <a:stretch>
            <a:fillRect/>
          </a:stretch>
        </p:blipFill>
        <p:spPr bwMode="auto">
          <a:xfrm>
            <a:off x="7208520" y="4406053"/>
            <a:ext cx="2263140" cy="1715347"/>
          </a:xfrm>
          <a:prstGeom prst="rect">
            <a:avLst/>
          </a:prstGeom>
          <a:noFill/>
        </p:spPr>
      </p:pic>
      <p:sp>
        <p:nvSpPr>
          <p:cNvPr id="292869" name="Rectangle 5"/>
          <p:cNvSpPr>
            <a:spLocks noChangeArrowheads="1"/>
          </p:cNvSpPr>
          <p:nvPr/>
        </p:nvSpPr>
        <p:spPr bwMode="auto">
          <a:xfrm>
            <a:off x="1341133" y="5398853"/>
            <a:ext cx="1438009" cy="330993"/>
          </a:xfrm>
          <a:prstGeom prst="rect">
            <a:avLst/>
          </a:prstGeom>
          <a:noFill/>
          <a:ln w="9525">
            <a:noFill/>
            <a:miter lim="800000"/>
            <a:headEnd/>
            <a:tailEnd/>
          </a:ln>
          <a:effectLst/>
        </p:spPr>
        <p:txBody>
          <a:bodyPr wrap="square" lIns="99194" tIns="49596" rIns="99194" bIns="49596">
            <a:spAutoFit/>
          </a:bodyPr>
          <a:lstStyle/>
          <a:p>
            <a:pPr>
              <a:spcBef>
                <a:spcPct val="20000"/>
              </a:spcBef>
              <a:buClr>
                <a:schemeClr val="folHlink"/>
              </a:buClr>
              <a:buSzPct val="60000"/>
              <a:buFont typeface="Wingdings" pitchFamily="2" charset="2"/>
              <a:buNone/>
            </a:pPr>
            <a:r>
              <a:rPr lang="en-US" sz="1500" dirty="0">
                <a:cs typeface="Times New Roman" pitchFamily="18" charset="0"/>
              </a:rPr>
              <a:t>(</a:t>
            </a:r>
            <a:r>
              <a:rPr lang="en-US" sz="1500" dirty="0" err="1">
                <a:cs typeface="Times New Roman" pitchFamily="18" charset="0"/>
              </a:rPr>
              <a:t>Stegelin</a:t>
            </a:r>
            <a:r>
              <a:rPr lang="en-US" sz="1500" dirty="0">
                <a:cs typeface="Times New Roman" pitchFamily="18" charset="0"/>
              </a:rPr>
              <a:t>, 2004)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28651039-2E0E-405A-A3DE-E783F033EE3E}" type="slidenum">
              <a:rPr lang="en-US"/>
              <a:pPr/>
              <a:t>48</a:t>
            </a:fld>
            <a:endParaRPr lang="en-US"/>
          </a:p>
        </p:txBody>
      </p:sp>
      <p:sp>
        <p:nvSpPr>
          <p:cNvPr id="293890" name="Rectangle 2"/>
          <p:cNvSpPr>
            <a:spLocks noGrp="1" noChangeArrowheads="1"/>
          </p:cNvSpPr>
          <p:nvPr>
            <p:ph type="title"/>
          </p:nvPr>
        </p:nvSpPr>
        <p:spPr>
          <a:xfrm>
            <a:off x="754380" y="398840"/>
            <a:ext cx="8549640" cy="1322962"/>
          </a:xfrm>
        </p:spPr>
        <p:txBody>
          <a:bodyPr/>
          <a:lstStyle/>
          <a:p>
            <a:r>
              <a:rPr lang="en-US" b="1" kern="1200" dirty="0" smtClean="0">
                <a:ln w="12700">
                  <a:noFill/>
                  <a:prstDash val="solid"/>
                </a:ln>
                <a:solidFill>
                  <a:srgbClr val="0000FF"/>
                </a:solidFill>
                <a:latin typeface="Trebuchet MS" pitchFamily="34" charset="0"/>
              </a:rPr>
              <a:t>Early Childhood Education</a:t>
            </a:r>
            <a:endParaRPr lang="en-US" dirty="0">
              <a:ln w="12700">
                <a:noFill/>
                <a:prstDash val="solid"/>
              </a:ln>
              <a:solidFill>
                <a:srgbClr val="0000FF"/>
              </a:solidFill>
            </a:endParaRPr>
          </a:p>
        </p:txBody>
      </p:sp>
      <p:sp>
        <p:nvSpPr>
          <p:cNvPr id="293891" name="Rectangle 3"/>
          <p:cNvSpPr>
            <a:spLocks noGrp="1" noChangeArrowheads="1"/>
          </p:cNvSpPr>
          <p:nvPr>
            <p:ph type="body" idx="1"/>
          </p:nvPr>
        </p:nvSpPr>
        <p:spPr>
          <a:xfrm>
            <a:off x="419101" y="2275840"/>
            <a:ext cx="9431497" cy="2562014"/>
          </a:xfrm>
        </p:spPr>
        <p:txBody>
          <a:bodyPr/>
          <a:lstStyle/>
          <a:p>
            <a:pPr>
              <a:lnSpc>
                <a:spcPct val="90000"/>
              </a:lnSpc>
              <a:spcBef>
                <a:spcPct val="50000"/>
              </a:spcBef>
              <a:buFont typeface="Wingdings" pitchFamily="2" charset="2"/>
              <a:buNone/>
            </a:pPr>
            <a:r>
              <a:rPr lang="en-US" sz="3000" b="1" dirty="0">
                <a:cs typeface="Times New Roman" pitchFamily="18" charset="0"/>
              </a:rPr>
              <a:t>Best Practices in Early Childhood Education …</a:t>
            </a:r>
          </a:p>
          <a:p>
            <a:pPr lvl="1">
              <a:lnSpc>
                <a:spcPct val="90000"/>
              </a:lnSpc>
              <a:spcBef>
                <a:spcPct val="50000"/>
              </a:spcBef>
              <a:buFont typeface="Wingdings" pitchFamily="2" charset="2"/>
              <a:buNone/>
            </a:pPr>
            <a:r>
              <a:rPr lang="en-US" i="1" dirty="0">
                <a:solidFill>
                  <a:srgbClr val="0000FF"/>
                </a:solidFill>
                <a:cs typeface="Times New Roman" pitchFamily="18" charset="0"/>
              </a:rPr>
              <a:t>K-Primary </a:t>
            </a:r>
            <a:r>
              <a:rPr lang="en-US" i="1" dirty="0" smtClean="0">
                <a:solidFill>
                  <a:srgbClr val="0000FF"/>
                </a:solidFill>
                <a:cs typeface="Times New Roman" pitchFamily="18" charset="0"/>
              </a:rPr>
              <a:t>Children</a:t>
            </a:r>
          </a:p>
          <a:p>
            <a:pPr lvl="1">
              <a:lnSpc>
                <a:spcPct val="90000"/>
              </a:lnSpc>
              <a:spcBef>
                <a:spcPct val="50000"/>
              </a:spcBef>
              <a:buFont typeface="Wingdings" pitchFamily="2" charset="2"/>
              <a:buNone/>
            </a:pPr>
            <a:endParaRPr lang="en-US" sz="1200" i="1" dirty="0">
              <a:solidFill>
                <a:srgbClr val="0000FF"/>
              </a:solidFill>
              <a:cs typeface="Times New Roman" pitchFamily="18" charset="0"/>
            </a:endParaRPr>
          </a:p>
          <a:p>
            <a:pPr lvl="1">
              <a:lnSpc>
                <a:spcPct val="90000"/>
              </a:lnSpc>
              <a:spcBef>
                <a:spcPct val="50000"/>
              </a:spcBef>
              <a:buClr>
                <a:srgbClr val="0000FF"/>
              </a:buClr>
              <a:buFont typeface="Wingdings" pitchFamily="2" charset="2"/>
              <a:buChar char="§"/>
            </a:pPr>
            <a:r>
              <a:rPr lang="en-US" dirty="0">
                <a:cs typeface="Times New Roman" pitchFamily="18" charset="0"/>
              </a:rPr>
              <a:t>Provide hands-on and exploratory activities</a:t>
            </a:r>
          </a:p>
          <a:p>
            <a:pPr lvl="1">
              <a:lnSpc>
                <a:spcPct val="90000"/>
              </a:lnSpc>
              <a:spcBef>
                <a:spcPct val="50000"/>
              </a:spcBef>
              <a:buClr>
                <a:srgbClr val="0000FF"/>
              </a:buClr>
              <a:buFont typeface="Wingdings" pitchFamily="2" charset="2"/>
              <a:buChar char="§"/>
            </a:pPr>
            <a:r>
              <a:rPr lang="en-US" dirty="0">
                <a:cs typeface="Times New Roman" pitchFamily="18" charset="0"/>
              </a:rPr>
              <a:t>Encourage reading and small group work</a:t>
            </a:r>
            <a:endParaRPr lang="en-US" dirty="0"/>
          </a:p>
        </p:txBody>
      </p:sp>
      <p:sp>
        <p:nvSpPr>
          <p:cNvPr id="293892" name="Text Box 4"/>
          <p:cNvSpPr txBox="1">
            <a:spLocks noChangeArrowheads="1"/>
          </p:cNvSpPr>
          <p:nvPr/>
        </p:nvSpPr>
        <p:spPr bwMode="auto">
          <a:xfrm>
            <a:off x="1257300" y="5077842"/>
            <a:ext cx="1844040" cy="328211"/>
          </a:xfrm>
          <a:prstGeom prst="rect">
            <a:avLst/>
          </a:prstGeom>
          <a:noFill/>
          <a:ln w="9525">
            <a:noFill/>
            <a:miter lim="800000"/>
            <a:headEnd/>
            <a:tailEnd/>
          </a:ln>
          <a:effectLst/>
        </p:spPr>
        <p:txBody>
          <a:bodyPr wrap="square" lIns="99194" tIns="49596" rIns="99194" bIns="49596">
            <a:spAutoFit/>
          </a:bodyPr>
          <a:lstStyle/>
          <a:p>
            <a:pPr>
              <a:spcBef>
                <a:spcPct val="20000"/>
              </a:spcBef>
              <a:buClr>
                <a:schemeClr val="folHlink"/>
              </a:buClr>
              <a:buSzPct val="60000"/>
              <a:buFont typeface="Wingdings" pitchFamily="2" charset="2"/>
              <a:buNone/>
            </a:pPr>
            <a:r>
              <a:rPr lang="en-US" sz="1500" dirty="0">
                <a:cs typeface="Times New Roman" pitchFamily="18" charset="0"/>
              </a:rPr>
              <a:t>(</a:t>
            </a:r>
            <a:r>
              <a:rPr lang="en-US" sz="1500" dirty="0" err="1">
                <a:cs typeface="Times New Roman" pitchFamily="18" charset="0"/>
              </a:rPr>
              <a:t>Stegelin</a:t>
            </a:r>
            <a:r>
              <a:rPr lang="en-US" sz="1500" dirty="0">
                <a:cs typeface="Times New Roman" pitchFamily="18" charset="0"/>
              </a:rPr>
              <a:t>, 2004)</a:t>
            </a:r>
            <a:endParaRPr lang="en-US" dirty="0"/>
          </a:p>
        </p:txBody>
      </p:sp>
      <p:pic>
        <p:nvPicPr>
          <p:cNvPr id="293894" name="Picture 6" descr="AVQ00017"/>
          <p:cNvPicPr>
            <a:picLocks noChangeAspect="1" noChangeArrowheads="1"/>
          </p:cNvPicPr>
          <p:nvPr/>
        </p:nvPicPr>
        <p:blipFill>
          <a:blip r:embed="rId2"/>
          <a:srcRect/>
          <a:stretch>
            <a:fillRect/>
          </a:stretch>
        </p:blipFill>
        <p:spPr bwMode="auto">
          <a:xfrm>
            <a:off x="5951220" y="4958093"/>
            <a:ext cx="2849880" cy="1649307"/>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ctrTitle"/>
          </p:nvPr>
        </p:nvSpPr>
        <p:spPr>
          <a:xfrm>
            <a:off x="639132" y="142256"/>
            <a:ext cx="8924335" cy="1568027"/>
          </a:xfrm>
        </p:spPr>
        <p:txBody>
          <a:bodyPr/>
          <a:lstStyle/>
          <a:p>
            <a:pPr eaLnBrk="1" hangingPunct="1">
              <a:defRPr/>
            </a:pPr>
            <a:r>
              <a:rPr lang="en-US" b="1" kern="1200" dirty="0" smtClean="0">
                <a:ln w="12700">
                  <a:noFill/>
                  <a:prstDash val="solid"/>
                </a:ln>
                <a:solidFill>
                  <a:srgbClr val="0000FF"/>
                </a:solidFill>
                <a:effectLst>
                  <a:outerShdw blurRad="41275" dist="20320" dir="1800000" algn="tl" rotWithShape="0">
                    <a:srgbClr val="000000">
                      <a:alpha val="40000"/>
                    </a:srgbClr>
                  </a:outerShdw>
                </a:effectLst>
                <a:latin typeface="Trebuchet MS" pitchFamily="34" charset="0"/>
                <a:cs typeface="+mn-cs"/>
              </a:rPr>
              <a:t>Early Literacy Development</a:t>
            </a:r>
          </a:p>
        </p:txBody>
      </p:sp>
      <p:sp>
        <p:nvSpPr>
          <p:cNvPr id="52229" name="Rectangle 3"/>
          <p:cNvSpPr>
            <a:spLocks noGrp="1" noChangeArrowheads="1"/>
          </p:cNvSpPr>
          <p:nvPr>
            <p:ph type="subTitle" idx="1"/>
          </p:nvPr>
        </p:nvSpPr>
        <p:spPr>
          <a:xfrm>
            <a:off x="0" y="1805093"/>
            <a:ext cx="9157335" cy="1544320"/>
          </a:xfrm>
        </p:spPr>
        <p:txBody>
          <a:bodyPr/>
          <a:lstStyle/>
          <a:p>
            <a:pPr eaLnBrk="1" hangingPunct="1">
              <a:lnSpc>
                <a:spcPct val="90000"/>
              </a:lnSpc>
              <a:spcBef>
                <a:spcPct val="50000"/>
              </a:spcBef>
              <a:buFont typeface="Wingdings" pitchFamily="2" charset="2"/>
              <a:buNone/>
              <a:defRPr/>
            </a:pPr>
            <a:r>
              <a:rPr lang="en-US" b="1" dirty="0" smtClean="0">
                <a:latin typeface="Tahoma" pitchFamily="34" charset="0"/>
                <a:cs typeface="Tahoma" pitchFamily="34" charset="0"/>
              </a:rPr>
              <a:t>Research</a:t>
            </a:r>
          </a:p>
          <a:p>
            <a:pPr eaLnBrk="1" hangingPunct="1">
              <a:lnSpc>
                <a:spcPct val="90000"/>
              </a:lnSpc>
              <a:spcBef>
                <a:spcPct val="50000"/>
              </a:spcBef>
              <a:buFont typeface="Wingdings" pitchFamily="2" charset="2"/>
              <a:buNone/>
              <a:defRPr/>
            </a:pPr>
            <a:endParaRPr lang="en-US" sz="900" b="1" dirty="0" smtClean="0">
              <a:cs typeface="Times New Roman" pitchFamily="18" charset="0"/>
            </a:endParaRPr>
          </a:p>
          <a:p>
            <a:pPr marL="1053700" lvl="1" indent="-495861" eaLnBrk="1" hangingPunct="1">
              <a:lnSpc>
                <a:spcPts val="3800"/>
              </a:lnSpc>
              <a:spcBef>
                <a:spcPts val="1303"/>
              </a:spcBef>
              <a:spcAft>
                <a:spcPts val="651"/>
              </a:spcAft>
              <a:buClr>
                <a:srgbClr val="0000FF"/>
              </a:buClr>
              <a:buSzPct val="70000"/>
              <a:buFont typeface="Arial" pitchFamily="34" charset="0"/>
              <a:buChar char="■"/>
              <a:defRPr/>
            </a:pPr>
            <a:r>
              <a:rPr lang="en-US" kern="1200" dirty="0" smtClean="0"/>
              <a:t>At-risk students who have a strong reading teacher for two consecutive years can be successful readers.  </a:t>
            </a:r>
            <a:r>
              <a:rPr lang="en-US" sz="1300" kern="1200" dirty="0" smtClean="0">
                <a:cs typeface="Tahoma" pitchFamily="34" charset="0"/>
              </a:rPr>
              <a:t>(Wren, 2003) </a:t>
            </a:r>
          </a:p>
        </p:txBody>
      </p:sp>
      <p:pic>
        <p:nvPicPr>
          <p:cNvPr id="46084" name="Picture 4" descr="BD07079_"/>
          <p:cNvPicPr>
            <a:picLocks noChangeAspect="1" noChangeArrowheads="1"/>
          </p:cNvPicPr>
          <p:nvPr/>
        </p:nvPicPr>
        <p:blipFill>
          <a:blip r:embed="rId3"/>
          <a:srcRect/>
          <a:stretch>
            <a:fillRect/>
          </a:stretch>
        </p:blipFill>
        <p:spPr bwMode="auto">
          <a:xfrm>
            <a:off x="7664292" y="4040293"/>
            <a:ext cx="2263140" cy="2072640"/>
          </a:xfrm>
          <a:prstGeom prst="rect">
            <a:avLst/>
          </a:prstGeom>
          <a:noFill/>
          <a:ln w="9525">
            <a:noFill/>
            <a:miter lim="800000"/>
            <a:headEnd/>
            <a:tailEnd/>
          </a:ln>
        </p:spPr>
      </p:pic>
      <p:sp>
        <p:nvSpPr>
          <p:cNvPr id="46085" name="Text Box 5"/>
          <p:cNvSpPr txBox="1">
            <a:spLocks noChangeArrowheads="1"/>
          </p:cNvSpPr>
          <p:nvPr/>
        </p:nvSpPr>
        <p:spPr bwMode="auto">
          <a:xfrm>
            <a:off x="1" y="4334936"/>
            <a:ext cx="8202137" cy="2049390"/>
          </a:xfrm>
          <a:prstGeom prst="rect">
            <a:avLst/>
          </a:prstGeom>
          <a:noFill/>
          <a:ln w="9525">
            <a:noFill/>
            <a:miter lim="800000"/>
            <a:headEnd/>
            <a:tailEnd/>
          </a:ln>
        </p:spPr>
        <p:txBody>
          <a:bodyPr wrap="square" lIns="99173" tIns="49585" rIns="99173" bIns="49585">
            <a:spAutoFit/>
          </a:bodyPr>
          <a:lstStyle/>
          <a:p>
            <a:pPr marL="1053700" lvl="1" indent="-495861">
              <a:lnSpc>
                <a:spcPts val="3800"/>
              </a:lnSpc>
              <a:spcBef>
                <a:spcPct val="20000"/>
              </a:spcBef>
              <a:spcAft>
                <a:spcPts val="1303"/>
              </a:spcAft>
              <a:buClr>
                <a:srgbClr val="0000FF"/>
              </a:buClr>
              <a:buSzPct val="70000"/>
              <a:buFont typeface="Arial" pitchFamily="34" charset="0"/>
              <a:buChar char="■"/>
            </a:pPr>
            <a:r>
              <a:rPr lang="en-US" sz="3000" dirty="0">
                <a:latin typeface="+mn-lt"/>
              </a:rPr>
              <a:t>Reading aloud to children is the single most important activity for building the knowledge required for success in reading.</a:t>
            </a:r>
          </a:p>
        </p:txBody>
      </p:sp>
      <p:sp>
        <p:nvSpPr>
          <p:cNvPr id="46086" name="Text Box 6"/>
          <p:cNvSpPr txBox="1">
            <a:spLocks noChangeArrowheads="1"/>
          </p:cNvSpPr>
          <p:nvPr/>
        </p:nvSpPr>
        <p:spPr bwMode="auto">
          <a:xfrm>
            <a:off x="4484456" y="6040880"/>
            <a:ext cx="4125741" cy="300193"/>
          </a:xfrm>
          <a:prstGeom prst="rect">
            <a:avLst/>
          </a:prstGeom>
          <a:noFill/>
          <a:ln w="9525">
            <a:noFill/>
            <a:miter lim="800000"/>
            <a:headEnd/>
            <a:tailEnd/>
          </a:ln>
        </p:spPr>
        <p:txBody>
          <a:bodyPr wrap="square" lIns="99173" tIns="49585" rIns="99173" bIns="49585">
            <a:spAutoFit/>
          </a:bodyPr>
          <a:lstStyle/>
          <a:p>
            <a:r>
              <a:rPr lang="en-US" sz="1300" dirty="0">
                <a:latin typeface="+mn-lt"/>
                <a:cs typeface="Times New Roman" pitchFamily="18" charset="0"/>
              </a:rPr>
              <a:t>(</a:t>
            </a:r>
            <a:r>
              <a:rPr lang="en-US" sz="1300" dirty="0" err="1">
                <a:latin typeface="+mn-lt"/>
                <a:cs typeface="Times New Roman" pitchFamily="18" charset="0"/>
              </a:rPr>
              <a:t>Armbruster</a:t>
            </a:r>
            <a:r>
              <a:rPr lang="en-US" sz="1300" dirty="0">
                <a:latin typeface="+mn-lt"/>
                <a:cs typeface="Times New Roman" pitchFamily="18" charset="0"/>
              </a:rPr>
              <a:t>, Lehr, &amp; Osborn, 2002)</a:t>
            </a:r>
          </a:p>
        </p:txBody>
      </p:sp>
      <p:sp>
        <p:nvSpPr>
          <p:cNvPr id="7" name="Slide Number Placeholder 6"/>
          <p:cNvSpPr>
            <a:spLocks noGrp="1"/>
          </p:cNvSpPr>
          <p:nvPr>
            <p:ph type="sldNum" sz="quarter" idx="12"/>
          </p:nvPr>
        </p:nvSpPr>
        <p:spPr/>
        <p:txBody>
          <a:bodyPr/>
          <a:lstStyle/>
          <a:p>
            <a:pPr>
              <a:defRPr/>
            </a:pPr>
            <a:fld id="{1393232C-FCB0-406E-8C4D-7D557D1AE25E}" type="slidenum">
              <a:rPr lang="en-US" smtClean="0"/>
              <a:pPr>
                <a:defRPr/>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AF84EF47-6C89-4324-BE76-EACE25DF4889}" type="slidenum">
              <a:rPr lang="en-US"/>
              <a:pPr/>
              <a:t>5</a:t>
            </a:fld>
            <a:endParaRPr lang="en-US"/>
          </a:p>
        </p:txBody>
      </p:sp>
      <p:sp>
        <p:nvSpPr>
          <p:cNvPr id="509954" name="Rectangle 1026"/>
          <p:cNvSpPr>
            <a:spLocks noGrp="1" noChangeArrowheads="1"/>
          </p:cNvSpPr>
          <p:nvPr>
            <p:ph type="title"/>
          </p:nvPr>
        </p:nvSpPr>
        <p:spPr>
          <a:xfrm>
            <a:off x="481794" y="688258"/>
            <a:ext cx="9347861" cy="1343742"/>
          </a:xfrm>
        </p:spPr>
        <p:txBody>
          <a:bodyPr/>
          <a:lstStyle/>
          <a:p>
            <a:r>
              <a:rPr lang="en-US" b="1" dirty="0" smtClean="0">
                <a:ln w="12700">
                  <a:noFill/>
                  <a:prstDash val="solid"/>
                </a:ln>
                <a:solidFill>
                  <a:srgbClr val="0000FF"/>
                </a:solidFill>
                <a:latin typeface="Trebuchet MS" pitchFamily="34" charset="0"/>
              </a:rPr>
              <a:t>Dropout Prevention  </a:t>
            </a:r>
            <a:br>
              <a:rPr lang="en-US" b="1" dirty="0" smtClean="0">
                <a:ln w="12700">
                  <a:noFill/>
                  <a:prstDash val="solid"/>
                </a:ln>
                <a:solidFill>
                  <a:srgbClr val="0000FF"/>
                </a:solidFill>
                <a:latin typeface="Trebuchet MS" pitchFamily="34" charset="0"/>
              </a:rPr>
            </a:br>
            <a:r>
              <a:rPr lang="en-US" b="1" dirty="0" smtClean="0">
                <a:ln w="12700">
                  <a:noFill/>
                  <a:prstDash val="solid"/>
                </a:ln>
                <a:solidFill>
                  <a:srgbClr val="0000FF"/>
                </a:solidFill>
                <a:latin typeface="Trebuchet MS" pitchFamily="34" charset="0"/>
              </a:rPr>
              <a:t>A National Issue</a:t>
            </a:r>
            <a:r>
              <a:rPr lang="en-US" b="1"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latin typeface="Trebuchet MS" pitchFamily="34" charset="0"/>
              </a:rPr>
              <a:t/>
            </a:r>
            <a:br>
              <a:rPr lang="en-US" b="1"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latin typeface="Trebuchet MS" pitchFamily="34" charset="0"/>
              </a:rPr>
            </a:br>
            <a:endParaRPr lang="en-US" b="1" dirty="0">
              <a:solidFill>
                <a:srgbClr val="0000FF"/>
              </a:solidFill>
              <a:effectLst>
                <a:outerShdw blurRad="38100" dist="38100" dir="2700000" algn="tl">
                  <a:srgbClr val="000000">
                    <a:alpha val="43137"/>
                  </a:srgbClr>
                </a:outerShdw>
              </a:effectLst>
              <a:latin typeface="Trebuchet MS" pitchFamily="34" charset="0"/>
            </a:endParaRPr>
          </a:p>
        </p:txBody>
      </p:sp>
      <p:sp>
        <p:nvSpPr>
          <p:cNvPr id="509955" name="Rectangle 1027"/>
          <p:cNvSpPr>
            <a:spLocks noGrp="1" noChangeArrowheads="1"/>
          </p:cNvSpPr>
          <p:nvPr>
            <p:ph type="body" idx="1"/>
          </p:nvPr>
        </p:nvSpPr>
        <p:spPr>
          <a:xfrm>
            <a:off x="670560" y="2357120"/>
            <a:ext cx="8465820" cy="4145280"/>
          </a:xfrm>
        </p:spPr>
        <p:txBody>
          <a:bodyPr/>
          <a:lstStyle/>
          <a:p>
            <a:pPr marL="375419" indent="-375419">
              <a:lnSpc>
                <a:spcPct val="90000"/>
              </a:lnSpc>
              <a:spcBef>
                <a:spcPct val="40000"/>
              </a:spcBef>
              <a:buClr>
                <a:srgbClr val="0000FF"/>
              </a:buClr>
              <a:buFont typeface="Wingdings" pitchFamily="2" charset="2"/>
              <a:buChar char="§"/>
            </a:pPr>
            <a:r>
              <a:rPr lang="en-US" sz="3000" dirty="0">
                <a:cs typeface="Times New Roman" pitchFamily="18" charset="0"/>
              </a:rPr>
              <a:t>American Indian and Alaska Native students have a dropout rate twice the national average - the highest dropout rate of any United States ethnic or racial group</a:t>
            </a:r>
          </a:p>
          <a:p>
            <a:pPr marL="375419" indent="-375419">
              <a:lnSpc>
                <a:spcPct val="90000"/>
              </a:lnSpc>
              <a:spcBef>
                <a:spcPct val="40000"/>
              </a:spcBef>
              <a:buClr>
                <a:srgbClr val="0000FF"/>
              </a:buClr>
              <a:buFont typeface="Wingdings" pitchFamily="2" charset="2"/>
              <a:buChar char="§"/>
            </a:pPr>
            <a:r>
              <a:rPr lang="en-US" sz="3000" dirty="0">
                <a:cs typeface="Times New Roman" pitchFamily="18" charset="0"/>
              </a:rPr>
              <a:t>Native American students drop out of school before graduating from high school both on reservations and in cities</a:t>
            </a:r>
            <a:r>
              <a:rPr lang="en-US" sz="3000" dirty="0"/>
              <a:t> </a:t>
            </a:r>
          </a:p>
        </p:txBody>
      </p:sp>
      <p:sp>
        <p:nvSpPr>
          <p:cNvPr id="509956" name="Rectangle 1028"/>
          <p:cNvSpPr>
            <a:spLocks noChangeArrowheads="1"/>
          </p:cNvSpPr>
          <p:nvPr/>
        </p:nvSpPr>
        <p:spPr bwMode="auto">
          <a:xfrm>
            <a:off x="0" y="3202107"/>
            <a:ext cx="10058400" cy="500355"/>
          </a:xfrm>
          <a:prstGeom prst="rect">
            <a:avLst/>
          </a:prstGeom>
          <a:noFill/>
          <a:ln w="9525">
            <a:noFill/>
            <a:miter lim="800000"/>
            <a:headEnd/>
            <a:tailEnd/>
          </a:ln>
          <a:effectLst/>
        </p:spPr>
        <p:txBody>
          <a:bodyPr lIns="99194" tIns="49596" rIns="99194" bIns="49596">
            <a:spAutoFit/>
          </a:bodyPr>
          <a:lstStyle/>
          <a:p>
            <a:endParaRPr lang="en-US"/>
          </a:p>
        </p:txBody>
      </p:sp>
      <p:grpSp>
        <p:nvGrpSpPr>
          <p:cNvPr id="2" name="Group 1033"/>
          <p:cNvGrpSpPr>
            <a:grpSpLocks/>
          </p:cNvGrpSpPr>
          <p:nvPr/>
        </p:nvGrpSpPr>
        <p:grpSpPr bwMode="auto">
          <a:xfrm>
            <a:off x="1173480" y="5933440"/>
            <a:ext cx="7711440" cy="568960"/>
            <a:chOff x="-3" y="-3"/>
            <a:chExt cx="5766" cy="544"/>
          </a:xfrm>
        </p:grpSpPr>
        <p:grpSp>
          <p:nvGrpSpPr>
            <p:cNvPr id="3" name="Group 1031"/>
            <p:cNvGrpSpPr>
              <a:grpSpLocks/>
            </p:cNvGrpSpPr>
            <p:nvPr/>
          </p:nvGrpSpPr>
          <p:grpSpPr bwMode="auto">
            <a:xfrm>
              <a:off x="0" y="0"/>
              <a:ext cx="5760" cy="538"/>
              <a:chOff x="0" y="0"/>
              <a:chExt cx="5760" cy="538"/>
            </a:xfrm>
          </p:grpSpPr>
          <p:sp>
            <p:nvSpPr>
              <p:cNvPr id="509957" name="Rectangle 1029"/>
              <p:cNvSpPr>
                <a:spLocks noChangeArrowheads="1"/>
              </p:cNvSpPr>
              <p:nvPr/>
            </p:nvSpPr>
            <p:spPr bwMode="auto">
              <a:xfrm>
                <a:off x="0" y="0"/>
                <a:ext cx="5760" cy="538"/>
              </a:xfrm>
              <a:prstGeom prst="rect">
                <a:avLst/>
              </a:prstGeom>
              <a:noFill/>
              <a:ln w="9525">
                <a:noFill/>
                <a:miter lim="800000"/>
                <a:headEnd/>
                <a:tailEnd/>
              </a:ln>
              <a:effectLst/>
            </p:spPr>
            <p:txBody>
              <a:bodyPr/>
              <a:lstStyle/>
              <a:p>
                <a:r>
                  <a:rPr lang="en-US" sz="1400" dirty="0">
                    <a:solidFill>
                      <a:srgbClr val="0000FF"/>
                    </a:solidFill>
                    <a:latin typeface="Arial" charset="0"/>
                    <a:cs typeface="Arial" charset="0"/>
                    <a:hlinkClick r:id="rId3"/>
                  </a:rPr>
                  <a:t>Plans for Dropout Prevention &amp; Special School Support Services for American Indian &amp; Alaska Native Students</a:t>
                </a:r>
                <a:r>
                  <a:rPr lang="en-US" sz="1400" dirty="0">
                    <a:solidFill>
                      <a:srgbClr val="0000FF"/>
                    </a:solidFill>
                    <a:latin typeface="Arial" charset="0"/>
                    <a:cs typeface="Arial" charset="0"/>
                  </a:rPr>
                  <a:t> </a:t>
                </a:r>
                <a:r>
                  <a:rPr lang="en-US" sz="1400" dirty="0">
                    <a:solidFill>
                      <a:srgbClr val="000000"/>
                    </a:solidFill>
                    <a:latin typeface="Arial" charset="0"/>
                    <a:cs typeface="Arial" charset="0"/>
                  </a:rPr>
                  <a:t>prepared for the Indian Nations at Risk Task Force in 1992</a:t>
                </a:r>
                <a:endParaRPr lang="en-US" dirty="0">
                  <a:latin typeface="Arial" charset="0"/>
                </a:endParaRPr>
              </a:p>
            </p:txBody>
          </p:sp>
          <p:sp>
            <p:nvSpPr>
              <p:cNvPr id="509958" name="Rectangle 1030"/>
              <p:cNvSpPr>
                <a:spLocks noChangeArrowheads="1"/>
              </p:cNvSpPr>
              <p:nvPr/>
            </p:nvSpPr>
            <p:spPr bwMode="auto">
              <a:xfrm>
                <a:off x="0" y="0"/>
                <a:ext cx="5760" cy="538"/>
              </a:xfrm>
              <a:prstGeom prst="rect">
                <a:avLst/>
              </a:prstGeom>
              <a:noFill/>
              <a:ln w="7">
                <a:solidFill>
                  <a:srgbClr val="A0A0A0"/>
                </a:solidFill>
                <a:miter lim="800000"/>
                <a:headEnd/>
                <a:tailEnd/>
              </a:ln>
              <a:effectLst/>
            </p:spPr>
            <p:txBody>
              <a:bodyPr wrap="none"/>
              <a:lstStyle/>
              <a:p>
                <a:endParaRPr lang="en-US"/>
              </a:p>
            </p:txBody>
          </p:sp>
        </p:grpSp>
        <p:sp>
          <p:nvSpPr>
            <p:cNvPr id="509960" name="Rectangle 1032"/>
            <p:cNvSpPr>
              <a:spLocks noChangeArrowheads="1"/>
            </p:cNvSpPr>
            <p:nvPr/>
          </p:nvSpPr>
          <p:spPr bwMode="auto">
            <a:xfrm>
              <a:off x="-3" y="-3"/>
              <a:ext cx="5766" cy="544"/>
            </a:xfrm>
            <a:prstGeom prst="rect">
              <a:avLst/>
            </a:prstGeom>
            <a:noFill/>
            <a:ln w="11112">
              <a:solidFill>
                <a:srgbClr val="A0A0A0"/>
              </a:solidFill>
              <a:miter lim="800000"/>
              <a:headEnd/>
              <a:tailEnd/>
            </a:ln>
            <a:effectLst/>
          </p:spPr>
          <p:txBody>
            <a:bodyPr wrap="none"/>
            <a:lstStyle/>
            <a:p>
              <a:endParaRPr lang="en-US"/>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5116" y="1922191"/>
            <a:ext cx="9104948" cy="2218267"/>
          </a:xfrm>
        </p:spPr>
        <p:txBody>
          <a:bodyPr>
            <a:normAutofit fontScale="90000"/>
          </a:bodyPr>
          <a:lstStyle/>
          <a:p>
            <a:pPr>
              <a:defRPr/>
            </a:pPr>
            <a:r>
              <a:rPr lang="en-US" sz="3400" b="1" dirty="0" smtClean="0">
                <a:ln w="12700">
                  <a:noFill/>
                  <a:prstDash val="solid"/>
                </a:ln>
                <a:solidFill>
                  <a:schemeClr val="tx1"/>
                </a:solidFill>
                <a:ea typeface="+mn-ea"/>
                <a:cs typeface="+mn-cs"/>
              </a:rPr>
              <a:t>Closing the Gap in 3</a:t>
            </a:r>
            <a:r>
              <a:rPr lang="en-US" sz="3400" b="1" baseline="30000" dirty="0" smtClean="0">
                <a:ln w="12700">
                  <a:noFill/>
                  <a:prstDash val="solid"/>
                </a:ln>
                <a:solidFill>
                  <a:schemeClr val="tx1"/>
                </a:solidFill>
                <a:ea typeface="+mn-ea"/>
                <a:cs typeface="+mn-cs"/>
              </a:rPr>
              <a:t>rd </a:t>
            </a:r>
            <a:r>
              <a:rPr lang="en-US" sz="3400" b="1" dirty="0" smtClean="0">
                <a:ln w="12700">
                  <a:noFill/>
                  <a:prstDash val="solid"/>
                </a:ln>
                <a:solidFill>
                  <a:schemeClr val="tx1"/>
                </a:solidFill>
                <a:ea typeface="+mn-ea"/>
                <a:cs typeface="+mn-cs"/>
              </a:rPr>
              <a:t>Grade Reading Level</a:t>
            </a:r>
            <a:r>
              <a:rPr lang="en-US" sz="2000" dirty="0" smtClean="0">
                <a:ln w="12700">
                  <a:solidFill>
                    <a:schemeClr val="tx2">
                      <a:satMod val="155000"/>
                    </a:schemeClr>
                  </a:solidFill>
                  <a:prstDash val="solid"/>
                </a:ln>
                <a:solidFill>
                  <a:srgbClr val="F47846"/>
                </a:solidFill>
                <a:effectLst>
                  <a:outerShdw blurRad="41275" dist="20320" dir="1800000" algn="tl" rotWithShape="0">
                    <a:srgbClr val="000000">
                      <a:alpha val="40000"/>
                    </a:srgbClr>
                  </a:outerShdw>
                </a:effectLst>
                <a:ea typeface="+mn-ea"/>
                <a:cs typeface="+mn-cs"/>
              </a:rPr>
              <a:t/>
            </a:r>
            <a:br>
              <a:rPr lang="en-US" sz="2000" dirty="0" smtClean="0">
                <a:ln w="12700">
                  <a:solidFill>
                    <a:schemeClr val="tx2">
                      <a:satMod val="155000"/>
                    </a:schemeClr>
                  </a:solidFill>
                  <a:prstDash val="solid"/>
                </a:ln>
                <a:solidFill>
                  <a:srgbClr val="F47846"/>
                </a:solidFill>
                <a:effectLst>
                  <a:outerShdw blurRad="41275" dist="20320" dir="1800000" algn="tl" rotWithShape="0">
                    <a:srgbClr val="000000">
                      <a:alpha val="40000"/>
                    </a:srgbClr>
                  </a:outerShdw>
                </a:effectLst>
                <a:ea typeface="+mn-ea"/>
                <a:cs typeface="+mn-cs"/>
              </a:rPr>
            </a:br>
            <a:r>
              <a:rPr lang="en-US" sz="2000" dirty="0"/>
              <a:t/>
            </a:r>
            <a:br>
              <a:rPr lang="en-US" sz="2000" dirty="0"/>
            </a:br>
            <a:r>
              <a:rPr lang="en-US" dirty="0"/>
              <a:t>                </a:t>
            </a:r>
            <a:br>
              <a:rPr lang="en-US" dirty="0"/>
            </a:br>
            <a:endParaRPr lang="en-US" dirty="0"/>
          </a:p>
        </p:txBody>
      </p:sp>
      <p:sp>
        <p:nvSpPr>
          <p:cNvPr id="47107" name="Rectangle 3"/>
          <p:cNvSpPr>
            <a:spLocks noChangeArrowheads="1"/>
          </p:cNvSpPr>
          <p:nvPr/>
        </p:nvSpPr>
        <p:spPr bwMode="auto">
          <a:xfrm>
            <a:off x="1927860" y="2839721"/>
            <a:ext cx="6873240" cy="3101067"/>
          </a:xfrm>
          <a:prstGeom prst="rect">
            <a:avLst/>
          </a:prstGeom>
          <a:noFill/>
          <a:ln w="9525">
            <a:noFill/>
            <a:miter lim="800000"/>
            <a:headEnd/>
            <a:tailEnd/>
          </a:ln>
        </p:spPr>
        <p:txBody>
          <a:bodyPr lIns="99173" tIns="49585" rIns="99173" bIns="49585">
            <a:spAutoFit/>
          </a:bodyPr>
          <a:lstStyle/>
          <a:p>
            <a:pPr marL="370173" indent="-370173">
              <a:lnSpc>
                <a:spcPct val="150000"/>
              </a:lnSpc>
              <a:buClr>
                <a:srgbClr val="0000FF"/>
              </a:buClr>
              <a:buFont typeface="Wingdings" pitchFamily="2" charset="2"/>
              <a:buChar char="§"/>
            </a:pPr>
            <a:r>
              <a:rPr lang="en-US" dirty="0">
                <a:latin typeface="+mn-lt"/>
              </a:rPr>
              <a:t>Quality program and start early</a:t>
            </a:r>
          </a:p>
          <a:p>
            <a:pPr marL="370173" indent="-370173">
              <a:lnSpc>
                <a:spcPct val="150000"/>
              </a:lnSpc>
              <a:buClr>
                <a:srgbClr val="0000FF"/>
              </a:buClr>
              <a:buFont typeface="Wingdings" pitchFamily="2" charset="2"/>
              <a:buChar char="§"/>
            </a:pPr>
            <a:r>
              <a:rPr lang="en-US" dirty="0">
                <a:latin typeface="+mn-lt"/>
              </a:rPr>
              <a:t>Use child's affinity for technology</a:t>
            </a:r>
          </a:p>
          <a:p>
            <a:pPr marL="370173" indent="-370173">
              <a:lnSpc>
                <a:spcPct val="150000"/>
              </a:lnSpc>
              <a:buClr>
                <a:srgbClr val="0000FF"/>
              </a:buClr>
              <a:buFont typeface="Wingdings" pitchFamily="2" charset="2"/>
              <a:buChar char="§"/>
            </a:pPr>
            <a:r>
              <a:rPr lang="en-US" dirty="0">
                <a:latin typeface="+mn-lt"/>
              </a:rPr>
              <a:t>Use data to drive instruction</a:t>
            </a:r>
          </a:p>
          <a:p>
            <a:pPr marL="370173" indent="-370173">
              <a:lnSpc>
                <a:spcPct val="150000"/>
              </a:lnSpc>
              <a:buClr>
                <a:srgbClr val="0000FF"/>
              </a:buClr>
              <a:buFont typeface="Wingdings" pitchFamily="2" charset="2"/>
              <a:buChar char="§"/>
            </a:pPr>
            <a:r>
              <a:rPr lang="en-US" dirty="0">
                <a:latin typeface="+mn-lt"/>
              </a:rPr>
              <a:t>Extra support of disadvantaged</a:t>
            </a:r>
          </a:p>
          <a:p>
            <a:pPr marL="370173" indent="-370173">
              <a:lnSpc>
                <a:spcPct val="150000"/>
              </a:lnSpc>
              <a:buClr>
                <a:srgbClr val="0000FF"/>
              </a:buClr>
              <a:buFont typeface="Wingdings" pitchFamily="2" charset="2"/>
              <a:buChar char="§"/>
            </a:pPr>
            <a:r>
              <a:rPr lang="en-US" dirty="0">
                <a:latin typeface="+mn-lt"/>
              </a:rPr>
              <a:t>Engage entire community</a:t>
            </a:r>
          </a:p>
        </p:txBody>
      </p:sp>
      <p:sp>
        <p:nvSpPr>
          <p:cNvPr id="47108" name="TextBox 5"/>
          <p:cNvSpPr txBox="1">
            <a:spLocks noChangeArrowheads="1"/>
          </p:cNvSpPr>
          <p:nvPr/>
        </p:nvSpPr>
        <p:spPr bwMode="auto">
          <a:xfrm>
            <a:off x="2275364" y="5791209"/>
            <a:ext cx="3227070" cy="269416"/>
          </a:xfrm>
          <a:prstGeom prst="rect">
            <a:avLst/>
          </a:prstGeom>
          <a:noFill/>
          <a:ln w="9525">
            <a:noFill/>
            <a:miter lim="800000"/>
            <a:headEnd/>
            <a:tailEnd/>
          </a:ln>
        </p:spPr>
        <p:txBody>
          <a:bodyPr lIns="99173" tIns="49585" rIns="99173" bIns="49585">
            <a:spAutoFit/>
          </a:bodyPr>
          <a:lstStyle/>
          <a:p>
            <a:pPr algn="ctr"/>
            <a:r>
              <a:rPr lang="en-US" sz="1100" dirty="0">
                <a:latin typeface="Tahoma" pitchFamily="34" charset="0"/>
              </a:rPr>
              <a:t>(</a:t>
            </a:r>
            <a:r>
              <a:rPr lang="en-US" sz="1100" i="1" dirty="0">
                <a:latin typeface="Tahoma" pitchFamily="34" charset="0"/>
              </a:rPr>
              <a:t>Education Week, </a:t>
            </a:r>
            <a:r>
              <a:rPr lang="en-US" sz="1100" dirty="0">
                <a:latin typeface="Tahoma" pitchFamily="34" charset="0"/>
              </a:rPr>
              <a:t> p 23, R. Lauer, May 7, 2008)</a:t>
            </a:r>
          </a:p>
        </p:txBody>
      </p:sp>
      <p:pic>
        <p:nvPicPr>
          <p:cNvPr id="6150" name="Picture 6" descr="C:\Documents and Settings\user\Local Settings\Temporary Internet Files\Content.IE5\ZVQKSAY6\MPj04394930000[1].jpg"/>
          <p:cNvPicPr>
            <a:picLocks noChangeAspect="1" noChangeArrowheads="1"/>
          </p:cNvPicPr>
          <p:nvPr/>
        </p:nvPicPr>
        <p:blipFill>
          <a:blip r:embed="rId3" cstate="print"/>
          <a:srcRect/>
          <a:stretch>
            <a:fillRect/>
          </a:stretch>
        </p:blipFill>
        <p:spPr bwMode="auto">
          <a:xfrm>
            <a:off x="7372168" y="4814876"/>
            <a:ext cx="2345884" cy="1518698"/>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63500"/>
          </a:effectLst>
        </p:spPr>
      </p:pic>
      <p:sp>
        <p:nvSpPr>
          <p:cNvPr id="7" name="Rectangle 2"/>
          <p:cNvSpPr txBox="1">
            <a:spLocks noChangeArrowheads="1"/>
          </p:cNvSpPr>
          <p:nvPr/>
        </p:nvSpPr>
        <p:spPr bwMode="auto">
          <a:xfrm>
            <a:off x="394154" y="147094"/>
            <a:ext cx="9169310" cy="1568027"/>
          </a:xfrm>
          <a:prstGeom prst="rect">
            <a:avLst/>
          </a:prstGeom>
          <a:noFill/>
          <a:ln>
            <a:miter lim="800000"/>
            <a:headEnd/>
            <a:tailEnd/>
          </a:ln>
        </p:spPr>
        <p:txBody>
          <a:bodyPr lIns="99173" tIns="49585" rIns="99173" bIns="49585" anchor="ctr"/>
          <a:lstStyle/>
          <a:p>
            <a:pPr algn="ctr">
              <a:defRPr/>
            </a:pPr>
            <a:r>
              <a:rPr lang="en-US" sz="4800" b="1" dirty="0">
                <a:ln w="12700">
                  <a:noFill/>
                  <a:prstDash val="solid"/>
                </a:ln>
                <a:solidFill>
                  <a:srgbClr val="0000FF"/>
                </a:solidFill>
                <a:effectLst>
                  <a:outerShdw blurRad="41275" dist="20320" dir="1800000" algn="tl" rotWithShape="0">
                    <a:srgbClr val="000000">
                      <a:alpha val="40000"/>
                    </a:srgbClr>
                  </a:outerShdw>
                </a:effectLst>
                <a:latin typeface="Trebuchet MS" pitchFamily="34" charset="0"/>
              </a:rPr>
              <a:t>Early Literacy Development</a:t>
            </a:r>
          </a:p>
        </p:txBody>
      </p:sp>
      <p:sp>
        <p:nvSpPr>
          <p:cNvPr id="8" name="Slide Number Placeholder 7"/>
          <p:cNvSpPr>
            <a:spLocks noGrp="1"/>
          </p:cNvSpPr>
          <p:nvPr>
            <p:ph type="sldNum" sz="quarter" idx="12"/>
          </p:nvPr>
        </p:nvSpPr>
        <p:spPr/>
        <p:txBody>
          <a:bodyPr/>
          <a:lstStyle/>
          <a:p>
            <a:pPr>
              <a:defRPr/>
            </a:pPr>
            <a:fld id="{31338194-2749-4A18-B1EF-B4F449B37DA5}" type="slidenum">
              <a:rPr lang="en-US" smtClean="0"/>
              <a:pPr>
                <a:defRPr/>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ctrTitle"/>
          </p:nvPr>
        </p:nvSpPr>
        <p:spPr>
          <a:xfrm>
            <a:off x="1077685" y="6"/>
            <a:ext cx="7879080" cy="1568027"/>
          </a:xfrm>
        </p:spPr>
        <p:txBody>
          <a:bodyPr/>
          <a:lstStyle/>
          <a:p>
            <a:pPr eaLnBrk="1" hangingPunct="1">
              <a:defRPr/>
            </a:pPr>
            <a:r>
              <a:rPr lang="en-US" b="1" kern="1200" dirty="0" smtClean="0">
                <a:ln w="12700">
                  <a:noFill/>
                  <a:prstDash val="solid"/>
                </a:ln>
                <a:solidFill>
                  <a:srgbClr val="0000FF"/>
                </a:solidFill>
                <a:latin typeface="Trebuchet MS" pitchFamily="34" charset="0"/>
                <a:cs typeface="+mn-cs"/>
              </a:rPr>
              <a:t>Family Engagement</a:t>
            </a:r>
          </a:p>
        </p:txBody>
      </p:sp>
      <p:sp>
        <p:nvSpPr>
          <p:cNvPr id="47108" name="Rectangle 3"/>
          <p:cNvSpPr>
            <a:spLocks noGrp="1" noChangeArrowheads="1"/>
          </p:cNvSpPr>
          <p:nvPr>
            <p:ph type="subTitle" idx="1"/>
          </p:nvPr>
        </p:nvSpPr>
        <p:spPr>
          <a:xfrm>
            <a:off x="619919" y="1473200"/>
            <a:ext cx="8759190" cy="1544320"/>
          </a:xfrm>
        </p:spPr>
        <p:txBody>
          <a:bodyPr/>
          <a:lstStyle/>
          <a:p>
            <a:pPr algn="l" eaLnBrk="1" hangingPunct="1">
              <a:lnSpc>
                <a:spcPct val="90000"/>
              </a:lnSpc>
              <a:buFont typeface="Wingdings" pitchFamily="2" charset="2"/>
              <a:buNone/>
              <a:defRPr/>
            </a:pPr>
            <a:r>
              <a:rPr lang="en-US" sz="3300" b="1" dirty="0" smtClean="0">
                <a:cs typeface="Tahoma" pitchFamily="34" charset="0"/>
              </a:rPr>
              <a:t>When families are engaged in children’s learning, students are more likely to:</a:t>
            </a:r>
          </a:p>
          <a:p>
            <a:pPr algn="l" eaLnBrk="1" hangingPunct="1">
              <a:lnSpc>
                <a:spcPct val="90000"/>
              </a:lnSpc>
              <a:buFont typeface="Wingdings" pitchFamily="2" charset="2"/>
              <a:buNone/>
              <a:defRPr/>
            </a:pPr>
            <a:endParaRPr lang="en-US" sz="1200" b="1" dirty="0" smtClean="0"/>
          </a:p>
          <a:p>
            <a:pPr marL="1053700" lvl="1" indent="-495861" eaLnBrk="1" hangingPunct="1">
              <a:lnSpc>
                <a:spcPct val="90000"/>
              </a:lnSpc>
              <a:buClr>
                <a:srgbClr val="0000FF"/>
              </a:buClr>
              <a:buSzPct val="70000"/>
              <a:buFont typeface="Arial" pitchFamily="34" charset="0"/>
              <a:buChar char="■"/>
              <a:defRPr/>
            </a:pPr>
            <a:r>
              <a:rPr lang="en-US" kern="1200" dirty="0" smtClean="0">
                <a:cs typeface="Tahoma" pitchFamily="34" charset="0"/>
              </a:rPr>
              <a:t>Attend school regularly</a:t>
            </a:r>
          </a:p>
          <a:p>
            <a:pPr marL="1053700" lvl="1" indent="-495861" eaLnBrk="1" hangingPunct="1">
              <a:lnSpc>
                <a:spcPct val="90000"/>
              </a:lnSpc>
              <a:buClr>
                <a:srgbClr val="0000FF"/>
              </a:buClr>
              <a:buSzPct val="70000"/>
              <a:buFont typeface="Arial" pitchFamily="34" charset="0"/>
              <a:buChar char="■"/>
              <a:defRPr/>
            </a:pPr>
            <a:endParaRPr lang="en-US" sz="900" kern="1200" dirty="0" smtClean="0">
              <a:cs typeface="Tahoma" pitchFamily="34" charset="0"/>
            </a:endParaRPr>
          </a:p>
          <a:p>
            <a:pPr marL="1053700" lvl="1" indent="-495861" eaLnBrk="1" hangingPunct="1">
              <a:lnSpc>
                <a:spcPct val="90000"/>
              </a:lnSpc>
              <a:buClr>
                <a:srgbClr val="0000FF"/>
              </a:buClr>
              <a:buSzPct val="70000"/>
              <a:buFont typeface="Arial" pitchFamily="34" charset="0"/>
              <a:buChar char="■"/>
              <a:defRPr/>
            </a:pPr>
            <a:r>
              <a:rPr lang="en-US" kern="1200" dirty="0" smtClean="0">
                <a:cs typeface="Tahoma" pitchFamily="34" charset="0"/>
              </a:rPr>
              <a:t>Display more positive attitudes about school</a:t>
            </a:r>
          </a:p>
          <a:p>
            <a:pPr marL="1053700" lvl="1" indent="-495861" eaLnBrk="1" hangingPunct="1">
              <a:lnSpc>
                <a:spcPct val="90000"/>
              </a:lnSpc>
              <a:buClr>
                <a:srgbClr val="0000FF"/>
              </a:buClr>
              <a:buSzPct val="70000"/>
              <a:buFont typeface="Arial" pitchFamily="34" charset="0"/>
              <a:buChar char="■"/>
              <a:defRPr/>
            </a:pPr>
            <a:endParaRPr lang="en-US" sz="900" kern="1200" dirty="0" smtClean="0">
              <a:cs typeface="Tahoma" pitchFamily="34" charset="0"/>
            </a:endParaRPr>
          </a:p>
          <a:p>
            <a:pPr marL="1053700" lvl="1" indent="-495861" eaLnBrk="1" hangingPunct="1">
              <a:lnSpc>
                <a:spcPct val="90000"/>
              </a:lnSpc>
              <a:buClr>
                <a:srgbClr val="0000FF"/>
              </a:buClr>
              <a:buSzPct val="70000"/>
              <a:buFont typeface="Arial" pitchFamily="34" charset="0"/>
              <a:buChar char="■"/>
              <a:defRPr/>
            </a:pPr>
            <a:r>
              <a:rPr lang="en-US" kern="1200" dirty="0" smtClean="0">
                <a:cs typeface="Tahoma" pitchFamily="34" charset="0"/>
              </a:rPr>
              <a:t>Graduate from high school and enroll in postsecondary programs</a:t>
            </a:r>
          </a:p>
          <a:p>
            <a:pPr marL="1053700" lvl="1" indent="-495861" eaLnBrk="1" hangingPunct="1">
              <a:lnSpc>
                <a:spcPct val="90000"/>
              </a:lnSpc>
              <a:buClr>
                <a:srgbClr val="0000FF"/>
              </a:buClr>
              <a:buSzPct val="70000"/>
              <a:buFont typeface="Arial" pitchFamily="34" charset="0"/>
              <a:buChar char="■"/>
              <a:defRPr/>
            </a:pPr>
            <a:endParaRPr lang="en-US" sz="900" kern="1200" dirty="0" smtClean="0">
              <a:cs typeface="Tahoma" pitchFamily="34" charset="0"/>
            </a:endParaRPr>
          </a:p>
          <a:p>
            <a:pPr marL="1053700" lvl="1" indent="-495861" eaLnBrk="1" hangingPunct="1">
              <a:lnSpc>
                <a:spcPct val="90000"/>
              </a:lnSpc>
              <a:buClr>
                <a:srgbClr val="0000FF"/>
              </a:buClr>
              <a:buSzPct val="70000"/>
              <a:buFont typeface="Arial" pitchFamily="34" charset="0"/>
              <a:buChar char="■"/>
              <a:defRPr/>
            </a:pPr>
            <a:r>
              <a:rPr lang="en-US" kern="1200" dirty="0" smtClean="0">
                <a:cs typeface="Tahoma" pitchFamily="34" charset="0"/>
              </a:rPr>
              <a:t>Refrain from destructive activities such as alcohol use and violence</a:t>
            </a:r>
          </a:p>
        </p:txBody>
      </p:sp>
      <p:sp>
        <p:nvSpPr>
          <p:cNvPr id="48132" name="Text Box 4"/>
          <p:cNvSpPr txBox="1">
            <a:spLocks noChangeArrowheads="1"/>
          </p:cNvSpPr>
          <p:nvPr/>
        </p:nvSpPr>
        <p:spPr bwMode="auto">
          <a:xfrm>
            <a:off x="6005354" y="5908048"/>
            <a:ext cx="2933700" cy="328190"/>
          </a:xfrm>
          <a:prstGeom prst="rect">
            <a:avLst/>
          </a:prstGeom>
          <a:noFill/>
          <a:ln w="9525">
            <a:noFill/>
            <a:miter lim="800000"/>
            <a:headEnd/>
            <a:tailEnd/>
          </a:ln>
        </p:spPr>
        <p:txBody>
          <a:bodyPr lIns="99173" tIns="49585" rIns="99173" bIns="49585">
            <a:spAutoFit/>
          </a:bodyPr>
          <a:lstStyle/>
          <a:p>
            <a:pPr>
              <a:spcBef>
                <a:spcPct val="20000"/>
              </a:spcBef>
              <a:buClr>
                <a:schemeClr val="folHlink"/>
              </a:buClr>
              <a:buSzPct val="60000"/>
              <a:buFont typeface="Wingdings" pitchFamily="2" charset="2"/>
              <a:buNone/>
            </a:pPr>
            <a:r>
              <a:rPr lang="en-US" sz="1500" dirty="0"/>
              <a:t>(Henderson &amp; </a:t>
            </a:r>
            <a:r>
              <a:rPr lang="en-US" sz="1500" dirty="0" err="1"/>
              <a:t>Mapp</a:t>
            </a:r>
            <a:r>
              <a:rPr lang="en-US" sz="1500" dirty="0"/>
              <a:t>, 2003)</a:t>
            </a:r>
            <a:endParaRPr lang="en-US" dirty="0"/>
          </a:p>
        </p:txBody>
      </p:sp>
      <p:sp>
        <p:nvSpPr>
          <p:cNvPr id="5" name="Slide Number Placeholder 4"/>
          <p:cNvSpPr>
            <a:spLocks noGrp="1"/>
          </p:cNvSpPr>
          <p:nvPr>
            <p:ph type="sldNum" sz="quarter" idx="12"/>
          </p:nvPr>
        </p:nvSpPr>
        <p:spPr/>
        <p:txBody>
          <a:bodyPr/>
          <a:lstStyle/>
          <a:p>
            <a:pPr>
              <a:defRPr/>
            </a:pPr>
            <a:fld id="{CFAEEA76-B121-4CE5-BDC7-336E1A6493A2}" type="slidenum">
              <a:rPr lang="en-US" smtClean="0"/>
              <a:pPr>
                <a:defRPr/>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ChangeArrowheads="1"/>
          </p:cNvSpPr>
          <p:nvPr/>
        </p:nvSpPr>
        <p:spPr bwMode="auto">
          <a:xfrm>
            <a:off x="756127" y="2214880"/>
            <a:ext cx="8549640" cy="4145280"/>
          </a:xfrm>
          <a:prstGeom prst="rect">
            <a:avLst/>
          </a:prstGeom>
          <a:noFill/>
          <a:ln w="9525">
            <a:noFill/>
            <a:miter lim="800000"/>
            <a:headEnd/>
            <a:tailEnd/>
          </a:ln>
        </p:spPr>
        <p:txBody>
          <a:bodyPr lIns="99173" tIns="49585" rIns="99173" bIns="49585"/>
          <a:lstStyle/>
          <a:p>
            <a:pPr marL="371895" indent="-371895">
              <a:lnSpc>
                <a:spcPts val="5753"/>
              </a:lnSpc>
              <a:buClr>
                <a:schemeClr val="folHlink"/>
              </a:buClr>
              <a:buSzPct val="60000"/>
            </a:pPr>
            <a:r>
              <a:rPr lang="en-US" sz="3500" dirty="0"/>
              <a:t>	</a:t>
            </a:r>
            <a:r>
              <a:rPr lang="en-US" sz="4100" dirty="0">
                <a:latin typeface="+mn-lt"/>
              </a:rPr>
              <a:t>Dropping out of school is the result of a long process of disengagement that may begin before a child enters school.</a:t>
            </a:r>
          </a:p>
          <a:p>
            <a:pPr marL="371895" indent="-371895">
              <a:buClr>
                <a:schemeClr val="folHlink"/>
              </a:buClr>
              <a:buSzPct val="60000"/>
              <a:buFont typeface="Wingdings" pitchFamily="2" charset="2"/>
              <a:buChar char="n"/>
            </a:pPr>
            <a:endParaRPr lang="en-US" sz="4100" dirty="0"/>
          </a:p>
        </p:txBody>
      </p:sp>
      <p:sp>
        <p:nvSpPr>
          <p:cNvPr id="50179" name="Text Box 2"/>
          <p:cNvSpPr txBox="1">
            <a:spLocks noChangeArrowheads="1"/>
          </p:cNvSpPr>
          <p:nvPr/>
        </p:nvSpPr>
        <p:spPr bwMode="auto">
          <a:xfrm>
            <a:off x="3436620" y="6258576"/>
            <a:ext cx="2430780" cy="500355"/>
          </a:xfrm>
          <a:prstGeom prst="rect">
            <a:avLst/>
          </a:prstGeom>
          <a:noFill/>
          <a:ln w="9525">
            <a:noFill/>
            <a:miter lim="800000"/>
            <a:headEnd/>
            <a:tailEnd/>
          </a:ln>
        </p:spPr>
        <p:txBody>
          <a:bodyPr lIns="99173" tIns="49585" rIns="99173" bIns="49585">
            <a:spAutoFit/>
          </a:bodyPr>
          <a:lstStyle/>
          <a:p>
            <a:pPr>
              <a:spcBef>
                <a:spcPct val="50000"/>
              </a:spcBef>
            </a:pPr>
            <a:endParaRPr lang="en-US">
              <a:cs typeface="Arial" pitchFamily="34" charset="0"/>
            </a:endParaRPr>
          </a:p>
        </p:txBody>
      </p:sp>
      <p:sp>
        <p:nvSpPr>
          <p:cNvPr id="45061" name="Rectangle 3"/>
          <p:cNvSpPr>
            <a:spLocks noChangeArrowheads="1"/>
          </p:cNvSpPr>
          <p:nvPr/>
        </p:nvSpPr>
        <p:spPr bwMode="auto">
          <a:xfrm>
            <a:off x="628650" y="469786"/>
            <a:ext cx="8717280" cy="926254"/>
          </a:xfrm>
          <a:prstGeom prst="rect">
            <a:avLst/>
          </a:prstGeom>
          <a:noFill/>
          <a:ln w="9525">
            <a:noFill/>
            <a:miter lim="800000"/>
            <a:headEnd/>
            <a:tailEnd/>
          </a:ln>
        </p:spPr>
        <p:txBody>
          <a:bodyPr lIns="99173" tIns="49585" rIns="99173" bIns="49585" anchor="ctr"/>
          <a:lstStyle/>
          <a:p>
            <a:pPr algn="ctr">
              <a:defRPr/>
            </a:pPr>
            <a:r>
              <a:rPr lang="en-US" sz="4800" b="1" dirty="0">
                <a:ln w="12700">
                  <a:noFill/>
                  <a:prstDash val="solid"/>
                </a:ln>
                <a:solidFill>
                  <a:srgbClr val="0000FF"/>
                </a:solidFill>
                <a:latin typeface="Trebuchet MS" pitchFamily="34" charset="0"/>
              </a:rPr>
              <a:t>Research:  Dropout Pathway</a:t>
            </a:r>
          </a:p>
        </p:txBody>
      </p:sp>
      <p:sp>
        <p:nvSpPr>
          <p:cNvPr id="5" name="Slide Number Placeholder 4"/>
          <p:cNvSpPr>
            <a:spLocks noGrp="1"/>
          </p:cNvSpPr>
          <p:nvPr>
            <p:ph type="sldNum" sz="quarter" idx="12"/>
          </p:nvPr>
        </p:nvSpPr>
        <p:spPr/>
        <p:txBody>
          <a:bodyPr/>
          <a:lstStyle/>
          <a:p>
            <a:pPr>
              <a:defRPr/>
            </a:pPr>
            <a:fld id="{058FA4FF-0A75-4E74-821A-1356F023EA72}" type="slidenum">
              <a:rPr lang="en-US" smtClean="0"/>
              <a:pPr>
                <a:defRPr/>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11"/>
          <p:cNvSpPr txBox="1">
            <a:spLocks noChangeArrowheads="1"/>
          </p:cNvSpPr>
          <p:nvPr/>
        </p:nvSpPr>
        <p:spPr bwMode="auto">
          <a:xfrm>
            <a:off x="4156081" y="3698248"/>
            <a:ext cx="1903413" cy="438800"/>
          </a:xfrm>
          <a:prstGeom prst="rect">
            <a:avLst/>
          </a:prstGeom>
          <a:noFill/>
          <a:ln w="9525">
            <a:noFill/>
            <a:miter lim="800000"/>
            <a:headEnd/>
            <a:tailEnd/>
          </a:ln>
        </p:spPr>
        <p:txBody>
          <a:bodyPr lIns="99173" tIns="49585" rIns="99173" bIns="49585">
            <a:spAutoFit/>
          </a:bodyPr>
          <a:lstStyle/>
          <a:p>
            <a:pPr>
              <a:spcBef>
                <a:spcPct val="50000"/>
              </a:spcBef>
            </a:pPr>
            <a:endParaRPr lang="en-US" sz="2200" dirty="0"/>
          </a:p>
        </p:txBody>
      </p:sp>
      <p:sp>
        <p:nvSpPr>
          <p:cNvPr id="32781" name="Text Box 12"/>
          <p:cNvSpPr txBox="1">
            <a:spLocks noChangeArrowheads="1"/>
          </p:cNvSpPr>
          <p:nvPr/>
        </p:nvSpPr>
        <p:spPr bwMode="auto">
          <a:xfrm>
            <a:off x="0" y="9"/>
            <a:ext cx="10058400" cy="1577466"/>
          </a:xfrm>
          <a:prstGeom prst="rect">
            <a:avLst/>
          </a:prstGeom>
          <a:noFill/>
          <a:ln w="9525">
            <a:noFill/>
            <a:miter lim="800000"/>
            <a:headEnd/>
            <a:tailEnd/>
          </a:ln>
        </p:spPr>
        <p:txBody>
          <a:bodyPr lIns="99173" tIns="49585" rIns="99173" bIns="49585">
            <a:spAutoFit/>
          </a:bodyPr>
          <a:lstStyle/>
          <a:p>
            <a:pPr algn="ctr">
              <a:defRPr/>
            </a:pPr>
            <a:r>
              <a:rPr lang="en-US" sz="4800" b="1" dirty="0">
                <a:ln w="12700">
                  <a:noFill/>
                  <a:prstDash val="solid"/>
                </a:ln>
                <a:solidFill>
                  <a:srgbClr val="0000FF"/>
                </a:solidFill>
                <a:latin typeface="Trebuchet MS" pitchFamily="34" charset="0"/>
              </a:rPr>
              <a:t>Dropout Prevention:</a:t>
            </a:r>
          </a:p>
          <a:p>
            <a:pPr algn="ctr">
              <a:defRPr/>
            </a:pPr>
            <a:r>
              <a:rPr lang="en-US" sz="4800" b="1" dirty="0">
                <a:ln w="12700">
                  <a:noFill/>
                  <a:prstDash val="solid"/>
                </a:ln>
                <a:solidFill>
                  <a:srgbClr val="0000FF"/>
                </a:solidFill>
                <a:latin typeface="Trebuchet MS" pitchFamily="34" charset="0"/>
              </a:rPr>
              <a:t>Everyone’s Problem</a:t>
            </a:r>
          </a:p>
        </p:txBody>
      </p:sp>
      <p:sp>
        <p:nvSpPr>
          <p:cNvPr id="51204" name="Text Box 13"/>
          <p:cNvSpPr txBox="1">
            <a:spLocks noChangeArrowheads="1"/>
          </p:cNvSpPr>
          <p:nvPr/>
        </p:nvSpPr>
        <p:spPr bwMode="auto">
          <a:xfrm rot="-61499">
            <a:off x="5832475" y="3847286"/>
            <a:ext cx="1473835" cy="946524"/>
          </a:xfrm>
          <a:prstGeom prst="rect">
            <a:avLst/>
          </a:prstGeom>
          <a:noFill/>
          <a:ln w="9525">
            <a:noFill/>
            <a:miter lim="800000"/>
            <a:headEnd/>
            <a:tailEnd/>
          </a:ln>
        </p:spPr>
        <p:txBody>
          <a:bodyPr lIns="99173" tIns="49585" rIns="99173" bIns="49585">
            <a:spAutoFit/>
          </a:bodyPr>
          <a:lstStyle/>
          <a:p>
            <a:pPr algn="ctr">
              <a:lnSpc>
                <a:spcPct val="50000"/>
              </a:lnSpc>
              <a:spcBef>
                <a:spcPct val="50000"/>
              </a:spcBef>
            </a:pPr>
            <a:r>
              <a:rPr lang="en-US" sz="2200" dirty="0"/>
              <a:t>Basic </a:t>
            </a:r>
          </a:p>
          <a:p>
            <a:pPr algn="ctr">
              <a:lnSpc>
                <a:spcPct val="50000"/>
              </a:lnSpc>
              <a:spcBef>
                <a:spcPct val="50000"/>
              </a:spcBef>
            </a:pPr>
            <a:r>
              <a:rPr lang="en-US" sz="2200" dirty="0"/>
              <a:t>Core</a:t>
            </a:r>
          </a:p>
          <a:p>
            <a:pPr algn="ctr">
              <a:lnSpc>
                <a:spcPct val="50000"/>
              </a:lnSpc>
              <a:spcBef>
                <a:spcPct val="50000"/>
              </a:spcBef>
            </a:pPr>
            <a:r>
              <a:rPr lang="en-US" sz="2200" dirty="0"/>
              <a:t>Strategies</a:t>
            </a:r>
          </a:p>
        </p:txBody>
      </p:sp>
      <p:sp>
        <p:nvSpPr>
          <p:cNvPr id="51205" name="Text Box 14"/>
          <p:cNvSpPr txBox="1">
            <a:spLocks noChangeArrowheads="1"/>
          </p:cNvSpPr>
          <p:nvPr/>
        </p:nvSpPr>
        <p:spPr bwMode="auto">
          <a:xfrm rot="1721814">
            <a:off x="3317892" y="5234076"/>
            <a:ext cx="1931353" cy="607970"/>
          </a:xfrm>
          <a:prstGeom prst="rect">
            <a:avLst/>
          </a:prstGeom>
          <a:noFill/>
          <a:ln w="9525">
            <a:noFill/>
            <a:miter lim="800000"/>
            <a:headEnd/>
            <a:tailEnd/>
          </a:ln>
        </p:spPr>
        <p:txBody>
          <a:bodyPr lIns="99173" tIns="49585" rIns="99173" bIns="49585">
            <a:spAutoFit/>
          </a:bodyPr>
          <a:lstStyle/>
          <a:p>
            <a:pPr algn="ctr">
              <a:lnSpc>
                <a:spcPct val="50000"/>
              </a:lnSpc>
              <a:spcBef>
                <a:spcPct val="50000"/>
              </a:spcBef>
            </a:pPr>
            <a:r>
              <a:rPr lang="en-US" sz="2200" dirty="0"/>
              <a:t>Instructional</a:t>
            </a:r>
          </a:p>
          <a:p>
            <a:pPr algn="ctr">
              <a:lnSpc>
                <a:spcPct val="50000"/>
              </a:lnSpc>
              <a:spcBef>
                <a:spcPct val="50000"/>
              </a:spcBef>
            </a:pPr>
            <a:r>
              <a:rPr lang="en-US" sz="2200" dirty="0"/>
              <a:t>Practices</a:t>
            </a:r>
          </a:p>
        </p:txBody>
      </p:sp>
      <p:sp>
        <p:nvSpPr>
          <p:cNvPr id="51206" name="Text Box 15"/>
          <p:cNvSpPr txBox="1">
            <a:spLocks noChangeArrowheads="1"/>
          </p:cNvSpPr>
          <p:nvPr/>
        </p:nvSpPr>
        <p:spPr bwMode="auto">
          <a:xfrm rot="-1926845">
            <a:off x="3319622" y="2633116"/>
            <a:ext cx="1938338" cy="607970"/>
          </a:xfrm>
          <a:prstGeom prst="rect">
            <a:avLst/>
          </a:prstGeom>
          <a:noFill/>
          <a:ln w="9525">
            <a:noFill/>
            <a:miter lim="800000"/>
            <a:headEnd/>
            <a:tailEnd/>
          </a:ln>
        </p:spPr>
        <p:txBody>
          <a:bodyPr lIns="99173" tIns="49585" rIns="99173" bIns="49585">
            <a:spAutoFit/>
          </a:bodyPr>
          <a:lstStyle/>
          <a:p>
            <a:pPr algn="ctr">
              <a:lnSpc>
                <a:spcPct val="50000"/>
              </a:lnSpc>
              <a:spcBef>
                <a:spcPct val="50000"/>
              </a:spcBef>
            </a:pPr>
            <a:r>
              <a:rPr lang="en-US" sz="2200" dirty="0"/>
              <a:t>Early</a:t>
            </a:r>
          </a:p>
          <a:p>
            <a:pPr algn="ctr">
              <a:lnSpc>
                <a:spcPct val="50000"/>
              </a:lnSpc>
              <a:spcBef>
                <a:spcPct val="50000"/>
              </a:spcBef>
            </a:pPr>
            <a:r>
              <a:rPr lang="en-US" sz="2200" dirty="0"/>
              <a:t>Interventions</a:t>
            </a:r>
          </a:p>
        </p:txBody>
      </p:sp>
      <p:sp>
        <p:nvSpPr>
          <p:cNvPr id="51207" name="Text Box 17"/>
          <p:cNvSpPr txBox="1">
            <a:spLocks noChangeArrowheads="1"/>
          </p:cNvSpPr>
          <p:nvPr/>
        </p:nvSpPr>
        <p:spPr bwMode="auto">
          <a:xfrm rot="1590824">
            <a:off x="3820795" y="3848891"/>
            <a:ext cx="2430780" cy="777354"/>
          </a:xfrm>
          <a:prstGeom prst="rect">
            <a:avLst/>
          </a:prstGeom>
          <a:noFill/>
          <a:ln w="9525">
            <a:noFill/>
            <a:miter lim="800000"/>
            <a:headEnd/>
            <a:tailEnd/>
          </a:ln>
        </p:spPr>
        <p:txBody>
          <a:bodyPr lIns="99173" tIns="49585" rIns="99173" bIns="49585">
            <a:spAutoFit/>
          </a:bodyPr>
          <a:lstStyle/>
          <a:p>
            <a:pPr algn="ctr">
              <a:spcBef>
                <a:spcPct val="50000"/>
              </a:spcBef>
            </a:pPr>
            <a:r>
              <a:rPr lang="en-US" sz="2200" dirty="0"/>
              <a:t>School-Community Collaboration</a:t>
            </a:r>
          </a:p>
        </p:txBody>
      </p:sp>
      <p:grpSp>
        <p:nvGrpSpPr>
          <p:cNvPr id="51208" name="Group 31"/>
          <p:cNvGrpSpPr>
            <a:grpSpLocks/>
          </p:cNvGrpSpPr>
          <p:nvPr/>
        </p:nvGrpSpPr>
        <p:grpSpPr bwMode="auto">
          <a:xfrm>
            <a:off x="-1952307" y="1534160"/>
            <a:ext cx="9805194" cy="6341534"/>
            <a:chOff x="-1523" y="906"/>
            <a:chExt cx="5626" cy="3745"/>
          </a:xfrm>
        </p:grpSpPr>
        <p:sp>
          <p:nvSpPr>
            <p:cNvPr id="51211" name="Oval 3"/>
            <p:cNvSpPr>
              <a:spLocks noChangeArrowheads="1"/>
            </p:cNvSpPr>
            <p:nvPr/>
          </p:nvSpPr>
          <p:spPr bwMode="auto">
            <a:xfrm rot="-1739586">
              <a:off x="839" y="906"/>
              <a:ext cx="3264" cy="3216"/>
            </a:xfrm>
            <a:prstGeom prst="ellipse">
              <a:avLst/>
            </a:prstGeom>
            <a:solidFill>
              <a:srgbClr val="00B050"/>
            </a:solidFill>
            <a:ln w="9525">
              <a:solidFill>
                <a:schemeClr val="tx1"/>
              </a:solidFill>
              <a:miter lim="800000"/>
              <a:headEnd/>
              <a:tailEnd/>
            </a:ln>
          </p:spPr>
          <p:txBody>
            <a:bodyPr wrap="none" anchor="ctr"/>
            <a:lstStyle/>
            <a:p>
              <a:pPr algn="ctr"/>
              <a:endParaRPr lang="en-US"/>
            </a:p>
          </p:txBody>
        </p:sp>
        <p:sp>
          <p:nvSpPr>
            <p:cNvPr id="51212" name="AutoShape 4"/>
            <p:cNvSpPr>
              <a:spLocks noChangeArrowheads="1"/>
            </p:cNvSpPr>
            <p:nvPr/>
          </p:nvSpPr>
          <p:spPr bwMode="auto">
            <a:xfrm rot="191110">
              <a:off x="1774" y="1416"/>
              <a:ext cx="1383" cy="11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9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9FBAB"/>
            </a:solidFill>
            <a:ln w="9525">
              <a:solidFill>
                <a:schemeClr val="tx1"/>
              </a:solidFill>
              <a:miter lim="800000"/>
              <a:headEnd/>
              <a:tailEnd/>
            </a:ln>
          </p:spPr>
          <p:txBody>
            <a:bodyPr wrap="none" anchor="ctr"/>
            <a:lstStyle/>
            <a:p>
              <a:endParaRPr lang="en-US"/>
            </a:p>
          </p:txBody>
        </p:sp>
        <p:sp>
          <p:nvSpPr>
            <p:cNvPr id="51213" name="AutoShape 5"/>
            <p:cNvSpPr>
              <a:spLocks noChangeArrowheads="1"/>
            </p:cNvSpPr>
            <p:nvPr/>
          </p:nvSpPr>
          <p:spPr bwMode="auto">
            <a:xfrm rot="6928253">
              <a:off x="2286" y="2340"/>
              <a:ext cx="1383" cy="11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9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9FBAB"/>
            </a:solidFill>
            <a:ln w="9525">
              <a:solidFill>
                <a:schemeClr val="tx1"/>
              </a:solidFill>
              <a:miter lim="800000"/>
              <a:headEnd/>
              <a:tailEnd/>
            </a:ln>
          </p:spPr>
          <p:txBody>
            <a:bodyPr rot="10800000" vert="eaVert" wrap="none" anchor="ctr"/>
            <a:lstStyle/>
            <a:p>
              <a:endParaRPr lang="en-US"/>
            </a:p>
          </p:txBody>
        </p:sp>
        <p:sp>
          <p:nvSpPr>
            <p:cNvPr id="51214" name="AutoShape 6"/>
            <p:cNvSpPr>
              <a:spLocks noChangeArrowheads="1"/>
            </p:cNvSpPr>
            <p:nvPr/>
          </p:nvSpPr>
          <p:spPr bwMode="auto">
            <a:xfrm rot="-7592801">
              <a:off x="1192" y="2338"/>
              <a:ext cx="1383" cy="11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9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9FBAB"/>
            </a:solidFill>
            <a:ln w="9525">
              <a:solidFill>
                <a:schemeClr val="tx1"/>
              </a:solidFill>
              <a:miter lim="800000"/>
              <a:headEnd/>
              <a:tailEnd/>
            </a:ln>
          </p:spPr>
          <p:txBody>
            <a:bodyPr vert="eaVert" wrap="none" anchor="ctr"/>
            <a:lstStyle/>
            <a:p>
              <a:endParaRPr lang="en-US"/>
            </a:p>
          </p:txBody>
        </p:sp>
        <p:sp>
          <p:nvSpPr>
            <p:cNvPr id="51215" name="Text Box 8"/>
            <p:cNvSpPr txBox="1">
              <a:spLocks noChangeArrowheads="1"/>
            </p:cNvSpPr>
            <p:nvPr/>
          </p:nvSpPr>
          <p:spPr bwMode="auto">
            <a:xfrm rot="-6900961">
              <a:off x="446" y="2987"/>
              <a:ext cx="1488" cy="251"/>
            </a:xfrm>
            <a:prstGeom prst="rect">
              <a:avLst/>
            </a:prstGeom>
            <a:noFill/>
            <a:ln w="9525">
              <a:noFill/>
              <a:miter lim="800000"/>
              <a:headEnd/>
              <a:tailEnd/>
            </a:ln>
          </p:spPr>
          <p:txBody>
            <a:bodyPr>
              <a:spAutoFit/>
            </a:bodyPr>
            <a:lstStyle/>
            <a:p>
              <a:pPr algn="ctr">
                <a:spcBef>
                  <a:spcPct val="50000"/>
                </a:spcBef>
              </a:pPr>
              <a:r>
                <a:rPr lang="en-US" sz="2200" dirty="0">
                  <a:solidFill>
                    <a:schemeClr val="bg1"/>
                  </a:solidFill>
                </a:rPr>
                <a:t>Systemic Renewal</a:t>
              </a:r>
            </a:p>
          </p:txBody>
        </p:sp>
        <p:sp>
          <p:nvSpPr>
            <p:cNvPr id="51216" name="Rectangle 9"/>
            <p:cNvSpPr>
              <a:spLocks noChangeArrowheads="1"/>
            </p:cNvSpPr>
            <p:nvPr/>
          </p:nvSpPr>
          <p:spPr bwMode="auto">
            <a:xfrm rot="7209433">
              <a:off x="2958" y="3045"/>
              <a:ext cx="1343" cy="247"/>
            </a:xfrm>
            <a:prstGeom prst="rect">
              <a:avLst/>
            </a:prstGeom>
            <a:solidFill>
              <a:srgbClr val="00B050"/>
            </a:solidFill>
            <a:ln w="9525">
              <a:noFill/>
              <a:miter lim="800000"/>
              <a:headEnd/>
              <a:tailEnd/>
            </a:ln>
          </p:spPr>
          <p:txBody>
            <a:bodyPr wrap="none">
              <a:spAutoFit/>
            </a:bodyPr>
            <a:lstStyle/>
            <a:p>
              <a:r>
                <a:rPr lang="en-US" sz="2200" dirty="0">
                  <a:solidFill>
                    <a:schemeClr val="bg1"/>
                  </a:solidFill>
                </a:rPr>
                <a:t>Systemic Renewal</a:t>
              </a:r>
            </a:p>
          </p:txBody>
        </p:sp>
        <p:sp>
          <p:nvSpPr>
            <p:cNvPr id="51217" name="Text Box 10"/>
            <p:cNvSpPr txBox="1">
              <a:spLocks noChangeArrowheads="1"/>
            </p:cNvSpPr>
            <p:nvPr/>
          </p:nvSpPr>
          <p:spPr bwMode="auto">
            <a:xfrm>
              <a:off x="1821" y="1087"/>
              <a:ext cx="1305" cy="254"/>
            </a:xfrm>
            <a:prstGeom prst="rect">
              <a:avLst/>
            </a:prstGeom>
            <a:noFill/>
            <a:ln w="9525">
              <a:noFill/>
              <a:miter lim="800000"/>
              <a:headEnd/>
              <a:tailEnd/>
            </a:ln>
          </p:spPr>
          <p:txBody>
            <a:bodyPr wrap="none">
              <a:spAutoFit/>
            </a:bodyPr>
            <a:lstStyle/>
            <a:p>
              <a:r>
                <a:rPr lang="en-US" sz="2200" dirty="0">
                  <a:solidFill>
                    <a:schemeClr val="bg1"/>
                  </a:solidFill>
                </a:rPr>
                <a:t>Systemic Renewal</a:t>
              </a:r>
              <a:endParaRPr lang="en-US" dirty="0">
                <a:solidFill>
                  <a:schemeClr val="bg1"/>
                </a:solidFill>
              </a:endParaRPr>
            </a:p>
          </p:txBody>
        </p:sp>
        <p:sp>
          <p:nvSpPr>
            <p:cNvPr id="51218" name="WordArt 18"/>
            <p:cNvSpPr>
              <a:spLocks noChangeArrowheads="1" noChangeShapeType="1" noTextEdit="1"/>
            </p:cNvSpPr>
            <p:nvPr/>
          </p:nvSpPr>
          <p:spPr bwMode="auto">
            <a:xfrm rot="6946267">
              <a:off x="2773" y="2933"/>
              <a:ext cx="816" cy="240"/>
            </a:xfrm>
            <a:prstGeom prst="rect">
              <a:avLst/>
            </a:prstGeom>
          </p:spPr>
          <p:txBody>
            <a:bodyPr spcFirstLastPara="1" wrap="none" fromWordArt="1">
              <a:prstTxWarp prst="textArchUp">
                <a:avLst>
                  <a:gd name="adj" fmla="val 10800004"/>
                </a:avLst>
              </a:prstTxWarp>
            </a:bodyPr>
            <a:lstStyle/>
            <a:p>
              <a:pPr algn="ctr"/>
              <a:r>
                <a:rPr lang="en-US" sz="1500" kern="10" dirty="0">
                  <a:ln w="9525">
                    <a:solidFill>
                      <a:srgbClr val="000000"/>
                    </a:solidFill>
                    <a:miter lim="800000"/>
                    <a:headEnd/>
                    <a:tailEnd/>
                  </a:ln>
                  <a:solidFill>
                    <a:srgbClr val="000000"/>
                  </a:solidFill>
                  <a:latin typeface="Tahoma"/>
                  <a:cs typeface="Tahoma"/>
                </a:rPr>
                <a:t>Environments</a:t>
              </a:r>
            </a:p>
          </p:txBody>
        </p:sp>
        <p:sp>
          <p:nvSpPr>
            <p:cNvPr id="51219" name="WordArt 19"/>
            <p:cNvSpPr>
              <a:spLocks noChangeArrowheads="1" noChangeShapeType="1" noTextEdit="1"/>
            </p:cNvSpPr>
            <p:nvPr/>
          </p:nvSpPr>
          <p:spPr bwMode="auto">
            <a:xfrm rot="-7685652">
              <a:off x="1413" y="2949"/>
              <a:ext cx="258" cy="96"/>
            </a:xfrm>
            <a:prstGeom prst="rect">
              <a:avLst/>
            </a:prstGeom>
          </p:spPr>
          <p:txBody>
            <a:bodyPr spcFirstLastPara="1" wrap="none" fromWordArt="1">
              <a:prstTxWarp prst="textArchUp">
                <a:avLst>
                  <a:gd name="adj" fmla="val 10800004"/>
                </a:avLst>
              </a:prstTxWarp>
            </a:bodyPr>
            <a:lstStyle/>
            <a:p>
              <a:pPr algn="ctr"/>
              <a:r>
                <a:rPr lang="en-US" sz="1700" kern="10" dirty="0">
                  <a:ln w="9525">
                    <a:solidFill>
                      <a:srgbClr val="000000"/>
                    </a:solidFill>
                    <a:miter lim="800000"/>
                    <a:headEnd/>
                    <a:tailEnd/>
                  </a:ln>
                  <a:solidFill>
                    <a:srgbClr val="000000"/>
                  </a:solidFill>
                  <a:latin typeface="Tahoma"/>
                  <a:cs typeface="Tahoma"/>
                </a:rPr>
                <a:t>Safe</a:t>
              </a:r>
            </a:p>
          </p:txBody>
        </p:sp>
        <p:sp>
          <p:nvSpPr>
            <p:cNvPr id="51220" name="WordArt 20"/>
            <p:cNvSpPr>
              <a:spLocks noChangeArrowheads="1" noChangeShapeType="1" noTextEdit="1"/>
            </p:cNvSpPr>
            <p:nvPr/>
          </p:nvSpPr>
          <p:spPr bwMode="auto">
            <a:xfrm rot="-188163">
              <a:off x="2170" y="1541"/>
              <a:ext cx="547" cy="209"/>
            </a:xfrm>
            <a:prstGeom prst="rect">
              <a:avLst/>
            </a:prstGeom>
          </p:spPr>
          <p:txBody>
            <a:bodyPr spcFirstLastPara="1" wrap="none" fromWordArt="1">
              <a:prstTxWarp prst="textArchUp">
                <a:avLst>
                  <a:gd name="adj" fmla="val 10800004"/>
                </a:avLst>
              </a:prstTxWarp>
            </a:bodyPr>
            <a:lstStyle/>
            <a:p>
              <a:pPr algn="ctr"/>
              <a:r>
                <a:rPr lang="en-US" sz="1700" kern="10" dirty="0">
                  <a:ln w="9525">
                    <a:solidFill>
                      <a:srgbClr val="000000"/>
                    </a:solidFill>
                    <a:miter lim="800000"/>
                    <a:headEnd/>
                    <a:tailEnd/>
                  </a:ln>
                  <a:solidFill>
                    <a:srgbClr val="000000"/>
                  </a:solidFill>
                  <a:latin typeface="Tahoma"/>
                  <a:cs typeface="Tahoma"/>
                </a:rPr>
                <a:t>Learning</a:t>
              </a:r>
            </a:p>
          </p:txBody>
        </p:sp>
        <p:grpSp>
          <p:nvGrpSpPr>
            <p:cNvPr id="51221" name="Group 4"/>
            <p:cNvGrpSpPr>
              <a:grpSpLocks noChangeAspect="1"/>
            </p:cNvGrpSpPr>
            <p:nvPr/>
          </p:nvGrpSpPr>
          <p:grpSpPr bwMode="auto">
            <a:xfrm rot="-1739586">
              <a:off x="-1523" y="1627"/>
              <a:ext cx="5337" cy="3024"/>
              <a:chOff x="-1203" y="1056"/>
              <a:chExt cx="5337" cy="3024"/>
            </a:xfrm>
          </p:grpSpPr>
          <p:sp>
            <p:nvSpPr>
              <p:cNvPr id="51227" name="Freeform 5"/>
              <p:cNvSpPr>
                <a:spLocks/>
              </p:cNvSpPr>
              <p:nvPr/>
            </p:nvSpPr>
            <p:spPr bwMode="auto">
              <a:xfrm>
                <a:off x="1728" y="1296"/>
                <a:ext cx="2406" cy="2784"/>
              </a:xfrm>
              <a:custGeom>
                <a:avLst/>
                <a:gdLst>
                  <a:gd name="T0" fmla="*/ 1387 w 2406"/>
                  <a:gd name="T1" fmla="*/ 882 h 2784"/>
                  <a:gd name="T2" fmla="*/ 883 w 2406"/>
                  <a:gd name="T3" fmla="*/ 0 h 2784"/>
                  <a:gd name="T4" fmla="*/ 0 w 2406"/>
                  <a:gd name="T5" fmla="*/ 510 h 2784"/>
                  <a:gd name="T6" fmla="*/ 508 w 2406"/>
                  <a:gd name="T7" fmla="*/ 1392 h 2784"/>
                  <a:gd name="T8" fmla="*/ 508 w 2406"/>
                  <a:gd name="T9" fmla="*/ 1388 h 2784"/>
                  <a:gd name="T10" fmla="*/ 0 w 2406"/>
                  <a:gd name="T11" fmla="*/ 2274 h 2784"/>
                  <a:gd name="T12" fmla="*/ 883 w 2406"/>
                  <a:gd name="T13" fmla="*/ 2784 h 2784"/>
                  <a:gd name="T14" fmla="*/ 1387 w 2406"/>
                  <a:gd name="T15" fmla="*/ 1902 h 2784"/>
                  <a:gd name="T16" fmla="*/ 1387 w 2406"/>
                  <a:gd name="T17" fmla="*/ 1902 h 2784"/>
                  <a:gd name="T18" fmla="*/ 2406 w 2406"/>
                  <a:gd name="T19" fmla="*/ 1902 h 2784"/>
                  <a:gd name="T20" fmla="*/ 2406 w 2406"/>
                  <a:gd name="T21" fmla="*/ 882 h 2784"/>
                  <a:gd name="T22" fmla="*/ 1387 w 2406"/>
                  <a:gd name="T23" fmla="*/ 882 h 2784"/>
                  <a:gd name="T24" fmla="*/ 1387 w 2406"/>
                  <a:gd name="T25" fmla="*/ 882 h 27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06"/>
                  <a:gd name="T40" fmla="*/ 0 h 2784"/>
                  <a:gd name="T41" fmla="*/ 2406 w 2406"/>
                  <a:gd name="T42" fmla="*/ 2784 h 27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06" h="2784">
                    <a:moveTo>
                      <a:pt x="1387" y="882"/>
                    </a:moveTo>
                    <a:lnTo>
                      <a:pt x="883" y="0"/>
                    </a:lnTo>
                    <a:lnTo>
                      <a:pt x="0" y="510"/>
                    </a:lnTo>
                    <a:lnTo>
                      <a:pt x="508" y="1392"/>
                    </a:lnTo>
                    <a:lnTo>
                      <a:pt x="508" y="1388"/>
                    </a:lnTo>
                    <a:lnTo>
                      <a:pt x="0" y="2274"/>
                    </a:lnTo>
                    <a:lnTo>
                      <a:pt x="883" y="2784"/>
                    </a:lnTo>
                    <a:lnTo>
                      <a:pt x="1387" y="1902"/>
                    </a:lnTo>
                    <a:lnTo>
                      <a:pt x="2406" y="1902"/>
                    </a:lnTo>
                    <a:lnTo>
                      <a:pt x="2406" y="882"/>
                    </a:lnTo>
                    <a:lnTo>
                      <a:pt x="1387" y="882"/>
                    </a:lnTo>
                    <a:close/>
                  </a:path>
                </a:pathLst>
              </a:custGeom>
              <a:solidFill>
                <a:srgbClr val="EF721D"/>
              </a:solidFill>
              <a:ln w="9525">
                <a:solidFill>
                  <a:schemeClr val="tx1"/>
                </a:solidFill>
                <a:round/>
                <a:headEnd/>
                <a:tailEnd/>
              </a:ln>
            </p:spPr>
            <p:txBody>
              <a:bodyPr/>
              <a:lstStyle/>
              <a:p>
                <a:endParaRPr lang="en-US"/>
              </a:p>
            </p:txBody>
          </p:sp>
          <p:sp>
            <p:nvSpPr>
              <p:cNvPr id="51228" name="AutoShape 3"/>
              <p:cNvSpPr>
                <a:spLocks noChangeAspect="1" noChangeArrowheads="1" noTextEdit="1"/>
              </p:cNvSpPr>
              <p:nvPr/>
            </p:nvSpPr>
            <p:spPr bwMode="auto">
              <a:xfrm>
                <a:off x="-1203" y="1056"/>
                <a:ext cx="2406" cy="2784"/>
              </a:xfrm>
              <a:prstGeom prst="rect">
                <a:avLst/>
              </a:prstGeom>
              <a:noFill/>
              <a:ln w="9525">
                <a:noFill/>
                <a:miter lim="800000"/>
                <a:headEnd/>
                <a:tailEnd/>
              </a:ln>
            </p:spPr>
            <p:txBody>
              <a:bodyPr/>
              <a:lstStyle/>
              <a:p>
                <a:endParaRPr lang="en-US"/>
              </a:p>
            </p:txBody>
          </p:sp>
        </p:grpSp>
        <p:sp>
          <p:nvSpPr>
            <p:cNvPr id="51222" name="AutoShape 16"/>
            <p:cNvSpPr>
              <a:spLocks noChangeArrowheads="1"/>
            </p:cNvSpPr>
            <p:nvPr/>
          </p:nvSpPr>
          <p:spPr bwMode="auto">
            <a:xfrm rot="46190">
              <a:off x="1683" y="1731"/>
              <a:ext cx="1471" cy="1311"/>
            </a:xfrm>
            <a:prstGeom prst="triangle">
              <a:avLst>
                <a:gd name="adj" fmla="val 50000"/>
              </a:avLst>
            </a:prstGeom>
            <a:solidFill>
              <a:srgbClr val="FFFF66"/>
            </a:solidFill>
            <a:ln w="9525">
              <a:solidFill>
                <a:schemeClr val="tx1"/>
              </a:solidFill>
              <a:miter lim="800000"/>
              <a:headEnd/>
              <a:tailEnd/>
            </a:ln>
          </p:spPr>
          <p:txBody>
            <a:bodyPr wrap="none" anchor="ctr"/>
            <a:lstStyle/>
            <a:p>
              <a:endParaRPr lang="en-US"/>
            </a:p>
          </p:txBody>
        </p:sp>
        <p:sp>
          <p:nvSpPr>
            <p:cNvPr id="51223" name="TextBox 27"/>
            <p:cNvSpPr txBox="1">
              <a:spLocks noChangeArrowheads="1"/>
            </p:cNvSpPr>
            <p:nvPr/>
          </p:nvSpPr>
          <p:spPr bwMode="auto">
            <a:xfrm rot="57689">
              <a:off x="1814" y="2264"/>
              <a:ext cx="1236" cy="756"/>
            </a:xfrm>
            <a:prstGeom prst="rect">
              <a:avLst/>
            </a:prstGeom>
            <a:noFill/>
            <a:ln w="9525">
              <a:noFill/>
              <a:miter lim="800000"/>
              <a:headEnd/>
              <a:tailEnd/>
            </a:ln>
          </p:spPr>
          <p:txBody>
            <a:bodyPr>
              <a:spAutoFit/>
            </a:bodyPr>
            <a:lstStyle/>
            <a:p>
              <a:pPr algn="ctr"/>
              <a:r>
                <a:rPr lang="en-US"/>
                <a:t>School-Community Collaboration</a:t>
              </a:r>
            </a:p>
          </p:txBody>
        </p:sp>
        <p:sp>
          <p:nvSpPr>
            <p:cNvPr id="51224" name="TextBox 28"/>
            <p:cNvSpPr txBox="1">
              <a:spLocks noChangeArrowheads="1"/>
            </p:cNvSpPr>
            <p:nvPr/>
          </p:nvSpPr>
          <p:spPr bwMode="auto">
            <a:xfrm rot="-3514589">
              <a:off x="991" y="1881"/>
              <a:ext cx="1250" cy="524"/>
            </a:xfrm>
            <a:prstGeom prst="rect">
              <a:avLst/>
            </a:prstGeom>
            <a:noFill/>
            <a:ln w="9525">
              <a:noFill/>
              <a:miter lim="800000"/>
              <a:headEnd/>
              <a:tailEnd/>
            </a:ln>
          </p:spPr>
          <p:txBody>
            <a:bodyPr>
              <a:spAutoFit/>
            </a:bodyPr>
            <a:lstStyle/>
            <a:p>
              <a:pPr algn="ctr"/>
              <a:r>
                <a:rPr lang="en-US"/>
                <a:t>Early Interventions</a:t>
              </a:r>
            </a:p>
          </p:txBody>
        </p:sp>
        <p:sp>
          <p:nvSpPr>
            <p:cNvPr id="51225" name="TextBox 29"/>
            <p:cNvSpPr txBox="1">
              <a:spLocks noChangeArrowheads="1"/>
            </p:cNvSpPr>
            <p:nvPr/>
          </p:nvSpPr>
          <p:spPr bwMode="auto">
            <a:xfrm rot="21569297">
              <a:off x="1894" y="3063"/>
              <a:ext cx="1008" cy="763"/>
            </a:xfrm>
            <a:prstGeom prst="rect">
              <a:avLst/>
            </a:prstGeom>
            <a:noFill/>
            <a:ln w="9525">
              <a:noFill/>
              <a:miter lim="800000"/>
              <a:headEnd/>
              <a:tailEnd/>
            </a:ln>
          </p:spPr>
          <p:txBody>
            <a:bodyPr>
              <a:spAutoFit/>
            </a:bodyPr>
            <a:lstStyle/>
            <a:p>
              <a:pPr algn="ctr"/>
              <a:r>
                <a:rPr lang="en-US"/>
                <a:t>Instructional</a:t>
              </a:r>
            </a:p>
            <a:p>
              <a:pPr algn="ctr"/>
              <a:r>
                <a:rPr lang="en-US"/>
                <a:t>Practices</a:t>
              </a:r>
            </a:p>
          </p:txBody>
        </p:sp>
        <p:sp>
          <p:nvSpPr>
            <p:cNvPr id="51226" name="TextBox 30"/>
            <p:cNvSpPr txBox="1">
              <a:spLocks noChangeArrowheads="1"/>
            </p:cNvSpPr>
            <p:nvPr/>
          </p:nvSpPr>
          <p:spPr bwMode="auto">
            <a:xfrm rot="19860414">
              <a:off x="2670" y="1769"/>
              <a:ext cx="1009" cy="763"/>
            </a:xfrm>
            <a:prstGeom prst="rect">
              <a:avLst/>
            </a:prstGeom>
            <a:noFill/>
            <a:ln w="9525">
              <a:noFill/>
              <a:miter lim="800000"/>
              <a:headEnd/>
              <a:tailEnd/>
            </a:ln>
          </p:spPr>
          <p:txBody>
            <a:bodyPr>
              <a:spAutoFit/>
            </a:bodyPr>
            <a:lstStyle/>
            <a:p>
              <a:pPr algn="ctr"/>
              <a:r>
                <a:rPr lang="en-US"/>
                <a:t>Basic</a:t>
              </a:r>
            </a:p>
            <a:p>
              <a:pPr algn="ctr"/>
              <a:r>
                <a:rPr lang="en-US"/>
                <a:t>Core</a:t>
              </a:r>
            </a:p>
            <a:p>
              <a:pPr algn="ctr"/>
              <a:r>
                <a:rPr lang="en-US"/>
                <a:t>Strategies</a:t>
              </a:r>
            </a:p>
          </p:txBody>
        </p:sp>
      </p:grpSp>
      <p:sp>
        <p:nvSpPr>
          <p:cNvPr id="30" name="Rectangle 29"/>
          <p:cNvSpPr/>
          <p:nvPr/>
        </p:nvSpPr>
        <p:spPr>
          <a:xfrm>
            <a:off x="3906982" y="5164282"/>
            <a:ext cx="1862645" cy="151591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9173" tIns="49585" rIns="99173" bIns="49585" anchor="ctr"/>
          <a:lstStyle/>
          <a:p>
            <a:pPr algn="ctr">
              <a:defRPr/>
            </a:pPr>
            <a:endParaRPr lang="en-US"/>
          </a:p>
        </p:txBody>
      </p:sp>
      <p:sp>
        <p:nvSpPr>
          <p:cNvPr id="28" name="Slide Number Placeholder 27"/>
          <p:cNvSpPr>
            <a:spLocks noGrp="1"/>
          </p:cNvSpPr>
          <p:nvPr>
            <p:ph type="sldNum" sz="quarter" idx="12"/>
          </p:nvPr>
        </p:nvSpPr>
        <p:spPr/>
        <p:txBody>
          <a:bodyPr/>
          <a:lstStyle/>
          <a:p>
            <a:pPr>
              <a:defRPr/>
            </a:pPr>
            <a:fld id="{9FABB4ED-3978-4DD5-A6FA-95F2D3B461C8}" type="slidenum">
              <a:rPr lang="en-US" smtClean="0"/>
              <a:pPr>
                <a:defRPr/>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ctrTitle"/>
          </p:nvPr>
        </p:nvSpPr>
        <p:spPr>
          <a:xfrm>
            <a:off x="754380" y="325136"/>
            <a:ext cx="7879080" cy="1568027"/>
          </a:xfrm>
        </p:spPr>
        <p:txBody>
          <a:bodyPr/>
          <a:lstStyle/>
          <a:p>
            <a:pPr eaLnBrk="1" hangingPunct="1">
              <a:defRPr/>
            </a:pPr>
            <a:r>
              <a:rPr lang="en-US" b="1" kern="1200" dirty="0" smtClean="0">
                <a:ln w="12700">
                  <a:noFill/>
                  <a:prstDash val="solid"/>
                </a:ln>
                <a:solidFill>
                  <a:srgbClr val="0000FF"/>
                </a:solidFill>
                <a:latin typeface="Trebuchet MS" pitchFamily="34" charset="0"/>
                <a:cs typeface="+mn-cs"/>
              </a:rPr>
              <a:t>Basic Core Strategies</a:t>
            </a:r>
          </a:p>
        </p:txBody>
      </p:sp>
      <p:sp>
        <p:nvSpPr>
          <p:cNvPr id="5126" name="Rectangle 3"/>
          <p:cNvSpPr>
            <a:spLocks noGrp="1" noChangeArrowheads="1"/>
          </p:cNvSpPr>
          <p:nvPr>
            <p:ph type="subTitle" idx="1"/>
          </p:nvPr>
        </p:nvSpPr>
        <p:spPr>
          <a:xfrm>
            <a:off x="1288733" y="2133600"/>
            <a:ext cx="7040880" cy="1544320"/>
          </a:xfrm>
        </p:spPr>
        <p:txBody>
          <a:bodyPr/>
          <a:lstStyle/>
          <a:p>
            <a:pPr marL="1053700" lvl="1" indent="-495861" eaLnBrk="1" hangingPunct="1">
              <a:lnSpc>
                <a:spcPts val="4669"/>
              </a:lnSpc>
              <a:buClr>
                <a:srgbClr val="0000FF"/>
              </a:buClr>
              <a:buSzPct val="70000"/>
              <a:buFont typeface="Arial" pitchFamily="34" charset="0"/>
              <a:buChar char="■"/>
              <a:defRPr/>
            </a:pPr>
            <a:r>
              <a:rPr lang="en-US" kern="1200" dirty="0" smtClean="0">
                <a:cs typeface="Tahoma" pitchFamily="34" charset="0"/>
              </a:rPr>
              <a:t>Mentoring</a:t>
            </a:r>
          </a:p>
          <a:p>
            <a:pPr marL="1053700" lvl="1" indent="-495861" eaLnBrk="1" hangingPunct="1">
              <a:lnSpc>
                <a:spcPts val="4669"/>
              </a:lnSpc>
              <a:buClr>
                <a:srgbClr val="0000FF"/>
              </a:buClr>
              <a:buSzPct val="70000"/>
              <a:buFont typeface="Arial" pitchFamily="34" charset="0"/>
              <a:buChar char="■"/>
              <a:defRPr/>
            </a:pPr>
            <a:r>
              <a:rPr lang="en-US" kern="1200" dirty="0" smtClean="0">
                <a:cs typeface="Tahoma" pitchFamily="34" charset="0"/>
              </a:rPr>
              <a:t>Service-Learning</a:t>
            </a:r>
          </a:p>
          <a:p>
            <a:pPr marL="1053700" lvl="1" indent="-495861" eaLnBrk="1" hangingPunct="1">
              <a:lnSpc>
                <a:spcPts val="4669"/>
              </a:lnSpc>
              <a:spcAft>
                <a:spcPts val="651"/>
              </a:spcAft>
              <a:buClr>
                <a:srgbClr val="0000FF"/>
              </a:buClr>
              <a:buSzPct val="70000"/>
              <a:buFont typeface="Arial" pitchFamily="34" charset="0"/>
              <a:buChar char="■"/>
              <a:defRPr/>
            </a:pPr>
            <a:r>
              <a:rPr lang="en-US" kern="1200" dirty="0" smtClean="0">
                <a:cs typeface="Tahoma" pitchFamily="34" charset="0"/>
              </a:rPr>
              <a:t>Alternative Schooling</a:t>
            </a:r>
          </a:p>
          <a:p>
            <a:pPr marL="1053700" lvl="1" indent="-495861" eaLnBrk="1" hangingPunct="1">
              <a:lnSpc>
                <a:spcPts val="4343"/>
              </a:lnSpc>
              <a:spcAft>
                <a:spcPts val="651"/>
              </a:spcAft>
              <a:buClr>
                <a:srgbClr val="0000FF"/>
              </a:buClr>
              <a:buSzPct val="70000"/>
              <a:buFont typeface="Arial" pitchFamily="34" charset="0"/>
              <a:buChar char="■"/>
              <a:defRPr/>
            </a:pPr>
            <a:r>
              <a:rPr lang="en-US" kern="1200" dirty="0" smtClean="0">
                <a:cs typeface="Tahoma" pitchFamily="34" charset="0"/>
              </a:rPr>
              <a:t>After-School Program Experiences</a:t>
            </a:r>
          </a:p>
        </p:txBody>
      </p:sp>
      <p:graphicFrame>
        <p:nvGraphicFramePr>
          <p:cNvPr id="6146" name="Object 4"/>
          <p:cNvGraphicFramePr>
            <a:graphicFrameLocks noChangeAspect="1"/>
          </p:cNvGraphicFramePr>
          <p:nvPr/>
        </p:nvGraphicFramePr>
        <p:xfrm>
          <a:off x="7051358" y="2438400"/>
          <a:ext cx="2430780" cy="1877907"/>
        </p:xfrm>
        <a:graphic>
          <a:graphicData uri="http://schemas.openxmlformats.org/presentationml/2006/ole">
            <mc:AlternateContent xmlns:mc="http://schemas.openxmlformats.org/markup-compatibility/2006">
              <mc:Choice xmlns:v="urn:schemas-microsoft-com:vml" Requires="v">
                <p:oleObj spid="_x0000_s6167" name="Clip" r:id="rId4" imgW="1408339" imgH="1124630" progId="">
                  <p:embed/>
                </p:oleObj>
              </mc:Choice>
              <mc:Fallback>
                <p:oleObj name="Clip" r:id="rId4" imgW="1408339" imgH="1124630" progId="">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1358" y="2438400"/>
                        <a:ext cx="2430780" cy="18779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pPr>
              <a:defRPr/>
            </a:pPr>
            <a:fld id="{4732C493-4DCA-487A-8DF0-B640C34C0660}" type="slidenum">
              <a:rPr lang="en-US" smtClean="0"/>
              <a:pPr>
                <a:defRPr/>
              </a:pPr>
              <a:t>54</a:t>
            </a:fld>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Grp="1" noChangeArrowheads="1"/>
          </p:cNvSpPr>
          <p:nvPr>
            <p:ph type="ctrTitle"/>
          </p:nvPr>
        </p:nvSpPr>
        <p:spPr>
          <a:xfrm>
            <a:off x="1008834" y="6"/>
            <a:ext cx="7879080" cy="1568027"/>
          </a:xfrm>
        </p:spPr>
        <p:txBody>
          <a:bodyPr/>
          <a:lstStyle/>
          <a:p>
            <a:pPr eaLnBrk="1" hangingPunct="1">
              <a:defRPr/>
            </a:pPr>
            <a:r>
              <a:rPr lang="en-US" b="1" kern="1200" dirty="0" smtClean="0">
                <a:ln w="12700">
                  <a:noFill/>
                  <a:prstDash val="solid"/>
                </a:ln>
                <a:solidFill>
                  <a:srgbClr val="0000FF"/>
                </a:solidFill>
                <a:latin typeface="Trebuchet MS" pitchFamily="34" charset="0"/>
                <a:cs typeface="+mn-cs"/>
              </a:rPr>
              <a:t>Mentoring</a:t>
            </a:r>
          </a:p>
        </p:txBody>
      </p:sp>
      <p:sp>
        <p:nvSpPr>
          <p:cNvPr id="52227" name="Rectangle 3"/>
          <p:cNvSpPr>
            <a:spLocks noGrp="1" noChangeArrowheads="1"/>
          </p:cNvSpPr>
          <p:nvPr>
            <p:ph type="subTitle" idx="1"/>
          </p:nvPr>
        </p:nvSpPr>
        <p:spPr>
          <a:xfrm>
            <a:off x="1231109" y="1615440"/>
            <a:ext cx="7522845" cy="1544320"/>
          </a:xfrm>
        </p:spPr>
        <p:txBody>
          <a:bodyPr/>
          <a:lstStyle/>
          <a:p>
            <a:pPr algn="l" eaLnBrk="1" hangingPunct="1">
              <a:lnSpc>
                <a:spcPct val="150000"/>
              </a:lnSpc>
              <a:buFont typeface="Wingdings" pitchFamily="2" charset="2"/>
              <a:buNone/>
            </a:pPr>
            <a:r>
              <a:rPr lang="en-US" sz="3900" b="1" dirty="0" smtClean="0"/>
              <a:t>Mentoring is …</a:t>
            </a:r>
          </a:p>
          <a:p>
            <a:pPr algn="l" eaLnBrk="1" hangingPunct="1">
              <a:lnSpc>
                <a:spcPct val="150000"/>
              </a:lnSpc>
              <a:buFont typeface="Wingdings" pitchFamily="2" charset="2"/>
              <a:buNone/>
            </a:pPr>
            <a:r>
              <a:rPr lang="en-US" sz="3900" b="1" dirty="0" smtClean="0"/>
              <a:t>	</a:t>
            </a:r>
            <a:r>
              <a:rPr lang="en-US" dirty="0" smtClean="0"/>
              <a:t>A caring and supportive relationship between a mentor and mentee that is based on trust.</a:t>
            </a:r>
          </a:p>
          <a:p>
            <a:pPr eaLnBrk="1" hangingPunct="1">
              <a:buFont typeface="Wingdings" pitchFamily="2" charset="2"/>
              <a:buNone/>
            </a:pPr>
            <a:endParaRPr lang="en-US" dirty="0" smtClean="0"/>
          </a:p>
        </p:txBody>
      </p:sp>
      <p:pic>
        <p:nvPicPr>
          <p:cNvPr id="52228" name="Picture 4" descr="CJE00244"/>
          <p:cNvPicPr>
            <a:picLocks noChangeAspect="1" noChangeArrowheads="1"/>
          </p:cNvPicPr>
          <p:nvPr/>
        </p:nvPicPr>
        <p:blipFill>
          <a:blip r:embed="rId3"/>
          <a:srcRect/>
          <a:stretch>
            <a:fillRect/>
          </a:stretch>
        </p:blipFill>
        <p:spPr bwMode="auto">
          <a:xfrm>
            <a:off x="7297596" y="4599093"/>
            <a:ext cx="2439511" cy="227584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1210B55F-60CC-45C9-824F-5A04532D4EEF}" type="slidenum">
              <a:rPr lang="en-US" smtClean="0"/>
              <a:pPr>
                <a:defRPr/>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5755" y="421898"/>
            <a:ext cx="7879080" cy="1568027"/>
          </a:xfrm>
        </p:spPr>
        <p:txBody>
          <a:bodyPr/>
          <a:lstStyle/>
          <a:p>
            <a:pPr>
              <a:defRPr/>
            </a:pPr>
            <a:r>
              <a:rPr lang="en-US" b="1" kern="1200" dirty="0" smtClean="0">
                <a:ln w="12700">
                  <a:noFill/>
                  <a:prstDash val="solid"/>
                </a:ln>
                <a:solidFill>
                  <a:srgbClr val="0000FF"/>
                </a:solidFill>
                <a:latin typeface="Trebuchet MS" pitchFamily="34" charset="0"/>
                <a:cs typeface="+mn-cs"/>
              </a:rPr>
              <a:t>Mentoring</a:t>
            </a:r>
            <a:br>
              <a:rPr lang="en-US" b="1" kern="1200" dirty="0" smtClean="0">
                <a:ln w="12700">
                  <a:noFill/>
                  <a:prstDash val="solid"/>
                </a:ln>
                <a:solidFill>
                  <a:srgbClr val="0000FF"/>
                </a:solidFill>
                <a:latin typeface="Trebuchet MS" pitchFamily="34" charset="0"/>
                <a:cs typeface="+mn-cs"/>
              </a:rPr>
            </a:br>
            <a:endParaRPr lang="en-US" b="1" kern="1200" dirty="0">
              <a:ln w="12700">
                <a:noFill/>
                <a:prstDash val="solid"/>
              </a:ln>
              <a:solidFill>
                <a:srgbClr val="0000FF"/>
              </a:solidFill>
              <a:latin typeface="Trebuchet MS" pitchFamily="34" charset="0"/>
              <a:cs typeface="+mn-cs"/>
            </a:endParaRPr>
          </a:p>
        </p:txBody>
      </p:sp>
      <p:sp>
        <p:nvSpPr>
          <p:cNvPr id="53251" name="Title 1"/>
          <p:cNvSpPr txBox="1">
            <a:spLocks/>
          </p:cNvSpPr>
          <p:nvPr/>
        </p:nvSpPr>
        <p:spPr bwMode="auto">
          <a:xfrm>
            <a:off x="431324" y="1606974"/>
            <a:ext cx="9304020" cy="4632960"/>
          </a:xfrm>
          <a:prstGeom prst="rect">
            <a:avLst/>
          </a:prstGeom>
          <a:noFill/>
          <a:ln w="9525">
            <a:noFill/>
            <a:miter lim="800000"/>
            <a:headEnd/>
            <a:tailEnd/>
          </a:ln>
        </p:spPr>
        <p:txBody>
          <a:bodyPr lIns="99173" tIns="49585" rIns="99173" bIns="49585" anchor="ctr"/>
          <a:lstStyle/>
          <a:p>
            <a:pPr>
              <a:lnSpc>
                <a:spcPct val="90000"/>
              </a:lnSpc>
              <a:buFont typeface="Wingdings" pitchFamily="2" charset="2"/>
              <a:buNone/>
            </a:pPr>
            <a:r>
              <a:rPr lang="en-US" sz="3300" b="1" dirty="0">
                <a:latin typeface="+mn-lt"/>
                <a:cs typeface="Times New Roman" pitchFamily="18" charset="0"/>
              </a:rPr>
              <a:t>Mentoring has many formats …</a:t>
            </a:r>
          </a:p>
          <a:p>
            <a:pPr>
              <a:lnSpc>
                <a:spcPct val="90000"/>
              </a:lnSpc>
              <a:buFont typeface="Wingdings" pitchFamily="2" charset="2"/>
              <a:buNone/>
            </a:pPr>
            <a:endParaRPr lang="en-US" sz="900" b="1" dirty="0">
              <a:latin typeface="+mn-lt"/>
              <a:cs typeface="Times New Roman" pitchFamily="18" charset="0"/>
            </a:endParaRPr>
          </a:p>
          <a:p>
            <a:pPr lvl="1" indent="-123965">
              <a:lnSpc>
                <a:spcPct val="90000"/>
              </a:lnSpc>
              <a:spcBef>
                <a:spcPct val="50000"/>
              </a:spcBef>
            </a:pPr>
            <a:r>
              <a:rPr lang="en-US" i="1" u="sng" dirty="0" smtClean="0">
                <a:latin typeface="+mn-lt"/>
              </a:rPr>
              <a:t>Traditional:</a:t>
            </a:r>
            <a:r>
              <a:rPr lang="en-US" i="1" dirty="0">
                <a:latin typeface="+mn-lt"/>
              </a:rPr>
              <a:t>	</a:t>
            </a:r>
            <a:r>
              <a:rPr lang="en-US" dirty="0">
                <a:latin typeface="+mn-lt"/>
              </a:rPr>
              <a:t>One adult with one student</a:t>
            </a:r>
          </a:p>
          <a:p>
            <a:pPr lvl="1" indent="-123965">
              <a:lnSpc>
                <a:spcPct val="90000"/>
              </a:lnSpc>
              <a:spcBef>
                <a:spcPct val="50000"/>
              </a:spcBef>
            </a:pPr>
            <a:endParaRPr lang="en-US" sz="900" dirty="0">
              <a:latin typeface="+mn-lt"/>
            </a:endParaRPr>
          </a:p>
          <a:p>
            <a:pPr lvl="1" indent="-123965">
              <a:lnSpc>
                <a:spcPct val="90000"/>
              </a:lnSpc>
              <a:spcBef>
                <a:spcPct val="50000"/>
              </a:spcBef>
            </a:pPr>
            <a:r>
              <a:rPr lang="en-US" i="1" u="sng" dirty="0">
                <a:latin typeface="+mn-lt"/>
              </a:rPr>
              <a:t>Peer:</a:t>
            </a:r>
            <a:r>
              <a:rPr lang="en-US" i="1" dirty="0">
                <a:latin typeface="+mn-lt"/>
              </a:rPr>
              <a:t>		</a:t>
            </a:r>
            <a:r>
              <a:rPr lang="en-US" dirty="0">
                <a:latin typeface="+mn-lt"/>
              </a:rPr>
              <a:t>One older youth with a younger youth</a:t>
            </a:r>
          </a:p>
          <a:p>
            <a:pPr lvl="1" indent="-123965">
              <a:lnSpc>
                <a:spcPct val="90000"/>
              </a:lnSpc>
              <a:spcBef>
                <a:spcPct val="50000"/>
              </a:spcBef>
            </a:pPr>
            <a:endParaRPr lang="en-US" sz="900" dirty="0">
              <a:latin typeface="+mn-lt"/>
            </a:endParaRPr>
          </a:p>
          <a:p>
            <a:pPr lvl="1" indent="-123965">
              <a:lnSpc>
                <a:spcPct val="90000"/>
              </a:lnSpc>
              <a:spcBef>
                <a:spcPct val="50000"/>
              </a:spcBef>
            </a:pPr>
            <a:r>
              <a:rPr lang="en-US" i="1" u="sng" dirty="0">
                <a:latin typeface="+mn-lt"/>
              </a:rPr>
              <a:t>Group/Team:</a:t>
            </a:r>
            <a:r>
              <a:rPr lang="en-US" dirty="0">
                <a:latin typeface="+mn-lt"/>
              </a:rPr>
              <a:t>	One or more adults with several youth</a:t>
            </a:r>
          </a:p>
          <a:p>
            <a:pPr lvl="1" indent="-123965">
              <a:lnSpc>
                <a:spcPct val="90000"/>
              </a:lnSpc>
              <a:spcBef>
                <a:spcPct val="50000"/>
              </a:spcBef>
            </a:pPr>
            <a:endParaRPr lang="en-US" sz="900" dirty="0">
              <a:latin typeface="+mn-lt"/>
            </a:endParaRPr>
          </a:p>
          <a:p>
            <a:pPr lvl="1" indent="-123965">
              <a:lnSpc>
                <a:spcPct val="90000"/>
              </a:lnSpc>
              <a:spcBef>
                <a:spcPct val="50000"/>
              </a:spcBef>
            </a:pPr>
            <a:r>
              <a:rPr lang="en-US" i="1" u="sng" dirty="0" err="1">
                <a:latin typeface="+mn-lt"/>
              </a:rPr>
              <a:t>Telementoring</a:t>
            </a:r>
            <a:r>
              <a:rPr lang="en-US" i="1" dirty="0">
                <a:latin typeface="+mn-lt"/>
              </a:rPr>
              <a:t>:</a:t>
            </a:r>
            <a:r>
              <a:rPr lang="en-US" dirty="0">
                <a:latin typeface="+mn-lt"/>
              </a:rPr>
              <a:t>	One adult with one youth using the</a:t>
            </a:r>
          </a:p>
          <a:p>
            <a:pPr lvl="1" indent="-123965"/>
            <a:r>
              <a:rPr lang="en-US" dirty="0">
                <a:latin typeface="+mn-lt"/>
              </a:rPr>
              <a:t>		 		</a:t>
            </a:r>
            <a:r>
              <a:rPr lang="en-US" dirty="0" smtClean="0">
                <a:latin typeface="+mn-lt"/>
              </a:rPr>
              <a:t>Internet</a:t>
            </a:r>
            <a:endParaRPr lang="en-US" dirty="0">
              <a:latin typeface="+mn-lt"/>
            </a:endParaRPr>
          </a:p>
        </p:txBody>
      </p:sp>
      <p:pic>
        <p:nvPicPr>
          <p:cNvPr id="7194" name="Picture 26" descr="C:\Documents and Settings\user\Local Settings\Temporary Internet Files\Content.IE5\ZVQKSAY6\MPj04278240000[1].jpg"/>
          <p:cNvPicPr>
            <a:picLocks noChangeAspect="1" noChangeArrowheads="1"/>
          </p:cNvPicPr>
          <p:nvPr/>
        </p:nvPicPr>
        <p:blipFill>
          <a:blip r:embed="rId3" cstate="print"/>
          <a:srcRect/>
          <a:stretch>
            <a:fillRect/>
          </a:stretch>
        </p:blipFill>
        <p:spPr bwMode="auto">
          <a:xfrm>
            <a:off x="7208522" y="344488"/>
            <a:ext cx="2536211" cy="2112735"/>
          </a:xfrm>
          <a:prstGeom prst="ellipse">
            <a:avLst/>
          </a:prstGeom>
          <a:ln>
            <a:noFill/>
          </a:ln>
          <a:effectLst>
            <a:softEdge rad="112500"/>
          </a:effectLst>
        </p:spPr>
      </p:pic>
      <p:sp>
        <p:nvSpPr>
          <p:cNvPr id="5" name="Slide Number Placeholder 4"/>
          <p:cNvSpPr>
            <a:spLocks noGrp="1"/>
          </p:cNvSpPr>
          <p:nvPr>
            <p:ph type="sldNum" sz="quarter" idx="12"/>
          </p:nvPr>
        </p:nvSpPr>
        <p:spPr/>
        <p:txBody>
          <a:bodyPr/>
          <a:lstStyle/>
          <a:p>
            <a:pPr>
              <a:defRPr/>
            </a:pPr>
            <a:fld id="{A91C1D5B-D155-4A3B-88C6-7AE9A43F0F94}" type="slidenum">
              <a:rPr lang="en-US" smtClean="0"/>
              <a:pPr>
                <a:defRPr/>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p:cNvSpPr>
            <a:spLocks noGrp="1" noChangeArrowheads="1"/>
          </p:cNvSpPr>
          <p:nvPr>
            <p:ph type="ctrTitle"/>
          </p:nvPr>
        </p:nvSpPr>
        <p:spPr>
          <a:xfrm>
            <a:off x="1044757" y="2"/>
            <a:ext cx="7879080" cy="1381325"/>
          </a:xfrm>
        </p:spPr>
        <p:txBody>
          <a:bodyPr/>
          <a:lstStyle/>
          <a:p>
            <a:pPr eaLnBrk="1" hangingPunct="1">
              <a:defRPr/>
            </a:pPr>
            <a:r>
              <a:rPr lang="en-US" b="1" kern="1200" dirty="0" smtClean="0">
                <a:ln w="12700">
                  <a:noFill/>
                  <a:prstDash val="solid"/>
                </a:ln>
                <a:solidFill>
                  <a:srgbClr val="0000FF"/>
                </a:solidFill>
                <a:latin typeface="Trebuchet MS" pitchFamily="34" charset="0"/>
                <a:cs typeface="+mn-cs"/>
              </a:rPr>
              <a:t>Service-Learning</a:t>
            </a:r>
          </a:p>
        </p:txBody>
      </p:sp>
      <p:sp>
        <p:nvSpPr>
          <p:cNvPr id="57349" name="Rectangle 3"/>
          <p:cNvSpPr>
            <a:spLocks noGrp="1" noChangeArrowheads="1"/>
          </p:cNvSpPr>
          <p:nvPr>
            <p:ph type="subTitle" idx="1"/>
          </p:nvPr>
        </p:nvSpPr>
        <p:spPr>
          <a:xfrm>
            <a:off x="1049497" y="1536969"/>
            <a:ext cx="7920990" cy="1417897"/>
          </a:xfrm>
        </p:spPr>
        <p:txBody>
          <a:bodyPr/>
          <a:lstStyle/>
          <a:p>
            <a:pPr algn="l" eaLnBrk="1" hangingPunct="1">
              <a:lnSpc>
                <a:spcPts val="4449"/>
              </a:lnSpc>
              <a:defRPr/>
            </a:pPr>
            <a:r>
              <a:rPr lang="en-US" sz="3300" b="1" dirty="0" smtClean="0">
                <a:cs typeface="Tahoma" pitchFamily="34" charset="0"/>
              </a:rPr>
              <a:t>Essential Elements of Good Service-Learning Programs…</a:t>
            </a:r>
          </a:p>
          <a:p>
            <a:pPr algn="l" eaLnBrk="1" hangingPunct="1">
              <a:lnSpc>
                <a:spcPct val="110000"/>
              </a:lnSpc>
              <a:buFont typeface="Wingdings" pitchFamily="2" charset="2"/>
              <a:buNone/>
              <a:defRPr/>
            </a:pPr>
            <a:endParaRPr lang="en-US" sz="900" b="1" dirty="0" smtClean="0"/>
          </a:p>
          <a:p>
            <a:pPr marL="1053700" lvl="1" indent="-495861" eaLnBrk="1" hangingPunct="1">
              <a:lnSpc>
                <a:spcPts val="5968"/>
              </a:lnSpc>
              <a:buClr>
                <a:srgbClr val="0000FF"/>
              </a:buClr>
              <a:buSzPct val="70000"/>
              <a:buFont typeface="Arial" pitchFamily="34" charset="0"/>
              <a:buChar char="■"/>
              <a:defRPr/>
            </a:pPr>
            <a:r>
              <a:rPr lang="en-US" kern="1200" dirty="0" smtClean="0">
                <a:cs typeface="Tahoma" pitchFamily="34" charset="0"/>
              </a:rPr>
              <a:t>Is integrated into the curriculum</a:t>
            </a:r>
          </a:p>
          <a:p>
            <a:pPr marL="1053700" lvl="1" indent="-495861" eaLnBrk="1" hangingPunct="1">
              <a:lnSpc>
                <a:spcPts val="5968"/>
              </a:lnSpc>
              <a:buClr>
                <a:srgbClr val="0000FF"/>
              </a:buClr>
              <a:buSzPct val="70000"/>
              <a:buFont typeface="Arial" pitchFamily="34" charset="0"/>
              <a:buChar char="■"/>
              <a:defRPr/>
            </a:pPr>
            <a:r>
              <a:rPr lang="en-US" kern="1200" dirty="0" smtClean="0">
                <a:cs typeface="Tahoma" pitchFamily="34" charset="0"/>
              </a:rPr>
              <a:t>Utilizes active learning</a:t>
            </a:r>
          </a:p>
          <a:p>
            <a:pPr marL="1053700" lvl="1" indent="-495861" eaLnBrk="1" hangingPunct="1">
              <a:lnSpc>
                <a:spcPts val="5968"/>
              </a:lnSpc>
              <a:buClr>
                <a:srgbClr val="0000FF"/>
              </a:buClr>
              <a:buSzPct val="70000"/>
              <a:buFont typeface="Arial" pitchFamily="34" charset="0"/>
              <a:buChar char="■"/>
              <a:defRPr/>
            </a:pPr>
            <a:r>
              <a:rPr lang="en-US" kern="1200" dirty="0" smtClean="0">
                <a:cs typeface="Tahoma" pitchFamily="34" charset="0"/>
              </a:rPr>
              <a:t>Is interesting and exciting</a:t>
            </a:r>
          </a:p>
          <a:p>
            <a:pPr marL="1053700" lvl="1" indent="-495861" eaLnBrk="1" hangingPunct="1">
              <a:lnSpc>
                <a:spcPts val="5968"/>
              </a:lnSpc>
              <a:buClr>
                <a:srgbClr val="0000FF"/>
              </a:buClr>
              <a:buSzPct val="70000"/>
              <a:buFont typeface="Arial" pitchFamily="34" charset="0"/>
              <a:buChar char="■"/>
              <a:defRPr/>
            </a:pPr>
            <a:r>
              <a:rPr lang="en-US" kern="1200" dirty="0" smtClean="0">
                <a:cs typeface="Tahoma" pitchFamily="34" charset="0"/>
              </a:rPr>
              <a:t>Is connected to community</a:t>
            </a:r>
          </a:p>
          <a:p>
            <a:pPr algn="l" eaLnBrk="1" hangingPunct="1">
              <a:lnSpc>
                <a:spcPct val="90000"/>
              </a:lnSpc>
              <a:buFont typeface="Wingdings" pitchFamily="2" charset="2"/>
              <a:buNone/>
              <a:defRPr/>
            </a:pPr>
            <a:r>
              <a:rPr lang="en-US" sz="3000" dirty="0" smtClean="0">
                <a:solidFill>
                  <a:srgbClr val="FF0000"/>
                </a:solidFill>
              </a:rPr>
              <a:t> </a:t>
            </a:r>
            <a:endParaRPr lang="en-US" sz="3000" dirty="0" smtClean="0"/>
          </a:p>
          <a:p>
            <a:pPr algn="l" eaLnBrk="1" hangingPunct="1">
              <a:lnSpc>
                <a:spcPct val="90000"/>
              </a:lnSpc>
              <a:buFont typeface="Wingdings" pitchFamily="2" charset="2"/>
              <a:buNone/>
              <a:defRPr/>
            </a:pPr>
            <a:endParaRPr lang="en-US" sz="3000" dirty="0" smtClean="0"/>
          </a:p>
        </p:txBody>
      </p:sp>
      <p:pic>
        <p:nvPicPr>
          <p:cNvPr id="56324" name="Picture 4" descr="CJZ00019"/>
          <p:cNvPicPr>
            <a:picLocks noChangeAspect="1" noChangeArrowheads="1"/>
          </p:cNvPicPr>
          <p:nvPr/>
        </p:nvPicPr>
        <p:blipFill>
          <a:blip r:embed="rId3"/>
          <a:srcRect/>
          <a:stretch>
            <a:fillRect/>
          </a:stretch>
        </p:blipFill>
        <p:spPr bwMode="auto">
          <a:xfrm>
            <a:off x="6789420" y="4268894"/>
            <a:ext cx="3268980" cy="217931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F4F05FCE-8D23-4C81-B785-49E2FE6CD413}" type="slidenum">
              <a:rPr lang="en-US" smtClean="0"/>
              <a:pPr>
                <a:defRPr/>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p:cNvSpPr>
            <a:spLocks noGrp="1" noChangeArrowheads="1"/>
          </p:cNvSpPr>
          <p:nvPr>
            <p:ph type="ctrTitle"/>
          </p:nvPr>
        </p:nvSpPr>
        <p:spPr>
          <a:xfrm>
            <a:off x="1054236" y="145916"/>
            <a:ext cx="7879080" cy="1352144"/>
          </a:xfrm>
        </p:spPr>
        <p:txBody>
          <a:bodyPr/>
          <a:lstStyle/>
          <a:p>
            <a:pPr eaLnBrk="1" hangingPunct="1">
              <a:defRPr/>
            </a:pPr>
            <a:r>
              <a:rPr lang="en-US" b="1" kern="1200" dirty="0" smtClean="0">
                <a:ln w="12700">
                  <a:noFill/>
                  <a:prstDash val="solid"/>
                </a:ln>
                <a:solidFill>
                  <a:srgbClr val="0000FF"/>
                </a:solidFill>
                <a:latin typeface="Trebuchet MS" pitchFamily="34" charset="0"/>
                <a:cs typeface="+mn-cs"/>
              </a:rPr>
              <a:t>Alternative Schooling</a:t>
            </a:r>
          </a:p>
        </p:txBody>
      </p:sp>
      <p:sp>
        <p:nvSpPr>
          <p:cNvPr id="57347" name="Rectangle 3"/>
          <p:cNvSpPr>
            <a:spLocks noGrp="1" noChangeArrowheads="1"/>
          </p:cNvSpPr>
          <p:nvPr>
            <p:ph type="subTitle" idx="1"/>
          </p:nvPr>
        </p:nvSpPr>
        <p:spPr>
          <a:xfrm>
            <a:off x="620424" y="1478604"/>
            <a:ext cx="8817552" cy="1772596"/>
          </a:xfrm>
        </p:spPr>
        <p:txBody>
          <a:bodyPr/>
          <a:lstStyle/>
          <a:p>
            <a:pPr eaLnBrk="1" hangingPunct="1">
              <a:lnSpc>
                <a:spcPct val="130000"/>
              </a:lnSpc>
              <a:buFont typeface="Wingdings" pitchFamily="2" charset="2"/>
              <a:buNone/>
            </a:pPr>
            <a:r>
              <a:rPr lang="en-US" dirty="0" smtClean="0"/>
              <a:t>Traditional schools can no longer meet the diverse needs of every student. </a:t>
            </a:r>
          </a:p>
        </p:txBody>
      </p:sp>
      <p:pic>
        <p:nvPicPr>
          <p:cNvPr id="57348" name="Picture 4" descr="CJU50304"/>
          <p:cNvPicPr>
            <a:picLocks noChangeAspect="1" noChangeArrowheads="1"/>
          </p:cNvPicPr>
          <p:nvPr/>
        </p:nvPicPr>
        <p:blipFill>
          <a:blip r:embed="rId3"/>
          <a:srcRect/>
          <a:stretch>
            <a:fillRect/>
          </a:stretch>
        </p:blipFill>
        <p:spPr bwMode="auto">
          <a:xfrm>
            <a:off x="5783585" y="3191010"/>
            <a:ext cx="1409224" cy="1998885"/>
          </a:xfrm>
          <a:prstGeom prst="rect">
            <a:avLst/>
          </a:prstGeom>
          <a:noFill/>
          <a:ln w="9525">
            <a:noFill/>
            <a:miter lim="800000"/>
            <a:headEnd/>
            <a:tailEnd/>
          </a:ln>
        </p:spPr>
      </p:pic>
      <p:pic>
        <p:nvPicPr>
          <p:cNvPr id="57349" name="Picture 5" descr="CJU50243"/>
          <p:cNvPicPr>
            <a:picLocks noChangeAspect="1" noChangeArrowheads="1"/>
          </p:cNvPicPr>
          <p:nvPr/>
        </p:nvPicPr>
        <p:blipFill>
          <a:blip r:embed="rId4"/>
          <a:srcRect/>
          <a:stretch>
            <a:fillRect/>
          </a:stretch>
        </p:blipFill>
        <p:spPr bwMode="auto">
          <a:xfrm>
            <a:off x="3436620" y="3166910"/>
            <a:ext cx="625158" cy="2035010"/>
          </a:xfrm>
          <a:prstGeom prst="rect">
            <a:avLst/>
          </a:prstGeom>
          <a:noFill/>
          <a:ln w="9525">
            <a:noFill/>
            <a:miter lim="800000"/>
            <a:headEnd/>
            <a:tailEnd/>
          </a:ln>
        </p:spPr>
      </p:pic>
      <p:pic>
        <p:nvPicPr>
          <p:cNvPr id="57350" name="Picture 6" descr="CJU50247"/>
          <p:cNvPicPr>
            <a:picLocks noChangeAspect="1" noChangeArrowheads="1"/>
          </p:cNvPicPr>
          <p:nvPr/>
        </p:nvPicPr>
        <p:blipFill>
          <a:blip r:embed="rId5"/>
          <a:srcRect/>
          <a:stretch>
            <a:fillRect/>
          </a:stretch>
        </p:blipFill>
        <p:spPr bwMode="auto">
          <a:xfrm>
            <a:off x="1927865" y="3154869"/>
            <a:ext cx="794544" cy="2083177"/>
          </a:xfrm>
          <a:prstGeom prst="rect">
            <a:avLst/>
          </a:prstGeom>
          <a:noFill/>
          <a:ln w="9525">
            <a:noFill/>
            <a:miter lim="800000"/>
            <a:headEnd/>
            <a:tailEnd/>
          </a:ln>
        </p:spPr>
      </p:pic>
      <p:pic>
        <p:nvPicPr>
          <p:cNvPr id="57351" name="Picture 7" descr="CIW50127"/>
          <p:cNvPicPr>
            <a:picLocks noChangeAspect="1" noChangeArrowheads="1"/>
          </p:cNvPicPr>
          <p:nvPr/>
        </p:nvPicPr>
        <p:blipFill>
          <a:blip r:embed="rId6"/>
          <a:srcRect/>
          <a:stretch>
            <a:fillRect/>
          </a:stretch>
        </p:blipFill>
        <p:spPr bwMode="auto">
          <a:xfrm>
            <a:off x="4526280" y="3178968"/>
            <a:ext cx="902812" cy="2071135"/>
          </a:xfrm>
          <a:prstGeom prst="rect">
            <a:avLst/>
          </a:prstGeom>
          <a:noFill/>
          <a:ln w="9525">
            <a:noFill/>
            <a:miter lim="800000"/>
            <a:headEnd/>
            <a:tailEnd/>
          </a:ln>
        </p:spPr>
      </p:pic>
      <p:pic>
        <p:nvPicPr>
          <p:cNvPr id="57352" name="Picture 8" descr="CIW50149"/>
          <p:cNvPicPr>
            <a:picLocks noChangeAspect="1" noChangeArrowheads="1"/>
          </p:cNvPicPr>
          <p:nvPr/>
        </p:nvPicPr>
        <p:blipFill>
          <a:blip r:embed="rId7"/>
          <a:srcRect/>
          <a:stretch>
            <a:fillRect/>
          </a:stretch>
        </p:blipFill>
        <p:spPr bwMode="auto">
          <a:xfrm>
            <a:off x="7376160" y="3190993"/>
            <a:ext cx="691515" cy="2010927"/>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A20D7B93-375B-4D6E-AAFD-35B5D3BE6A0E}" type="slidenum">
              <a:rPr lang="en-US" smtClean="0"/>
              <a:pPr>
                <a:defRPr/>
              </a:pPr>
              <a:t>58</a:t>
            </a:fld>
            <a:endParaRPr lang="en-US" dirty="0"/>
          </a:p>
        </p:txBody>
      </p:sp>
      <p:sp>
        <p:nvSpPr>
          <p:cNvPr id="10" name="TextBox 9"/>
          <p:cNvSpPr txBox="1"/>
          <p:nvPr/>
        </p:nvSpPr>
        <p:spPr>
          <a:xfrm>
            <a:off x="769903" y="5563166"/>
            <a:ext cx="8915964" cy="1177463"/>
          </a:xfrm>
          <a:prstGeom prst="rect">
            <a:avLst/>
          </a:prstGeom>
          <a:noFill/>
        </p:spPr>
        <p:txBody>
          <a:bodyPr wrap="square" lIns="99173" tIns="49585" rIns="99173" bIns="49585" rtlCol="0">
            <a:spAutoFit/>
          </a:bodyPr>
          <a:lstStyle/>
          <a:p>
            <a:pPr algn="ctr"/>
            <a:r>
              <a:rPr lang="en-US" sz="3500" dirty="0" smtClean="0">
                <a:latin typeface="+mn-lt"/>
                <a:cs typeface="Tahoma" pitchFamily="34" charset="0"/>
              </a:rPr>
              <a:t>Alternative Education is a perspective, not a procedure or program.</a:t>
            </a:r>
            <a:endParaRPr lang="en-US" sz="3500" dirty="0">
              <a:latin typeface="+mn-lt"/>
              <a:cs typeface="Tahoma"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ctrTitle"/>
          </p:nvPr>
        </p:nvSpPr>
        <p:spPr>
          <a:xfrm>
            <a:off x="250462" y="6"/>
            <a:ext cx="9408795" cy="1568027"/>
          </a:xfrm>
        </p:spPr>
        <p:txBody>
          <a:bodyPr/>
          <a:lstStyle/>
          <a:p>
            <a:pPr eaLnBrk="1" hangingPunct="1">
              <a:defRPr/>
            </a:pPr>
            <a:r>
              <a:rPr lang="en-US" b="1" kern="1200" dirty="0" smtClean="0">
                <a:ln w="12700">
                  <a:noFill/>
                  <a:prstDash val="solid"/>
                </a:ln>
                <a:solidFill>
                  <a:srgbClr val="0000FF"/>
                </a:solidFill>
                <a:latin typeface="Trebuchet MS" pitchFamily="34" charset="0"/>
                <a:cs typeface="+mn-cs"/>
              </a:rPr>
              <a:t>Alternative School Elements</a:t>
            </a:r>
          </a:p>
        </p:txBody>
      </p:sp>
      <p:sp>
        <p:nvSpPr>
          <p:cNvPr id="61445" name="Rectangle 3"/>
          <p:cNvSpPr>
            <a:spLocks noGrp="1" noChangeArrowheads="1"/>
          </p:cNvSpPr>
          <p:nvPr>
            <p:ph type="subTitle" idx="1"/>
          </p:nvPr>
        </p:nvSpPr>
        <p:spPr>
          <a:xfrm>
            <a:off x="791052" y="1654387"/>
            <a:ext cx="8382000" cy="1544320"/>
          </a:xfrm>
        </p:spPr>
        <p:txBody>
          <a:bodyPr/>
          <a:lstStyle/>
          <a:p>
            <a:pPr marL="1053700" lvl="1" indent="-495861" eaLnBrk="1" hangingPunct="1">
              <a:lnSpc>
                <a:spcPct val="90000"/>
              </a:lnSpc>
              <a:buClr>
                <a:srgbClr val="0000FF"/>
              </a:buClr>
              <a:buSzPct val="70000"/>
              <a:buFont typeface="Arial" pitchFamily="34" charset="0"/>
              <a:buChar char="■"/>
              <a:defRPr/>
            </a:pPr>
            <a:r>
              <a:rPr lang="en-US" sz="2900" kern="1200" dirty="0" smtClean="0">
                <a:cs typeface="Tahoma" pitchFamily="34" charset="0"/>
              </a:rPr>
              <a:t>Maximum Teacher/Student Ratio of 1:10</a:t>
            </a:r>
          </a:p>
          <a:p>
            <a:pPr marL="1053700" lvl="1" indent="-495861" eaLnBrk="1" hangingPunct="1">
              <a:lnSpc>
                <a:spcPct val="90000"/>
              </a:lnSpc>
              <a:buClr>
                <a:srgbClr val="0000FF"/>
              </a:buClr>
              <a:buSzPct val="70000"/>
              <a:buFont typeface="Arial" pitchFamily="34" charset="0"/>
              <a:buChar char="■"/>
              <a:defRPr/>
            </a:pPr>
            <a:endParaRPr lang="en-US" sz="700" kern="1200" dirty="0" smtClean="0">
              <a:cs typeface="Tahoma" pitchFamily="34" charset="0"/>
            </a:endParaRPr>
          </a:p>
          <a:p>
            <a:pPr marL="1053700" lvl="1" indent="-495861" eaLnBrk="1" hangingPunct="1">
              <a:lnSpc>
                <a:spcPct val="90000"/>
              </a:lnSpc>
              <a:buClr>
                <a:srgbClr val="0000FF"/>
              </a:buClr>
              <a:buSzPct val="70000"/>
              <a:buFont typeface="Arial" pitchFamily="34" charset="0"/>
              <a:buChar char="■"/>
              <a:defRPr/>
            </a:pPr>
            <a:r>
              <a:rPr lang="en-US" sz="2900" kern="1200" dirty="0" smtClean="0">
                <a:cs typeface="Tahoma" pitchFamily="34" charset="0"/>
              </a:rPr>
              <a:t>Small student base not exceeding 250</a:t>
            </a:r>
          </a:p>
          <a:p>
            <a:pPr marL="1053700" lvl="1" indent="-495861" eaLnBrk="1" hangingPunct="1">
              <a:lnSpc>
                <a:spcPct val="90000"/>
              </a:lnSpc>
              <a:buClr>
                <a:srgbClr val="0000FF"/>
              </a:buClr>
              <a:buSzPct val="70000"/>
              <a:buFont typeface="Arial" pitchFamily="34" charset="0"/>
              <a:buChar char="■"/>
              <a:defRPr/>
            </a:pPr>
            <a:endParaRPr lang="en-US" sz="700" kern="1200" dirty="0" smtClean="0">
              <a:cs typeface="Tahoma" pitchFamily="34" charset="0"/>
            </a:endParaRPr>
          </a:p>
          <a:p>
            <a:pPr marL="1053700" lvl="1" indent="-495861" eaLnBrk="1" hangingPunct="1">
              <a:lnSpc>
                <a:spcPts val="3648"/>
              </a:lnSpc>
              <a:buClr>
                <a:srgbClr val="0000FF"/>
              </a:buClr>
              <a:buSzPct val="70000"/>
              <a:buFont typeface="Arial" pitchFamily="34" charset="0"/>
              <a:buChar char="■"/>
              <a:defRPr/>
            </a:pPr>
            <a:r>
              <a:rPr lang="en-US" sz="2900" kern="1200" dirty="0" smtClean="0">
                <a:cs typeface="Tahoma" pitchFamily="34" charset="0"/>
              </a:rPr>
              <a:t>Caring faculty and ongoing staff development</a:t>
            </a:r>
          </a:p>
          <a:p>
            <a:pPr marL="1053700" lvl="1" indent="-495861" eaLnBrk="1" hangingPunct="1">
              <a:spcBef>
                <a:spcPts val="0"/>
              </a:spcBef>
              <a:buClr>
                <a:srgbClr val="0000FF"/>
              </a:buClr>
              <a:buSzPct val="70000"/>
              <a:buFont typeface="Arial" pitchFamily="34" charset="0"/>
              <a:buChar char="■"/>
              <a:defRPr/>
            </a:pPr>
            <a:endParaRPr lang="en-US" sz="900" kern="1200" dirty="0" smtClean="0">
              <a:cs typeface="Tahoma" pitchFamily="34" charset="0"/>
            </a:endParaRPr>
          </a:p>
          <a:p>
            <a:pPr marL="1053700" lvl="1" indent="-495861" eaLnBrk="1" hangingPunct="1">
              <a:lnSpc>
                <a:spcPct val="90000"/>
              </a:lnSpc>
              <a:buClr>
                <a:srgbClr val="0000FF"/>
              </a:buClr>
              <a:buSzPct val="70000"/>
              <a:buFont typeface="Arial" pitchFamily="34" charset="0"/>
              <a:buChar char="■"/>
              <a:defRPr/>
            </a:pPr>
            <a:r>
              <a:rPr lang="en-US" sz="2900" kern="1200" dirty="0" smtClean="0">
                <a:cs typeface="Tahoma" pitchFamily="34" charset="0"/>
              </a:rPr>
              <a:t>High expectations from school staff</a:t>
            </a:r>
          </a:p>
          <a:p>
            <a:pPr marL="1053700" lvl="1" indent="-495861" eaLnBrk="1" hangingPunct="1">
              <a:lnSpc>
                <a:spcPct val="90000"/>
              </a:lnSpc>
              <a:buClr>
                <a:srgbClr val="0000FF"/>
              </a:buClr>
              <a:buSzPct val="70000"/>
              <a:buFont typeface="Arial" pitchFamily="34" charset="0"/>
              <a:buChar char="■"/>
              <a:defRPr/>
            </a:pPr>
            <a:endParaRPr lang="en-US" sz="700" kern="1200" dirty="0" smtClean="0">
              <a:cs typeface="Tahoma" pitchFamily="34" charset="0"/>
            </a:endParaRPr>
          </a:p>
          <a:p>
            <a:pPr marL="1053700" lvl="1" indent="-495861" eaLnBrk="1" hangingPunct="1">
              <a:lnSpc>
                <a:spcPts val="3648"/>
              </a:lnSpc>
              <a:buClr>
                <a:srgbClr val="0000FF"/>
              </a:buClr>
              <a:buSzPct val="70000"/>
              <a:buFont typeface="Arial" pitchFamily="34" charset="0"/>
              <a:buChar char="■"/>
              <a:defRPr/>
            </a:pPr>
            <a:r>
              <a:rPr lang="en-US" sz="2900" kern="1200" dirty="0" smtClean="0">
                <a:cs typeface="Tahoma" pitchFamily="34" charset="0"/>
              </a:rPr>
              <a:t>Flexible school schedule with community involvement and support</a:t>
            </a:r>
          </a:p>
          <a:p>
            <a:pPr marL="1053700" lvl="1" indent="-495861" eaLnBrk="1" hangingPunct="1">
              <a:spcBef>
                <a:spcPts val="0"/>
              </a:spcBef>
              <a:buClr>
                <a:srgbClr val="0000FF"/>
              </a:buClr>
              <a:buSzPct val="70000"/>
              <a:buFont typeface="Arial" pitchFamily="34" charset="0"/>
              <a:buChar char="■"/>
              <a:defRPr/>
            </a:pPr>
            <a:endParaRPr lang="en-US" sz="700" kern="1200" dirty="0" smtClean="0">
              <a:cs typeface="Tahoma" pitchFamily="34" charset="0"/>
            </a:endParaRPr>
          </a:p>
          <a:p>
            <a:pPr marL="1053700" lvl="1" indent="-495861" eaLnBrk="1" hangingPunct="1">
              <a:lnSpc>
                <a:spcPts val="3648"/>
              </a:lnSpc>
              <a:buClr>
                <a:srgbClr val="0000FF"/>
              </a:buClr>
              <a:buSzPct val="70000"/>
              <a:buFont typeface="Arial" pitchFamily="34" charset="0"/>
              <a:buChar char="■"/>
              <a:defRPr/>
            </a:pPr>
            <a:r>
              <a:rPr lang="en-US" sz="2900" kern="1200" dirty="0" smtClean="0">
                <a:cs typeface="Tahoma" pitchFamily="34" charset="0"/>
              </a:rPr>
              <a:t>Heavy emphasis on credit recovery and catching up</a:t>
            </a:r>
          </a:p>
        </p:txBody>
      </p:sp>
      <p:sp>
        <p:nvSpPr>
          <p:cNvPr id="4" name="Slide Number Placeholder 3"/>
          <p:cNvSpPr>
            <a:spLocks noGrp="1"/>
          </p:cNvSpPr>
          <p:nvPr>
            <p:ph type="sldNum" sz="quarter" idx="12"/>
          </p:nvPr>
        </p:nvSpPr>
        <p:spPr/>
        <p:txBody>
          <a:bodyPr/>
          <a:lstStyle/>
          <a:p>
            <a:pPr>
              <a:defRPr/>
            </a:pPr>
            <a:fld id="{3776A241-EBA5-40A8-B67E-0723E2C28F83}" type="slidenum">
              <a:rPr lang="en-US" smtClean="0"/>
              <a:pPr>
                <a:defRPr/>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7E0C0DF-25A5-4620-82D0-2AEF5F58A853}" type="slidenum">
              <a:rPr lang="en-US"/>
              <a:pPr/>
              <a:t>6</a:t>
            </a:fld>
            <a:endParaRPr lang="en-US"/>
          </a:p>
        </p:txBody>
      </p:sp>
      <p:sp>
        <p:nvSpPr>
          <p:cNvPr id="418818" name="Rectangle 2"/>
          <p:cNvSpPr>
            <a:spLocks noGrp="1" noChangeArrowheads="1"/>
          </p:cNvSpPr>
          <p:nvPr>
            <p:ph type="title"/>
          </p:nvPr>
        </p:nvSpPr>
        <p:spPr>
          <a:xfrm>
            <a:off x="754380" y="865762"/>
            <a:ext cx="8549640" cy="1003678"/>
          </a:xfrm>
        </p:spPr>
        <p:txBody>
          <a:bodyPr/>
          <a:lstStyle/>
          <a:p>
            <a:r>
              <a:rPr lang="en-US" b="1" dirty="0" smtClean="0">
                <a:ln w="12700">
                  <a:noFill/>
                  <a:prstDash val="solid"/>
                </a:ln>
                <a:solidFill>
                  <a:srgbClr val="0000FF"/>
                </a:solidFill>
                <a:latin typeface="Trebuchet MS" pitchFamily="34" charset="0"/>
              </a:rPr>
              <a:t>Dropout Prevention  </a:t>
            </a:r>
            <a:br>
              <a:rPr lang="en-US" b="1" dirty="0" smtClean="0">
                <a:ln w="12700">
                  <a:noFill/>
                  <a:prstDash val="solid"/>
                </a:ln>
                <a:solidFill>
                  <a:srgbClr val="0000FF"/>
                </a:solidFill>
                <a:latin typeface="Trebuchet MS" pitchFamily="34" charset="0"/>
              </a:rPr>
            </a:br>
            <a:r>
              <a:rPr lang="en-US" b="1" dirty="0" smtClean="0">
                <a:ln w="12700">
                  <a:noFill/>
                  <a:prstDash val="solid"/>
                </a:ln>
                <a:solidFill>
                  <a:srgbClr val="0000FF"/>
                </a:solidFill>
                <a:latin typeface="Trebuchet MS" pitchFamily="34" charset="0"/>
              </a:rPr>
              <a:t>A National Issue</a:t>
            </a:r>
            <a:r>
              <a:rPr lang="en-US" b="1"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latin typeface="Trebuchet MS" pitchFamily="34" charset="0"/>
              </a:rPr>
              <a:t/>
            </a:r>
            <a:br>
              <a:rPr lang="en-US" b="1"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latin typeface="Trebuchet MS" pitchFamily="34" charset="0"/>
              </a:rPr>
            </a:br>
            <a:endParaRPr lang="en-US" dirty="0"/>
          </a:p>
        </p:txBody>
      </p:sp>
      <p:sp>
        <p:nvSpPr>
          <p:cNvPr id="418819" name="Rectangle 3"/>
          <p:cNvSpPr>
            <a:spLocks noGrp="1" noChangeArrowheads="1"/>
          </p:cNvSpPr>
          <p:nvPr>
            <p:ph type="body" idx="1"/>
          </p:nvPr>
        </p:nvSpPr>
        <p:spPr>
          <a:xfrm>
            <a:off x="1257300" y="2357120"/>
            <a:ext cx="7459980" cy="3901440"/>
          </a:xfrm>
        </p:spPr>
        <p:txBody>
          <a:bodyPr/>
          <a:lstStyle/>
          <a:p>
            <a:pPr marL="0" indent="0">
              <a:buNone/>
            </a:pPr>
            <a:r>
              <a:rPr lang="en-US" sz="3000" b="1" dirty="0">
                <a:cs typeface="Arial" charset="0"/>
              </a:rPr>
              <a:t>8</a:t>
            </a:r>
            <a:r>
              <a:rPr lang="en-US" sz="3000" b="1" baseline="30000" dirty="0">
                <a:cs typeface="Arial" charset="0"/>
              </a:rPr>
              <a:t>th</a:t>
            </a:r>
            <a:r>
              <a:rPr lang="en-US" sz="3000" b="1" dirty="0">
                <a:cs typeface="Arial" charset="0"/>
              </a:rPr>
              <a:t> Grade is Critical for Students with Disabilities</a:t>
            </a:r>
            <a:endParaRPr lang="en-US" sz="3000" dirty="0">
              <a:cs typeface="Arial" charset="0"/>
            </a:endParaRPr>
          </a:p>
          <a:p>
            <a:pPr marL="501128" lvl="1" indent="-377142">
              <a:spcBef>
                <a:spcPct val="50000"/>
              </a:spcBef>
              <a:buClr>
                <a:srgbClr val="0000FF"/>
              </a:buClr>
              <a:buFont typeface="Wingdings" pitchFamily="2" charset="2"/>
              <a:buChar char="§"/>
            </a:pPr>
            <a:r>
              <a:rPr lang="en-US" dirty="0">
                <a:cs typeface="Arial" charset="0"/>
              </a:rPr>
              <a:t>20% of students with disabilities drop out by 8</a:t>
            </a:r>
            <a:r>
              <a:rPr lang="en-US" baseline="30000" dirty="0">
                <a:cs typeface="Arial" charset="0"/>
              </a:rPr>
              <a:t>th</a:t>
            </a:r>
            <a:r>
              <a:rPr lang="en-US" dirty="0">
                <a:cs typeface="Arial" charset="0"/>
              </a:rPr>
              <a:t> grade</a:t>
            </a:r>
          </a:p>
          <a:p>
            <a:pPr marL="501128" lvl="1" indent="-377142">
              <a:spcBef>
                <a:spcPct val="50000"/>
              </a:spcBef>
              <a:buClr>
                <a:srgbClr val="0000FF"/>
              </a:buClr>
              <a:buFont typeface="Wingdings" pitchFamily="2" charset="2"/>
              <a:buChar char="§"/>
            </a:pPr>
            <a:r>
              <a:rPr lang="en-US" dirty="0">
                <a:cs typeface="Arial" charset="0"/>
              </a:rPr>
              <a:t>40% of Hispanic students with disabilities drop out by 8</a:t>
            </a:r>
            <a:r>
              <a:rPr lang="en-US" baseline="30000" dirty="0">
                <a:cs typeface="Arial" charset="0"/>
              </a:rPr>
              <a:t>th</a:t>
            </a:r>
            <a:r>
              <a:rPr lang="en-US" dirty="0">
                <a:cs typeface="Arial" charset="0"/>
              </a:rPr>
              <a:t> grade  </a:t>
            </a:r>
          </a:p>
          <a:p>
            <a:pPr marL="501128" lvl="1" indent="-377142">
              <a:spcBef>
                <a:spcPct val="100000"/>
              </a:spcBef>
              <a:buNone/>
            </a:pPr>
            <a:r>
              <a:rPr lang="en-US" sz="1300" i="1" dirty="0">
                <a:cs typeface="Arial" charset="0"/>
              </a:rPr>
              <a:t>	(Source: Schwartz, 1995)</a:t>
            </a:r>
          </a:p>
        </p:txBody>
      </p:sp>
      <p:pic>
        <p:nvPicPr>
          <p:cNvPr id="418821" name="Picture 5" descr="AVM00015"/>
          <p:cNvPicPr>
            <a:picLocks noChangeAspect="1" noChangeArrowheads="1"/>
          </p:cNvPicPr>
          <p:nvPr/>
        </p:nvPicPr>
        <p:blipFill>
          <a:blip r:embed="rId3"/>
          <a:srcRect/>
          <a:stretch>
            <a:fillRect/>
          </a:stretch>
        </p:blipFill>
        <p:spPr bwMode="auto">
          <a:xfrm>
            <a:off x="7795260" y="4307840"/>
            <a:ext cx="1592580" cy="148336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2"/>
          <p:cNvSpPr>
            <a:spLocks noGrp="1" noChangeArrowheads="1"/>
          </p:cNvSpPr>
          <p:nvPr>
            <p:ph type="ctrTitle"/>
          </p:nvPr>
        </p:nvSpPr>
        <p:spPr>
          <a:xfrm>
            <a:off x="1075191" y="139837"/>
            <a:ext cx="7879080" cy="1568027"/>
          </a:xfrm>
        </p:spPr>
        <p:txBody>
          <a:bodyPr/>
          <a:lstStyle/>
          <a:p>
            <a:pPr eaLnBrk="1" hangingPunct="1">
              <a:defRPr/>
            </a:pPr>
            <a:r>
              <a:rPr lang="en-US" b="1" kern="1200" dirty="0" smtClean="0">
                <a:ln w="12700">
                  <a:noFill/>
                  <a:prstDash val="solid"/>
                </a:ln>
                <a:solidFill>
                  <a:srgbClr val="0000FF"/>
                </a:solidFill>
                <a:latin typeface="Trebuchet MS" pitchFamily="34" charset="0"/>
                <a:cs typeface="+mn-cs"/>
              </a:rPr>
              <a:t>After-School </a:t>
            </a:r>
            <a:br>
              <a:rPr lang="en-US" b="1" kern="1200" dirty="0" smtClean="0">
                <a:ln w="12700">
                  <a:noFill/>
                  <a:prstDash val="solid"/>
                </a:ln>
                <a:solidFill>
                  <a:srgbClr val="0000FF"/>
                </a:solidFill>
                <a:latin typeface="Trebuchet MS" pitchFamily="34" charset="0"/>
                <a:cs typeface="+mn-cs"/>
              </a:rPr>
            </a:br>
            <a:r>
              <a:rPr lang="en-US" b="1" kern="1200" dirty="0" smtClean="0">
                <a:ln w="12700">
                  <a:noFill/>
                  <a:prstDash val="solid"/>
                </a:ln>
                <a:solidFill>
                  <a:srgbClr val="0000FF"/>
                </a:solidFill>
                <a:latin typeface="Trebuchet MS" pitchFamily="34" charset="0"/>
                <a:cs typeface="+mn-cs"/>
              </a:rPr>
              <a:t>Program Experiences</a:t>
            </a:r>
          </a:p>
        </p:txBody>
      </p:sp>
      <p:sp>
        <p:nvSpPr>
          <p:cNvPr id="64517" name="Rectangle 3"/>
          <p:cNvSpPr>
            <a:spLocks noGrp="1" noChangeArrowheads="1"/>
          </p:cNvSpPr>
          <p:nvPr>
            <p:ph type="subTitle" idx="1"/>
          </p:nvPr>
        </p:nvSpPr>
        <p:spPr>
          <a:xfrm>
            <a:off x="1044274" y="1972734"/>
            <a:ext cx="7910513" cy="1544320"/>
          </a:xfrm>
        </p:spPr>
        <p:txBody>
          <a:bodyPr/>
          <a:lstStyle/>
          <a:p>
            <a:pPr algn="l" eaLnBrk="1" hangingPunct="1">
              <a:buFont typeface="Wingdings" pitchFamily="2" charset="2"/>
              <a:buNone/>
              <a:defRPr/>
            </a:pPr>
            <a:r>
              <a:rPr lang="en-US" sz="3300" b="1" dirty="0" smtClean="0">
                <a:cs typeface="Tahoma" pitchFamily="34" charset="0"/>
              </a:rPr>
              <a:t>Components of Successful Programs</a:t>
            </a:r>
          </a:p>
          <a:p>
            <a:pPr algn="l" eaLnBrk="1" hangingPunct="1">
              <a:buFont typeface="Wingdings" pitchFamily="2" charset="2"/>
              <a:buNone/>
              <a:defRPr/>
            </a:pPr>
            <a:endParaRPr lang="en-US" sz="1200" b="1" dirty="0" smtClean="0">
              <a:cs typeface="Tahoma" pitchFamily="34" charset="0"/>
            </a:endParaRPr>
          </a:p>
          <a:p>
            <a:pPr marL="1053700" lvl="1" indent="-495861" eaLnBrk="1" hangingPunct="1">
              <a:lnSpc>
                <a:spcPct val="90000"/>
              </a:lnSpc>
              <a:buClr>
                <a:srgbClr val="0000FF"/>
              </a:buClr>
              <a:buSzPct val="70000"/>
              <a:buFont typeface="Arial" pitchFamily="34" charset="0"/>
              <a:buChar char="■"/>
              <a:defRPr/>
            </a:pPr>
            <a:r>
              <a:rPr lang="en-US" kern="1200" dirty="0" smtClean="0">
                <a:cs typeface="Tahoma" pitchFamily="34" charset="0"/>
              </a:rPr>
              <a:t>Academic focus</a:t>
            </a:r>
          </a:p>
          <a:p>
            <a:pPr marL="1053700" lvl="1" indent="-495861" eaLnBrk="1" hangingPunct="1">
              <a:lnSpc>
                <a:spcPct val="90000"/>
              </a:lnSpc>
              <a:buClr>
                <a:srgbClr val="0000FF"/>
              </a:buClr>
              <a:buSzPct val="70000"/>
              <a:buFont typeface="Arial" pitchFamily="34" charset="0"/>
              <a:buChar char="■"/>
              <a:defRPr/>
            </a:pPr>
            <a:endParaRPr lang="en-US" sz="900" kern="1200" dirty="0" smtClean="0">
              <a:cs typeface="Tahoma" pitchFamily="34" charset="0"/>
            </a:endParaRPr>
          </a:p>
          <a:p>
            <a:pPr marL="1053700" lvl="1" indent="-495861" eaLnBrk="1" hangingPunct="1">
              <a:lnSpc>
                <a:spcPct val="90000"/>
              </a:lnSpc>
              <a:buClr>
                <a:srgbClr val="0000FF"/>
              </a:buClr>
              <a:buSzPct val="70000"/>
              <a:buFont typeface="Arial" pitchFamily="34" charset="0"/>
              <a:buChar char="■"/>
              <a:defRPr/>
            </a:pPr>
            <a:r>
              <a:rPr lang="en-US" kern="1200" dirty="0" smtClean="0">
                <a:cs typeface="Tahoma" pitchFamily="34" charset="0"/>
              </a:rPr>
              <a:t>Enrichment and accelerated learning</a:t>
            </a:r>
          </a:p>
          <a:p>
            <a:pPr marL="1053700" lvl="1" indent="-495861" eaLnBrk="1" hangingPunct="1">
              <a:lnSpc>
                <a:spcPct val="90000"/>
              </a:lnSpc>
              <a:buClr>
                <a:srgbClr val="0000FF"/>
              </a:buClr>
              <a:buSzPct val="70000"/>
              <a:buFont typeface="Arial" pitchFamily="34" charset="0"/>
              <a:buChar char="■"/>
              <a:defRPr/>
            </a:pPr>
            <a:endParaRPr lang="en-US" sz="900" kern="1200" dirty="0" smtClean="0">
              <a:cs typeface="Tahoma" pitchFamily="34" charset="0"/>
            </a:endParaRPr>
          </a:p>
          <a:p>
            <a:pPr marL="1053700" lvl="1" indent="-495861" eaLnBrk="1" hangingPunct="1">
              <a:lnSpc>
                <a:spcPct val="90000"/>
              </a:lnSpc>
              <a:buClr>
                <a:srgbClr val="0000FF"/>
              </a:buClr>
              <a:buSzPct val="70000"/>
              <a:buFont typeface="Arial" pitchFamily="34" charset="0"/>
              <a:buChar char="■"/>
              <a:defRPr/>
            </a:pPr>
            <a:r>
              <a:rPr lang="en-US" kern="1200" dirty="0" smtClean="0">
                <a:cs typeface="Tahoma" pitchFamily="34" charset="0"/>
              </a:rPr>
              <a:t>Supervised recreation</a:t>
            </a:r>
          </a:p>
          <a:p>
            <a:pPr marL="1053700" lvl="1" indent="-495861" eaLnBrk="1" hangingPunct="1">
              <a:lnSpc>
                <a:spcPct val="90000"/>
              </a:lnSpc>
              <a:buClr>
                <a:srgbClr val="0000FF"/>
              </a:buClr>
              <a:buSzPct val="70000"/>
              <a:buFont typeface="Arial" pitchFamily="34" charset="0"/>
              <a:buChar char="■"/>
              <a:defRPr/>
            </a:pPr>
            <a:endParaRPr lang="en-US" sz="900" kern="1200" dirty="0" smtClean="0">
              <a:cs typeface="Tahoma" pitchFamily="34" charset="0"/>
            </a:endParaRPr>
          </a:p>
          <a:p>
            <a:pPr marL="1053700" lvl="1" indent="-495861" eaLnBrk="1" hangingPunct="1">
              <a:lnSpc>
                <a:spcPct val="90000"/>
              </a:lnSpc>
              <a:buClr>
                <a:srgbClr val="0000FF"/>
              </a:buClr>
              <a:buSzPct val="70000"/>
              <a:buFont typeface="Arial" pitchFamily="34" charset="0"/>
              <a:buChar char="■"/>
              <a:defRPr/>
            </a:pPr>
            <a:r>
              <a:rPr lang="en-US" kern="1200" dirty="0" smtClean="0">
                <a:cs typeface="Tahoma" pitchFamily="34" charset="0"/>
              </a:rPr>
              <a:t>Community service</a:t>
            </a:r>
          </a:p>
          <a:p>
            <a:pPr marL="1053700" lvl="1" indent="-495861" eaLnBrk="1" hangingPunct="1">
              <a:lnSpc>
                <a:spcPct val="90000"/>
              </a:lnSpc>
              <a:buClr>
                <a:srgbClr val="0000FF"/>
              </a:buClr>
              <a:buSzPct val="70000"/>
              <a:buFont typeface="Arial" pitchFamily="34" charset="0"/>
              <a:buChar char="■"/>
              <a:defRPr/>
            </a:pPr>
            <a:endParaRPr lang="en-US" sz="900" kern="1200" dirty="0" smtClean="0">
              <a:cs typeface="Tahoma" pitchFamily="34" charset="0"/>
            </a:endParaRPr>
          </a:p>
          <a:p>
            <a:pPr marL="1053700" lvl="1" indent="-495861" eaLnBrk="1" hangingPunct="1">
              <a:lnSpc>
                <a:spcPct val="90000"/>
              </a:lnSpc>
              <a:buClr>
                <a:srgbClr val="0000FF"/>
              </a:buClr>
              <a:buSzPct val="70000"/>
              <a:buFont typeface="Arial" pitchFamily="34" charset="0"/>
              <a:buChar char="■"/>
              <a:defRPr/>
            </a:pPr>
            <a:r>
              <a:rPr lang="en-US" kern="1200" dirty="0" smtClean="0">
                <a:cs typeface="Tahoma" pitchFamily="34" charset="0"/>
              </a:rPr>
              <a:t>Collaboration and partnerships</a:t>
            </a:r>
          </a:p>
          <a:p>
            <a:pPr marL="1053700" lvl="1" indent="-495861" eaLnBrk="1" hangingPunct="1">
              <a:lnSpc>
                <a:spcPct val="90000"/>
              </a:lnSpc>
              <a:buClr>
                <a:srgbClr val="0000FF"/>
              </a:buClr>
              <a:buSzPct val="70000"/>
              <a:buFont typeface="Arial" pitchFamily="34" charset="0"/>
              <a:buChar char="■"/>
              <a:defRPr/>
            </a:pPr>
            <a:endParaRPr lang="en-US" sz="900" kern="1200" dirty="0" smtClean="0">
              <a:cs typeface="Tahoma" pitchFamily="34" charset="0"/>
            </a:endParaRPr>
          </a:p>
          <a:p>
            <a:pPr marL="1053700" lvl="1" indent="-495861" eaLnBrk="1" hangingPunct="1">
              <a:lnSpc>
                <a:spcPct val="90000"/>
              </a:lnSpc>
              <a:buClr>
                <a:srgbClr val="0000FF"/>
              </a:buClr>
              <a:buSzPct val="70000"/>
              <a:buFont typeface="Arial" pitchFamily="34" charset="0"/>
              <a:buChar char="■"/>
              <a:defRPr/>
            </a:pPr>
            <a:r>
              <a:rPr lang="en-US" kern="1200" dirty="0" smtClean="0">
                <a:cs typeface="Tahoma" pitchFamily="34" charset="0"/>
              </a:rPr>
              <a:t>Active family involvement</a:t>
            </a:r>
          </a:p>
          <a:p>
            <a:pPr algn="l" eaLnBrk="1" hangingPunct="1">
              <a:buFont typeface="Wingdings" pitchFamily="2" charset="2"/>
              <a:buNone/>
              <a:defRPr/>
            </a:pPr>
            <a:endParaRPr lang="en-US" sz="3000" dirty="0" smtClean="0">
              <a:latin typeface="Tahoma" pitchFamily="34" charset="0"/>
              <a:cs typeface="Tahoma" pitchFamily="34" charset="0"/>
            </a:endParaRPr>
          </a:p>
        </p:txBody>
      </p:sp>
      <p:pic>
        <p:nvPicPr>
          <p:cNvPr id="64518" name="Picture 4" descr="CJZ50005"/>
          <p:cNvPicPr>
            <a:picLocks noChangeAspect="1" noChangeArrowheads="1"/>
          </p:cNvPicPr>
          <p:nvPr/>
        </p:nvPicPr>
        <p:blipFill>
          <a:blip r:embed="rId3"/>
          <a:srcRect/>
          <a:stretch>
            <a:fillRect/>
          </a:stretch>
        </p:blipFill>
        <p:spPr bwMode="auto">
          <a:xfrm>
            <a:off x="7491413" y="3891280"/>
            <a:ext cx="2263140" cy="2621280"/>
          </a:xfrm>
          <a:prstGeom prst="ellipse">
            <a:avLst/>
          </a:prstGeom>
          <a:ln>
            <a:noFill/>
          </a:ln>
          <a:effectLst>
            <a:softEdge rad="112500"/>
          </a:effectLst>
        </p:spPr>
      </p:pic>
      <p:sp>
        <p:nvSpPr>
          <p:cNvPr id="5" name="Slide Number Placeholder 4"/>
          <p:cNvSpPr>
            <a:spLocks noGrp="1"/>
          </p:cNvSpPr>
          <p:nvPr>
            <p:ph type="sldNum" sz="quarter" idx="12"/>
          </p:nvPr>
        </p:nvSpPr>
        <p:spPr/>
        <p:txBody>
          <a:bodyPr/>
          <a:lstStyle/>
          <a:p>
            <a:pPr>
              <a:defRPr/>
            </a:pPr>
            <a:fld id="{29044434-6295-4620-848B-7E7FBB8DE30D}" type="slidenum">
              <a:rPr lang="en-US" smtClean="0"/>
              <a:pPr>
                <a:defRPr/>
              </a:pPr>
              <a:t>60</a:t>
            </a:fld>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0642" y="16933"/>
            <a:ext cx="9974580" cy="894080"/>
          </a:xfrm>
        </p:spPr>
        <p:txBody>
          <a:bodyPr/>
          <a:lstStyle/>
          <a:p>
            <a:pPr eaLnBrk="1" hangingPunct="1"/>
            <a:r>
              <a:rPr lang="en-US" sz="3800" b="1" kern="1200" dirty="0" smtClean="0">
                <a:ln w="12700">
                  <a:noFill/>
                  <a:prstDash val="solid"/>
                </a:ln>
                <a:solidFill>
                  <a:srgbClr val="0000FF"/>
                </a:solidFill>
                <a:latin typeface="Trebuchet MS" pitchFamily="34" charset="0"/>
              </a:rPr>
              <a:t>Summer Learning &amp; the Achievement Gap</a:t>
            </a:r>
            <a:endParaRPr lang="en-US" sz="3800" dirty="0" smtClean="0">
              <a:ln w="12700">
                <a:noFill/>
                <a:prstDash val="solid"/>
              </a:ln>
              <a:solidFill>
                <a:srgbClr val="0000FF"/>
              </a:solidFill>
            </a:endParaRPr>
          </a:p>
        </p:txBody>
      </p:sp>
      <p:sp>
        <p:nvSpPr>
          <p:cNvPr id="2051" name="Text Box 3"/>
          <p:cNvSpPr txBox="1">
            <a:spLocks noChangeArrowheads="1"/>
          </p:cNvSpPr>
          <p:nvPr/>
        </p:nvSpPr>
        <p:spPr bwMode="auto">
          <a:xfrm rot="10800000" flipH="1">
            <a:off x="633889" y="2196254"/>
            <a:ext cx="502920" cy="3495040"/>
          </a:xfrm>
          <a:prstGeom prst="rect">
            <a:avLst/>
          </a:prstGeom>
          <a:noFill/>
          <a:ln w="9525">
            <a:noFill/>
            <a:miter lim="800000"/>
            <a:headEnd/>
            <a:tailEnd/>
          </a:ln>
        </p:spPr>
        <p:txBody>
          <a:bodyPr vert="eaVert" wrap="none" lIns="99194" tIns="49596" rIns="99194" bIns="49596"/>
          <a:lstStyle/>
          <a:p>
            <a:r>
              <a:rPr lang="en-US" sz="1700" b="1" dirty="0">
                <a:solidFill>
                  <a:srgbClr val="0000FF"/>
                </a:solidFill>
              </a:rPr>
              <a:t>Average Reading Achievement Level</a:t>
            </a:r>
          </a:p>
        </p:txBody>
      </p:sp>
      <p:sp>
        <p:nvSpPr>
          <p:cNvPr id="2052" name="Rectangle 4"/>
          <p:cNvSpPr>
            <a:spLocks noChangeArrowheads="1"/>
          </p:cNvSpPr>
          <p:nvPr/>
        </p:nvSpPr>
        <p:spPr bwMode="auto">
          <a:xfrm>
            <a:off x="4093210" y="5120640"/>
            <a:ext cx="5113020" cy="894080"/>
          </a:xfrm>
          <a:prstGeom prst="rect">
            <a:avLst/>
          </a:prstGeom>
          <a:solidFill>
            <a:schemeClr val="bg1"/>
          </a:solidFill>
          <a:ln w="9525">
            <a:noFill/>
            <a:miter lim="800000"/>
            <a:headEnd/>
            <a:tailEnd/>
          </a:ln>
        </p:spPr>
        <p:txBody>
          <a:bodyPr wrap="none" lIns="99194" tIns="49596" rIns="99194" bIns="49596" anchor="ctr"/>
          <a:lstStyle/>
          <a:p>
            <a:endParaRPr lang="en-US">
              <a:solidFill>
                <a:srgbClr val="000000"/>
              </a:solidFill>
            </a:endParaRPr>
          </a:p>
        </p:txBody>
      </p:sp>
      <p:grpSp>
        <p:nvGrpSpPr>
          <p:cNvPr id="2" name="Group 5"/>
          <p:cNvGrpSpPr>
            <a:grpSpLocks/>
          </p:cNvGrpSpPr>
          <p:nvPr/>
        </p:nvGrpSpPr>
        <p:grpSpPr bwMode="auto">
          <a:xfrm>
            <a:off x="1005840" y="949961"/>
            <a:ext cx="8214360" cy="5718388"/>
            <a:chOff x="576" y="177"/>
            <a:chExt cx="4704" cy="3377"/>
          </a:xfrm>
        </p:grpSpPr>
        <p:sp>
          <p:nvSpPr>
            <p:cNvPr id="2060" name="Rectangle 6"/>
            <p:cNvSpPr>
              <a:spLocks noChangeArrowheads="1"/>
            </p:cNvSpPr>
            <p:nvPr/>
          </p:nvSpPr>
          <p:spPr bwMode="auto">
            <a:xfrm>
              <a:off x="2344" y="3024"/>
              <a:ext cx="2928" cy="528"/>
            </a:xfrm>
            <a:prstGeom prst="rect">
              <a:avLst/>
            </a:prstGeom>
            <a:solidFill>
              <a:schemeClr val="bg1"/>
            </a:solidFill>
            <a:ln w="9525">
              <a:noFill/>
              <a:miter lim="800000"/>
              <a:headEnd/>
              <a:tailEnd/>
            </a:ln>
          </p:spPr>
          <p:txBody>
            <a:bodyPr wrap="none" anchor="ctr"/>
            <a:lstStyle/>
            <a:p>
              <a:endParaRPr lang="en-US" sz="1300" dirty="0">
                <a:solidFill>
                  <a:srgbClr val="000000"/>
                </a:solidFill>
              </a:endParaRPr>
            </a:p>
          </p:txBody>
        </p:sp>
        <p:grpSp>
          <p:nvGrpSpPr>
            <p:cNvPr id="3" name="Group 7"/>
            <p:cNvGrpSpPr>
              <a:grpSpLocks/>
            </p:cNvGrpSpPr>
            <p:nvPr/>
          </p:nvGrpSpPr>
          <p:grpSpPr bwMode="auto">
            <a:xfrm>
              <a:off x="576" y="177"/>
              <a:ext cx="4704" cy="3377"/>
              <a:chOff x="576" y="177"/>
              <a:chExt cx="4704" cy="3377"/>
            </a:xfrm>
          </p:grpSpPr>
          <p:sp>
            <p:nvSpPr>
              <p:cNvPr id="2062" name="AutoShape 8"/>
              <p:cNvSpPr>
                <a:spLocks noChangeAspect="1" noChangeArrowheads="1" noTextEdit="1"/>
              </p:cNvSpPr>
              <p:nvPr/>
            </p:nvSpPr>
            <p:spPr bwMode="auto">
              <a:xfrm>
                <a:off x="576" y="576"/>
                <a:ext cx="4704" cy="2976"/>
              </a:xfrm>
              <a:prstGeom prst="rect">
                <a:avLst/>
              </a:prstGeom>
              <a:noFill/>
              <a:ln w="9525">
                <a:solidFill>
                  <a:srgbClr val="000000"/>
                </a:solidFill>
                <a:miter lim="800000"/>
                <a:headEnd/>
                <a:tailEnd/>
              </a:ln>
            </p:spPr>
            <p:txBody>
              <a:bodyPr/>
              <a:lstStyle/>
              <a:p>
                <a:endParaRPr lang="en-US"/>
              </a:p>
            </p:txBody>
          </p:sp>
          <p:sp>
            <p:nvSpPr>
              <p:cNvPr id="2063" name="Freeform 9"/>
              <p:cNvSpPr>
                <a:spLocks noEditPoints="1"/>
              </p:cNvSpPr>
              <p:nvPr/>
            </p:nvSpPr>
            <p:spPr bwMode="auto">
              <a:xfrm>
                <a:off x="1212" y="590"/>
                <a:ext cx="2" cy="2946"/>
              </a:xfrm>
              <a:custGeom>
                <a:avLst/>
                <a:gdLst>
                  <a:gd name="T0" fmla="*/ 0 w 23"/>
                  <a:gd name="T1" fmla="*/ 0 h 27839"/>
                  <a:gd name="T2" fmla="*/ 0 w 23"/>
                  <a:gd name="T3" fmla="*/ 0 h 27839"/>
                  <a:gd name="T4" fmla="*/ 0 w 23"/>
                  <a:gd name="T5" fmla="*/ 0 h 27839"/>
                  <a:gd name="T6" fmla="*/ 0 w 23"/>
                  <a:gd name="T7" fmla="*/ 0 h 27839"/>
                  <a:gd name="T8" fmla="*/ 0 w 23"/>
                  <a:gd name="T9" fmla="*/ 0 h 27839"/>
                  <a:gd name="T10" fmla="*/ 0 w 23"/>
                  <a:gd name="T11" fmla="*/ 0 h 27839"/>
                  <a:gd name="T12" fmla="*/ 0 w 23"/>
                  <a:gd name="T13" fmla="*/ 0 h 27839"/>
                  <a:gd name="T14" fmla="*/ 0 w 23"/>
                  <a:gd name="T15" fmla="*/ 0 h 27839"/>
                  <a:gd name="T16" fmla="*/ 0 w 23"/>
                  <a:gd name="T17" fmla="*/ 0 h 27839"/>
                  <a:gd name="T18" fmla="*/ 0 w 23"/>
                  <a:gd name="T19" fmla="*/ 0 h 27839"/>
                  <a:gd name="T20" fmla="*/ 0 w 23"/>
                  <a:gd name="T21" fmla="*/ 0 h 27839"/>
                  <a:gd name="T22" fmla="*/ 0 w 23"/>
                  <a:gd name="T23" fmla="*/ 0 h 27839"/>
                  <a:gd name="T24" fmla="*/ 0 w 23"/>
                  <a:gd name="T25" fmla="*/ 0 h 27839"/>
                  <a:gd name="T26" fmla="*/ 0 w 23"/>
                  <a:gd name="T27" fmla="*/ 0 h 27839"/>
                  <a:gd name="T28" fmla="*/ 0 w 23"/>
                  <a:gd name="T29" fmla="*/ 0 h 27839"/>
                  <a:gd name="T30" fmla="*/ 0 w 23"/>
                  <a:gd name="T31" fmla="*/ 0 h 27839"/>
                  <a:gd name="T32" fmla="*/ 0 w 23"/>
                  <a:gd name="T33" fmla="*/ 0 h 27839"/>
                  <a:gd name="T34" fmla="*/ 0 w 23"/>
                  <a:gd name="T35" fmla="*/ 0 h 27839"/>
                  <a:gd name="T36" fmla="*/ 0 w 23"/>
                  <a:gd name="T37" fmla="*/ 0 h 27839"/>
                  <a:gd name="T38" fmla="*/ 0 w 23"/>
                  <a:gd name="T39" fmla="*/ 0 h 27839"/>
                  <a:gd name="T40" fmla="*/ 0 w 23"/>
                  <a:gd name="T41" fmla="*/ 0 h 27839"/>
                  <a:gd name="T42" fmla="*/ 0 w 23"/>
                  <a:gd name="T43" fmla="*/ 0 h 27839"/>
                  <a:gd name="T44" fmla="*/ 0 w 23"/>
                  <a:gd name="T45" fmla="*/ 0 h 27839"/>
                  <a:gd name="T46" fmla="*/ 0 w 23"/>
                  <a:gd name="T47" fmla="*/ 0 h 27839"/>
                  <a:gd name="T48" fmla="*/ 0 w 23"/>
                  <a:gd name="T49" fmla="*/ 0 h 27839"/>
                  <a:gd name="T50" fmla="*/ 0 w 23"/>
                  <a:gd name="T51" fmla="*/ 0 h 27839"/>
                  <a:gd name="T52" fmla="*/ 0 w 23"/>
                  <a:gd name="T53" fmla="*/ 0 h 27839"/>
                  <a:gd name="T54" fmla="*/ 0 w 23"/>
                  <a:gd name="T55" fmla="*/ 0 h 27839"/>
                  <a:gd name="T56" fmla="*/ 0 w 23"/>
                  <a:gd name="T57" fmla="*/ 0 h 27839"/>
                  <a:gd name="T58" fmla="*/ 0 w 23"/>
                  <a:gd name="T59" fmla="*/ 0 h 27839"/>
                  <a:gd name="T60" fmla="*/ 0 w 23"/>
                  <a:gd name="T61" fmla="*/ 0 h 27839"/>
                  <a:gd name="T62" fmla="*/ 0 w 23"/>
                  <a:gd name="T63" fmla="*/ 0 h 27839"/>
                  <a:gd name="T64" fmla="*/ 0 w 23"/>
                  <a:gd name="T65" fmla="*/ 0 h 27839"/>
                  <a:gd name="T66" fmla="*/ 0 w 23"/>
                  <a:gd name="T67" fmla="*/ 0 h 27839"/>
                  <a:gd name="T68" fmla="*/ 0 w 23"/>
                  <a:gd name="T69" fmla="*/ 0 h 27839"/>
                  <a:gd name="T70" fmla="*/ 0 w 23"/>
                  <a:gd name="T71" fmla="*/ 0 h 27839"/>
                  <a:gd name="T72" fmla="*/ 0 w 23"/>
                  <a:gd name="T73" fmla="*/ 0 h 27839"/>
                  <a:gd name="T74" fmla="*/ 0 w 23"/>
                  <a:gd name="T75" fmla="*/ 0 h 27839"/>
                  <a:gd name="T76" fmla="*/ 0 w 23"/>
                  <a:gd name="T77" fmla="*/ 0 h 27839"/>
                  <a:gd name="T78" fmla="*/ 0 w 23"/>
                  <a:gd name="T79" fmla="*/ 0 h 27839"/>
                  <a:gd name="T80" fmla="*/ 0 w 23"/>
                  <a:gd name="T81" fmla="*/ 0 h 27839"/>
                  <a:gd name="T82" fmla="*/ 0 w 23"/>
                  <a:gd name="T83" fmla="*/ 0 h 27839"/>
                  <a:gd name="T84" fmla="*/ 0 w 23"/>
                  <a:gd name="T85" fmla="*/ 0 h 27839"/>
                  <a:gd name="T86" fmla="*/ 0 w 23"/>
                  <a:gd name="T87" fmla="*/ 0 h 27839"/>
                  <a:gd name="T88" fmla="*/ 0 w 23"/>
                  <a:gd name="T89" fmla="*/ 0 h 27839"/>
                  <a:gd name="T90" fmla="*/ 0 w 23"/>
                  <a:gd name="T91" fmla="*/ 0 h 27839"/>
                  <a:gd name="T92" fmla="*/ 0 w 23"/>
                  <a:gd name="T93" fmla="*/ 0 h 27839"/>
                  <a:gd name="T94" fmla="*/ 0 w 23"/>
                  <a:gd name="T95" fmla="*/ 0 h 27839"/>
                  <a:gd name="T96" fmla="*/ 0 w 23"/>
                  <a:gd name="T97" fmla="*/ 0 h 27839"/>
                  <a:gd name="T98" fmla="*/ 0 w 23"/>
                  <a:gd name="T99" fmla="*/ 0 h 27839"/>
                  <a:gd name="T100" fmla="*/ 0 w 23"/>
                  <a:gd name="T101" fmla="*/ 0 h 27839"/>
                  <a:gd name="T102" fmla="*/ 0 w 23"/>
                  <a:gd name="T103" fmla="*/ 0 h 27839"/>
                  <a:gd name="T104" fmla="*/ 0 w 23"/>
                  <a:gd name="T105" fmla="*/ 0 h 27839"/>
                  <a:gd name="T106" fmla="*/ 0 w 23"/>
                  <a:gd name="T107" fmla="*/ 0 h 27839"/>
                  <a:gd name="T108" fmla="*/ 0 w 23"/>
                  <a:gd name="T109" fmla="*/ 0 h 27839"/>
                  <a:gd name="T110" fmla="*/ 0 w 23"/>
                  <a:gd name="T111" fmla="*/ 0 h 27839"/>
                  <a:gd name="T112" fmla="*/ 0 w 23"/>
                  <a:gd name="T113" fmla="*/ 0 h 27839"/>
                  <a:gd name="T114" fmla="*/ 0 w 23"/>
                  <a:gd name="T115" fmla="*/ 0 h 27839"/>
                  <a:gd name="T116" fmla="*/ 0 w 23"/>
                  <a:gd name="T117" fmla="*/ 0 h 27839"/>
                  <a:gd name="T118" fmla="*/ 0 w 23"/>
                  <a:gd name="T119" fmla="*/ 0 h 27839"/>
                  <a:gd name="T120" fmla="*/ 0 w 23"/>
                  <a:gd name="T121" fmla="*/ 0 h 27839"/>
                  <a:gd name="T122" fmla="*/ 0 w 23"/>
                  <a:gd name="T123" fmla="*/ 0 h 27839"/>
                  <a:gd name="T124" fmla="*/ 0 w 23"/>
                  <a:gd name="T125" fmla="*/ 0 h 278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
                  <a:gd name="T190" fmla="*/ 0 h 27839"/>
                  <a:gd name="T191" fmla="*/ 23 w 23"/>
                  <a:gd name="T192" fmla="*/ 27839 h 278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 h="27839">
                    <a:moveTo>
                      <a:pt x="0" y="27831"/>
                    </a:moveTo>
                    <a:lnTo>
                      <a:pt x="0" y="27831"/>
                    </a:lnTo>
                    <a:cubicBezTo>
                      <a:pt x="0" y="27827"/>
                      <a:pt x="4" y="27823"/>
                      <a:pt x="8" y="27823"/>
                    </a:cubicBezTo>
                    <a:cubicBezTo>
                      <a:pt x="13" y="27823"/>
                      <a:pt x="16" y="27827"/>
                      <a:pt x="16" y="27831"/>
                    </a:cubicBezTo>
                    <a:cubicBezTo>
                      <a:pt x="16" y="27836"/>
                      <a:pt x="13" y="27839"/>
                      <a:pt x="8" y="27839"/>
                    </a:cubicBezTo>
                    <a:cubicBezTo>
                      <a:pt x="4" y="27839"/>
                      <a:pt x="0" y="27836"/>
                      <a:pt x="0" y="27831"/>
                    </a:cubicBezTo>
                    <a:close/>
                    <a:moveTo>
                      <a:pt x="0" y="27799"/>
                    </a:moveTo>
                    <a:lnTo>
                      <a:pt x="0" y="27799"/>
                    </a:lnTo>
                    <a:cubicBezTo>
                      <a:pt x="0" y="27795"/>
                      <a:pt x="4" y="27791"/>
                      <a:pt x="8" y="27791"/>
                    </a:cubicBezTo>
                    <a:cubicBezTo>
                      <a:pt x="13" y="27791"/>
                      <a:pt x="16" y="27795"/>
                      <a:pt x="16" y="27799"/>
                    </a:cubicBezTo>
                    <a:cubicBezTo>
                      <a:pt x="16" y="27804"/>
                      <a:pt x="13" y="27807"/>
                      <a:pt x="8" y="27807"/>
                    </a:cubicBezTo>
                    <a:cubicBezTo>
                      <a:pt x="4" y="27807"/>
                      <a:pt x="0" y="27804"/>
                      <a:pt x="0" y="27799"/>
                    </a:cubicBezTo>
                    <a:close/>
                    <a:moveTo>
                      <a:pt x="0" y="27767"/>
                    </a:moveTo>
                    <a:lnTo>
                      <a:pt x="0" y="27767"/>
                    </a:lnTo>
                    <a:cubicBezTo>
                      <a:pt x="0" y="27763"/>
                      <a:pt x="4" y="27759"/>
                      <a:pt x="8" y="27759"/>
                    </a:cubicBezTo>
                    <a:cubicBezTo>
                      <a:pt x="13" y="27759"/>
                      <a:pt x="16" y="27763"/>
                      <a:pt x="16" y="27767"/>
                    </a:cubicBezTo>
                    <a:cubicBezTo>
                      <a:pt x="16" y="27772"/>
                      <a:pt x="13" y="27775"/>
                      <a:pt x="8" y="27775"/>
                    </a:cubicBezTo>
                    <a:cubicBezTo>
                      <a:pt x="4" y="27775"/>
                      <a:pt x="0" y="27772"/>
                      <a:pt x="0" y="27767"/>
                    </a:cubicBezTo>
                    <a:close/>
                    <a:moveTo>
                      <a:pt x="0" y="27735"/>
                    </a:moveTo>
                    <a:lnTo>
                      <a:pt x="0" y="27735"/>
                    </a:lnTo>
                    <a:cubicBezTo>
                      <a:pt x="0" y="27731"/>
                      <a:pt x="4" y="27727"/>
                      <a:pt x="8" y="27727"/>
                    </a:cubicBezTo>
                    <a:cubicBezTo>
                      <a:pt x="13" y="27727"/>
                      <a:pt x="16" y="27731"/>
                      <a:pt x="16" y="27735"/>
                    </a:cubicBezTo>
                    <a:cubicBezTo>
                      <a:pt x="16" y="27739"/>
                      <a:pt x="13" y="27743"/>
                      <a:pt x="8" y="27743"/>
                    </a:cubicBezTo>
                    <a:cubicBezTo>
                      <a:pt x="4" y="27743"/>
                      <a:pt x="0" y="27739"/>
                      <a:pt x="0" y="27735"/>
                    </a:cubicBezTo>
                    <a:close/>
                    <a:moveTo>
                      <a:pt x="0" y="27703"/>
                    </a:moveTo>
                    <a:lnTo>
                      <a:pt x="0" y="27703"/>
                    </a:lnTo>
                    <a:cubicBezTo>
                      <a:pt x="0" y="27699"/>
                      <a:pt x="4" y="27695"/>
                      <a:pt x="8" y="27695"/>
                    </a:cubicBezTo>
                    <a:cubicBezTo>
                      <a:pt x="13" y="27695"/>
                      <a:pt x="16" y="27699"/>
                      <a:pt x="16" y="27703"/>
                    </a:cubicBezTo>
                    <a:cubicBezTo>
                      <a:pt x="16" y="27707"/>
                      <a:pt x="13" y="27711"/>
                      <a:pt x="8" y="27711"/>
                    </a:cubicBezTo>
                    <a:cubicBezTo>
                      <a:pt x="4" y="27711"/>
                      <a:pt x="0" y="27707"/>
                      <a:pt x="0" y="27703"/>
                    </a:cubicBezTo>
                    <a:close/>
                    <a:moveTo>
                      <a:pt x="0" y="27671"/>
                    </a:moveTo>
                    <a:lnTo>
                      <a:pt x="0" y="27671"/>
                    </a:lnTo>
                    <a:cubicBezTo>
                      <a:pt x="0" y="27667"/>
                      <a:pt x="4" y="27663"/>
                      <a:pt x="8" y="27663"/>
                    </a:cubicBezTo>
                    <a:cubicBezTo>
                      <a:pt x="13" y="27663"/>
                      <a:pt x="16" y="27667"/>
                      <a:pt x="16" y="27671"/>
                    </a:cubicBezTo>
                    <a:cubicBezTo>
                      <a:pt x="16" y="27675"/>
                      <a:pt x="13" y="27679"/>
                      <a:pt x="8" y="27679"/>
                    </a:cubicBezTo>
                    <a:cubicBezTo>
                      <a:pt x="4" y="27679"/>
                      <a:pt x="0" y="27675"/>
                      <a:pt x="0" y="27671"/>
                    </a:cubicBezTo>
                    <a:close/>
                    <a:moveTo>
                      <a:pt x="0" y="27639"/>
                    </a:moveTo>
                    <a:lnTo>
                      <a:pt x="0" y="27639"/>
                    </a:lnTo>
                    <a:cubicBezTo>
                      <a:pt x="0" y="27635"/>
                      <a:pt x="4" y="27631"/>
                      <a:pt x="8" y="27631"/>
                    </a:cubicBezTo>
                    <a:cubicBezTo>
                      <a:pt x="13" y="27631"/>
                      <a:pt x="16" y="27635"/>
                      <a:pt x="16" y="27639"/>
                    </a:cubicBezTo>
                    <a:cubicBezTo>
                      <a:pt x="16" y="27643"/>
                      <a:pt x="13" y="27647"/>
                      <a:pt x="8" y="27647"/>
                    </a:cubicBezTo>
                    <a:cubicBezTo>
                      <a:pt x="4" y="27647"/>
                      <a:pt x="0" y="27643"/>
                      <a:pt x="0" y="27639"/>
                    </a:cubicBezTo>
                    <a:close/>
                    <a:moveTo>
                      <a:pt x="0" y="27607"/>
                    </a:moveTo>
                    <a:lnTo>
                      <a:pt x="0" y="27607"/>
                    </a:lnTo>
                    <a:cubicBezTo>
                      <a:pt x="0" y="27603"/>
                      <a:pt x="4" y="27599"/>
                      <a:pt x="8" y="27599"/>
                    </a:cubicBezTo>
                    <a:cubicBezTo>
                      <a:pt x="13" y="27599"/>
                      <a:pt x="16" y="27603"/>
                      <a:pt x="16" y="27607"/>
                    </a:cubicBezTo>
                    <a:cubicBezTo>
                      <a:pt x="16" y="27611"/>
                      <a:pt x="13" y="27615"/>
                      <a:pt x="8" y="27615"/>
                    </a:cubicBezTo>
                    <a:cubicBezTo>
                      <a:pt x="4" y="27615"/>
                      <a:pt x="0" y="27611"/>
                      <a:pt x="0" y="27607"/>
                    </a:cubicBezTo>
                    <a:close/>
                    <a:moveTo>
                      <a:pt x="0" y="27575"/>
                    </a:moveTo>
                    <a:lnTo>
                      <a:pt x="0" y="27575"/>
                    </a:lnTo>
                    <a:cubicBezTo>
                      <a:pt x="0" y="27571"/>
                      <a:pt x="4" y="27567"/>
                      <a:pt x="8" y="27567"/>
                    </a:cubicBezTo>
                    <a:cubicBezTo>
                      <a:pt x="13" y="27567"/>
                      <a:pt x="16" y="27571"/>
                      <a:pt x="16" y="27575"/>
                    </a:cubicBezTo>
                    <a:cubicBezTo>
                      <a:pt x="16" y="27579"/>
                      <a:pt x="13" y="27583"/>
                      <a:pt x="8" y="27583"/>
                    </a:cubicBezTo>
                    <a:cubicBezTo>
                      <a:pt x="4" y="27583"/>
                      <a:pt x="0" y="27579"/>
                      <a:pt x="0" y="27575"/>
                    </a:cubicBezTo>
                    <a:close/>
                    <a:moveTo>
                      <a:pt x="0" y="27543"/>
                    </a:moveTo>
                    <a:lnTo>
                      <a:pt x="0" y="27543"/>
                    </a:lnTo>
                    <a:cubicBezTo>
                      <a:pt x="0" y="27539"/>
                      <a:pt x="4" y="27535"/>
                      <a:pt x="8" y="27535"/>
                    </a:cubicBezTo>
                    <a:cubicBezTo>
                      <a:pt x="13" y="27535"/>
                      <a:pt x="16" y="27539"/>
                      <a:pt x="16" y="27543"/>
                    </a:cubicBezTo>
                    <a:cubicBezTo>
                      <a:pt x="16" y="27547"/>
                      <a:pt x="13" y="27551"/>
                      <a:pt x="8" y="27551"/>
                    </a:cubicBezTo>
                    <a:cubicBezTo>
                      <a:pt x="4" y="27551"/>
                      <a:pt x="0" y="27547"/>
                      <a:pt x="0" y="27543"/>
                    </a:cubicBezTo>
                    <a:close/>
                    <a:moveTo>
                      <a:pt x="0" y="27511"/>
                    </a:moveTo>
                    <a:lnTo>
                      <a:pt x="0" y="27511"/>
                    </a:lnTo>
                    <a:cubicBezTo>
                      <a:pt x="0" y="27507"/>
                      <a:pt x="4" y="27503"/>
                      <a:pt x="8" y="27503"/>
                    </a:cubicBezTo>
                    <a:cubicBezTo>
                      <a:pt x="13" y="27503"/>
                      <a:pt x="16" y="27507"/>
                      <a:pt x="16" y="27511"/>
                    </a:cubicBezTo>
                    <a:cubicBezTo>
                      <a:pt x="16" y="27515"/>
                      <a:pt x="13" y="27519"/>
                      <a:pt x="8" y="27519"/>
                    </a:cubicBezTo>
                    <a:cubicBezTo>
                      <a:pt x="4" y="27519"/>
                      <a:pt x="0" y="27515"/>
                      <a:pt x="0" y="27511"/>
                    </a:cubicBezTo>
                    <a:close/>
                    <a:moveTo>
                      <a:pt x="0" y="27479"/>
                    </a:moveTo>
                    <a:lnTo>
                      <a:pt x="0" y="27479"/>
                    </a:lnTo>
                    <a:cubicBezTo>
                      <a:pt x="0" y="27475"/>
                      <a:pt x="4" y="27471"/>
                      <a:pt x="8" y="27471"/>
                    </a:cubicBezTo>
                    <a:cubicBezTo>
                      <a:pt x="13" y="27471"/>
                      <a:pt x="16" y="27475"/>
                      <a:pt x="16" y="27479"/>
                    </a:cubicBezTo>
                    <a:cubicBezTo>
                      <a:pt x="16" y="27483"/>
                      <a:pt x="13" y="27487"/>
                      <a:pt x="8" y="27487"/>
                    </a:cubicBezTo>
                    <a:cubicBezTo>
                      <a:pt x="4" y="27487"/>
                      <a:pt x="0" y="27483"/>
                      <a:pt x="0" y="27479"/>
                    </a:cubicBezTo>
                    <a:close/>
                    <a:moveTo>
                      <a:pt x="0" y="27447"/>
                    </a:moveTo>
                    <a:lnTo>
                      <a:pt x="0" y="27447"/>
                    </a:lnTo>
                    <a:cubicBezTo>
                      <a:pt x="0" y="27442"/>
                      <a:pt x="4" y="27439"/>
                      <a:pt x="8" y="27439"/>
                    </a:cubicBezTo>
                    <a:cubicBezTo>
                      <a:pt x="13" y="27439"/>
                      <a:pt x="16" y="27442"/>
                      <a:pt x="16" y="27447"/>
                    </a:cubicBezTo>
                    <a:cubicBezTo>
                      <a:pt x="16" y="27451"/>
                      <a:pt x="13" y="27455"/>
                      <a:pt x="8" y="27455"/>
                    </a:cubicBezTo>
                    <a:cubicBezTo>
                      <a:pt x="4" y="27455"/>
                      <a:pt x="0" y="27451"/>
                      <a:pt x="0" y="27447"/>
                    </a:cubicBezTo>
                    <a:close/>
                    <a:moveTo>
                      <a:pt x="0" y="27415"/>
                    </a:moveTo>
                    <a:lnTo>
                      <a:pt x="0" y="27415"/>
                    </a:lnTo>
                    <a:cubicBezTo>
                      <a:pt x="0" y="27410"/>
                      <a:pt x="4" y="27407"/>
                      <a:pt x="8" y="27407"/>
                    </a:cubicBezTo>
                    <a:cubicBezTo>
                      <a:pt x="13" y="27407"/>
                      <a:pt x="16" y="27410"/>
                      <a:pt x="16" y="27415"/>
                    </a:cubicBezTo>
                    <a:cubicBezTo>
                      <a:pt x="16" y="27419"/>
                      <a:pt x="13" y="27423"/>
                      <a:pt x="8" y="27423"/>
                    </a:cubicBezTo>
                    <a:cubicBezTo>
                      <a:pt x="4" y="27423"/>
                      <a:pt x="0" y="27419"/>
                      <a:pt x="0" y="27415"/>
                    </a:cubicBezTo>
                    <a:close/>
                    <a:moveTo>
                      <a:pt x="0" y="27383"/>
                    </a:moveTo>
                    <a:lnTo>
                      <a:pt x="0" y="27383"/>
                    </a:lnTo>
                    <a:cubicBezTo>
                      <a:pt x="0" y="27378"/>
                      <a:pt x="4" y="27375"/>
                      <a:pt x="8" y="27375"/>
                    </a:cubicBezTo>
                    <a:cubicBezTo>
                      <a:pt x="13" y="27375"/>
                      <a:pt x="16" y="27378"/>
                      <a:pt x="16" y="27383"/>
                    </a:cubicBezTo>
                    <a:cubicBezTo>
                      <a:pt x="16" y="27387"/>
                      <a:pt x="13" y="27391"/>
                      <a:pt x="8" y="27391"/>
                    </a:cubicBezTo>
                    <a:cubicBezTo>
                      <a:pt x="4" y="27391"/>
                      <a:pt x="0" y="27387"/>
                      <a:pt x="0" y="27383"/>
                    </a:cubicBezTo>
                    <a:close/>
                    <a:moveTo>
                      <a:pt x="0" y="27351"/>
                    </a:moveTo>
                    <a:lnTo>
                      <a:pt x="0" y="27351"/>
                    </a:lnTo>
                    <a:cubicBezTo>
                      <a:pt x="0" y="27346"/>
                      <a:pt x="4" y="27343"/>
                      <a:pt x="8" y="27343"/>
                    </a:cubicBezTo>
                    <a:cubicBezTo>
                      <a:pt x="13" y="27343"/>
                      <a:pt x="16" y="27346"/>
                      <a:pt x="16" y="27351"/>
                    </a:cubicBezTo>
                    <a:cubicBezTo>
                      <a:pt x="16" y="27355"/>
                      <a:pt x="13" y="27359"/>
                      <a:pt x="8" y="27359"/>
                    </a:cubicBezTo>
                    <a:cubicBezTo>
                      <a:pt x="4" y="27359"/>
                      <a:pt x="0" y="27355"/>
                      <a:pt x="0" y="27351"/>
                    </a:cubicBezTo>
                    <a:close/>
                    <a:moveTo>
                      <a:pt x="0" y="27319"/>
                    </a:moveTo>
                    <a:lnTo>
                      <a:pt x="0" y="27319"/>
                    </a:lnTo>
                    <a:cubicBezTo>
                      <a:pt x="0" y="27314"/>
                      <a:pt x="4" y="27311"/>
                      <a:pt x="8" y="27311"/>
                    </a:cubicBezTo>
                    <a:cubicBezTo>
                      <a:pt x="13" y="27311"/>
                      <a:pt x="16" y="27314"/>
                      <a:pt x="16" y="27319"/>
                    </a:cubicBezTo>
                    <a:cubicBezTo>
                      <a:pt x="16" y="27323"/>
                      <a:pt x="13" y="27327"/>
                      <a:pt x="8" y="27327"/>
                    </a:cubicBezTo>
                    <a:cubicBezTo>
                      <a:pt x="4" y="27327"/>
                      <a:pt x="0" y="27323"/>
                      <a:pt x="0" y="27319"/>
                    </a:cubicBezTo>
                    <a:close/>
                    <a:moveTo>
                      <a:pt x="0" y="27287"/>
                    </a:moveTo>
                    <a:lnTo>
                      <a:pt x="0" y="27287"/>
                    </a:lnTo>
                    <a:cubicBezTo>
                      <a:pt x="0" y="27282"/>
                      <a:pt x="4" y="27279"/>
                      <a:pt x="8" y="27279"/>
                    </a:cubicBezTo>
                    <a:cubicBezTo>
                      <a:pt x="13" y="27279"/>
                      <a:pt x="16" y="27282"/>
                      <a:pt x="16" y="27287"/>
                    </a:cubicBezTo>
                    <a:cubicBezTo>
                      <a:pt x="16" y="27291"/>
                      <a:pt x="13" y="27295"/>
                      <a:pt x="8" y="27295"/>
                    </a:cubicBezTo>
                    <a:cubicBezTo>
                      <a:pt x="4" y="27295"/>
                      <a:pt x="0" y="27291"/>
                      <a:pt x="0" y="27287"/>
                    </a:cubicBezTo>
                    <a:close/>
                    <a:moveTo>
                      <a:pt x="0" y="27255"/>
                    </a:moveTo>
                    <a:lnTo>
                      <a:pt x="0" y="27255"/>
                    </a:lnTo>
                    <a:cubicBezTo>
                      <a:pt x="0" y="27250"/>
                      <a:pt x="4" y="27247"/>
                      <a:pt x="8" y="27247"/>
                    </a:cubicBezTo>
                    <a:cubicBezTo>
                      <a:pt x="13" y="27247"/>
                      <a:pt x="16" y="27250"/>
                      <a:pt x="16" y="27255"/>
                    </a:cubicBezTo>
                    <a:cubicBezTo>
                      <a:pt x="16" y="27259"/>
                      <a:pt x="13" y="27263"/>
                      <a:pt x="8" y="27263"/>
                    </a:cubicBezTo>
                    <a:cubicBezTo>
                      <a:pt x="4" y="27263"/>
                      <a:pt x="0" y="27259"/>
                      <a:pt x="0" y="27255"/>
                    </a:cubicBezTo>
                    <a:close/>
                    <a:moveTo>
                      <a:pt x="0" y="27223"/>
                    </a:moveTo>
                    <a:lnTo>
                      <a:pt x="0" y="27223"/>
                    </a:lnTo>
                    <a:cubicBezTo>
                      <a:pt x="0" y="27218"/>
                      <a:pt x="4" y="27215"/>
                      <a:pt x="8" y="27215"/>
                    </a:cubicBezTo>
                    <a:cubicBezTo>
                      <a:pt x="13" y="27215"/>
                      <a:pt x="16" y="27218"/>
                      <a:pt x="16" y="27223"/>
                    </a:cubicBezTo>
                    <a:cubicBezTo>
                      <a:pt x="16" y="27227"/>
                      <a:pt x="13" y="27231"/>
                      <a:pt x="8" y="27231"/>
                    </a:cubicBezTo>
                    <a:cubicBezTo>
                      <a:pt x="4" y="27231"/>
                      <a:pt x="0" y="27227"/>
                      <a:pt x="0" y="27223"/>
                    </a:cubicBezTo>
                    <a:close/>
                    <a:moveTo>
                      <a:pt x="0" y="27191"/>
                    </a:moveTo>
                    <a:lnTo>
                      <a:pt x="0" y="27191"/>
                    </a:lnTo>
                    <a:cubicBezTo>
                      <a:pt x="0" y="27186"/>
                      <a:pt x="4" y="27183"/>
                      <a:pt x="8" y="27183"/>
                    </a:cubicBezTo>
                    <a:cubicBezTo>
                      <a:pt x="13" y="27183"/>
                      <a:pt x="16" y="27186"/>
                      <a:pt x="16" y="27191"/>
                    </a:cubicBezTo>
                    <a:cubicBezTo>
                      <a:pt x="16" y="27195"/>
                      <a:pt x="13" y="27199"/>
                      <a:pt x="8" y="27199"/>
                    </a:cubicBezTo>
                    <a:cubicBezTo>
                      <a:pt x="4" y="27199"/>
                      <a:pt x="0" y="27195"/>
                      <a:pt x="0" y="27191"/>
                    </a:cubicBezTo>
                    <a:close/>
                    <a:moveTo>
                      <a:pt x="0" y="27159"/>
                    </a:moveTo>
                    <a:lnTo>
                      <a:pt x="0" y="27159"/>
                    </a:lnTo>
                    <a:cubicBezTo>
                      <a:pt x="0" y="27154"/>
                      <a:pt x="4" y="27151"/>
                      <a:pt x="8" y="27151"/>
                    </a:cubicBezTo>
                    <a:cubicBezTo>
                      <a:pt x="13" y="27151"/>
                      <a:pt x="16" y="27154"/>
                      <a:pt x="16" y="27159"/>
                    </a:cubicBezTo>
                    <a:cubicBezTo>
                      <a:pt x="16" y="27163"/>
                      <a:pt x="13" y="27167"/>
                      <a:pt x="8" y="27167"/>
                    </a:cubicBezTo>
                    <a:cubicBezTo>
                      <a:pt x="4" y="27167"/>
                      <a:pt x="0" y="27163"/>
                      <a:pt x="0" y="27159"/>
                    </a:cubicBezTo>
                    <a:close/>
                    <a:moveTo>
                      <a:pt x="0" y="27127"/>
                    </a:moveTo>
                    <a:lnTo>
                      <a:pt x="0" y="27127"/>
                    </a:lnTo>
                    <a:cubicBezTo>
                      <a:pt x="0" y="27122"/>
                      <a:pt x="4" y="27119"/>
                      <a:pt x="8" y="27119"/>
                    </a:cubicBezTo>
                    <a:cubicBezTo>
                      <a:pt x="13" y="27119"/>
                      <a:pt x="16" y="27122"/>
                      <a:pt x="16" y="27127"/>
                    </a:cubicBezTo>
                    <a:cubicBezTo>
                      <a:pt x="16" y="27131"/>
                      <a:pt x="13" y="27135"/>
                      <a:pt x="8" y="27135"/>
                    </a:cubicBezTo>
                    <a:cubicBezTo>
                      <a:pt x="4" y="27135"/>
                      <a:pt x="0" y="27131"/>
                      <a:pt x="0" y="27127"/>
                    </a:cubicBezTo>
                    <a:close/>
                    <a:moveTo>
                      <a:pt x="0" y="27095"/>
                    </a:moveTo>
                    <a:lnTo>
                      <a:pt x="0" y="27095"/>
                    </a:lnTo>
                    <a:cubicBezTo>
                      <a:pt x="0" y="27090"/>
                      <a:pt x="4" y="27087"/>
                      <a:pt x="8" y="27087"/>
                    </a:cubicBezTo>
                    <a:cubicBezTo>
                      <a:pt x="13" y="27087"/>
                      <a:pt x="16" y="27090"/>
                      <a:pt x="16" y="27095"/>
                    </a:cubicBezTo>
                    <a:cubicBezTo>
                      <a:pt x="16" y="27099"/>
                      <a:pt x="13" y="27103"/>
                      <a:pt x="8" y="27103"/>
                    </a:cubicBezTo>
                    <a:cubicBezTo>
                      <a:pt x="4" y="27103"/>
                      <a:pt x="0" y="27099"/>
                      <a:pt x="0" y="27095"/>
                    </a:cubicBezTo>
                    <a:close/>
                    <a:moveTo>
                      <a:pt x="0" y="27063"/>
                    </a:moveTo>
                    <a:lnTo>
                      <a:pt x="0" y="27063"/>
                    </a:lnTo>
                    <a:cubicBezTo>
                      <a:pt x="0" y="27058"/>
                      <a:pt x="4" y="27055"/>
                      <a:pt x="8" y="27055"/>
                    </a:cubicBezTo>
                    <a:cubicBezTo>
                      <a:pt x="13" y="27055"/>
                      <a:pt x="16" y="27058"/>
                      <a:pt x="16" y="27063"/>
                    </a:cubicBezTo>
                    <a:cubicBezTo>
                      <a:pt x="16" y="27067"/>
                      <a:pt x="13" y="27071"/>
                      <a:pt x="8" y="27071"/>
                    </a:cubicBezTo>
                    <a:cubicBezTo>
                      <a:pt x="4" y="27071"/>
                      <a:pt x="0" y="27067"/>
                      <a:pt x="0" y="27063"/>
                    </a:cubicBezTo>
                    <a:close/>
                    <a:moveTo>
                      <a:pt x="0" y="27031"/>
                    </a:moveTo>
                    <a:lnTo>
                      <a:pt x="0" y="27031"/>
                    </a:lnTo>
                    <a:cubicBezTo>
                      <a:pt x="0" y="27026"/>
                      <a:pt x="4" y="27023"/>
                      <a:pt x="8" y="27023"/>
                    </a:cubicBezTo>
                    <a:cubicBezTo>
                      <a:pt x="13" y="27023"/>
                      <a:pt x="16" y="27026"/>
                      <a:pt x="16" y="27031"/>
                    </a:cubicBezTo>
                    <a:cubicBezTo>
                      <a:pt x="16" y="27035"/>
                      <a:pt x="13" y="27039"/>
                      <a:pt x="8" y="27039"/>
                    </a:cubicBezTo>
                    <a:cubicBezTo>
                      <a:pt x="4" y="27039"/>
                      <a:pt x="0" y="27035"/>
                      <a:pt x="0" y="27031"/>
                    </a:cubicBezTo>
                    <a:close/>
                    <a:moveTo>
                      <a:pt x="0" y="26999"/>
                    </a:moveTo>
                    <a:lnTo>
                      <a:pt x="0" y="26999"/>
                    </a:lnTo>
                    <a:cubicBezTo>
                      <a:pt x="0" y="26994"/>
                      <a:pt x="4" y="26991"/>
                      <a:pt x="8" y="26991"/>
                    </a:cubicBezTo>
                    <a:cubicBezTo>
                      <a:pt x="13" y="26991"/>
                      <a:pt x="16" y="26994"/>
                      <a:pt x="16" y="26999"/>
                    </a:cubicBezTo>
                    <a:cubicBezTo>
                      <a:pt x="16" y="27003"/>
                      <a:pt x="13" y="27007"/>
                      <a:pt x="8" y="27007"/>
                    </a:cubicBezTo>
                    <a:cubicBezTo>
                      <a:pt x="4" y="27007"/>
                      <a:pt x="0" y="27003"/>
                      <a:pt x="0" y="26999"/>
                    </a:cubicBezTo>
                    <a:close/>
                    <a:moveTo>
                      <a:pt x="0" y="26967"/>
                    </a:moveTo>
                    <a:lnTo>
                      <a:pt x="0" y="26967"/>
                    </a:lnTo>
                    <a:cubicBezTo>
                      <a:pt x="0" y="26962"/>
                      <a:pt x="4" y="26959"/>
                      <a:pt x="8" y="26959"/>
                    </a:cubicBezTo>
                    <a:cubicBezTo>
                      <a:pt x="13" y="26959"/>
                      <a:pt x="16" y="26962"/>
                      <a:pt x="16" y="26967"/>
                    </a:cubicBezTo>
                    <a:cubicBezTo>
                      <a:pt x="16" y="26971"/>
                      <a:pt x="13" y="26975"/>
                      <a:pt x="8" y="26975"/>
                    </a:cubicBezTo>
                    <a:cubicBezTo>
                      <a:pt x="4" y="26975"/>
                      <a:pt x="0" y="26971"/>
                      <a:pt x="0" y="26967"/>
                    </a:cubicBezTo>
                    <a:close/>
                    <a:moveTo>
                      <a:pt x="0" y="26935"/>
                    </a:moveTo>
                    <a:lnTo>
                      <a:pt x="0" y="26935"/>
                    </a:lnTo>
                    <a:cubicBezTo>
                      <a:pt x="0" y="26930"/>
                      <a:pt x="4" y="26927"/>
                      <a:pt x="8" y="26927"/>
                    </a:cubicBezTo>
                    <a:cubicBezTo>
                      <a:pt x="13" y="26927"/>
                      <a:pt x="16" y="26930"/>
                      <a:pt x="16" y="26935"/>
                    </a:cubicBezTo>
                    <a:cubicBezTo>
                      <a:pt x="16" y="26939"/>
                      <a:pt x="13" y="26943"/>
                      <a:pt x="8" y="26943"/>
                    </a:cubicBezTo>
                    <a:cubicBezTo>
                      <a:pt x="4" y="26943"/>
                      <a:pt x="0" y="26939"/>
                      <a:pt x="0" y="26935"/>
                    </a:cubicBezTo>
                    <a:close/>
                    <a:moveTo>
                      <a:pt x="0" y="26903"/>
                    </a:moveTo>
                    <a:lnTo>
                      <a:pt x="0" y="26903"/>
                    </a:lnTo>
                    <a:cubicBezTo>
                      <a:pt x="0" y="26898"/>
                      <a:pt x="4" y="26895"/>
                      <a:pt x="8" y="26895"/>
                    </a:cubicBezTo>
                    <a:cubicBezTo>
                      <a:pt x="13" y="26895"/>
                      <a:pt x="16" y="26898"/>
                      <a:pt x="16" y="26903"/>
                    </a:cubicBezTo>
                    <a:cubicBezTo>
                      <a:pt x="16" y="26907"/>
                      <a:pt x="13" y="26911"/>
                      <a:pt x="8" y="26911"/>
                    </a:cubicBezTo>
                    <a:cubicBezTo>
                      <a:pt x="4" y="26911"/>
                      <a:pt x="0" y="26907"/>
                      <a:pt x="0" y="26903"/>
                    </a:cubicBezTo>
                    <a:close/>
                    <a:moveTo>
                      <a:pt x="0" y="26871"/>
                    </a:moveTo>
                    <a:lnTo>
                      <a:pt x="0" y="26871"/>
                    </a:lnTo>
                    <a:cubicBezTo>
                      <a:pt x="0" y="26866"/>
                      <a:pt x="4" y="26863"/>
                      <a:pt x="8" y="26863"/>
                    </a:cubicBezTo>
                    <a:cubicBezTo>
                      <a:pt x="13" y="26863"/>
                      <a:pt x="16" y="26866"/>
                      <a:pt x="16" y="26871"/>
                    </a:cubicBezTo>
                    <a:cubicBezTo>
                      <a:pt x="16" y="26875"/>
                      <a:pt x="13" y="26879"/>
                      <a:pt x="8" y="26879"/>
                    </a:cubicBezTo>
                    <a:cubicBezTo>
                      <a:pt x="4" y="26879"/>
                      <a:pt x="0" y="26875"/>
                      <a:pt x="0" y="26871"/>
                    </a:cubicBezTo>
                    <a:close/>
                    <a:moveTo>
                      <a:pt x="0" y="26839"/>
                    </a:moveTo>
                    <a:lnTo>
                      <a:pt x="0" y="26839"/>
                    </a:lnTo>
                    <a:cubicBezTo>
                      <a:pt x="0" y="26834"/>
                      <a:pt x="4" y="26831"/>
                      <a:pt x="8" y="26831"/>
                    </a:cubicBezTo>
                    <a:cubicBezTo>
                      <a:pt x="13" y="26831"/>
                      <a:pt x="16" y="26834"/>
                      <a:pt x="16" y="26839"/>
                    </a:cubicBezTo>
                    <a:cubicBezTo>
                      <a:pt x="16" y="26843"/>
                      <a:pt x="13" y="26847"/>
                      <a:pt x="8" y="26847"/>
                    </a:cubicBezTo>
                    <a:cubicBezTo>
                      <a:pt x="4" y="26847"/>
                      <a:pt x="0" y="26843"/>
                      <a:pt x="0" y="26839"/>
                    </a:cubicBezTo>
                    <a:close/>
                    <a:moveTo>
                      <a:pt x="0" y="26807"/>
                    </a:moveTo>
                    <a:lnTo>
                      <a:pt x="0" y="26807"/>
                    </a:lnTo>
                    <a:cubicBezTo>
                      <a:pt x="0" y="26802"/>
                      <a:pt x="4" y="26799"/>
                      <a:pt x="8" y="26799"/>
                    </a:cubicBezTo>
                    <a:cubicBezTo>
                      <a:pt x="13" y="26799"/>
                      <a:pt x="16" y="26802"/>
                      <a:pt x="16" y="26807"/>
                    </a:cubicBezTo>
                    <a:cubicBezTo>
                      <a:pt x="16" y="26811"/>
                      <a:pt x="13" y="26815"/>
                      <a:pt x="8" y="26815"/>
                    </a:cubicBezTo>
                    <a:cubicBezTo>
                      <a:pt x="4" y="26815"/>
                      <a:pt x="0" y="26811"/>
                      <a:pt x="0" y="26807"/>
                    </a:cubicBezTo>
                    <a:close/>
                    <a:moveTo>
                      <a:pt x="0" y="26775"/>
                    </a:moveTo>
                    <a:lnTo>
                      <a:pt x="0" y="26775"/>
                    </a:lnTo>
                    <a:cubicBezTo>
                      <a:pt x="0" y="26770"/>
                      <a:pt x="4" y="26767"/>
                      <a:pt x="8" y="26767"/>
                    </a:cubicBezTo>
                    <a:cubicBezTo>
                      <a:pt x="13" y="26767"/>
                      <a:pt x="16" y="26770"/>
                      <a:pt x="16" y="26775"/>
                    </a:cubicBezTo>
                    <a:cubicBezTo>
                      <a:pt x="16" y="26779"/>
                      <a:pt x="13" y="26783"/>
                      <a:pt x="8" y="26783"/>
                    </a:cubicBezTo>
                    <a:cubicBezTo>
                      <a:pt x="4" y="26783"/>
                      <a:pt x="0" y="26779"/>
                      <a:pt x="0" y="26775"/>
                    </a:cubicBezTo>
                    <a:close/>
                    <a:moveTo>
                      <a:pt x="0" y="26743"/>
                    </a:moveTo>
                    <a:lnTo>
                      <a:pt x="0" y="26743"/>
                    </a:lnTo>
                    <a:cubicBezTo>
                      <a:pt x="0" y="26738"/>
                      <a:pt x="4" y="26735"/>
                      <a:pt x="8" y="26735"/>
                    </a:cubicBezTo>
                    <a:cubicBezTo>
                      <a:pt x="13" y="26735"/>
                      <a:pt x="16" y="26738"/>
                      <a:pt x="16" y="26743"/>
                    </a:cubicBezTo>
                    <a:cubicBezTo>
                      <a:pt x="16" y="26747"/>
                      <a:pt x="13" y="26751"/>
                      <a:pt x="8" y="26751"/>
                    </a:cubicBezTo>
                    <a:cubicBezTo>
                      <a:pt x="4" y="26751"/>
                      <a:pt x="0" y="26747"/>
                      <a:pt x="0" y="26743"/>
                    </a:cubicBezTo>
                    <a:close/>
                    <a:moveTo>
                      <a:pt x="0" y="26711"/>
                    </a:moveTo>
                    <a:lnTo>
                      <a:pt x="0" y="26711"/>
                    </a:lnTo>
                    <a:cubicBezTo>
                      <a:pt x="0" y="26706"/>
                      <a:pt x="4" y="26702"/>
                      <a:pt x="8" y="26702"/>
                    </a:cubicBezTo>
                    <a:cubicBezTo>
                      <a:pt x="13" y="26702"/>
                      <a:pt x="16" y="26706"/>
                      <a:pt x="16" y="26711"/>
                    </a:cubicBezTo>
                    <a:cubicBezTo>
                      <a:pt x="16" y="26715"/>
                      <a:pt x="13" y="26719"/>
                      <a:pt x="8" y="26719"/>
                    </a:cubicBezTo>
                    <a:cubicBezTo>
                      <a:pt x="4" y="26719"/>
                      <a:pt x="0" y="26715"/>
                      <a:pt x="0" y="26711"/>
                    </a:cubicBezTo>
                    <a:close/>
                    <a:moveTo>
                      <a:pt x="0" y="26679"/>
                    </a:moveTo>
                    <a:lnTo>
                      <a:pt x="0" y="26678"/>
                    </a:lnTo>
                    <a:cubicBezTo>
                      <a:pt x="0" y="26674"/>
                      <a:pt x="4" y="26670"/>
                      <a:pt x="8" y="26670"/>
                    </a:cubicBezTo>
                    <a:cubicBezTo>
                      <a:pt x="13" y="26670"/>
                      <a:pt x="16" y="26674"/>
                      <a:pt x="16" y="26678"/>
                    </a:cubicBezTo>
                    <a:lnTo>
                      <a:pt x="16" y="26679"/>
                    </a:lnTo>
                    <a:cubicBezTo>
                      <a:pt x="16" y="26683"/>
                      <a:pt x="13" y="26687"/>
                      <a:pt x="8" y="26687"/>
                    </a:cubicBezTo>
                    <a:cubicBezTo>
                      <a:pt x="4" y="26687"/>
                      <a:pt x="0" y="26683"/>
                      <a:pt x="0" y="26679"/>
                    </a:cubicBezTo>
                    <a:close/>
                    <a:moveTo>
                      <a:pt x="0" y="26646"/>
                    </a:moveTo>
                    <a:lnTo>
                      <a:pt x="0" y="26646"/>
                    </a:lnTo>
                    <a:cubicBezTo>
                      <a:pt x="0" y="26642"/>
                      <a:pt x="4" y="26638"/>
                      <a:pt x="8" y="26638"/>
                    </a:cubicBezTo>
                    <a:cubicBezTo>
                      <a:pt x="13" y="26638"/>
                      <a:pt x="16" y="26642"/>
                      <a:pt x="16" y="26646"/>
                    </a:cubicBezTo>
                    <a:cubicBezTo>
                      <a:pt x="16" y="26651"/>
                      <a:pt x="13" y="26654"/>
                      <a:pt x="8" y="26654"/>
                    </a:cubicBezTo>
                    <a:cubicBezTo>
                      <a:pt x="4" y="26654"/>
                      <a:pt x="0" y="26651"/>
                      <a:pt x="0" y="26646"/>
                    </a:cubicBezTo>
                    <a:close/>
                    <a:moveTo>
                      <a:pt x="0" y="26614"/>
                    </a:moveTo>
                    <a:lnTo>
                      <a:pt x="0" y="26614"/>
                    </a:lnTo>
                    <a:cubicBezTo>
                      <a:pt x="0" y="26610"/>
                      <a:pt x="4" y="26606"/>
                      <a:pt x="8" y="26606"/>
                    </a:cubicBezTo>
                    <a:cubicBezTo>
                      <a:pt x="13" y="26606"/>
                      <a:pt x="16" y="26610"/>
                      <a:pt x="16" y="26614"/>
                    </a:cubicBezTo>
                    <a:cubicBezTo>
                      <a:pt x="16" y="26619"/>
                      <a:pt x="13" y="26622"/>
                      <a:pt x="8" y="26622"/>
                    </a:cubicBezTo>
                    <a:cubicBezTo>
                      <a:pt x="4" y="26622"/>
                      <a:pt x="0" y="26619"/>
                      <a:pt x="0" y="26614"/>
                    </a:cubicBezTo>
                    <a:close/>
                    <a:moveTo>
                      <a:pt x="0" y="26582"/>
                    </a:moveTo>
                    <a:lnTo>
                      <a:pt x="0" y="26582"/>
                    </a:lnTo>
                    <a:cubicBezTo>
                      <a:pt x="0" y="26578"/>
                      <a:pt x="4" y="26574"/>
                      <a:pt x="8" y="26574"/>
                    </a:cubicBezTo>
                    <a:cubicBezTo>
                      <a:pt x="13" y="26574"/>
                      <a:pt x="16" y="26578"/>
                      <a:pt x="16" y="26582"/>
                    </a:cubicBezTo>
                    <a:cubicBezTo>
                      <a:pt x="16" y="26587"/>
                      <a:pt x="13" y="26590"/>
                      <a:pt x="8" y="26590"/>
                    </a:cubicBezTo>
                    <a:cubicBezTo>
                      <a:pt x="4" y="26590"/>
                      <a:pt x="0" y="26587"/>
                      <a:pt x="0" y="26582"/>
                    </a:cubicBezTo>
                    <a:close/>
                    <a:moveTo>
                      <a:pt x="0" y="26550"/>
                    </a:moveTo>
                    <a:lnTo>
                      <a:pt x="0" y="26550"/>
                    </a:lnTo>
                    <a:cubicBezTo>
                      <a:pt x="0" y="26546"/>
                      <a:pt x="4" y="26542"/>
                      <a:pt x="8" y="26542"/>
                    </a:cubicBezTo>
                    <a:cubicBezTo>
                      <a:pt x="13" y="26542"/>
                      <a:pt x="16" y="26546"/>
                      <a:pt x="16" y="26550"/>
                    </a:cubicBezTo>
                    <a:cubicBezTo>
                      <a:pt x="16" y="26555"/>
                      <a:pt x="13" y="26558"/>
                      <a:pt x="8" y="26558"/>
                    </a:cubicBezTo>
                    <a:cubicBezTo>
                      <a:pt x="4" y="26558"/>
                      <a:pt x="0" y="26555"/>
                      <a:pt x="0" y="26550"/>
                    </a:cubicBezTo>
                    <a:close/>
                    <a:moveTo>
                      <a:pt x="0" y="26518"/>
                    </a:moveTo>
                    <a:lnTo>
                      <a:pt x="0" y="26518"/>
                    </a:lnTo>
                    <a:cubicBezTo>
                      <a:pt x="0" y="26514"/>
                      <a:pt x="4" y="26510"/>
                      <a:pt x="8" y="26510"/>
                    </a:cubicBezTo>
                    <a:cubicBezTo>
                      <a:pt x="13" y="26510"/>
                      <a:pt x="16" y="26514"/>
                      <a:pt x="16" y="26518"/>
                    </a:cubicBezTo>
                    <a:cubicBezTo>
                      <a:pt x="16" y="26523"/>
                      <a:pt x="13" y="26526"/>
                      <a:pt x="8" y="26526"/>
                    </a:cubicBezTo>
                    <a:cubicBezTo>
                      <a:pt x="4" y="26526"/>
                      <a:pt x="0" y="26523"/>
                      <a:pt x="0" y="26518"/>
                    </a:cubicBezTo>
                    <a:close/>
                    <a:moveTo>
                      <a:pt x="0" y="26486"/>
                    </a:moveTo>
                    <a:lnTo>
                      <a:pt x="0" y="26486"/>
                    </a:lnTo>
                    <a:cubicBezTo>
                      <a:pt x="0" y="26482"/>
                      <a:pt x="4" y="26478"/>
                      <a:pt x="8" y="26478"/>
                    </a:cubicBezTo>
                    <a:cubicBezTo>
                      <a:pt x="13" y="26478"/>
                      <a:pt x="16" y="26482"/>
                      <a:pt x="16" y="26486"/>
                    </a:cubicBezTo>
                    <a:cubicBezTo>
                      <a:pt x="16" y="26491"/>
                      <a:pt x="13" y="26494"/>
                      <a:pt x="8" y="26494"/>
                    </a:cubicBezTo>
                    <a:cubicBezTo>
                      <a:pt x="4" y="26494"/>
                      <a:pt x="0" y="26491"/>
                      <a:pt x="0" y="26486"/>
                    </a:cubicBezTo>
                    <a:close/>
                    <a:moveTo>
                      <a:pt x="0" y="26454"/>
                    </a:moveTo>
                    <a:lnTo>
                      <a:pt x="0" y="26454"/>
                    </a:lnTo>
                    <a:cubicBezTo>
                      <a:pt x="0" y="26450"/>
                      <a:pt x="4" y="26446"/>
                      <a:pt x="8" y="26446"/>
                    </a:cubicBezTo>
                    <a:cubicBezTo>
                      <a:pt x="13" y="26446"/>
                      <a:pt x="16" y="26450"/>
                      <a:pt x="16" y="26454"/>
                    </a:cubicBezTo>
                    <a:cubicBezTo>
                      <a:pt x="16" y="26459"/>
                      <a:pt x="13" y="26462"/>
                      <a:pt x="8" y="26462"/>
                    </a:cubicBezTo>
                    <a:cubicBezTo>
                      <a:pt x="4" y="26462"/>
                      <a:pt x="0" y="26459"/>
                      <a:pt x="0" y="26454"/>
                    </a:cubicBezTo>
                    <a:close/>
                    <a:moveTo>
                      <a:pt x="0" y="26422"/>
                    </a:moveTo>
                    <a:lnTo>
                      <a:pt x="0" y="26422"/>
                    </a:lnTo>
                    <a:cubicBezTo>
                      <a:pt x="0" y="26418"/>
                      <a:pt x="4" y="26414"/>
                      <a:pt x="8" y="26414"/>
                    </a:cubicBezTo>
                    <a:cubicBezTo>
                      <a:pt x="13" y="26414"/>
                      <a:pt x="16" y="26418"/>
                      <a:pt x="16" y="26422"/>
                    </a:cubicBezTo>
                    <a:cubicBezTo>
                      <a:pt x="16" y="26427"/>
                      <a:pt x="13" y="26430"/>
                      <a:pt x="8" y="26430"/>
                    </a:cubicBezTo>
                    <a:cubicBezTo>
                      <a:pt x="4" y="26430"/>
                      <a:pt x="0" y="26427"/>
                      <a:pt x="0" y="26422"/>
                    </a:cubicBezTo>
                    <a:close/>
                    <a:moveTo>
                      <a:pt x="0" y="26390"/>
                    </a:moveTo>
                    <a:lnTo>
                      <a:pt x="0" y="26390"/>
                    </a:lnTo>
                    <a:cubicBezTo>
                      <a:pt x="0" y="26386"/>
                      <a:pt x="4" y="26382"/>
                      <a:pt x="8" y="26382"/>
                    </a:cubicBezTo>
                    <a:cubicBezTo>
                      <a:pt x="13" y="26382"/>
                      <a:pt x="16" y="26386"/>
                      <a:pt x="16" y="26390"/>
                    </a:cubicBezTo>
                    <a:cubicBezTo>
                      <a:pt x="16" y="26395"/>
                      <a:pt x="13" y="26398"/>
                      <a:pt x="8" y="26398"/>
                    </a:cubicBezTo>
                    <a:cubicBezTo>
                      <a:pt x="4" y="26398"/>
                      <a:pt x="0" y="26395"/>
                      <a:pt x="0" y="26390"/>
                    </a:cubicBezTo>
                    <a:close/>
                    <a:moveTo>
                      <a:pt x="0" y="26358"/>
                    </a:moveTo>
                    <a:lnTo>
                      <a:pt x="0" y="26358"/>
                    </a:lnTo>
                    <a:cubicBezTo>
                      <a:pt x="0" y="26354"/>
                      <a:pt x="4" y="26350"/>
                      <a:pt x="8" y="26350"/>
                    </a:cubicBezTo>
                    <a:cubicBezTo>
                      <a:pt x="13" y="26350"/>
                      <a:pt x="16" y="26354"/>
                      <a:pt x="16" y="26358"/>
                    </a:cubicBezTo>
                    <a:cubicBezTo>
                      <a:pt x="16" y="26363"/>
                      <a:pt x="13" y="26366"/>
                      <a:pt x="8" y="26366"/>
                    </a:cubicBezTo>
                    <a:cubicBezTo>
                      <a:pt x="4" y="26366"/>
                      <a:pt x="0" y="26363"/>
                      <a:pt x="0" y="26358"/>
                    </a:cubicBezTo>
                    <a:close/>
                    <a:moveTo>
                      <a:pt x="0" y="26326"/>
                    </a:moveTo>
                    <a:lnTo>
                      <a:pt x="0" y="26326"/>
                    </a:lnTo>
                    <a:cubicBezTo>
                      <a:pt x="0" y="26322"/>
                      <a:pt x="4" y="26318"/>
                      <a:pt x="8" y="26318"/>
                    </a:cubicBezTo>
                    <a:cubicBezTo>
                      <a:pt x="13" y="26318"/>
                      <a:pt x="16" y="26322"/>
                      <a:pt x="16" y="26326"/>
                    </a:cubicBezTo>
                    <a:cubicBezTo>
                      <a:pt x="16" y="26331"/>
                      <a:pt x="13" y="26334"/>
                      <a:pt x="8" y="26334"/>
                    </a:cubicBezTo>
                    <a:cubicBezTo>
                      <a:pt x="4" y="26334"/>
                      <a:pt x="0" y="26331"/>
                      <a:pt x="0" y="26326"/>
                    </a:cubicBezTo>
                    <a:close/>
                    <a:moveTo>
                      <a:pt x="0" y="26294"/>
                    </a:moveTo>
                    <a:lnTo>
                      <a:pt x="0" y="26294"/>
                    </a:lnTo>
                    <a:cubicBezTo>
                      <a:pt x="0" y="26290"/>
                      <a:pt x="4" y="26286"/>
                      <a:pt x="8" y="26286"/>
                    </a:cubicBezTo>
                    <a:cubicBezTo>
                      <a:pt x="13" y="26286"/>
                      <a:pt x="16" y="26290"/>
                      <a:pt x="16" y="26294"/>
                    </a:cubicBezTo>
                    <a:cubicBezTo>
                      <a:pt x="16" y="26299"/>
                      <a:pt x="13" y="26302"/>
                      <a:pt x="8" y="26302"/>
                    </a:cubicBezTo>
                    <a:cubicBezTo>
                      <a:pt x="4" y="26302"/>
                      <a:pt x="0" y="26299"/>
                      <a:pt x="0" y="26294"/>
                    </a:cubicBezTo>
                    <a:close/>
                    <a:moveTo>
                      <a:pt x="0" y="26262"/>
                    </a:moveTo>
                    <a:lnTo>
                      <a:pt x="0" y="26262"/>
                    </a:lnTo>
                    <a:cubicBezTo>
                      <a:pt x="0" y="26258"/>
                      <a:pt x="4" y="26254"/>
                      <a:pt x="8" y="26254"/>
                    </a:cubicBezTo>
                    <a:cubicBezTo>
                      <a:pt x="13" y="26254"/>
                      <a:pt x="16" y="26258"/>
                      <a:pt x="16" y="26262"/>
                    </a:cubicBezTo>
                    <a:cubicBezTo>
                      <a:pt x="16" y="26267"/>
                      <a:pt x="13" y="26270"/>
                      <a:pt x="8" y="26270"/>
                    </a:cubicBezTo>
                    <a:cubicBezTo>
                      <a:pt x="4" y="26270"/>
                      <a:pt x="0" y="26267"/>
                      <a:pt x="0" y="26262"/>
                    </a:cubicBezTo>
                    <a:close/>
                    <a:moveTo>
                      <a:pt x="1" y="26230"/>
                    </a:moveTo>
                    <a:lnTo>
                      <a:pt x="1" y="26230"/>
                    </a:lnTo>
                    <a:cubicBezTo>
                      <a:pt x="1" y="26226"/>
                      <a:pt x="4" y="26222"/>
                      <a:pt x="9" y="26222"/>
                    </a:cubicBezTo>
                    <a:cubicBezTo>
                      <a:pt x="13" y="26222"/>
                      <a:pt x="17" y="26226"/>
                      <a:pt x="17" y="26230"/>
                    </a:cubicBezTo>
                    <a:cubicBezTo>
                      <a:pt x="17" y="26235"/>
                      <a:pt x="13" y="26238"/>
                      <a:pt x="9" y="26238"/>
                    </a:cubicBezTo>
                    <a:cubicBezTo>
                      <a:pt x="4" y="26238"/>
                      <a:pt x="1" y="26235"/>
                      <a:pt x="1" y="26230"/>
                    </a:cubicBezTo>
                    <a:close/>
                    <a:moveTo>
                      <a:pt x="1" y="26198"/>
                    </a:moveTo>
                    <a:lnTo>
                      <a:pt x="1" y="26198"/>
                    </a:lnTo>
                    <a:cubicBezTo>
                      <a:pt x="1" y="26194"/>
                      <a:pt x="4" y="26190"/>
                      <a:pt x="9" y="26190"/>
                    </a:cubicBezTo>
                    <a:cubicBezTo>
                      <a:pt x="13" y="26190"/>
                      <a:pt x="17" y="26194"/>
                      <a:pt x="17" y="26198"/>
                    </a:cubicBezTo>
                    <a:cubicBezTo>
                      <a:pt x="17" y="26203"/>
                      <a:pt x="13" y="26206"/>
                      <a:pt x="9" y="26206"/>
                    </a:cubicBezTo>
                    <a:cubicBezTo>
                      <a:pt x="4" y="26206"/>
                      <a:pt x="1" y="26203"/>
                      <a:pt x="1" y="26198"/>
                    </a:cubicBezTo>
                    <a:close/>
                    <a:moveTo>
                      <a:pt x="1" y="26166"/>
                    </a:moveTo>
                    <a:lnTo>
                      <a:pt x="1" y="26166"/>
                    </a:lnTo>
                    <a:cubicBezTo>
                      <a:pt x="1" y="26162"/>
                      <a:pt x="4" y="26158"/>
                      <a:pt x="9" y="26158"/>
                    </a:cubicBezTo>
                    <a:cubicBezTo>
                      <a:pt x="13" y="26158"/>
                      <a:pt x="17" y="26162"/>
                      <a:pt x="17" y="26166"/>
                    </a:cubicBezTo>
                    <a:cubicBezTo>
                      <a:pt x="17" y="26171"/>
                      <a:pt x="13" y="26174"/>
                      <a:pt x="9" y="26174"/>
                    </a:cubicBezTo>
                    <a:cubicBezTo>
                      <a:pt x="4" y="26174"/>
                      <a:pt x="1" y="26171"/>
                      <a:pt x="1" y="26166"/>
                    </a:cubicBezTo>
                    <a:close/>
                    <a:moveTo>
                      <a:pt x="1" y="26134"/>
                    </a:moveTo>
                    <a:lnTo>
                      <a:pt x="1" y="26134"/>
                    </a:lnTo>
                    <a:cubicBezTo>
                      <a:pt x="1" y="26130"/>
                      <a:pt x="4" y="26126"/>
                      <a:pt x="9" y="26126"/>
                    </a:cubicBezTo>
                    <a:cubicBezTo>
                      <a:pt x="13" y="26126"/>
                      <a:pt x="17" y="26130"/>
                      <a:pt x="17" y="26134"/>
                    </a:cubicBezTo>
                    <a:cubicBezTo>
                      <a:pt x="17" y="26139"/>
                      <a:pt x="13" y="26142"/>
                      <a:pt x="9" y="26142"/>
                    </a:cubicBezTo>
                    <a:cubicBezTo>
                      <a:pt x="4" y="26142"/>
                      <a:pt x="1" y="26139"/>
                      <a:pt x="1" y="26134"/>
                    </a:cubicBezTo>
                    <a:close/>
                    <a:moveTo>
                      <a:pt x="1" y="26102"/>
                    </a:moveTo>
                    <a:lnTo>
                      <a:pt x="1" y="26102"/>
                    </a:lnTo>
                    <a:cubicBezTo>
                      <a:pt x="1" y="26098"/>
                      <a:pt x="4" y="26094"/>
                      <a:pt x="9" y="26094"/>
                    </a:cubicBezTo>
                    <a:cubicBezTo>
                      <a:pt x="13" y="26094"/>
                      <a:pt x="17" y="26098"/>
                      <a:pt x="17" y="26102"/>
                    </a:cubicBezTo>
                    <a:cubicBezTo>
                      <a:pt x="17" y="26107"/>
                      <a:pt x="13" y="26110"/>
                      <a:pt x="9" y="26110"/>
                    </a:cubicBezTo>
                    <a:cubicBezTo>
                      <a:pt x="4" y="26110"/>
                      <a:pt x="1" y="26107"/>
                      <a:pt x="1" y="26102"/>
                    </a:cubicBezTo>
                    <a:close/>
                    <a:moveTo>
                      <a:pt x="1" y="26070"/>
                    </a:moveTo>
                    <a:lnTo>
                      <a:pt x="1" y="26070"/>
                    </a:lnTo>
                    <a:cubicBezTo>
                      <a:pt x="1" y="26066"/>
                      <a:pt x="4" y="26062"/>
                      <a:pt x="9" y="26062"/>
                    </a:cubicBezTo>
                    <a:cubicBezTo>
                      <a:pt x="13" y="26062"/>
                      <a:pt x="17" y="26066"/>
                      <a:pt x="17" y="26070"/>
                    </a:cubicBezTo>
                    <a:cubicBezTo>
                      <a:pt x="17" y="26075"/>
                      <a:pt x="13" y="26078"/>
                      <a:pt x="9" y="26078"/>
                    </a:cubicBezTo>
                    <a:cubicBezTo>
                      <a:pt x="4" y="26078"/>
                      <a:pt x="1" y="26075"/>
                      <a:pt x="1" y="26070"/>
                    </a:cubicBezTo>
                    <a:close/>
                    <a:moveTo>
                      <a:pt x="1" y="26038"/>
                    </a:moveTo>
                    <a:lnTo>
                      <a:pt x="1" y="26038"/>
                    </a:lnTo>
                    <a:cubicBezTo>
                      <a:pt x="1" y="26034"/>
                      <a:pt x="4" y="26030"/>
                      <a:pt x="9" y="26030"/>
                    </a:cubicBezTo>
                    <a:cubicBezTo>
                      <a:pt x="13" y="26030"/>
                      <a:pt x="17" y="26034"/>
                      <a:pt x="17" y="26038"/>
                    </a:cubicBezTo>
                    <a:cubicBezTo>
                      <a:pt x="17" y="26043"/>
                      <a:pt x="13" y="26046"/>
                      <a:pt x="9" y="26046"/>
                    </a:cubicBezTo>
                    <a:cubicBezTo>
                      <a:pt x="4" y="26046"/>
                      <a:pt x="1" y="26043"/>
                      <a:pt x="1" y="26038"/>
                    </a:cubicBezTo>
                    <a:close/>
                    <a:moveTo>
                      <a:pt x="1" y="26006"/>
                    </a:moveTo>
                    <a:lnTo>
                      <a:pt x="1" y="26006"/>
                    </a:lnTo>
                    <a:cubicBezTo>
                      <a:pt x="1" y="26002"/>
                      <a:pt x="4" y="25998"/>
                      <a:pt x="9" y="25998"/>
                    </a:cubicBezTo>
                    <a:cubicBezTo>
                      <a:pt x="13" y="25998"/>
                      <a:pt x="17" y="26002"/>
                      <a:pt x="17" y="26006"/>
                    </a:cubicBezTo>
                    <a:cubicBezTo>
                      <a:pt x="17" y="26011"/>
                      <a:pt x="13" y="26014"/>
                      <a:pt x="9" y="26014"/>
                    </a:cubicBezTo>
                    <a:cubicBezTo>
                      <a:pt x="4" y="26014"/>
                      <a:pt x="1" y="26011"/>
                      <a:pt x="1" y="26006"/>
                    </a:cubicBezTo>
                    <a:close/>
                    <a:moveTo>
                      <a:pt x="1" y="25974"/>
                    </a:moveTo>
                    <a:lnTo>
                      <a:pt x="1" y="25974"/>
                    </a:lnTo>
                    <a:cubicBezTo>
                      <a:pt x="1" y="25970"/>
                      <a:pt x="4" y="25966"/>
                      <a:pt x="9" y="25966"/>
                    </a:cubicBezTo>
                    <a:cubicBezTo>
                      <a:pt x="13" y="25966"/>
                      <a:pt x="17" y="25970"/>
                      <a:pt x="17" y="25974"/>
                    </a:cubicBezTo>
                    <a:cubicBezTo>
                      <a:pt x="17" y="25979"/>
                      <a:pt x="13" y="25982"/>
                      <a:pt x="9" y="25982"/>
                    </a:cubicBezTo>
                    <a:cubicBezTo>
                      <a:pt x="4" y="25982"/>
                      <a:pt x="1" y="25979"/>
                      <a:pt x="1" y="25974"/>
                    </a:cubicBezTo>
                    <a:close/>
                    <a:moveTo>
                      <a:pt x="1" y="25942"/>
                    </a:moveTo>
                    <a:lnTo>
                      <a:pt x="1" y="25942"/>
                    </a:lnTo>
                    <a:cubicBezTo>
                      <a:pt x="1" y="25938"/>
                      <a:pt x="4" y="25934"/>
                      <a:pt x="9" y="25934"/>
                    </a:cubicBezTo>
                    <a:cubicBezTo>
                      <a:pt x="13" y="25934"/>
                      <a:pt x="17" y="25938"/>
                      <a:pt x="17" y="25942"/>
                    </a:cubicBezTo>
                    <a:cubicBezTo>
                      <a:pt x="17" y="25947"/>
                      <a:pt x="13" y="25950"/>
                      <a:pt x="9" y="25950"/>
                    </a:cubicBezTo>
                    <a:cubicBezTo>
                      <a:pt x="4" y="25950"/>
                      <a:pt x="1" y="25947"/>
                      <a:pt x="1" y="25942"/>
                    </a:cubicBezTo>
                    <a:close/>
                    <a:moveTo>
                      <a:pt x="1" y="25910"/>
                    </a:moveTo>
                    <a:lnTo>
                      <a:pt x="1" y="25910"/>
                    </a:lnTo>
                    <a:cubicBezTo>
                      <a:pt x="1" y="25906"/>
                      <a:pt x="4" y="25902"/>
                      <a:pt x="9" y="25902"/>
                    </a:cubicBezTo>
                    <a:cubicBezTo>
                      <a:pt x="13" y="25902"/>
                      <a:pt x="17" y="25906"/>
                      <a:pt x="17" y="25910"/>
                    </a:cubicBezTo>
                    <a:cubicBezTo>
                      <a:pt x="17" y="25914"/>
                      <a:pt x="13" y="25918"/>
                      <a:pt x="9" y="25918"/>
                    </a:cubicBezTo>
                    <a:cubicBezTo>
                      <a:pt x="4" y="25918"/>
                      <a:pt x="1" y="25914"/>
                      <a:pt x="1" y="25910"/>
                    </a:cubicBezTo>
                    <a:close/>
                    <a:moveTo>
                      <a:pt x="1" y="25878"/>
                    </a:moveTo>
                    <a:lnTo>
                      <a:pt x="1" y="25878"/>
                    </a:lnTo>
                    <a:cubicBezTo>
                      <a:pt x="1" y="25874"/>
                      <a:pt x="4" y="25870"/>
                      <a:pt x="9" y="25870"/>
                    </a:cubicBezTo>
                    <a:cubicBezTo>
                      <a:pt x="13" y="25870"/>
                      <a:pt x="17" y="25874"/>
                      <a:pt x="17" y="25878"/>
                    </a:cubicBezTo>
                    <a:cubicBezTo>
                      <a:pt x="17" y="25882"/>
                      <a:pt x="13" y="25886"/>
                      <a:pt x="9" y="25886"/>
                    </a:cubicBezTo>
                    <a:cubicBezTo>
                      <a:pt x="4" y="25886"/>
                      <a:pt x="1" y="25882"/>
                      <a:pt x="1" y="25878"/>
                    </a:cubicBezTo>
                    <a:close/>
                    <a:moveTo>
                      <a:pt x="1" y="25846"/>
                    </a:moveTo>
                    <a:lnTo>
                      <a:pt x="1" y="25846"/>
                    </a:lnTo>
                    <a:cubicBezTo>
                      <a:pt x="1" y="25842"/>
                      <a:pt x="4" y="25838"/>
                      <a:pt x="9" y="25838"/>
                    </a:cubicBezTo>
                    <a:cubicBezTo>
                      <a:pt x="13" y="25838"/>
                      <a:pt x="17" y="25842"/>
                      <a:pt x="17" y="25846"/>
                    </a:cubicBezTo>
                    <a:cubicBezTo>
                      <a:pt x="17" y="25850"/>
                      <a:pt x="13" y="25854"/>
                      <a:pt x="9" y="25854"/>
                    </a:cubicBezTo>
                    <a:cubicBezTo>
                      <a:pt x="4" y="25854"/>
                      <a:pt x="1" y="25850"/>
                      <a:pt x="1" y="25846"/>
                    </a:cubicBezTo>
                    <a:close/>
                    <a:moveTo>
                      <a:pt x="1" y="25814"/>
                    </a:moveTo>
                    <a:lnTo>
                      <a:pt x="1" y="25814"/>
                    </a:lnTo>
                    <a:cubicBezTo>
                      <a:pt x="1" y="25810"/>
                      <a:pt x="4" y="25806"/>
                      <a:pt x="9" y="25806"/>
                    </a:cubicBezTo>
                    <a:cubicBezTo>
                      <a:pt x="13" y="25806"/>
                      <a:pt x="17" y="25810"/>
                      <a:pt x="17" y="25814"/>
                    </a:cubicBezTo>
                    <a:cubicBezTo>
                      <a:pt x="17" y="25818"/>
                      <a:pt x="13" y="25822"/>
                      <a:pt x="9" y="25822"/>
                    </a:cubicBezTo>
                    <a:cubicBezTo>
                      <a:pt x="4" y="25822"/>
                      <a:pt x="1" y="25818"/>
                      <a:pt x="1" y="25814"/>
                    </a:cubicBezTo>
                    <a:close/>
                    <a:moveTo>
                      <a:pt x="1" y="25782"/>
                    </a:moveTo>
                    <a:lnTo>
                      <a:pt x="1" y="25782"/>
                    </a:lnTo>
                    <a:cubicBezTo>
                      <a:pt x="1" y="25778"/>
                      <a:pt x="4" y="25774"/>
                      <a:pt x="9" y="25774"/>
                    </a:cubicBezTo>
                    <a:cubicBezTo>
                      <a:pt x="13" y="25774"/>
                      <a:pt x="17" y="25778"/>
                      <a:pt x="17" y="25782"/>
                    </a:cubicBezTo>
                    <a:cubicBezTo>
                      <a:pt x="17" y="25786"/>
                      <a:pt x="13" y="25790"/>
                      <a:pt x="9" y="25790"/>
                    </a:cubicBezTo>
                    <a:cubicBezTo>
                      <a:pt x="4" y="25790"/>
                      <a:pt x="1" y="25786"/>
                      <a:pt x="1" y="25782"/>
                    </a:cubicBezTo>
                    <a:close/>
                    <a:moveTo>
                      <a:pt x="1" y="25750"/>
                    </a:moveTo>
                    <a:lnTo>
                      <a:pt x="1" y="25750"/>
                    </a:lnTo>
                    <a:cubicBezTo>
                      <a:pt x="1" y="25746"/>
                      <a:pt x="4" y="25742"/>
                      <a:pt x="9" y="25742"/>
                    </a:cubicBezTo>
                    <a:cubicBezTo>
                      <a:pt x="13" y="25742"/>
                      <a:pt x="17" y="25746"/>
                      <a:pt x="17" y="25750"/>
                    </a:cubicBezTo>
                    <a:cubicBezTo>
                      <a:pt x="17" y="25754"/>
                      <a:pt x="13" y="25758"/>
                      <a:pt x="9" y="25758"/>
                    </a:cubicBezTo>
                    <a:cubicBezTo>
                      <a:pt x="4" y="25758"/>
                      <a:pt x="1" y="25754"/>
                      <a:pt x="1" y="25750"/>
                    </a:cubicBezTo>
                    <a:close/>
                    <a:moveTo>
                      <a:pt x="1" y="25718"/>
                    </a:moveTo>
                    <a:lnTo>
                      <a:pt x="1" y="25718"/>
                    </a:lnTo>
                    <a:cubicBezTo>
                      <a:pt x="1" y="25714"/>
                      <a:pt x="4" y="25710"/>
                      <a:pt x="9" y="25710"/>
                    </a:cubicBezTo>
                    <a:cubicBezTo>
                      <a:pt x="13" y="25710"/>
                      <a:pt x="17" y="25714"/>
                      <a:pt x="17" y="25718"/>
                    </a:cubicBezTo>
                    <a:cubicBezTo>
                      <a:pt x="17" y="25722"/>
                      <a:pt x="13" y="25726"/>
                      <a:pt x="9" y="25726"/>
                    </a:cubicBezTo>
                    <a:cubicBezTo>
                      <a:pt x="4" y="25726"/>
                      <a:pt x="1" y="25722"/>
                      <a:pt x="1" y="25718"/>
                    </a:cubicBezTo>
                    <a:close/>
                    <a:moveTo>
                      <a:pt x="1" y="25686"/>
                    </a:moveTo>
                    <a:lnTo>
                      <a:pt x="1" y="25686"/>
                    </a:lnTo>
                    <a:cubicBezTo>
                      <a:pt x="1" y="25682"/>
                      <a:pt x="4" y="25678"/>
                      <a:pt x="9" y="25678"/>
                    </a:cubicBezTo>
                    <a:cubicBezTo>
                      <a:pt x="13" y="25678"/>
                      <a:pt x="17" y="25682"/>
                      <a:pt x="17" y="25686"/>
                    </a:cubicBezTo>
                    <a:cubicBezTo>
                      <a:pt x="17" y="25690"/>
                      <a:pt x="13" y="25694"/>
                      <a:pt x="9" y="25694"/>
                    </a:cubicBezTo>
                    <a:cubicBezTo>
                      <a:pt x="4" y="25694"/>
                      <a:pt x="1" y="25690"/>
                      <a:pt x="1" y="25686"/>
                    </a:cubicBezTo>
                    <a:close/>
                    <a:moveTo>
                      <a:pt x="1" y="25654"/>
                    </a:moveTo>
                    <a:lnTo>
                      <a:pt x="1" y="25654"/>
                    </a:lnTo>
                    <a:cubicBezTo>
                      <a:pt x="1" y="25650"/>
                      <a:pt x="4" y="25646"/>
                      <a:pt x="9" y="25646"/>
                    </a:cubicBezTo>
                    <a:cubicBezTo>
                      <a:pt x="13" y="25646"/>
                      <a:pt x="17" y="25650"/>
                      <a:pt x="17" y="25654"/>
                    </a:cubicBezTo>
                    <a:cubicBezTo>
                      <a:pt x="17" y="25658"/>
                      <a:pt x="13" y="25662"/>
                      <a:pt x="9" y="25662"/>
                    </a:cubicBezTo>
                    <a:cubicBezTo>
                      <a:pt x="4" y="25662"/>
                      <a:pt x="1" y="25658"/>
                      <a:pt x="1" y="25654"/>
                    </a:cubicBezTo>
                    <a:close/>
                    <a:moveTo>
                      <a:pt x="1" y="25622"/>
                    </a:moveTo>
                    <a:lnTo>
                      <a:pt x="1" y="25622"/>
                    </a:lnTo>
                    <a:cubicBezTo>
                      <a:pt x="1" y="25617"/>
                      <a:pt x="4" y="25614"/>
                      <a:pt x="9" y="25614"/>
                    </a:cubicBezTo>
                    <a:cubicBezTo>
                      <a:pt x="13" y="25614"/>
                      <a:pt x="17" y="25617"/>
                      <a:pt x="17" y="25622"/>
                    </a:cubicBezTo>
                    <a:cubicBezTo>
                      <a:pt x="17" y="25626"/>
                      <a:pt x="13" y="25630"/>
                      <a:pt x="9" y="25630"/>
                    </a:cubicBezTo>
                    <a:cubicBezTo>
                      <a:pt x="4" y="25630"/>
                      <a:pt x="1" y="25626"/>
                      <a:pt x="1" y="25622"/>
                    </a:cubicBezTo>
                    <a:close/>
                    <a:moveTo>
                      <a:pt x="1" y="25590"/>
                    </a:moveTo>
                    <a:lnTo>
                      <a:pt x="1" y="25590"/>
                    </a:lnTo>
                    <a:cubicBezTo>
                      <a:pt x="1" y="25585"/>
                      <a:pt x="4" y="25582"/>
                      <a:pt x="9" y="25582"/>
                    </a:cubicBezTo>
                    <a:cubicBezTo>
                      <a:pt x="13" y="25582"/>
                      <a:pt x="17" y="25585"/>
                      <a:pt x="17" y="25590"/>
                    </a:cubicBezTo>
                    <a:cubicBezTo>
                      <a:pt x="17" y="25594"/>
                      <a:pt x="13" y="25598"/>
                      <a:pt x="9" y="25598"/>
                    </a:cubicBezTo>
                    <a:cubicBezTo>
                      <a:pt x="4" y="25598"/>
                      <a:pt x="1" y="25594"/>
                      <a:pt x="1" y="25590"/>
                    </a:cubicBezTo>
                    <a:close/>
                    <a:moveTo>
                      <a:pt x="1" y="25558"/>
                    </a:moveTo>
                    <a:lnTo>
                      <a:pt x="1" y="25558"/>
                    </a:lnTo>
                    <a:cubicBezTo>
                      <a:pt x="1" y="25553"/>
                      <a:pt x="4" y="25550"/>
                      <a:pt x="9" y="25550"/>
                    </a:cubicBezTo>
                    <a:cubicBezTo>
                      <a:pt x="13" y="25550"/>
                      <a:pt x="17" y="25553"/>
                      <a:pt x="17" y="25558"/>
                    </a:cubicBezTo>
                    <a:cubicBezTo>
                      <a:pt x="17" y="25562"/>
                      <a:pt x="13" y="25566"/>
                      <a:pt x="9" y="25566"/>
                    </a:cubicBezTo>
                    <a:cubicBezTo>
                      <a:pt x="4" y="25566"/>
                      <a:pt x="1" y="25562"/>
                      <a:pt x="1" y="25558"/>
                    </a:cubicBezTo>
                    <a:close/>
                    <a:moveTo>
                      <a:pt x="1" y="25526"/>
                    </a:moveTo>
                    <a:lnTo>
                      <a:pt x="1" y="25526"/>
                    </a:lnTo>
                    <a:cubicBezTo>
                      <a:pt x="1" y="25521"/>
                      <a:pt x="4" y="25518"/>
                      <a:pt x="9" y="25518"/>
                    </a:cubicBezTo>
                    <a:cubicBezTo>
                      <a:pt x="13" y="25518"/>
                      <a:pt x="17" y="25521"/>
                      <a:pt x="17" y="25526"/>
                    </a:cubicBezTo>
                    <a:cubicBezTo>
                      <a:pt x="17" y="25530"/>
                      <a:pt x="13" y="25534"/>
                      <a:pt x="9" y="25534"/>
                    </a:cubicBezTo>
                    <a:cubicBezTo>
                      <a:pt x="4" y="25534"/>
                      <a:pt x="1" y="25530"/>
                      <a:pt x="1" y="25526"/>
                    </a:cubicBezTo>
                    <a:close/>
                    <a:moveTo>
                      <a:pt x="1" y="25494"/>
                    </a:moveTo>
                    <a:lnTo>
                      <a:pt x="1" y="25494"/>
                    </a:lnTo>
                    <a:cubicBezTo>
                      <a:pt x="1" y="25489"/>
                      <a:pt x="4" y="25486"/>
                      <a:pt x="9" y="25486"/>
                    </a:cubicBezTo>
                    <a:cubicBezTo>
                      <a:pt x="13" y="25486"/>
                      <a:pt x="17" y="25489"/>
                      <a:pt x="17" y="25494"/>
                    </a:cubicBezTo>
                    <a:cubicBezTo>
                      <a:pt x="17" y="25498"/>
                      <a:pt x="13" y="25502"/>
                      <a:pt x="9" y="25502"/>
                    </a:cubicBezTo>
                    <a:cubicBezTo>
                      <a:pt x="4" y="25502"/>
                      <a:pt x="1" y="25498"/>
                      <a:pt x="1" y="25494"/>
                    </a:cubicBezTo>
                    <a:close/>
                    <a:moveTo>
                      <a:pt x="1" y="25462"/>
                    </a:moveTo>
                    <a:lnTo>
                      <a:pt x="1" y="25462"/>
                    </a:lnTo>
                    <a:cubicBezTo>
                      <a:pt x="1" y="25457"/>
                      <a:pt x="4" y="25454"/>
                      <a:pt x="9" y="25454"/>
                    </a:cubicBezTo>
                    <a:cubicBezTo>
                      <a:pt x="13" y="25454"/>
                      <a:pt x="17" y="25457"/>
                      <a:pt x="17" y="25462"/>
                    </a:cubicBezTo>
                    <a:cubicBezTo>
                      <a:pt x="17" y="25466"/>
                      <a:pt x="13" y="25470"/>
                      <a:pt x="9" y="25470"/>
                    </a:cubicBezTo>
                    <a:cubicBezTo>
                      <a:pt x="4" y="25470"/>
                      <a:pt x="1" y="25466"/>
                      <a:pt x="1" y="25462"/>
                    </a:cubicBezTo>
                    <a:close/>
                    <a:moveTo>
                      <a:pt x="1" y="25430"/>
                    </a:moveTo>
                    <a:lnTo>
                      <a:pt x="1" y="25430"/>
                    </a:lnTo>
                    <a:cubicBezTo>
                      <a:pt x="1" y="25425"/>
                      <a:pt x="4" y="25422"/>
                      <a:pt x="9" y="25422"/>
                    </a:cubicBezTo>
                    <a:cubicBezTo>
                      <a:pt x="13" y="25422"/>
                      <a:pt x="17" y="25425"/>
                      <a:pt x="17" y="25430"/>
                    </a:cubicBezTo>
                    <a:cubicBezTo>
                      <a:pt x="17" y="25434"/>
                      <a:pt x="13" y="25438"/>
                      <a:pt x="9" y="25438"/>
                    </a:cubicBezTo>
                    <a:cubicBezTo>
                      <a:pt x="4" y="25438"/>
                      <a:pt x="1" y="25434"/>
                      <a:pt x="1" y="25430"/>
                    </a:cubicBezTo>
                    <a:close/>
                    <a:moveTo>
                      <a:pt x="1" y="25398"/>
                    </a:moveTo>
                    <a:lnTo>
                      <a:pt x="1" y="25398"/>
                    </a:lnTo>
                    <a:cubicBezTo>
                      <a:pt x="1" y="25393"/>
                      <a:pt x="4" y="25390"/>
                      <a:pt x="9" y="25390"/>
                    </a:cubicBezTo>
                    <a:cubicBezTo>
                      <a:pt x="13" y="25390"/>
                      <a:pt x="17" y="25393"/>
                      <a:pt x="17" y="25398"/>
                    </a:cubicBezTo>
                    <a:cubicBezTo>
                      <a:pt x="17" y="25402"/>
                      <a:pt x="13" y="25406"/>
                      <a:pt x="9" y="25406"/>
                    </a:cubicBezTo>
                    <a:cubicBezTo>
                      <a:pt x="4" y="25406"/>
                      <a:pt x="1" y="25402"/>
                      <a:pt x="1" y="25398"/>
                    </a:cubicBezTo>
                    <a:close/>
                    <a:moveTo>
                      <a:pt x="1" y="25366"/>
                    </a:moveTo>
                    <a:lnTo>
                      <a:pt x="1" y="25366"/>
                    </a:lnTo>
                    <a:cubicBezTo>
                      <a:pt x="1" y="25361"/>
                      <a:pt x="4" y="25358"/>
                      <a:pt x="9" y="25358"/>
                    </a:cubicBezTo>
                    <a:cubicBezTo>
                      <a:pt x="13" y="25358"/>
                      <a:pt x="17" y="25361"/>
                      <a:pt x="17" y="25366"/>
                    </a:cubicBezTo>
                    <a:cubicBezTo>
                      <a:pt x="17" y="25370"/>
                      <a:pt x="13" y="25374"/>
                      <a:pt x="9" y="25374"/>
                    </a:cubicBezTo>
                    <a:cubicBezTo>
                      <a:pt x="4" y="25374"/>
                      <a:pt x="1" y="25370"/>
                      <a:pt x="1" y="25366"/>
                    </a:cubicBezTo>
                    <a:close/>
                    <a:moveTo>
                      <a:pt x="1" y="25334"/>
                    </a:moveTo>
                    <a:lnTo>
                      <a:pt x="1" y="25334"/>
                    </a:lnTo>
                    <a:cubicBezTo>
                      <a:pt x="1" y="25329"/>
                      <a:pt x="4" y="25326"/>
                      <a:pt x="9" y="25326"/>
                    </a:cubicBezTo>
                    <a:cubicBezTo>
                      <a:pt x="13" y="25326"/>
                      <a:pt x="17" y="25329"/>
                      <a:pt x="17" y="25334"/>
                    </a:cubicBezTo>
                    <a:cubicBezTo>
                      <a:pt x="17" y="25338"/>
                      <a:pt x="13" y="25342"/>
                      <a:pt x="9" y="25342"/>
                    </a:cubicBezTo>
                    <a:cubicBezTo>
                      <a:pt x="4" y="25342"/>
                      <a:pt x="1" y="25338"/>
                      <a:pt x="1" y="25334"/>
                    </a:cubicBezTo>
                    <a:close/>
                    <a:moveTo>
                      <a:pt x="1" y="25302"/>
                    </a:moveTo>
                    <a:lnTo>
                      <a:pt x="1" y="25302"/>
                    </a:lnTo>
                    <a:cubicBezTo>
                      <a:pt x="1" y="25297"/>
                      <a:pt x="4" y="25294"/>
                      <a:pt x="9" y="25294"/>
                    </a:cubicBezTo>
                    <a:cubicBezTo>
                      <a:pt x="13" y="25294"/>
                      <a:pt x="17" y="25297"/>
                      <a:pt x="17" y="25302"/>
                    </a:cubicBezTo>
                    <a:cubicBezTo>
                      <a:pt x="17" y="25306"/>
                      <a:pt x="13" y="25310"/>
                      <a:pt x="9" y="25310"/>
                    </a:cubicBezTo>
                    <a:cubicBezTo>
                      <a:pt x="4" y="25310"/>
                      <a:pt x="1" y="25306"/>
                      <a:pt x="1" y="25302"/>
                    </a:cubicBezTo>
                    <a:close/>
                    <a:moveTo>
                      <a:pt x="1" y="25270"/>
                    </a:moveTo>
                    <a:lnTo>
                      <a:pt x="1" y="25270"/>
                    </a:lnTo>
                    <a:cubicBezTo>
                      <a:pt x="1" y="25265"/>
                      <a:pt x="4" y="25262"/>
                      <a:pt x="9" y="25262"/>
                    </a:cubicBezTo>
                    <a:cubicBezTo>
                      <a:pt x="13" y="25262"/>
                      <a:pt x="17" y="25265"/>
                      <a:pt x="17" y="25270"/>
                    </a:cubicBezTo>
                    <a:cubicBezTo>
                      <a:pt x="17" y="25274"/>
                      <a:pt x="13" y="25278"/>
                      <a:pt x="9" y="25278"/>
                    </a:cubicBezTo>
                    <a:cubicBezTo>
                      <a:pt x="4" y="25278"/>
                      <a:pt x="1" y="25274"/>
                      <a:pt x="1" y="25270"/>
                    </a:cubicBezTo>
                    <a:close/>
                    <a:moveTo>
                      <a:pt x="1" y="25238"/>
                    </a:moveTo>
                    <a:lnTo>
                      <a:pt x="1" y="25238"/>
                    </a:lnTo>
                    <a:cubicBezTo>
                      <a:pt x="1" y="25233"/>
                      <a:pt x="4" y="25230"/>
                      <a:pt x="9" y="25230"/>
                    </a:cubicBezTo>
                    <a:cubicBezTo>
                      <a:pt x="13" y="25230"/>
                      <a:pt x="17" y="25233"/>
                      <a:pt x="17" y="25238"/>
                    </a:cubicBezTo>
                    <a:cubicBezTo>
                      <a:pt x="17" y="25242"/>
                      <a:pt x="13" y="25246"/>
                      <a:pt x="9" y="25246"/>
                    </a:cubicBezTo>
                    <a:cubicBezTo>
                      <a:pt x="4" y="25246"/>
                      <a:pt x="1" y="25242"/>
                      <a:pt x="1" y="25238"/>
                    </a:cubicBezTo>
                    <a:close/>
                    <a:moveTo>
                      <a:pt x="1" y="25206"/>
                    </a:moveTo>
                    <a:lnTo>
                      <a:pt x="1" y="25206"/>
                    </a:lnTo>
                    <a:cubicBezTo>
                      <a:pt x="1" y="25201"/>
                      <a:pt x="4" y="25198"/>
                      <a:pt x="9" y="25198"/>
                    </a:cubicBezTo>
                    <a:cubicBezTo>
                      <a:pt x="13" y="25198"/>
                      <a:pt x="17" y="25201"/>
                      <a:pt x="17" y="25206"/>
                    </a:cubicBezTo>
                    <a:cubicBezTo>
                      <a:pt x="17" y="25210"/>
                      <a:pt x="13" y="25214"/>
                      <a:pt x="9" y="25214"/>
                    </a:cubicBezTo>
                    <a:cubicBezTo>
                      <a:pt x="4" y="25214"/>
                      <a:pt x="1" y="25210"/>
                      <a:pt x="1" y="25206"/>
                    </a:cubicBezTo>
                    <a:close/>
                    <a:moveTo>
                      <a:pt x="1" y="25174"/>
                    </a:moveTo>
                    <a:lnTo>
                      <a:pt x="1" y="25174"/>
                    </a:lnTo>
                    <a:cubicBezTo>
                      <a:pt x="1" y="25169"/>
                      <a:pt x="4" y="25166"/>
                      <a:pt x="9" y="25166"/>
                    </a:cubicBezTo>
                    <a:cubicBezTo>
                      <a:pt x="13" y="25166"/>
                      <a:pt x="17" y="25169"/>
                      <a:pt x="17" y="25174"/>
                    </a:cubicBezTo>
                    <a:cubicBezTo>
                      <a:pt x="17" y="25178"/>
                      <a:pt x="13" y="25182"/>
                      <a:pt x="9" y="25182"/>
                    </a:cubicBezTo>
                    <a:cubicBezTo>
                      <a:pt x="4" y="25182"/>
                      <a:pt x="1" y="25178"/>
                      <a:pt x="1" y="25174"/>
                    </a:cubicBezTo>
                    <a:close/>
                    <a:moveTo>
                      <a:pt x="1" y="25142"/>
                    </a:moveTo>
                    <a:lnTo>
                      <a:pt x="1" y="25142"/>
                    </a:lnTo>
                    <a:cubicBezTo>
                      <a:pt x="1" y="25137"/>
                      <a:pt x="4" y="25134"/>
                      <a:pt x="9" y="25134"/>
                    </a:cubicBezTo>
                    <a:cubicBezTo>
                      <a:pt x="13" y="25134"/>
                      <a:pt x="17" y="25137"/>
                      <a:pt x="17" y="25142"/>
                    </a:cubicBezTo>
                    <a:cubicBezTo>
                      <a:pt x="17" y="25146"/>
                      <a:pt x="13" y="25150"/>
                      <a:pt x="9" y="25150"/>
                    </a:cubicBezTo>
                    <a:cubicBezTo>
                      <a:pt x="4" y="25150"/>
                      <a:pt x="1" y="25146"/>
                      <a:pt x="1" y="25142"/>
                    </a:cubicBezTo>
                    <a:close/>
                    <a:moveTo>
                      <a:pt x="1" y="25110"/>
                    </a:moveTo>
                    <a:lnTo>
                      <a:pt x="1" y="25110"/>
                    </a:lnTo>
                    <a:cubicBezTo>
                      <a:pt x="1" y="25105"/>
                      <a:pt x="4" y="25102"/>
                      <a:pt x="9" y="25102"/>
                    </a:cubicBezTo>
                    <a:cubicBezTo>
                      <a:pt x="13" y="25102"/>
                      <a:pt x="17" y="25105"/>
                      <a:pt x="17" y="25110"/>
                    </a:cubicBezTo>
                    <a:cubicBezTo>
                      <a:pt x="17" y="25114"/>
                      <a:pt x="13" y="25118"/>
                      <a:pt x="9" y="25118"/>
                    </a:cubicBezTo>
                    <a:cubicBezTo>
                      <a:pt x="4" y="25118"/>
                      <a:pt x="1" y="25114"/>
                      <a:pt x="1" y="25110"/>
                    </a:cubicBezTo>
                    <a:close/>
                    <a:moveTo>
                      <a:pt x="1" y="25078"/>
                    </a:moveTo>
                    <a:lnTo>
                      <a:pt x="1" y="25078"/>
                    </a:lnTo>
                    <a:cubicBezTo>
                      <a:pt x="1" y="25073"/>
                      <a:pt x="4" y="25070"/>
                      <a:pt x="9" y="25070"/>
                    </a:cubicBezTo>
                    <a:cubicBezTo>
                      <a:pt x="13" y="25070"/>
                      <a:pt x="17" y="25073"/>
                      <a:pt x="17" y="25078"/>
                    </a:cubicBezTo>
                    <a:cubicBezTo>
                      <a:pt x="17" y="25082"/>
                      <a:pt x="13" y="25086"/>
                      <a:pt x="9" y="25086"/>
                    </a:cubicBezTo>
                    <a:cubicBezTo>
                      <a:pt x="4" y="25086"/>
                      <a:pt x="1" y="25082"/>
                      <a:pt x="1" y="25078"/>
                    </a:cubicBezTo>
                    <a:close/>
                    <a:moveTo>
                      <a:pt x="1" y="25046"/>
                    </a:moveTo>
                    <a:lnTo>
                      <a:pt x="1" y="25046"/>
                    </a:lnTo>
                    <a:cubicBezTo>
                      <a:pt x="1" y="25041"/>
                      <a:pt x="4" y="25038"/>
                      <a:pt x="9" y="25038"/>
                    </a:cubicBezTo>
                    <a:cubicBezTo>
                      <a:pt x="13" y="25038"/>
                      <a:pt x="17" y="25041"/>
                      <a:pt x="17" y="25046"/>
                    </a:cubicBezTo>
                    <a:cubicBezTo>
                      <a:pt x="17" y="25050"/>
                      <a:pt x="13" y="25054"/>
                      <a:pt x="9" y="25054"/>
                    </a:cubicBezTo>
                    <a:cubicBezTo>
                      <a:pt x="4" y="25054"/>
                      <a:pt x="1" y="25050"/>
                      <a:pt x="1" y="25046"/>
                    </a:cubicBezTo>
                    <a:close/>
                    <a:moveTo>
                      <a:pt x="1" y="25014"/>
                    </a:moveTo>
                    <a:lnTo>
                      <a:pt x="1" y="25014"/>
                    </a:lnTo>
                    <a:cubicBezTo>
                      <a:pt x="1" y="25009"/>
                      <a:pt x="4" y="25006"/>
                      <a:pt x="9" y="25006"/>
                    </a:cubicBezTo>
                    <a:cubicBezTo>
                      <a:pt x="13" y="25006"/>
                      <a:pt x="17" y="25009"/>
                      <a:pt x="17" y="25014"/>
                    </a:cubicBezTo>
                    <a:cubicBezTo>
                      <a:pt x="17" y="25018"/>
                      <a:pt x="13" y="25022"/>
                      <a:pt x="9" y="25022"/>
                    </a:cubicBezTo>
                    <a:cubicBezTo>
                      <a:pt x="4" y="25022"/>
                      <a:pt x="1" y="25018"/>
                      <a:pt x="1" y="25014"/>
                    </a:cubicBezTo>
                    <a:close/>
                    <a:moveTo>
                      <a:pt x="1" y="24982"/>
                    </a:moveTo>
                    <a:lnTo>
                      <a:pt x="1" y="24982"/>
                    </a:lnTo>
                    <a:cubicBezTo>
                      <a:pt x="1" y="24977"/>
                      <a:pt x="4" y="24974"/>
                      <a:pt x="9" y="24974"/>
                    </a:cubicBezTo>
                    <a:cubicBezTo>
                      <a:pt x="13" y="24974"/>
                      <a:pt x="17" y="24977"/>
                      <a:pt x="17" y="24982"/>
                    </a:cubicBezTo>
                    <a:cubicBezTo>
                      <a:pt x="17" y="24986"/>
                      <a:pt x="13" y="24990"/>
                      <a:pt x="9" y="24990"/>
                    </a:cubicBezTo>
                    <a:cubicBezTo>
                      <a:pt x="4" y="24990"/>
                      <a:pt x="1" y="24986"/>
                      <a:pt x="1" y="24982"/>
                    </a:cubicBezTo>
                    <a:close/>
                    <a:moveTo>
                      <a:pt x="1" y="24950"/>
                    </a:moveTo>
                    <a:lnTo>
                      <a:pt x="1" y="24950"/>
                    </a:lnTo>
                    <a:cubicBezTo>
                      <a:pt x="1" y="24945"/>
                      <a:pt x="4" y="24942"/>
                      <a:pt x="9" y="24942"/>
                    </a:cubicBezTo>
                    <a:cubicBezTo>
                      <a:pt x="13" y="24942"/>
                      <a:pt x="17" y="24945"/>
                      <a:pt x="17" y="24950"/>
                    </a:cubicBezTo>
                    <a:cubicBezTo>
                      <a:pt x="17" y="24954"/>
                      <a:pt x="13" y="24958"/>
                      <a:pt x="9" y="24958"/>
                    </a:cubicBezTo>
                    <a:cubicBezTo>
                      <a:pt x="4" y="24958"/>
                      <a:pt x="1" y="24954"/>
                      <a:pt x="1" y="24950"/>
                    </a:cubicBezTo>
                    <a:close/>
                    <a:moveTo>
                      <a:pt x="1" y="24918"/>
                    </a:moveTo>
                    <a:lnTo>
                      <a:pt x="1" y="24918"/>
                    </a:lnTo>
                    <a:cubicBezTo>
                      <a:pt x="1" y="24913"/>
                      <a:pt x="4" y="24910"/>
                      <a:pt x="9" y="24910"/>
                    </a:cubicBezTo>
                    <a:cubicBezTo>
                      <a:pt x="13" y="24910"/>
                      <a:pt x="17" y="24913"/>
                      <a:pt x="17" y="24918"/>
                    </a:cubicBezTo>
                    <a:cubicBezTo>
                      <a:pt x="17" y="24922"/>
                      <a:pt x="13" y="24926"/>
                      <a:pt x="9" y="24926"/>
                    </a:cubicBezTo>
                    <a:cubicBezTo>
                      <a:pt x="4" y="24926"/>
                      <a:pt x="1" y="24922"/>
                      <a:pt x="1" y="24918"/>
                    </a:cubicBezTo>
                    <a:close/>
                    <a:moveTo>
                      <a:pt x="1" y="24886"/>
                    </a:moveTo>
                    <a:lnTo>
                      <a:pt x="1" y="24885"/>
                    </a:lnTo>
                    <a:cubicBezTo>
                      <a:pt x="1" y="24881"/>
                      <a:pt x="4" y="24877"/>
                      <a:pt x="9" y="24877"/>
                    </a:cubicBezTo>
                    <a:cubicBezTo>
                      <a:pt x="13" y="24877"/>
                      <a:pt x="17" y="24881"/>
                      <a:pt x="17" y="24885"/>
                    </a:cubicBezTo>
                    <a:lnTo>
                      <a:pt x="17" y="24886"/>
                    </a:lnTo>
                    <a:cubicBezTo>
                      <a:pt x="17" y="24890"/>
                      <a:pt x="13" y="24894"/>
                      <a:pt x="9" y="24894"/>
                    </a:cubicBezTo>
                    <a:cubicBezTo>
                      <a:pt x="4" y="24894"/>
                      <a:pt x="1" y="24890"/>
                      <a:pt x="1" y="24886"/>
                    </a:cubicBezTo>
                    <a:close/>
                    <a:moveTo>
                      <a:pt x="1" y="24853"/>
                    </a:moveTo>
                    <a:lnTo>
                      <a:pt x="1" y="24853"/>
                    </a:lnTo>
                    <a:cubicBezTo>
                      <a:pt x="1" y="24849"/>
                      <a:pt x="4" y="24845"/>
                      <a:pt x="9" y="24845"/>
                    </a:cubicBezTo>
                    <a:cubicBezTo>
                      <a:pt x="13" y="24845"/>
                      <a:pt x="17" y="24849"/>
                      <a:pt x="17" y="24853"/>
                    </a:cubicBezTo>
                    <a:cubicBezTo>
                      <a:pt x="17" y="24858"/>
                      <a:pt x="13" y="24861"/>
                      <a:pt x="9" y="24861"/>
                    </a:cubicBezTo>
                    <a:cubicBezTo>
                      <a:pt x="4" y="24861"/>
                      <a:pt x="1" y="24858"/>
                      <a:pt x="1" y="24853"/>
                    </a:cubicBezTo>
                    <a:close/>
                    <a:moveTo>
                      <a:pt x="1" y="24821"/>
                    </a:moveTo>
                    <a:lnTo>
                      <a:pt x="1" y="24821"/>
                    </a:lnTo>
                    <a:cubicBezTo>
                      <a:pt x="1" y="24817"/>
                      <a:pt x="4" y="24813"/>
                      <a:pt x="9" y="24813"/>
                    </a:cubicBezTo>
                    <a:cubicBezTo>
                      <a:pt x="13" y="24813"/>
                      <a:pt x="17" y="24817"/>
                      <a:pt x="17" y="24821"/>
                    </a:cubicBezTo>
                    <a:cubicBezTo>
                      <a:pt x="17" y="24826"/>
                      <a:pt x="13" y="24829"/>
                      <a:pt x="9" y="24829"/>
                    </a:cubicBezTo>
                    <a:cubicBezTo>
                      <a:pt x="4" y="24829"/>
                      <a:pt x="1" y="24826"/>
                      <a:pt x="1" y="24821"/>
                    </a:cubicBezTo>
                    <a:close/>
                    <a:moveTo>
                      <a:pt x="1" y="24789"/>
                    </a:moveTo>
                    <a:lnTo>
                      <a:pt x="1" y="24789"/>
                    </a:lnTo>
                    <a:cubicBezTo>
                      <a:pt x="1" y="24785"/>
                      <a:pt x="4" y="24781"/>
                      <a:pt x="9" y="24781"/>
                    </a:cubicBezTo>
                    <a:cubicBezTo>
                      <a:pt x="13" y="24781"/>
                      <a:pt x="17" y="24785"/>
                      <a:pt x="17" y="24789"/>
                    </a:cubicBezTo>
                    <a:cubicBezTo>
                      <a:pt x="17" y="24794"/>
                      <a:pt x="13" y="24797"/>
                      <a:pt x="9" y="24797"/>
                    </a:cubicBezTo>
                    <a:cubicBezTo>
                      <a:pt x="4" y="24797"/>
                      <a:pt x="1" y="24794"/>
                      <a:pt x="1" y="24789"/>
                    </a:cubicBezTo>
                    <a:close/>
                    <a:moveTo>
                      <a:pt x="1" y="24757"/>
                    </a:moveTo>
                    <a:lnTo>
                      <a:pt x="1" y="24757"/>
                    </a:lnTo>
                    <a:cubicBezTo>
                      <a:pt x="1" y="24753"/>
                      <a:pt x="4" y="24749"/>
                      <a:pt x="9" y="24749"/>
                    </a:cubicBezTo>
                    <a:cubicBezTo>
                      <a:pt x="13" y="24749"/>
                      <a:pt x="17" y="24753"/>
                      <a:pt x="17" y="24757"/>
                    </a:cubicBezTo>
                    <a:cubicBezTo>
                      <a:pt x="17" y="24762"/>
                      <a:pt x="13" y="24765"/>
                      <a:pt x="9" y="24765"/>
                    </a:cubicBezTo>
                    <a:cubicBezTo>
                      <a:pt x="4" y="24765"/>
                      <a:pt x="1" y="24762"/>
                      <a:pt x="1" y="24757"/>
                    </a:cubicBezTo>
                    <a:close/>
                    <a:moveTo>
                      <a:pt x="1" y="24725"/>
                    </a:moveTo>
                    <a:lnTo>
                      <a:pt x="1" y="24725"/>
                    </a:lnTo>
                    <a:cubicBezTo>
                      <a:pt x="1" y="24721"/>
                      <a:pt x="4" y="24717"/>
                      <a:pt x="9" y="24717"/>
                    </a:cubicBezTo>
                    <a:cubicBezTo>
                      <a:pt x="13" y="24717"/>
                      <a:pt x="17" y="24721"/>
                      <a:pt x="17" y="24725"/>
                    </a:cubicBezTo>
                    <a:cubicBezTo>
                      <a:pt x="17" y="24730"/>
                      <a:pt x="13" y="24733"/>
                      <a:pt x="9" y="24733"/>
                    </a:cubicBezTo>
                    <a:cubicBezTo>
                      <a:pt x="4" y="24733"/>
                      <a:pt x="1" y="24730"/>
                      <a:pt x="1" y="24725"/>
                    </a:cubicBezTo>
                    <a:close/>
                    <a:moveTo>
                      <a:pt x="1" y="24693"/>
                    </a:moveTo>
                    <a:lnTo>
                      <a:pt x="1" y="24693"/>
                    </a:lnTo>
                    <a:cubicBezTo>
                      <a:pt x="1" y="24689"/>
                      <a:pt x="4" y="24685"/>
                      <a:pt x="9" y="24685"/>
                    </a:cubicBezTo>
                    <a:cubicBezTo>
                      <a:pt x="13" y="24685"/>
                      <a:pt x="17" y="24689"/>
                      <a:pt x="17" y="24693"/>
                    </a:cubicBezTo>
                    <a:cubicBezTo>
                      <a:pt x="17" y="24698"/>
                      <a:pt x="13" y="24701"/>
                      <a:pt x="9" y="24701"/>
                    </a:cubicBezTo>
                    <a:cubicBezTo>
                      <a:pt x="4" y="24701"/>
                      <a:pt x="1" y="24698"/>
                      <a:pt x="1" y="24693"/>
                    </a:cubicBezTo>
                    <a:close/>
                    <a:moveTo>
                      <a:pt x="1" y="24661"/>
                    </a:moveTo>
                    <a:lnTo>
                      <a:pt x="1" y="24661"/>
                    </a:lnTo>
                    <a:cubicBezTo>
                      <a:pt x="1" y="24657"/>
                      <a:pt x="4" y="24653"/>
                      <a:pt x="9" y="24653"/>
                    </a:cubicBezTo>
                    <a:cubicBezTo>
                      <a:pt x="13" y="24653"/>
                      <a:pt x="17" y="24657"/>
                      <a:pt x="17" y="24661"/>
                    </a:cubicBezTo>
                    <a:cubicBezTo>
                      <a:pt x="17" y="24666"/>
                      <a:pt x="13" y="24669"/>
                      <a:pt x="9" y="24669"/>
                    </a:cubicBezTo>
                    <a:cubicBezTo>
                      <a:pt x="4" y="24669"/>
                      <a:pt x="1" y="24666"/>
                      <a:pt x="1" y="24661"/>
                    </a:cubicBezTo>
                    <a:close/>
                    <a:moveTo>
                      <a:pt x="1" y="24629"/>
                    </a:moveTo>
                    <a:lnTo>
                      <a:pt x="1" y="24629"/>
                    </a:lnTo>
                    <a:cubicBezTo>
                      <a:pt x="1" y="24625"/>
                      <a:pt x="4" y="24621"/>
                      <a:pt x="9" y="24621"/>
                    </a:cubicBezTo>
                    <a:cubicBezTo>
                      <a:pt x="13" y="24621"/>
                      <a:pt x="17" y="24625"/>
                      <a:pt x="17" y="24629"/>
                    </a:cubicBezTo>
                    <a:cubicBezTo>
                      <a:pt x="17" y="24634"/>
                      <a:pt x="13" y="24637"/>
                      <a:pt x="9" y="24637"/>
                    </a:cubicBezTo>
                    <a:cubicBezTo>
                      <a:pt x="4" y="24637"/>
                      <a:pt x="1" y="24634"/>
                      <a:pt x="1" y="24629"/>
                    </a:cubicBezTo>
                    <a:close/>
                    <a:moveTo>
                      <a:pt x="1" y="24597"/>
                    </a:moveTo>
                    <a:lnTo>
                      <a:pt x="1" y="24597"/>
                    </a:lnTo>
                    <a:cubicBezTo>
                      <a:pt x="1" y="24593"/>
                      <a:pt x="4" y="24589"/>
                      <a:pt x="9" y="24589"/>
                    </a:cubicBezTo>
                    <a:cubicBezTo>
                      <a:pt x="13" y="24589"/>
                      <a:pt x="17" y="24593"/>
                      <a:pt x="17" y="24597"/>
                    </a:cubicBezTo>
                    <a:cubicBezTo>
                      <a:pt x="17" y="24602"/>
                      <a:pt x="13" y="24605"/>
                      <a:pt x="9" y="24605"/>
                    </a:cubicBezTo>
                    <a:cubicBezTo>
                      <a:pt x="4" y="24605"/>
                      <a:pt x="1" y="24602"/>
                      <a:pt x="1" y="24597"/>
                    </a:cubicBezTo>
                    <a:close/>
                    <a:moveTo>
                      <a:pt x="1" y="24565"/>
                    </a:moveTo>
                    <a:lnTo>
                      <a:pt x="1" y="24565"/>
                    </a:lnTo>
                    <a:cubicBezTo>
                      <a:pt x="1" y="24561"/>
                      <a:pt x="4" y="24557"/>
                      <a:pt x="9" y="24557"/>
                    </a:cubicBezTo>
                    <a:cubicBezTo>
                      <a:pt x="13" y="24557"/>
                      <a:pt x="17" y="24561"/>
                      <a:pt x="17" y="24565"/>
                    </a:cubicBezTo>
                    <a:cubicBezTo>
                      <a:pt x="17" y="24570"/>
                      <a:pt x="13" y="24573"/>
                      <a:pt x="9" y="24573"/>
                    </a:cubicBezTo>
                    <a:cubicBezTo>
                      <a:pt x="4" y="24573"/>
                      <a:pt x="1" y="24570"/>
                      <a:pt x="1" y="24565"/>
                    </a:cubicBezTo>
                    <a:close/>
                    <a:moveTo>
                      <a:pt x="1" y="24533"/>
                    </a:moveTo>
                    <a:lnTo>
                      <a:pt x="1" y="24533"/>
                    </a:lnTo>
                    <a:cubicBezTo>
                      <a:pt x="1" y="24529"/>
                      <a:pt x="4" y="24525"/>
                      <a:pt x="9" y="24525"/>
                    </a:cubicBezTo>
                    <a:cubicBezTo>
                      <a:pt x="13" y="24525"/>
                      <a:pt x="17" y="24529"/>
                      <a:pt x="17" y="24533"/>
                    </a:cubicBezTo>
                    <a:cubicBezTo>
                      <a:pt x="17" y="24538"/>
                      <a:pt x="13" y="24541"/>
                      <a:pt x="9" y="24541"/>
                    </a:cubicBezTo>
                    <a:cubicBezTo>
                      <a:pt x="4" y="24541"/>
                      <a:pt x="1" y="24538"/>
                      <a:pt x="1" y="24533"/>
                    </a:cubicBezTo>
                    <a:close/>
                    <a:moveTo>
                      <a:pt x="1" y="24501"/>
                    </a:moveTo>
                    <a:lnTo>
                      <a:pt x="1" y="24501"/>
                    </a:lnTo>
                    <a:cubicBezTo>
                      <a:pt x="1" y="24497"/>
                      <a:pt x="4" y="24493"/>
                      <a:pt x="9" y="24493"/>
                    </a:cubicBezTo>
                    <a:cubicBezTo>
                      <a:pt x="13" y="24493"/>
                      <a:pt x="17" y="24497"/>
                      <a:pt x="17" y="24501"/>
                    </a:cubicBezTo>
                    <a:cubicBezTo>
                      <a:pt x="17" y="24506"/>
                      <a:pt x="13" y="24509"/>
                      <a:pt x="9" y="24509"/>
                    </a:cubicBezTo>
                    <a:cubicBezTo>
                      <a:pt x="4" y="24509"/>
                      <a:pt x="1" y="24506"/>
                      <a:pt x="1" y="24501"/>
                    </a:cubicBezTo>
                    <a:close/>
                    <a:moveTo>
                      <a:pt x="1" y="24469"/>
                    </a:moveTo>
                    <a:lnTo>
                      <a:pt x="1" y="24469"/>
                    </a:lnTo>
                    <a:cubicBezTo>
                      <a:pt x="1" y="24465"/>
                      <a:pt x="4" y="24461"/>
                      <a:pt x="9" y="24461"/>
                    </a:cubicBezTo>
                    <a:cubicBezTo>
                      <a:pt x="13" y="24461"/>
                      <a:pt x="17" y="24465"/>
                      <a:pt x="17" y="24469"/>
                    </a:cubicBezTo>
                    <a:cubicBezTo>
                      <a:pt x="17" y="24474"/>
                      <a:pt x="13" y="24477"/>
                      <a:pt x="9" y="24477"/>
                    </a:cubicBezTo>
                    <a:cubicBezTo>
                      <a:pt x="4" y="24477"/>
                      <a:pt x="1" y="24474"/>
                      <a:pt x="1" y="24469"/>
                    </a:cubicBezTo>
                    <a:close/>
                    <a:moveTo>
                      <a:pt x="1" y="24437"/>
                    </a:moveTo>
                    <a:lnTo>
                      <a:pt x="1" y="24437"/>
                    </a:lnTo>
                    <a:cubicBezTo>
                      <a:pt x="1" y="24433"/>
                      <a:pt x="4" y="24429"/>
                      <a:pt x="9" y="24429"/>
                    </a:cubicBezTo>
                    <a:cubicBezTo>
                      <a:pt x="13" y="24429"/>
                      <a:pt x="17" y="24433"/>
                      <a:pt x="17" y="24437"/>
                    </a:cubicBezTo>
                    <a:cubicBezTo>
                      <a:pt x="17" y="24442"/>
                      <a:pt x="13" y="24445"/>
                      <a:pt x="9" y="24445"/>
                    </a:cubicBezTo>
                    <a:cubicBezTo>
                      <a:pt x="4" y="24445"/>
                      <a:pt x="1" y="24442"/>
                      <a:pt x="1" y="24437"/>
                    </a:cubicBezTo>
                    <a:close/>
                    <a:moveTo>
                      <a:pt x="1" y="24405"/>
                    </a:moveTo>
                    <a:lnTo>
                      <a:pt x="1" y="24405"/>
                    </a:lnTo>
                    <a:cubicBezTo>
                      <a:pt x="1" y="24401"/>
                      <a:pt x="5" y="24397"/>
                      <a:pt x="9" y="24397"/>
                    </a:cubicBezTo>
                    <a:cubicBezTo>
                      <a:pt x="13" y="24397"/>
                      <a:pt x="17" y="24401"/>
                      <a:pt x="17" y="24405"/>
                    </a:cubicBezTo>
                    <a:cubicBezTo>
                      <a:pt x="17" y="24410"/>
                      <a:pt x="13" y="24413"/>
                      <a:pt x="9" y="24413"/>
                    </a:cubicBezTo>
                    <a:cubicBezTo>
                      <a:pt x="5" y="24413"/>
                      <a:pt x="1" y="24410"/>
                      <a:pt x="1" y="24405"/>
                    </a:cubicBezTo>
                    <a:close/>
                    <a:moveTo>
                      <a:pt x="1" y="24373"/>
                    </a:moveTo>
                    <a:lnTo>
                      <a:pt x="1" y="24373"/>
                    </a:lnTo>
                    <a:cubicBezTo>
                      <a:pt x="1" y="24369"/>
                      <a:pt x="5" y="24365"/>
                      <a:pt x="9" y="24365"/>
                    </a:cubicBezTo>
                    <a:cubicBezTo>
                      <a:pt x="13" y="24365"/>
                      <a:pt x="17" y="24369"/>
                      <a:pt x="17" y="24373"/>
                    </a:cubicBezTo>
                    <a:cubicBezTo>
                      <a:pt x="17" y="24378"/>
                      <a:pt x="13" y="24381"/>
                      <a:pt x="9" y="24381"/>
                    </a:cubicBezTo>
                    <a:cubicBezTo>
                      <a:pt x="5" y="24381"/>
                      <a:pt x="1" y="24378"/>
                      <a:pt x="1" y="24373"/>
                    </a:cubicBezTo>
                    <a:close/>
                    <a:moveTo>
                      <a:pt x="1" y="24341"/>
                    </a:moveTo>
                    <a:lnTo>
                      <a:pt x="1" y="24341"/>
                    </a:lnTo>
                    <a:cubicBezTo>
                      <a:pt x="1" y="24337"/>
                      <a:pt x="5" y="24333"/>
                      <a:pt x="9" y="24333"/>
                    </a:cubicBezTo>
                    <a:cubicBezTo>
                      <a:pt x="13" y="24333"/>
                      <a:pt x="17" y="24337"/>
                      <a:pt x="17" y="24341"/>
                    </a:cubicBezTo>
                    <a:cubicBezTo>
                      <a:pt x="17" y="24346"/>
                      <a:pt x="13" y="24349"/>
                      <a:pt x="9" y="24349"/>
                    </a:cubicBezTo>
                    <a:cubicBezTo>
                      <a:pt x="5" y="24349"/>
                      <a:pt x="1" y="24346"/>
                      <a:pt x="1" y="24341"/>
                    </a:cubicBezTo>
                    <a:close/>
                    <a:moveTo>
                      <a:pt x="1" y="24309"/>
                    </a:moveTo>
                    <a:lnTo>
                      <a:pt x="1" y="24309"/>
                    </a:lnTo>
                    <a:cubicBezTo>
                      <a:pt x="1" y="24305"/>
                      <a:pt x="5" y="24301"/>
                      <a:pt x="9" y="24301"/>
                    </a:cubicBezTo>
                    <a:cubicBezTo>
                      <a:pt x="13" y="24301"/>
                      <a:pt x="17" y="24305"/>
                      <a:pt x="17" y="24309"/>
                    </a:cubicBezTo>
                    <a:cubicBezTo>
                      <a:pt x="17" y="24314"/>
                      <a:pt x="13" y="24317"/>
                      <a:pt x="9" y="24317"/>
                    </a:cubicBezTo>
                    <a:cubicBezTo>
                      <a:pt x="5" y="24317"/>
                      <a:pt x="1" y="24314"/>
                      <a:pt x="1" y="24309"/>
                    </a:cubicBezTo>
                    <a:close/>
                    <a:moveTo>
                      <a:pt x="1" y="24277"/>
                    </a:moveTo>
                    <a:lnTo>
                      <a:pt x="1" y="24277"/>
                    </a:lnTo>
                    <a:cubicBezTo>
                      <a:pt x="1" y="24273"/>
                      <a:pt x="5" y="24269"/>
                      <a:pt x="9" y="24269"/>
                    </a:cubicBezTo>
                    <a:cubicBezTo>
                      <a:pt x="13" y="24269"/>
                      <a:pt x="17" y="24273"/>
                      <a:pt x="17" y="24277"/>
                    </a:cubicBezTo>
                    <a:cubicBezTo>
                      <a:pt x="17" y="24282"/>
                      <a:pt x="13" y="24285"/>
                      <a:pt x="9" y="24285"/>
                    </a:cubicBezTo>
                    <a:cubicBezTo>
                      <a:pt x="5" y="24285"/>
                      <a:pt x="1" y="24282"/>
                      <a:pt x="1" y="24277"/>
                    </a:cubicBezTo>
                    <a:close/>
                    <a:moveTo>
                      <a:pt x="1" y="24245"/>
                    </a:moveTo>
                    <a:lnTo>
                      <a:pt x="1" y="24245"/>
                    </a:lnTo>
                    <a:cubicBezTo>
                      <a:pt x="1" y="24241"/>
                      <a:pt x="5" y="24237"/>
                      <a:pt x="9" y="24237"/>
                    </a:cubicBezTo>
                    <a:cubicBezTo>
                      <a:pt x="13" y="24237"/>
                      <a:pt x="17" y="24241"/>
                      <a:pt x="17" y="24245"/>
                    </a:cubicBezTo>
                    <a:cubicBezTo>
                      <a:pt x="17" y="24250"/>
                      <a:pt x="13" y="24253"/>
                      <a:pt x="9" y="24253"/>
                    </a:cubicBezTo>
                    <a:cubicBezTo>
                      <a:pt x="5" y="24253"/>
                      <a:pt x="1" y="24250"/>
                      <a:pt x="1" y="24245"/>
                    </a:cubicBezTo>
                    <a:close/>
                    <a:moveTo>
                      <a:pt x="1" y="24213"/>
                    </a:moveTo>
                    <a:lnTo>
                      <a:pt x="1" y="24213"/>
                    </a:lnTo>
                    <a:cubicBezTo>
                      <a:pt x="1" y="24209"/>
                      <a:pt x="5" y="24205"/>
                      <a:pt x="9" y="24205"/>
                    </a:cubicBezTo>
                    <a:cubicBezTo>
                      <a:pt x="13" y="24205"/>
                      <a:pt x="17" y="24209"/>
                      <a:pt x="17" y="24213"/>
                    </a:cubicBezTo>
                    <a:cubicBezTo>
                      <a:pt x="17" y="24218"/>
                      <a:pt x="13" y="24221"/>
                      <a:pt x="9" y="24221"/>
                    </a:cubicBezTo>
                    <a:cubicBezTo>
                      <a:pt x="5" y="24221"/>
                      <a:pt x="1" y="24218"/>
                      <a:pt x="1" y="24213"/>
                    </a:cubicBezTo>
                    <a:close/>
                    <a:moveTo>
                      <a:pt x="1" y="24181"/>
                    </a:moveTo>
                    <a:lnTo>
                      <a:pt x="1" y="24181"/>
                    </a:lnTo>
                    <a:cubicBezTo>
                      <a:pt x="1" y="24177"/>
                      <a:pt x="5" y="24173"/>
                      <a:pt x="9" y="24173"/>
                    </a:cubicBezTo>
                    <a:cubicBezTo>
                      <a:pt x="13" y="24173"/>
                      <a:pt x="17" y="24177"/>
                      <a:pt x="17" y="24181"/>
                    </a:cubicBezTo>
                    <a:cubicBezTo>
                      <a:pt x="17" y="24186"/>
                      <a:pt x="13" y="24189"/>
                      <a:pt x="9" y="24189"/>
                    </a:cubicBezTo>
                    <a:cubicBezTo>
                      <a:pt x="5" y="24189"/>
                      <a:pt x="1" y="24186"/>
                      <a:pt x="1" y="24181"/>
                    </a:cubicBezTo>
                    <a:close/>
                    <a:moveTo>
                      <a:pt x="1" y="24149"/>
                    </a:moveTo>
                    <a:lnTo>
                      <a:pt x="1" y="24149"/>
                    </a:lnTo>
                    <a:cubicBezTo>
                      <a:pt x="1" y="24145"/>
                      <a:pt x="5" y="24141"/>
                      <a:pt x="9" y="24141"/>
                    </a:cubicBezTo>
                    <a:cubicBezTo>
                      <a:pt x="13" y="24141"/>
                      <a:pt x="17" y="24145"/>
                      <a:pt x="17" y="24149"/>
                    </a:cubicBezTo>
                    <a:cubicBezTo>
                      <a:pt x="17" y="24154"/>
                      <a:pt x="13" y="24157"/>
                      <a:pt x="9" y="24157"/>
                    </a:cubicBezTo>
                    <a:cubicBezTo>
                      <a:pt x="5" y="24157"/>
                      <a:pt x="1" y="24154"/>
                      <a:pt x="1" y="24149"/>
                    </a:cubicBezTo>
                    <a:close/>
                    <a:moveTo>
                      <a:pt x="1" y="24117"/>
                    </a:moveTo>
                    <a:lnTo>
                      <a:pt x="1" y="24117"/>
                    </a:lnTo>
                    <a:cubicBezTo>
                      <a:pt x="1" y="24113"/>
                      <a:pt x="5" y="24109"/>
                      <a:pt x="9" y="24109"/>
                    </a:cubicBezTo>
                    <a:cubicBezTo>
                      <a:pt x="13" y="24109"/>
                      <a:pt x="17" y="24113"/>
                      <a:pt x="17" y="24117"/>
                    </a:cubicBezTo>
                    <a:cubicBezTo>
                      <a:pt x="17" y="24122"/>
                      <a:pt x="13" y="24125"/>
                      <a:pt x="9" y="24125"/>
                    </a:cubicBezTo>
                    <a:cubicBezTo>
                      <a:pt x="5" y="24125"/>
                      <a:pt x="1" y="24122"/>
                      <a:pt x="1" y="24117"/>
                    </a:cubicBezTo>
                    <a:close/>
                    <a:moveTo>
                      <a:pt x="1" y="24085"/>
                    </a:moveTo>
                    <a:lnTo>
                      <a:pt x="1" y="24085"/>
                    </a:lnTo>
                    <a:cubicBezTo>
                      <a:pt x="1" y="24081"/>
                      <a:pt x="5" y="24077"/>
                      <a:pt x="9" y="24077"/>
                    </a:cubicBezTo>
                    <a:cubicBezTo>
                      <a:pt x="13" y="24077"/>
                      <a:pt x="17" y="24081"/>
                      <a:pt x="17" y="24085"/>
                    </a:cubicBezTo>
                    <a:cubicBezTo>
                      <a:pt x="17" y="24089"/>
                      <a:pt x="13" y="24093"/>
                      <a:pt x="9" y="24093"/>
                    </a:cubicBezTo>
                    <a:cubicBezTo>
                      <a:pt x="5" y="24093"/>
                      <a:pt x="1" y="24089"/>
                      <a:pt x="1" y="24085"/>
                    </a:cubicBezTo>
                    <a:close/>
                    <a:moveTo>
                      <a:pt x="1" y="24053"/>
                    </a:moveTo>
                    <a:lnTo>
                      <a:pt x="1" y="24053"/>
                    </a:lnTo>
                    <a:cubicBezTo>
                      <a:pt x="1" y="24049"/>
                      <a:pt x="5" y="24045"/>
                      <a:pt x="9" y="24045"/>
                    </a:cubicBezTo>
                    <a:cubicBezTo>
                      <a:pt x="13" y="24045"/>
                      <a:pt x="17" y="24049"/>
                      <a:pt x="17" y="24053"/>
                    </a:cubicBezTo>
                    <a:cubicBezTo>
                      <a:pt x="17" y="24057"/>
                      <a:pt x="13" y="24061"/>
                      <a:pt x="9" y="24061"/>
                    </a:cubicBezTo>
                    <a:cubicBezTo>
                      <a:pt x="5" y="24061"/>
                      <a:pt x="1" y="24057"/>
                      <a:pt x="1" y="24053"/>
                    </a:cubicBezTo>
                    <a:close/>
                    <a:moveTo>
                      <a:pt x="1" y="24021"/>
                    </a:moveTo>
                    <a:lnTo>
                      <a:pt x="1" y="24021"/>
                    </a:lnTo>
                    <a:cubicBezTo>
                      <a:pt x="1" y="24017"/>
                      <a:pt x="5" y="24013"/>
                      <a:pt x="9" y="24013"/>
                    </a:cubicBezTo>
                    <a:cubicBezTo>
                      <a:pt x="13" y="24013"/>
                      <a:pt x="17" y="24017"/>
                      <a:pt x="17" y="24021"/>
                    </a:cubicBezTo>
                    <a:cubicBezTo>
                      <a:pt x="17" y="24025"/>
                      <a:pt x="13" y="24029"/>
                      <a:pt x="9" y="24029"/>
                    </a:cubicBezTo>
                    <a:cubicBezTo>
                      <a:pt x="5" y="24029"/>
                      <a:pt x="1" y="24025"/>
                      <a:pt x="1" y="24021"/>
                    </a:cubicBezTo>
                    <a:close/>
                    <a:moveTo>
                      <a:pt x="1" y="23989"/>
                    </a:moveTo>
                    <a:lnTo>
                      <a:pt x="1" y="23989"/>
                    </a:lnTo>
                    <a:cubicBezTo>
                      <a:pt x="1" y="23985"/>
                      <a:pt x="5" y="23981"/>
                      <a:pt x="9" y="23981"/>
                    </a:cubicBezTo>
                    <a:cubicBezTo>
                      <a:pt x="13" y="23981"/>
                      <a:pt x="17" y="23985"/>
                      <a:pt x="17" y="23989"/>
                    </a:cubicBezTo>
                    <a:cubicBezTo>
                      <a:pt x="17" y="23993"/>
                      <a:pt x="13" y="23997"/>
                      <a:pt x="9" y="23997"/>
                    </a:cubicBezTo>
                    <a:cubicBezTo>
                      <a:pt x="5" y="23997"/>
                      <a:pt x="1" y="23993"/>
                      <a:pt x="1" y="23989"/>
                    </a:cubicBezTo>
                    <a:close/>
                    <a:moveTo>
                      <a:pt x="1" y="23957"/>
                    </a:moveTo>
                    <a:lnTo>
                      <a:pt x="1" y="23957"/>
                    </a:lnTo>
                    <a:cubicBezTo>
                      <a:pt x="1" y="23953"/>
                      <a:pt x="5" y="23949"/>
                      <a:pt x="9" y="23949"/>
                    </a:cubicBezTo>
                    <a:cubicBezTo>
                      <a:pt x="13" y="23949"/>
                      <a:pt x="17" y="23953"/>
                      <a:pt x="17" y="23957"/>
                    </a:cubicBezTo>
                    <a:cubicBezTo>
                      <a:pt x="17" y="23961"/>
                      <a:pt x="13" y="23965"/>
                      <a:pt x="9" y="23965"/>
                    </a:cubicBezTo>
                    <a:cubicBezTo>
                      <a:pt x="5" y="23965"/>
                      <a:pt x="1" y="23961"/>
                      <a:pt x="1" y="23957"/>
                    </a:cubicBezTo>
                    <a:close/>
                    <a:moveTo>
                      <a:pt x="1" y="23925"/>
                    </a:moveTo>
                    <a:lnTo>
                      <a:pt x="1" y="23925"/>
                    </a:lnTo>
                    <a:cubicBezTo>
                      <a:pt x="1" y="23921"/>
                      <a:pt x="5" y="23917"/>
                      <a:pt x="9" y="23917"/>
                    </a:cubicBezTo>
                    <a:cubicBezTo>
                      <a:pt x="13" y="23917"/>
                      <a:pt x="17" y="23921"/>
                      <a:pt x="17" y="23925"/>
                    </a:cubicBezTo>
                    <a:cubicBezTo>
                      <a:pt x="17" y="23929"/>
                      <a:pt x="13" y="23933"/>
                      <a:pt x="9" y="23933"/>
                    </a:cubicBezTo>
                    <a:cubicBezTo>
                      <a:pt x="5" y="23933"/>
                      <a:pt x="1" y="23929"/>
                      <a:pt x="1" y="23925"/>
                    </a:cubicBezTo>
                    <a:close/>
                    <a:moveTo>
                      <a:pt x="1" y="23893"/>
                    </a:moveTo>
                    <a:lnTo>
                      <a:pt x="1" y="23893"/>
                    </a:lnTo>
                    <a:cubicBezTo>
                      <a:pt x="1" y="23889"/>
                      <a:pt x="5" y="23885"/>
                      <a:pt x="9" y="23885"/>
                    </a:cubicBezTo>
                    <a:cubicBezTo>
                      <a:pt x="13" y="23885"/>
                      <a:pt x="17" y="23889"/>
                      <a:pt x="17" y="23893"/>
                    </a:cubicBezTo>
                    <a:cubicBezTo>
                      <a:pt x="17" y="23897"/>
                      <a:pt x="13" y="23901"/>
                      <a:pt x="9" y="23901"/>
                    </a:cubicBezTo>
                    <a:cubicBezTo>
                      <a:pt x="5" y="23901"/>
                      <a:pt x="1" y="23897"/>
                      <a:pt x="1" y="23893"/>
                    </a:cubicBezTo>
                    <a:close/>
                    <a:moveTo>
                      <a:pt x="1" y="23861"/>
                    </a:moveTo>
                    <a:lnTo>
                      <a:pt x="1" y="23861"/>
                    </a:lnTo>
                    <a:cubicBezTo>
                      <a:pt x="1" y="23857"/>
                      <a:pt x="5" y="23853"/>
                      <a:pt x="9" y="23853"/>
                    </a:cubicBezTo>
                    <a:cubicBezTo>
                      <a:pt x="13" y="23853"/>
                      <a:pt x="17" y="23857"/>
                      <a:pt x="17" y="23861"/>
                    </a:cubicBezTo>
                    <a:cubicBezTo>
                      <a:pt x="17" y="23865"/>
                      <a:pt x="13" y="23869"/>
                      <a:pt x="9" y="23869"/>
                    </a:cubicBezTo>
                    <a:cubicBezTo>
                      <a:pt x="5" y="23869"/>
                      <a:pt x="1" y="23865"/>
                      <a:pt x="1" y="23861"/>
                    </a:cubicBezTo>
                    <a:close/>
                    <a:moveTo>
                      <a:pt x="1" y="23829"/>
                    </a:moveTo>
                    <a:lnTo>
                      <a:pt x="1" y="23829"/>
                    </a:lnTo>
                    <a:cubicBezTo>
                      <a:pt x="1" y="23824"/>
                      <a:pt x="5" y="23821"/>
                      <a:pt x="9" y="23821"/>
                    </a:cubicBezTo>
                    <a:cubicBezTo>
                      <a:pt x="13" y="23821"/>
                      <a:pt x="17" y="23824"/>
                      <a:pt x="17" y="23829"/>
                    </a:cubicBezTo>
                    <a:cubicBezTo>
                      <a:pt x="17" y="23833"/>
                      <a:pt x="13" y="23837"/>
                      <a:pt x="9" y="23837"/>
                    </a:cubicBezTo>
                    <a:cubicBezTo>
                      <a:pt x="5" y="23837"/>
                      <a:pt x="1" y="23833"/>
                      <a:pt x="1" y="23829"/>
                    </a:cubicBezTo>
                    <a:close/>
                    <a:moveTo>
                      <a:pt x="1" y="23797"/>
                    </a:moveTo>
                    <a:lnTo>
                      <a:pt x="1" y="23797"/>
                    </a:lnTo>
                    <a:cubicBezTo>
                      <a:pt x="1" y="23792"/>
                      <a:pt x="5" y="23789"/>
                      <a:pt x="9" y="23789"/>
                    </a:cubicBezTo>
                    <a:cubicBezTo>
                      <a:pt x="13" y="23789"/>
                      <a:pt x="17" y="23792"/>
                      <a:pt x="17" y="23797"/>
                    </a:cubicBezTo>
                    <a:cubicBezTo>
                      <a:pt x="17" y="23801"/>
                      <a:pt x="13" y="23805"/>
                      <a:pt x="9" y="23805"/>
                    </a:cubicBezTo>
                    <a:cubicBezTo>
                      <a:pt x="5" y="23805"/>
                      <a:pt x="1" y="23801"/>
                      <a:pt x="1" y="23797"/>
                    </a:cubicBezTo>
                    <a:close/>
                    <a:moveTo>
                      <a:pt x="1" y="23765"/>
                    </a:moveTo>
                    <a:lnTo>
                      <a:pt x="1" y="23765"/>
                    </a:lnTo>
                    <a:cubicBezTo>
                      <a:pt x="1" y="23760"/>
                      <a:pt x="5" y="23757"/>
                      <a:pt x="9" y="23757"/>
                    </a:cubicBezTo>
                    <a:cubicBezTo>
                      <a:pt x="13" y="23757"/>
                      <a:pt x="17" y="23760"/>
                      <a:pt x="17" y="23765"/>
                    </a:cubicBezTo>
                    <a:cubicBezTo>
                      <a:pt x="17" y="23769"/>
                      <a:pt x="13" y="23773"/>
                      <a:pt x="9" y="23773"/>
                    </a:cubicBezTo>
                    <a:cubicBezTo>
                      <a:pt x="5" y="23773"/>
                      <a:pt x="1" y="23769"/>
                      <a:pt x="1" y="23765"/>
                    </a:cubicBezTo>
                    <a:close/>
                    <a:moveTo>
                      <a:pt x="1" y="23733"/>
                    </a:moveTo>
                    <a:lnTo>
                      <a:pt x="1" y="23733"/>
                    </a:lnTo>
                    <a:cubicBezTo>
                      <a:pt x="1" y="23728"/>
                      <a:pt x="5" y="23725"/>
                      <a:pt x="9" y="23725"/>
                    </a:cubicBezTo>
                    <a:cubicBezTo>
                      <a:pt x="13" y="23725"/>
                      <a:pt x="17" y="23728"/>
                      <a:pt x="17" y="23733"/>
                    </a:cubicBezTo>
                    <a:cubicBezTo>
                      <a:pt x="17" y="23737"/>
                      <a:pt x="13" y="23741"/>
                      <a:pt x="9" y="23741"/>
                    </a:cubicBezTo>
                    <a:cubicBezTo>
                      <a:pt x="5" y="23741"/>
                      <a:pt x="1" y="23737"/>
                      <a:pt x="1" y="23733"/>
                    </a:cubicBezTo>
                    <a:close/>
                    <a:moveTo>
                      <a:pt x="1" y="23701"/>
                    </a:moveTo>
                    <a:lnTo>
                      <a:pt x="1" y="23701"/>
                    </a:lnTo>
                    <a:cubicBezTo>
                      <a:pt x="1" y="23696"/>
                      <a:pt x="5" y="23693"/>
                      <a:pt x="9" y="23693"/>
                    </a:cubicBezTo>
                    <a:cubicBezTo>
                      <a:pt x="13" y="23693"/>
                      <a:pt x="17" y="23696"/>
                      <a:pt x="17" y="23701"/>
                    </a:cubicBezTo>
                    <a:cubicBezTo>
                      <a:pt x="17" y="23705"/>
                      <a:pt x="13" y="23709"/>
                      <a:pt x="9" y="23709"/>
                    </a:cubicBezTo>
                    <a:cubicBezTo>
                      <a:pt x="5" y="23709"/>
                      <a:pt x="1" y="23705"/>
                      <a:pt x="1" y="23701"/>
                    </a:cubicBezTo>
                    <a:close/>
                    <a:moveTo>
                      <a:pt x="1" y="23669"/>
                    </a:moveTo>
                    <a:lnTo>
                      <a:pt x="1" y="23669"/>
                    </a:lnTo>
                    <a:cubicBezTo>
                      <a:pt x="1" y="23664"/>
                      <a:pt x="5" y="23661"/>
                      <a:pt x="9" y="23661"/>
                    </a:cubicBezTo>
                    <a:cubicBezTo>
                      <a:pt x="14" y="23661"/>
                      <a:pt x="17" y="23664"/>
                      <a:pt x="17" y="23669"/>
                    </a:cubicBezTo>
                    <a:cubicBezTo>
                      <a:pt x="17" y="23673"/>
                      <a:pt x="14" y="23677"/>
                      <a:pt x="9" y="23677"/>
                    </a:cubicBezTo>
                    <a:cubicBezTo>
                      <a:pt x="5" y="23677"/>
                      <a:pt x="1" y="23673"/>
                      <a:pt x="1" y="23669"/>
                    </a:cubicBezTo>
                    <a:close/>
                    <a:moveTo>
                      <a:pt x="1" y="23637"/>
                    </a:moveTo>
                    <a:lnTo>
                      <a:pt x="1" y="23637"/>
                    </a:lnTo>
                    <a:cubicBezTo>
                      <a:pt x="1" y="23632"/>
                      <a:pt x="5" y="23629"/>
                      <a:pt x="9" y="23629"/>
                    </a:cubicBezTo>
                    <a:cubicBezTo>
                      <a:pt x="14" y="23629"/>
                      <a:pt x="17" y="23632"/>
                      <a:pt x="17" y="23637"/>
                    </a:cubicBezTo>
                    <a:cubicBezTo>
                      <a:pt x="17" y="23641"/>
                      <a:pt x="14" y="23645"/>
                      <a:pt x="9" y="23645"/>
                    </a:cubicBezTo>
                    <a:cubicBezTo>
                      <a:pt x="5" y="23645"/>
                      <a:pt x="1" y="23641"/>
                      <a:pt x="1" y="23637"/>
                    </a:cubicBezTo>
                    <a:close/>
                    <a:moveTo>
                      <a:pt x="1" y="23605"/>
                    </a:moveTo>
                    <a:lnTo>
                      <a:pt x="1" y="23605"/>
                    </a:lnTo>
                    <a:cubicBezTo>
                      <a:pt x="1" y="23600"/>
                      <a:pt x="5" y="23597"/>
                      <a:pt x="9" y="23597"/>
                    </a:cubicBezTo>
                    <a:cubicBezTo>
                      <a:pt x="14" y="23597"/>
                      <a:pt x="17" y="23600"/>
                      <a:pt x="17" y="23605"/>
                    </a:cubicBezTo>
                    <a:cubicBezTo>
                      <a:pt x="17" y="23609"/>
                      <a:pt x="14" y="23613"/>
                      <a:pt x="9" y="23613"/>
                    </a:cubicBezTo>
                    <a:cubicBezTo>
                      <a:pt x="5" y="23613"/>
                      <a:pt x="1" y="23609"/>
                      <a:pt x="1" y="23605"/>
                    </a:cubicBezTo>
                    <a:close/>
                    <a:moveTo>
                      <a:pt x="1" y="23573"/>
                    </a:moveTo>
                    <a:lnTo>
                      <a:pt x="1" y="23573"/>
                    </a:lnTo>
                    <a:cubicBezTo>
                      <a:pt x="1" y="23568"/>
                      <a:pt x="5" y="23565"/>
                      <a:pt x="9" y="23565"/>
                    </a:cubicBezTo>
                    <a:cubicBezTo>
                      <a:pt x="14" y="23565"/>
                      <a:pt x="17" y="23568"/>
                      <a:pt x="17" y="23573"/>
                    </a:cubicBezTo>
                    <a:cubicBezTo>
                      <a:pt x="17" y="23577"/>
                      <a:pt x="14" y="23581"/>
                      <a:pt x="9" y="23581"/>
                    </a:cubicBezTo>
                    <a:cubicBezTo>
                      <a:pt x="5" y="23581"/>
                      <a:pt x="1" y="23577"/>
                      <a:pt x="1" y="23573"/>
                    </a:cubicBezTo>
                    <a:close/>
                    <a:moveTo>
                      <a:pt x="1" y="23541"/>
                    </a:moveTo>
                    <a:lnTo>
                      <a:pt x="1" y="23541"/>
                    </a:lnTo>
                    <a:cubicBezTo>
                      <a:pt x="1" y="23536"/>
                      <a:pt x="5" y="23533"/>
                      <a:pt x="9" y="23533"/>
                    </a:cubicBezTo>
                    <a:cubicBezTo>
                      <a:pt x="14" y="23533"/>
                      <a:pt x="17" y="23536"/>
                      <a:pt x="17" y="23541"/>
                    </a:cubicBezTo>
                    <a:cubicBezTo>
                      <a:pt x="17" y="23545"/>
                      <a:pt x="14" y="23549"/>
                      <a:pt x="9" y="23549"/>
                    </a:cubicBezTo>
                    <a:cubicBezTo>
                      <a:pt x="5" y="23549"/>
                      <a:pt x="1" y="23545"/>
                      <a:pt x="1" y="23541"/>
                    </a:cubicBezTo>
                    <a:close/>
                    <a:moveTo>
                      <a:pt x="1" y="23509"/>
                    </a:moveTo>
                    <a:lnTo>
                      <a:pt x="1" y="23509"/>
                    </a:lnTo>
                    <a:cubicBezTo>
                      <a:pt x="1" y="23504"/>
                      <a:pt x="5" y="23501"/>
                      <a:pt x="9" y="23501"/>
                    </a:cubicBezTo>
                    <a:cubicBezTo>
                      <a:pt x="14" y="23501"/>
                      <a:pt x="17" y="23504"/>
                      <a:pt x="17" y="23509"/>
                    </a:cubicBezTo>
                    <a:cubicBezTo>
                      <a:pt x="17" y="23513"/>
                      <a:pt x="14" y="23517"/>
                      <a:pt x="9" y="23517"/>
                    </a:cubicBezTo>
                    <a:cubicBezTo>
                      <a:pt x="5" y="23517"/>
                      <a:pt x="1" y="23513"/>
                      <a:pt x="1" y="23509"/>
                    </a:cubicBezTo>
                    <a:close/>
                    <a:moveTo>
                      <a:pt x="1" y="23477"/>
                    </a:moveTo>
                    <a:lnTo>
                      <a:pt x="1" y="23477"/>
                    </a:lnTo>
                    <a:cubicBezTo>
                      <a:pt x="1" y="23472"/>
                      <a:pt x="5" y="23469"/>
                      <a:pt x="9" y="23469"/>
                    </a:cubicBezTo>
                    <a:cubicBezTo>
                      <a:pt x="14" y="23469"/>
                      <a:pt x="17" y="23472"/>
                      <a:pt x="17" y="23477"/>
                    </a:cubicBezTo>
                    <a:cubicBezTo>
                      <a:pt x="17" y="23481"/>
                      <a:pt x="14" y="23485"/>
                      <a:pt x="9" y="23485"/>
                    </a:cubicBezTo>
                    <a:cubicBezTo>
                      <a:pt x="5" y="23485"/>
                      <a:pt x="1" y="23481"/>
                      <a:pt x="1" y="23477"/>
                    </a:cubicBezTo>
                    <a:close/>
                    <a:moveTo>
                      <a:pt x="1" y="23445"/>
                    </a:moveTo>
                    <a:lnTo>
                      <a:pt x="1" y="23445"/>
                    </a:lnTo>
                    <a:cubicBezTo>
                      <a:pt x="1" y="23440"/>
                      <a:pt x="5" y="23437"/>
                      <a:pt x="9" y="23437"/>
                    </a:cubicBezTo>
                    <a:cubicBezTo>
                      <a:pt x="14" y="23437"/>
                      <a:pt x="17" y="23440"/>
                      <a:pt x="17" y="23445"/>
                    </a:cubicBezTo>
                    <a:cubicBezTo>
                      <a:pt x="17" y="23449"/>
                      <a:pt x="14" y="23453"/>
                      <a:pt x="9" y="23453"/>
                    </a:cubicBezTo>
                    <a:cubicBezTo>
                      <a:pt x="5" y="23453"/>
                      <a:pt x="1" y="23449"/>
                      <a:pt x="1" y="23445"/>
                    </a:cubicBezTo>
                    <a:close/>
                    <a:moveTo>
                      <a:pt x="1" y="23413"/>
                    </a:moveTo>
                    <a:lnTo>
                      <a:pt x="1" y="23413"/>
                    </a:lnTo>
                    <a:cubicBezTo>
                      <a:pt x="1" y="23408"/>
                      <a:pt x="5" y="23405"/>
                      <a:pt x="9" y="23405"/>
                    </a:cubicBezTo>
                    <a:cubicBezTo>
                      <a:pt x="14" y="23405"/>
                      <a:pt x="17" y="23408"/>
                      <a:pt x="17" y="23413"/>
                    </a:cubicBezTo>
                    <a:cubicBezTo>
                      <a:pt x="17" y="23417"/>
                      <a:pt x="14" y="23421"/>
                      <a:pt x="9" y="23421"/>
                    </a:cubicBezTo>
                    <a:cubicBezTo>
                      <a:pt x="5" y="23421"/>
                      <a:pt x="1" y="23417"/>
                      <a:pt x="1" y="23413"/>
                    </a:cubicBezTo>
                    <a:close/>
                    <a:moveTo>
                      <a:pt x="1" y="23381"/>
                    </a:moveTo>
                    <a:lnTo>
                      <a:pt x="1" y="23381"/>
                    </a:lnTo>
                    <a:cubicBezTo>
                      <a:pt x="1" y="23376"/>
                      <a:pt x="5" y="23373"/>
                      <a:pt x="9" y="23373"/>
                    </a:cubicBezTo>
                    <a:cubicBezTo>
                      <a:pt x="14" y="23373"/>
                      <a:pt x="17" y="23376"/>
                      <a:pt x="17" y="23381"/>
                    </a:cubicBezTo>
                    <a:cubicBezTo>
                      <a:pt x="17" y="23385"/>
                      <a:pt x="14" y="23389"/>
                      <a:pt x="9" y="23389"/>
                    </a:cubicBezTo>
                    <a:cubicBezTo>
                      <a:pt x="5" y="23389"/>
                      <a:pt x="1" y="23385"/>
                      <a:pt x="1" y="23381"/>
                    </a:cubicBezTo>
                    <a:close/>
                    <a:moveTo>
                      <a:pt x="1" y="23349"/>
                    </a:moveTo>
                    <a:lnTo>
                      <a:pt x="1" y="23349"/>
                    </a:lnTo>
                    <a:cubicBezTo>
                      <a:pt x="1" y="23344"/>
                      <a:pt x="5" y="23341"/>
                      <a:pt x="9" y="23341"/>
                    </a:cubicBezTo>
                    <a:cubicBezTo>
                      <a:pt x="14" y="23341"/>
                      <a:pt x="17" y="23344"/>
                      <a:pt x="17" y="23349"/>
                    </a:cubicBezTo>
                    <a:cubicBezTo>
                      <a:pt x="17" y="23353"/>
                      <a:pt x="14" y="23357"/>
                      <a:pt x="9" y="23357"/>
                    </a:cubicBezTo>
                    <a:cubicBezTo>
                      <a:pt x="5" y="23357"/>
                      <a:pt x="1" y="23353"/>
                      <a:pt x="1" y="23349"/>
                    </a:cubicBezTo>
                    <a:close/>
                    <a:moveTo>
                      <a:pt x="1" y="23317"/>
                    </a:moveTo>
                    <a:lnTo>
                      <a:pt x="1" y="23317"/>
                    </a:lnTo>
                    <a:cubicBezTo>
                      <a:pt x="1" y="23312"/>
                      <a:pt x="5" y="23309"/>
                      <a:pt x="9" y="23309"/>
                    </a:cubicBezTo>
                    <a:cubicBezTo>
                      <a:pt x="14" y="23309"/>
                      <a:pt x="17" y="23312"/>
                      <a:pt x="17" y="23317"/>
                    </a:cubicBezTo>
                    <a:cubicBezTo>
                      <a:pt x="17" y="23321"/>
                      <a:pt x="14" y="23325"/>
                      <a:pt x="9" y="23325"/>
                    </a:cubicBezTo>
                    <a:cubicBezTo>
                      <a:pt x="5" y="23325"/>
                      <a:pt x="1" y="23321"/>
                      <a:pt x="1" y="23317"/>
                    </a:cubicBezTo>
                    <a:close/>
                    <a:moveTo>
                      <a:pt x="1" y="23285"/>
                    </a:moveTo>
                    <a:lnTo>
                      <a:pt x="1" y="23285"/>
                    </a:lnTo>
                    <a:cubicBezTo>
                      <a:pt x="1" y="23280"/>
                      <a:pt x="5" y="23277"/>
                      <a:pt x="9" y="23277"/>
                    </a:cubicBezTo>
                    <a:cubicBezTo>
                      <a:pt x="14" y="23277"/>
                      <a:pt x="17" y="23280"/>
                      <a:pt x="17" y="23285"/>
                    </a:cubicBezTo>
                    <a:cubicBezTo>
                      <a:pt x="17" y="23289"/>
                      <a:pt x="14" y="23293"/>
                      <a:pt x="9" y="23293"/>
                    </a:cubicBezTo>
                    <a:cubicBezTo>
                      <a:pt x="5" y="23293"/>
                      <a:pt x="1" y="23289"/>
                      <a:pt x="1" y="23285"/>
                    </a:cubicBezTo>
                    <a:close/>
                    <a:moveTo>
                      <a:pt x="1" y="23253"/>
                    </a:moveTo>
                    <a:lnTo>
                      <a:pt x="1" y="23253"/>
                    </a:lnTo>
                    <a:cubicBezTo>
                      <a:pt x="1" y="23248"/>
                      <a:pt x="5" y="23245"/>
                      <a:pt x="9" y="23245"/>
                    </a:cubicBezTo>
                    <a:cubicBezTo>
                      <a:pt x="14" y="23245"/>
                      <a:pt x="17" y="23248"/>
                      <a:pt x="17" y="23253"/>
                    </a:cubicBezTo>
                    <a:cubicBezTo>
                      <a:pt x="17" y="23257"/>
                      <a:pt x="14" y="23261"/>
                      <a:pt x="9" y="23261"/>
                    </a:cubicBezTo>
                    <a:cubicBezTo>
                      <a:pt x="5" y="23261"/>
                      <a:pt x="1" y="23257"/>
                      <a:pt x="1" y="23253"/>
                    </a:cubicBezTo>
                    <a:close/>
                    <a:moveTo>
                      <a:pt x="1" y="23221"/>
                    </a:moveTo>
                    <a:lnTo>
                      <a:pt x="1" y="23221"/>
                    </a:lnTo>
                    <a:cubicBezTo>
                      <a:pt x="1" y="23216"/>
                      <a:pt x="5" y="23213"/>
                      <a:pt x="9" y="23213"/>
                    </a:cubicBezTo>
                    <a:cubicBezTo>
                      <a:pt x="14" y="23213"/>
                      <a:pt x="17" y="23216"/>
                      <a:pt x="17" y="23221"/>
                    </a:cubicBezTo>
                    <a:cubicBezTo>
                      <a:pt x="17" y="23225"/>
                      <a:pt x="14" y="23229"/>
                      <a:pt x="9" y="23229"/>
                    </a:cubicBezTo>
                    <a:cubicBezTo>
                      <a:pt x="5" y="23229"/>
                      <a:pt x="1" y="23225"/>
                      <a:pt x="1" y="23221"/>
                    </a:cubicBezTo>
                    <a:close/>
                    <a:moveTo>
                      <a:pt x="1" y="23189"/>
                    </a:moveTo>
                    <a:lnTo>
                      <a:pt x="1" y="23189"/>
                    </a:lnTo>
                    <a:cubicBezTo>
                      <a:pt x="1" y="23184"/>
                      <a:pt x="5" y="23181"/>
                      <a:pt x="9" y="23181"/>
                    </a:cubicBezTo>
                    <a:cubicBezTo>
                      <a:pt x="14" y="23181"/>
                      <a:pt x="17" y="23184"/>
                      <a:pt x="17" y="23189"/>
                    </a:cubicBezTo>
                    <a:cubicBezTo>
                      <a:pt x="17" y="23193"/>
                      <a:pt x="14" y="23197"/>
                      <a:pt x="9" y="23197"/>
                    </a:cubicBezTo>
                    <a:cubicBezTo>
                      <a:pt x="5" y="23197"/>
                      <a:pt x="1" y="23193"/>
                      <a:pt x="1" y="23189"/>
                    </a:cubicBezTo>
                    <a:close/>
                    <a:moveTo>
                      <a:pt x="1" y="23157"/>
                    </a:moveTo>
                    <a:lnTo>
                      <a:pt x="1" y="23157"/>
                    </a:lnTo>
                    <a:cubicBezTo>
                      <a:pt x="1" y="23152"/>
                      <a:pt x="5" y="23149"/>
                      <a:pt x="9" y="23149"/>
                    </a:cubicBezTo>
                    <a:cubicBezTo>
                      <a:pt x="14" y="23149"/>
                      <a:pt x="17" y="23152"/>
                      <a:pt x="17" y="23157"/>
                    </a:cubicBezTo>
                    <a:cubicBezTo>
                      <a:pt x="17" y="23161"/>
                      <a:pt x="14" y="23165"/>
                      <a:pt x="9" y="23165"/>
                    </a:cubicBezTo>
                    <a:cubicBezTo>
                      <a:pt x="5" y="23165"/>
                      <a:pt x="1" y="23161"/>
                      <a:pt x="1" y="23157"/>
                    </a:cubicBezTo>
                    <a:close/>
                    <a:moveTo>
                      <a:pt x="1" y="23125"/>
                    </a:moveTo>
                    <a:lnTo>
                      <a:pt x="1" y="23125"/>
                    </a:lnTo>
                    <a:cubicBezTo>
                      <a:pt x="1" y="23120"/>
                      <a:pt x="5" y="23117"/>
                      <a:pt x="9" y="23117"/>
                    </a:cubicBezTo>
                    <a:cubicBezTo>
                      <a:pt x="14" y="23117"/>
                      <a:pt x="17" y="23120"/>
                      <a:pt x="17" y="23125"/>
                    </a:cubicBezTo>
                    <a:cubicBezTo>
                      <a:pt x="17" y="23129"/>
                      <a:pt x="14" y="23133"/>
                      <a:pt x="9" y="23133"/>
                    </a:cubicBezTo>
                    <a:cubicBezTo>
                      <a:pt x="5" y="23133"/>
                      <a:pt x="1" y="23129"/>
                      <a:pt x="1" y="23125"/>
                    </a:cubicBezTo>
                    <a:close/>
                    <a:moveTo>
                      <a:pt x="1" y="23093"/>
                    </a:moveTo>
                    <a:lnTo>
                      <a:pt x="1" y="23093"/>
                    </a:lnTo>
                    <a:cubicBezTo>
                      <a:pt x="1" y="23088"/>
                      <a:pt x="5" y="23085"/>
                      <a:pt x="9" y="23085"/>
                    </a:cubicBezTo>
                    <a:cubicBezTo>
                      <a:pt x="14" y="23085"/>
                      <a:pt x="17" y="23088"/>
                      <a:pt x="17" y="23093"/>
                    </a:cubicBezTo>
                    <a:cubicBezTo>
                      <a:pt x="17" y="23097"/>
                      <a:pt x="14" y="23101"/>
                      <a:pt x="9" y="23101"/>
                    </a:cubicBezTo>
                    <a:cubicBezTo>
                      <a:pt x="5" y="23101"/>
                      <a:pt x="1" y="23097"/>
                      <a:pt x="1" y="23093"/>
                    </a:cubicBezTo>
                    <a:close/>
                    <a:moveTo>
                      <a:pt x="1" y="23061"/>
                    </a:moveTo>
                    <a:lnTo>
                      <a:pt x="1" y="23060"/>
                    </a:lnTo>
                    <a:cubicBezTo>
                      <a:pt x="1" y="23056"/>
                      <a:pt x="5" y="23052"/>
                      <a:pt x="9" y="23052"/>
                    </a:cubicBezTo>
                    <a:cubicBezTo>
                      <a:pt x="14" y="23052"/>
                      <a:pt x="17" y="23056"/>
                      <a:pt x="17" y="23060"/>
                    </a:cubicBezTo>
                    <a:lnTo>
                      <a:pt x="17" y="23061"/>
                    </a:lnTo>
                    <a:cubicBezTo>
                      <a:pt x="17" y="23065"/>
                      <a:pt x="14" y="23069"/>
                      <a:pt x="9" y="23069"/>
                    </a:cubicBezTo>
                    <a:cubicBezTo>
                      <a:pt x="5" y="23069"/>
                      <a:pt x="1" y="23065"/>
                      <a:pt x="1" y="23061"/>
                    </a:cubicBezTo>
                    <a:close/>
                    <a:moveTo>
                      <a:pt x="1" y="23028"/>
                    </a:moveTo>
                    <a:lnTo>
                      <a:pt x="1" y="23028"/>
                    </a:lnTo>
                    <a:cubicBezTo>
                      <a:pt x="1" y="23024"/>
                      <a:pt x="5" y="23020"/>
                      <a:pt x="9" y="23020"/>
                    </a:cubicBezTo>
                    <a:cubicBezTo>
                      <a:pt x="14" y="23020"/>
                      <a:pt x="17" y="23024"/>
                      <a:pt x="17" y="23028"/>
                    </a:cubicBezTo>
                    <a:cubicBezTo>
                      <a:pt x="17" y="23033"/>
                      <a:pt x="14" y="23036"/>
                      <a:pt x="9" y="23036"/>
                    </a:cubicBezTo>
                    <a:cubicBezTo>
                      <a:pt x="5" y="23036"/>
                      <a:pt x="1" y="23033"/>
                      <a:pt x="1" y="23028"/>
                    </a:cubicBezTo>
                    <a:close/>
                    <a:moveTo>
                      <a:pt x="1" y="22996"/>
                    </a:moveTo>
                    <a:lnTo>
                      <a:pt x="1" y="22996"/>
                    </a:lnTo>
                    <a:cubicBezTo>
                      <a:pt x="1" y="22992"/>
                      <a:pt x="5" y="22988"/>
                      <a:pt x="9" y="22988"/>
                    </a:cubicBezTo>
                    <a:cubicBezTo>
                      <a:pt x="14" y="22988"/>
                      <a:pt x="17" y="22992"/>
                      <a:pt x="17" y="22996"/>
                    </a:cubicBezTo>
                    <a:cubicBezTo>
                      <a:pt x="17" y="23001"/>
                      <a:pt x="14" y="23004"/>
                      <a:pt x="9" y="23004"/>
                    </a:cubicBezTo>
                    <a:cubicBezTo>
                      <a:pt x="5" y="23004"/>
                      <a:pt x="1" y="23001"/>
                      <a:pt x="1" y="22996"/>
                    </a:cubicBezTo>
                    <a:close/>
                    <a:moveTo>
                      <a:pt x="1" y="22964"/>
                    </a:moveTo>
                    <a:lnTo>
                      <a:pt x="1" y="22964"/>
                    </a:lnTo>
                    <a:cubicBezTo>
                      <a:pt x="1" y="22960"/>
                      <a:pt x="5" y="22956"/>
                      <a:pt x="9" y="22956"/>
                    </a:cubicBezTo>
                    <a:cubicBezTo>
                      <a:pt x="14" y="22956"/>
                      <a:pt x="17" y="22960"/>
                      <a:pt x="17" y="22964"/>
                    </a:cubicBezTo>
                    <a:cubicBezTo>
                      <a:pt x="17" y="22969"/>
                      <a:pt x="14" y="22972"/>
                      <a:pt x="9" y="22972"/>
                    </a:cubicBezTo>
                    <a:cubicBezTo>
                      <a:pt x="5" y="22972"/>
                      <a:pt x="1" y="22969"/>
                      <a:pt x="1" y="22964"/>
                    </a:cubicBezTo>
                    <a:close/>
                    <a:moveTo>
                      <a:pt x="1" y="22932"/>
                    </a:moveTo>
                    <a:lnTo>
                      <a:pt x="1" y="22932"/>
                    </a:lnTo>
                    <a:cubicBezTo>
                      <a:pt x="1" y="22928"/>
                      <a:pt x="5" y="22924"/>
                      <a:pt x="9" y="22924"/>
                    </a:cubicBezTo>
                    <a:cubicBezTo>
                      <a:pt x="14" y="22924"/>
                      <a:pt x="17" y="22928"/>
                      <a:pt x="17" y="22932"/>
                    </a:cubicBezTo>
                    <a:cubicBezTo>
                      <a:pt x="17" y="22937"/>
                      <a:pt x="14" y="22940"/>
                      <a:pt x="9" y="22940"/>
                    </a:cubicBezTo>
                    <a:cubicBezTo>
                      <a:pt x="5" y="22940"/>
                      <a:pt x="1" y="22937"/>
                      <a:pt x="1" y="22932"/>
                    </a:cubicBezTo>
                    <a:close/>
                    <a:moveTo>
                      <a:pt x="1" y="22900"/>
                    </a:moveTo>
                    <a:lnTo>
                      <a:pt x="1" y="22900"/>
                    </a:lnTo>
                    <a:cubicBezTo>
                      <a:pt x="1" y="22896"/>
                      <a:pt x="5" y="22892"/>
                      <a:pt x="9" y="22892"/>
                    </a:cubicBezTo>
                    <a:cubicBezTo>
                      <a:pt x="14" y="22892"/>
                      <a:pt x="17" y="22896"/>
                      <a:pt x="17" y="22900"/>
                    </a:cubicBezTo>
                    <a:cubicBezTo>
                      <a:pt x="17" y="22905"/>
                      <a:pt x="14" y="22908"/>
                      <a:pt x="9" y="22908"/>
                    </a:cubicBezTo>
                    <a:cubicBezTo>
                      <a:pt x="5" y="22908"/>
                      <a:pt x="1" y="22905"/>
                      <a:pt x="1" y="22900"/>
                    </a:cubicBezTo>
                    <a:close/>
                    <a:moveTo>
                      <a:pt x="1" y="22868"/>
                    </a:moveTo>
                    <a:lnTo>
                      <a:pt x="1" y="22868"/>
                    </a:lnTo>
                    <a:cubicBezTo>
                      <a:pt x="1" y="22864"/>
                      <a:pt x="5" y="22860"/>
                      <a:pt x="9" y="22860"/>
                    </a:cubicBezTo>
                    <a:cubicBezTo>
                      <a:pt x="14" y="22860"/>
                      <a:pt x="17" y="22864"/>
                      <a:pt x="17" y="22868"/>
                    </a:cubicBezTo>
                    <a:cubicBezTo>
                      <a:pt x="17" y="22873"/>
                      <a:pt x="14" y="22876"/>
                      <a:pt x="9" y="22876"/>
                    </a:cubicBezTo>
                    <a:cubicBezTo>
                      <a:pt x="5" y="22876"/>
                      <a:pt x="1" y="22873"/>
                      <a:pt x="1" y="22868"/>
                    </a:cubicBezTo>
                    <a:close/>
                    <a:moveTo>
                      <a:pt x="1" y="22836"/>
                    </a:moveTo>
                    <a:lnTo>
                      <a:pt x="1" y="22836"/>
                    </a:lnTo>
                    <a:cubicBezTo>
                      <a:pt x="1" y="22832"/>
                      <a:pt x="5" y="22828"/>
                      <a:pt x="9" y="22828"/>
                    </a:cubicBezTo>
                    <a:cubicBezTo>
                      <a:pt x="14" y="22828"/>
                      <a:pt x="17" y="22832"/>
                      <a:pt x="17" y="22836"/>
                    </a:cubicBezTo>
                    <a:cubicBezTo>
                      <a:pt x="17" y="22841"/>
                      <a:pt x="14" y="22844"/>
                      <a:pt x="9" y="22844"/>
                    </a:cubicBezTo>
                    <a:cubicBezTo>
                      <a:pt x="5" y="22844"/>
                      <a:pt x="1" y="22841"/>
                      <a:pt x="1" y="22836"/>
                    </a:cubicBezTo>
                    <a:close/>
                    <a:moveTo>
                      <a:pt x="1" y="22804"/>
                    </a:moveTo>
                    <a:lnTo>
                      <a:pt x="1" y="22804"/>
                    </a:lnTo>
                    <a:cubicBezTo>
                      <a:pt x="1" y="22800"/>
                      <a:pt x="5" y="22796"/>
                      <a:pt x="9" y="22796"/>
                    </a:cubicBezTo>
                    <a:cubicBezTo>
                      <a:pt x="14" y="22796"/>
                      <a:pt x="17" y="22800"/>
                      <a:pt x="17" y="22804"/>
                    </a:cubicBezTo>
                    <a:cubicBezTo>
                      <a:pt x="17" y="22809"/>
                      <a:pt x="14" y="22812"/>
                      <a:pt x="9" y="22812"/>
                    </a:cubicBezTo>
                    <a:cubicBezTo>
                      <a:pt x="5" y="22812"/>
                      <a:pt x="1" y="22809"/>
                      <a:pt x="1" y="22804"/>
                    </a:cubicBezTo>
                    <a:close/>
                    <a:moveTo>
                      <a:pt x="1" y="22772"/>
                    </a:moveTo>
                    <a:lnTo>
                      <a:pt x="1" y="22772"/>
                    </a:lnTo>
                    <a:cubicBezTo>
                      <a:pt x="1" y="22768"/>
                      <a:pt x="5" y="22764"/>
                      <a:pt x="9" y="22764"/>
                    </a:cubicBezTo>
                    <a:cubicBezTo>
                      <a:pt x="14" y="22764"/>
                      <a:pt x="17" y="22768"/>
                      <a:pt x="17" y="22772"/>
                    </a:cubicBezTo>
                    <a:cubicBezTo>
                      <a:pt x="17" y="22777"/>
                      <a:pt x="14" y="22780"/>
                      <a:pt x="9" y="22780"/>
                    </a:cubicBezTo>
                    <a:cubicBezTo>
                      <a:pt x="5" y="22780"/>
                      <a:pt x="1" y="22777"/>
                      <a:pt x="1" y="22772"/>
                    </a:cubicBezTo>
                    <a:close/>
                    <a:moveTo>
                      <a:pt x="1" y="22740"/>
                    </a:moveTo>
                    <a:lnTo>
                      <a:pt x="1" y="22740"/>
                    </a:lnTo>
                    <a:cubicBezTo>
                      <a:pt x="1" y="22736"/>
                      <a:pt x="5" y="22732"/>
                      <a:pt x="9" y="22732"/>
                    </a:cubicBezTo>
                    <a:cubicBezTo>
                      <a:pt x="14" y="22732"/>
                      <a:pt x="17" y="22736"/>
                      <a:pt x="17" y="22740"/>
                    </a:cubicBezTo>
                    <a:cubicBezTo>
                      <a:pt x="17" y="22745"/>
                      <a:pt x="14" y="22748"/>
                      <a:pt x="9" y="22748"/>
                    </a:cubicBezTo>
                    <a:cubicBezTo>
                      <a:pt x="5" y="22748"/>
                      <a:pt x="1" y="22745"/>
                      <a:pt x="1" y="22740"/>
                    </a:cubicBezTo>
                    <a:close/>
                    <a:moveTo>
                      <a:pt x="1" y="22708"/>
                    </a:moveTo>
                    <a:lnTo>
                      <a:pt x="1" y="22708"/>
                    </a:lnTo>
                    <a:cubicBezTo>
                      <a:pt x="1" y="22704"/>
                      <a:pt x="5" y="22700"/>
                      <a:pt x="9" y="22700"/>
                    </a:cubicBezTo>
                    <a:cubicBezTo>
                      <a:pt x="14" y="22700"/>
                      <a:pt x="17" y="22704"/>
                      <a:pt x="17" y="22708"/>
                    </a:cubicBezTo>
                    <a:cubicBezTo>
                      <a:pt x="17" y="22713"/>
                      <a:pt x="14" y="22716"/>
                      <a:pt x="9" y="22716"/>
                    </a:cubicBezTo>
                    <a:cubicBezTo>
                      <a:pt x="5" y="22716"/>
                      <a:pt x="1" y="22713"/>
                      <a:pt x="1" y="22708"/>
                    </a:cubicBezTo>
                    <a:close/>
                    <a:moveTo>
                      <a:pt x="1" y="22676"/>
                    </a:moveTo>
                    <a:lnTo>
                      <a:pt x="1" y="22676"/>
                    </a:lnTo>
                    <a:cubicBezTo>
                      <a:pt x="1" y="22672"/>
                      <a:pt x="5" y="22668"/>
                      <a:pt x="9" y="22668"/>
                    </a:cubicBezTo>
                    <a:cubicBezTo>
                      <a:pt x="14" y="22668"/>
                      <a:pt x="17" y="22672"/>
                      <a:pt x="17" y="22676"/>
                    </a:cubicBezTo>
                    <a:cubicBezTo>
                      <a:pt x="17" y="22681"/>
                      <a:pt x="14" y="22684"/>
                      <a:pt x="9" y="22684"/>
                    </a:cubicBezTo>
                    <a:cubicBezTo>
                      <a:pt x="5" y="22684"/>
                      <a:pt x="1" y="22681"/>
                      <a:pt x="1" y="22676"/>
                    </a:cubicBezTo>
                    <a:close/>
                    <a:moveTo>
                      <a:pt x="1" y="22644"/>
                    </a:moveTo>
                    <a:lnTo>
                      <a:pt x="1" y="22644"/>
                    </a:lnTo>
                    <a:cubicBezTo>
                      <a:pt x="1" y="22640"/>
                      <a:pt x="5" y="22636"/>
                      <a:pt x="9" y="22636"/>
                    </a:cubicBezTo>
                    <a:cubicBezTo>
                      <a:pt x="14" y="22636"/>
                      <a:pt x="17" y="22640"/>
                      <a:pt x="17" y="22644"/>
                    </a:cubicBezTo>
                    <a:cubicBezTo>
                      <a:pt x="17" y="22649"/>
                      <a:pt x="14" y="22652"/>
                      <a:pt x="9" y="22652"/>
                    </a:cubicBezTo>
                    <a:cubicBezTo>
                      <a:pt x="5" y="22652"/>
                      <a:pt x="1" y="22649"/>
                      <a:pt x="1" y="22644"/>
                    </a:cubicBezTo>
                    <a:close/>
                    <a:moveTo>
                      <a:pt x="1" y="22612"/>
                    </a:moveTo>
                    <a:lnTo>
                      <a:pt x="1" y="22612"/>
                    </a:lnTo>
                    <a:cubicBezTo>
                      <a:pt x="1" y="22608"/>
                      <a:pt x="5" y="22604"/>
                      <a:pt x="9" y="22604"/>
                    </a:cubicBezTo>
                    <a:cubicBezTo>
                      <a:pt x="14" y="22604"/>
                      <a:pt x="17" y="22608"/>
                      <a:pt x="17" y="22612"/>
                    </a:cubicBezTo>
                    <a:cubicBezTo>
                      <a:pt x="17" y="22617"/>
                      <a:pt x="14" y="22620"/>
                      <a:pt x="9" y="22620"/>
                    </a:cubicBezTo>
                    <a:cubicBezTo>
                      <a:pt x="5" y="22620"/>
                      <a:pt x="1" y="22617"/>
                      <a:pt x="1" y="22612"/>
                    </a:cubicBezTo>
                    <a:close/>
                    <a:moveTo>
                      <a:pt x="1" y="22580"/>
                    </a:moveTo>
                    <a:lnTo>
                      <a:pt x="1" y="22580"/>
                    </a:lnTo>
                    <a:cubicBezTo>
                      <a:pt x="1" y="22576"/>
                      <a:pt x="5" y="22572"/>
                      <a:pt x="9" y="22572"/>
                    </a:cubicBezTo>
                    <a:cubicBezTo>
                      <a:pt x="14" y="22572"/>
                      <a:pt x="17" y="22576"/>
                      <a:pt x="17" y="22580"/>
                    </a:cubicBezTo>
                    <a:cubicBezTo>
                      <a:pt x="17" y="22585"/>
                      <a:pt x="14" y="22588"/>
                      <a:pt x="9" y="22588"/>
                    </a:cubicBezTo>
                    <a:cubicBezTo>
                      <a:pt x="5" y="22588"/>
                      <a:pt x="1" y="22585"/>
                      <a:pt x="1" y="22580"/>
                    </a:cubicBezTo>
                    <a:close/>
                    <a:moveTo>
                      <a:pt x="1" y="22548"/>
                    </a:moveTo>
                    <a:lnTo>
                      <a:pt x="1" y="22548"/>
                    </a:lnTo>
                    <a:cubicBezTo>
                      <a:pt x="1" y="22544"/>
                      <a:pt x="5" y="22540"/>
                      <a:pt x="9" y="22540"/>
                    </a:cubicBezTo>
                    <a:cubicBezTo>
                      <a:pt x="14" y="22540"/>
                      <a:pt x="17" y="22544"/>
                      <a:pt x="17" y="22548"/>
                    </a:cubicBezTo>
                    <a:cubicBezTo>
                      <a:pt x="17" y="22553"/>
                      <a:pt x="14" y="22556"/>
                      <a:pt x="9" y="22556"/>
                    </a:cubicBezTo>
                    <a:cubicBezTo>
                      <a:pt x="5" y="22556"/>
                      <a:pt x="1" y="22553"/>
                      <a:pt x="1" y="22548"/>
                    </a:cubicBezTo>
                    <a:close/>
                    <a:moveTo>
                      <a:pt x="1" y="22516"/>
                    </a:moveTo>
                    <a:lnTo>
                      <a:pt x="1" y="22516"/>
                    </a:lnTo>
                    <a:cubicBezTo>
                      <a:pt x="1" y="22512"/>
                      <a:pt x="5" y="22508"/>
                      <a:pt x="9" y="22508"/>
                    </a:cubicBezTo>
                    <a:cubicBezTo>
                      <a:pt x="14" y="22508"/>
                      <a:pt x="17" y="22512"/>
                      <a:pt x="17" y="22516"/>
                    </a:cubicBezTo>
                    <a:cubicBezTo>
                      <a:pt x="17" y="22521"/>
                      <a:pt x="14" y="22524"/>
                      <a:pt x="9" y="22524"/>
                    </a:cubicBezTo>
                    <a:cubicBezTo>
                      <a:pt x="5" y="22524"/>
                      <a:pt x="1" y="22521"/>
                      <a:pt x="1" y="22516"/>
                    </a:cubicBezTo>
                    <a:close/>
                    <a:moveTo>
                      <a:pt x="1" y="22484"/>
                    </a:moveTo>
                    <a:lnTo>
                      <a:pt x="1" y="22484"/>
                    </a:lnTo>
                    <a:cubicBezTo>
                      <a:pt x="1" y="22480"/>
                      <a:pt x="5" y="22476"/>
                      <a:pt x="9" y="22476"/>
                    </a:cubicBezTo>
                    <a:cubicBezTo>
                      <a:pt x="14" y="22476"/>
                      <a:pt x="17" y="22480"/>
                      <a:pt x="17" y="22484"/>
                    </a:cubicBezTo>
                    <a:cubicBezTo>
                      <a:pt x="17" y="22489"/>
                      <a:pt x="14" y="22492"/>
                      <a:pt x="9" y="22492"/>
                    </a:cubicBezTo>
                    <a:cubicBezTo>
                      <a:pt x="5" y="22492"/>
                      <a:pt x="1" y="22489"/>
                      <a:pt x="1" y="22484"/>
                    </a:cubicBezTo>
                    <a:close/>
                    <a:moveTo>
                      <a:pt x="1" y="22452"/>
                    </a:moveTo>
                    <a:lnTo>
                      <a:pt x="1" y="22452"/>
                    </a:lnTo>
                    <a:cubicBezTo>
                      <a:pt x="1" y="22448"/>
                      <a:pt x="5" y="22444"/>
                      <a:pt x="9" y="22444"/>
                    </a:cubicBezTo>
                    <a:cubicBezTo>
                      <a:pt x="14" y="22444"/>
                      <a:pt x="17" y="22448"/>
                      <a:pt x="17" y="22452"/>
                    </a:cubicBezTo>
                    <a:cubicBezTo>
                      <a:pt x="17" y="22457"/>
                      <a:pt x="14" y="22460"/>
                      <a:pt x="9" y="22460"/>
                    </a:cubicBezTo>
                    <a:cubicBezTo>
                      <a:pt x="5" y="22460"/>
                      <a:pt x="1" y="22457"/>
                      <a:pt x="1" y="22452"/>
                    </a:cubicBezTo>
                    <a:close/>
                    <a:moveTo>
                      <a:pt x="1" y="22420"/>
                    </a:moveTo>
                    <a:lnTo>
                      <a:pt x="1" y="22420"/>
                    </a:lnTo>
                    <a:cubicBezTo>
                      <a:pt x="1" y="22416"/>
                      <a:pt x="5" y="22412"/>
                      <a:pt x="9" y="22412"/>
                    </a:cubicBezTo>
                    <a:cubicBezTo>
                      <a:pt x="14" y="22412"/>
                      <a:pt x="17" y="22416"/>
                      <a:pt x="17" y="22420"/>
                    </a:cubicBezTo>
                    <a:cubicBezTo>
                      <a:pt x="17" y="22425"/>
                      <a:pt x="14" y="22428"/>
                      <a:pt x="9" y="22428"/>
                    </a:cubicBezTo>
                    <a:cubicBezTo>
                      <a:pt x="5" y="22428"/>
                      <a:pt x="1" y="22425"/>
                      <a:pt x="1" y="22420"/>
                    </a:cubicBezTo>
                    <a:close/>
                    <a:moveTo>
                      <a:pt x="1" y="22388"/>
                    </a:moveTo>
                    <a:lnTo>
                      <a:pt x="1" y="22388"/>
                    </a:lnTo>
                    <a:cubicBezTo>
                      <a:pt x="1" y="22384"/>
                      <a:pt x="5" y="22380"/>
                      <a:pt x="9" y="22380"/>
                    </a:cubicBezTo>
                    <a:cubicBezTo>
                      <a:pt x="14" y="22380"/>
                      <a:pt x="17" y="22384"/>
                      <a:pt x="17" y="22388"/>
                    </a:cubicBezTo>
                    <a:cubicBezTo>
                      <a:pt x="17" y="22393"/>
                      <a:pt x="14" y="22396"/>
                      <a:pt x="9" y="22396"/>
                    </a:cubicBezTo>
                    <a:cubicBezTo>
                      <a:pt x="5" y="22396"/>
                      <a:pt x="1" y="22393"/>
                      <a:pt x="1" y="22388"/>
                    </a:cubicBezTo>
                    <a:close/>
                    <a:moveTo>
                      <a:pt x="1" y="22356"/>
                    </a:moveTo>
                    <a:lnTo>
                      <a:pt x="1" y="22356"/>
                    </a:lnTo>
                    <a:cubicBezTo>
                      <a:pt x="1" y="22352"/>
                      <a:pt x="5" y="22348"/>
                      <a:pt x="9" y="22348"/>
                    </a:cubicBezTo>
                    <a:cubicBezTo>
                      <a:pt x="14" y="22348"/>
                      <a:pt x="17" y="22352"/>
                      <a:pt x="17" y="22356"/>
                    </a:cubicBezTo>
                    <a:cubicBezTo>
                      <a:pt x="17" y="22361"/>
                      <a:pt x="14" y="22364"/>
                      <a:pt x="9" y="22364"/>
                    </a:cubicBezTo>
                    <a:cubicBezTo>
                      <a:pt x="5" y="22364"/>
                      <a:pt x="1" y="22361"/>
                      <a:pt x="1" y="22356"/>
                    </a:cubicBezTo>
                    <a:close/>
                    <a:moveTo>
                      <a:pt x="1" y="22324"/>
                    </a:moveTo>
                    <a:lnTo>
                      <a:pt x="1" y="22324"/>
                    </a:lnTo>
                    <a:cubicBezTo>
                      <a:pt x="1" y="22320"/>
                      <a:pt x="5" y="22316"/>
                      <a:pt x="9" y="22316"/>
                    </a:cubicBezTo>
                    <a:cubicBezTo>
                      <a:pt x="14" y="22316"/>
                      <a:pt x="17" y="22320"/>
                      <a:pt x="17" y="22324"/>
                    </a:cubicBezTo>
                    <a:cubicBezTo>
                      <a:pt x="17" y="22329"/>
                      <a:pt x="14" y="22332"/>
                      <a:pt x="9" y="22332"/>
                    </a:cubicBezTo>
                    <a:cubicBezTo>
                      <a:pt x="5" y="22332"/>
                      <a:pt x="1" y="22329"/>
                      <a:pt x="1" y="22324"/>
                    </a:cubicBezTo>
                    <a:close/>
                    <a:moveTo>
                      <a:pt x="1" y="22292"/>
                    </a:moveTo>
                    <a:lnTo>
                      <a:pt x="1" y="22292"/>
                    </a:lnTo>
                    <a:cubicBezTo>
                      <a:pt x="1" y="22288"/>
                      <a:pt x="5" y="22284"/>
                      <a:pt x="9" y="22284"/>
                    </a:cubicBezTo>
                    <a:cubicBezTo>
                      <a:pt x="14" y="22284"/>
                      <a:pt x="17" y="22288"/>
                      <a:pt x="17" y="22292"/>
                    </a:cubicBezTo>
                    <a:cubicBezTo>
                      <a:pt x="17" y="22297"/>
                      <a:pt x="14" y="22300"/>
                      <a:pt x="9" y="22300"/>
                    </a:cubicBezTo>
                    <a:cubicBezTo>
                      <a:pt x="5" y="22300"/>
                      <a:pt x="1" y="22297"/>
                      <a:pt x="1" y="22292"/>
                    </a:cubicBezTo>
                    <a:close/>
                    <a:moveTo>
                      <a:pt x="1" y="22260"/>
                    </a:moveTo>
                    <a:lnTo>
                      <a:pt x="1" y="22260"/>
                    </a:lnTo>
                    <a:cubicBezTo>
                      <a:pt x="1" y="22256"/>
                      <a:pt x="5" y="22252"/>
                      <a:pt x="9" y="22252"/>
                    </a:cubicBezTo>
                    <a:cubicBezTo>
                      <a:pt x="14" y="22252"/>
                      <a:pt x="17" y="22256"/>
                      <a:pt x="17" y="22260"/>
                    </a:cubicBezTo>
                    <a:cubicBezTo>
                      <a:pt x="17" y="22264"/>
                      <a:pt x="14" y="22268"/>
                      <a:pt x="9" y="22268"/>
                    </a:cubicBezTo>
                    <a:cubicBezTo>
                      <a:pt x="5" y="22268"/>
                      <a:pt x="1" y="22264"/>
                      <a:pt x="1" y="22260"/>
                    </a:cubicBezTo>
                    <a:close/>
                    <a:moveTo>
                      <a:pt x="1" y="22228"/>
                    </a:moveTo>
                    <a:lnTo>
                      <a:pt x="1" y="22228"/>
                    </a:lnTo>
                    <a:cubicBezTo>
                      <a:pt x="1" y="22224"/>
                      <a:pt x="5" y="22220"/>
                      <a:pt x="9" y="22220"/>
                    </a:cubicBezTo>
                    <a:cubicBezTo>
                      <a:pt x="14" y="22220"/>
                      <a:pt x="17" y="22224"/>
                      <a:pt x="17" y="22228"/>
                    </a:cubicBezTo>
                    <a:cubicBezTo>
                      <a:pt x="17" y="22232"/>
                      <a:pt x="14" y="22236"/>
                      <a:pt x="9" y="22236"/>
                    </a:cubicBezTo>
                    <a:cubicBezTo>
                      <a:pt x="5" y="22236"/>
                      <a:pt x="1" y="22232"/>
                      <a:pt x="1" y="22228"/>
                    </a:cubicBezTo>
                    <a:close/>
                    <a:moveTo>
                      <a:pt x="1" y="22196"/>
                    </a:moveTo>
                    <a:lnTo>
                      <a:pt x="1" y="22196"/>
                    </a:lnTo>
                    <a:cubicBezTo>
                      <a:pt x="1" y="22192"/>
                      <a:pt x="5" y="22188"/>
                      <a:pt x="9" y="22188"/>
                    </a:cubicBezTo>
                    <a:cubicBezTo>
                      <a:pt x="14" y="22188"/>
                      <a:pt x="17" y="22192"/>
                      <a:pt x="17" y="22196"/>
                    </a:cubicBezTo>
                    <a:cubicBezTo>
                      <a:pt x="17" y="22200"/>
                      <a:pt x="14" y="22204"/>
                      <a:pt x="9" y="22204"/>
                    </a:cubicBezTo>
                    <a:cubicBezTo>
                      <a:pt x="5" y="22204"/>
                      <a:pt x="1" y="22200"/>
                      <a:pt x="1" y="22196"/>
                    </a:cubicBezTo>
                    <a:close/>
                    <a:moveTo>
                      <a:pt x="1" y="22164"/>
                    </a:moveTo>
                    <a:lnTo>
                      <a:pt x="1" y="22164"/>
                    </a:lnTo>
                    <a:cubicBezTo>
                      <a:pt x="1" y="22160"/>
                      <a:pt x="5" y="22156"/>
                      <a:pt x="9" y="22156"/>
                    </a:cubicBezTo>
                    <a:cubicBezTo>
                      <a:pt x="14" y="22156"/>
                      <a:pt x="17" y="22160"/>
                      <a:pt x="17" y="22164"/>
                    </a:cubicBezTo>
                    <a:cubicBezTo>
                      <a:pt x="17" y="22168"/>
                      <a:pt x="14" y="22172"/>
                      <a:pt x="9" y="22172"/>
                    </a:cubicBezTo>
                    <a:cubicBezTo>
                      <a:pt x="5" y="22172"/>
                      <a:pt x="1" y="22168"/>
                      <a:pt x="1" y="22164"/>
                    </a:cubicBezTo>
                    <a:close/>
                    <a:moveTo>
                      <a:pt x="1" y="22132"/>
                    </a:moveTo>
                    <a:lnTo>
                      <a:pt x="1" y="22132"/>
                    </a:lnTo>
                    <a:cubicBezTo>
                      <a:pt x="1" y="22128"/>
                      <a:pt x="5" y="22124"/>
                      <a:pt x="9" y="22124"/>
                    </a:cubicBezTo>
                    <a:cubicBezTo>
                      <a:pt x="14" y="22124"/>
                      <a:pt x="17" y="22128"/>
                      <a:pt x="17" y="22132"/>
                    </a:cubicBezTo>
                    <a:cubicBezTo>
                      <a:pt x="17" y="22136"/>
                      <a:pt x="14" y="22140"/>
                      <a:pt x="9" y="22140"/>
                    </a:cubicBezTo>
                    <a:cubicBezTo>
                      <a:pt x="5" y="22140"/>
                      <a:pt x="1" y="22136"/>
                      <a:pt x="1" y="22132"/>
                    </a:cubicBezTo>
                    <a:close/>
                    <a:moveTo>
                      <a:pt x="1" y="22100"/>
                    </a:moveTo>
                    <a:lnTo>
                      <a:pt x="1" y="22100"/>
                    </a:lnTo>
                    <a:cubicBezTo>
                      <a:pt x="1" y="22096"/>
                      <a:pt x="5" y="22092"/>
                      <a:pt x="9" y="22092"/>
                    </a:cubicBezTo>
                    <a:cubicBezTo>
                      <a:pt x="14" y="22092"/>
                      <a:pt x="17" y="22096"/>
                      <a:pt x="17" y="22100"/>
                    </a:cubicBezTo>
                    <a:cubicBezTo>
                      <a:pt x="17" y="22104"/>
                      <a:pt x="14" y="22108"/>
                      <a:pt x="9" y="22108"/>
                    </a:cubicBezTo>
                    <a:cubicBezTo>
                      <a:pt x="5" y="22108"/>
                      <a:pt x="1" y="22104"/>
                      <a:pt x="1" y="22100"/>
                    </a:cubicBezTo>
                    <a:close/>
                    <a:moveTo>
                      <a:pt x="1" y="22068"/>
                    </a:moveTo>
                    <a:lnTo>
                      <a:pt x="1" y="22068"/>
                    </a:lnTo>
                    <a:cubicBezTo>
                      <a:pt x="1" y="22064"/>
                      <a:pt x="5" y="22060"/>
                      <a:pt x="9" y="22060"/>
                    </a:cubicBezTo>
                    <a:cubicBezTo>
                      <a:pt x="14" y="22060"/>
                      <a:pt x="17" y="22064"/>
                      <a:pt x="17" y="22068"/>
                    </a:cubicBezTo>
                    <a:cubicBezTo>
                      <a:pt x="17" y="22072"/>
                      <a:pt x="14" y="22076"/>
                      <a:pt x="9" y="22076"/>
                    </a:cubicBezTo>
                    <a:cubicBezTo>
                      <a:pt x="5" y="22076"/>
                      <a:pt x="1" y="22072"/>
                      <a:pt x="1" y="22068"/>
                    </a:cubicBezTo>
                    <a:close/>
                    <a:moveTo>
                      <a:pt x="1" y="22036"/>
                    </a:moveTo>
                    <a:lnTo>
                      <a:pt x="1" y="22036"/>
                    </a:lnTo>
                    <a:cubicBezTo>
                      <a:pt x="1" y="22032"/>
                      <a:pt x="5" y="22028"/>
                      <a:pt x="9" y="22028"/>
                    </a:cubicBezTo>
                    <a:cubicBezTo>
                      <a:pt x="14" y="22028"/>
                      <a:pt x="17" y="22032"/>
                      <a:pt x="17" y="22036"/>
                    </a:cubicBezTo>
                    <a:cubicBezTo>
                      <a:pt x="17" y="22040"/>
                      <a:pt x="14" y="22044"/>
                      <a:pt x="9" y="22044"/>
                    </a:cubicBezTo>
                    <a:cubicBezTo>
                      <a:pt x="5" y="22044"/>
                      <a:pt x="1" y="22040"/>
                      <a:pt x="1" y="22036"/>
                    </a:cubicBezTo>
                    <a:close/>
                    <a:moveTo>
                      <a:pt x="1" y="22004"/>
                    </a:moveTo>
                    <a:lnTo>
                      <a:pt x="1" y="22004"/>
                    </a:lnTo>
                    <a:cubicBezTo>
                      <a:pt x="1" y="21999"/>
                      <a:pt x="5" y="21996"/>
                      <a:pt x="9" y="21996"/>
                    </a:cubicBezTo>
                    <a:cubicBezTo>
                      <a:pt x="14" y="21996"/>
                      <a:pt x="17" y="21999"/>
                      <a:pt x="17" y="22004"/>
                    </a:cubicBezTo>
                    <a:cubicBezTo>
                      <a:pt x="17" y="22008"/>
                      <a:pt x="14" y="22012"/>
                      <a:pt x="9" y="22012"/>
                    </a:cubicBezTo>
                    <a:cubicBezTo>
                      <a:pt x="5" y="22012"/>
                      <a:pt x="1" y="22008"/>
                      <a:pt x="1" y="22004"/>
                    </a:cubicBezTo>
                    <a:close/>
                    <a:moveTo>
                      <a:pt x="1" y="21972"/>
                    </a:moveTo>
                    <a:lnTo>
                      <a:pt x="1" y="21972"/>
                    </a:lnTo>
                    <a:cubicBezTo>
                      <a:pt x="1" y="21967"/>
                      <a:pt x="5" y="21964"/>
                      <a:pt x="9" y="21964"/>
                    </a:cubicBezTo>
                    <a:cubicBezTo>
                      <a:pt x="14" y="21964"/>
                      <a:pt x="17" y="21967"/>
                      <a:pt x="17" y="21972"/>
                    </a:cubicBezTo>
                    <a:cubicBezTo>
                      <a:pt x="17" y="21976"/>
                      <a:pt x="14" y="21980"/>
                      <a:pt x="9" y="21980"/>
                    </a:cubicBezTo>
                    <a:cubicBezTo>
                      <a:pt x="5" y="21980"/>
                      <a:pt x="1" y="21976"/>
                      <a:pt x="1" y="21972"/>
                    </a:cubicBezTo>
                    <a:close/>
                    <a:moveTo>
                      <a:pt x="1" y="21940"/>
                    </a:moveTo>
                    <a:lnTo>
                      <a:pt x="1" y="21940"/>
                    </a:lnTo>
                    <a:cubicBezTo>
                      <a:pt x="1" y="21935"/>
                      <a:pt x="5" y="21932"/>
                      <a:pt x="9" y="21932"/>
                    </a:cubicBezTo>
                    <a:cubicBezTo>
                      <a:pt x="14" y="21932"/>
                      <a:pt x="17" y="21935"/>
                      <a:pt x="17" y="21940"/>
                    </a:cubicBezTo>
                    <a:cubicBezTo>
                      <a:pt x="17" y="21944"/>
                      <a:pt x="14" y="21948"/>
                      <a:pt x="9" y="21948"/>
                    </a:cubicBezTo>
                    <a:cubicBezTo>
                      <a:pt x="5" y="21948"/>
                      <a:pt x="1" y="21944"/>
                      <a:pt x="1" y="21940"/>
                    </a:cubicBezTo>
                    <a:close/>
                    <a:moveTo>
                      <a:pt x="1" y="21908"/>
                    </a:moveTo>
                    <a:lnTo>
                      <a:pt x="1" y="21908"/>
                    </a:lnTo>
                    <a:cubicBezTo>
                      <a:pt x="1" y="21903"/>
                      <a:pt x="5" y="21900"/>
                      <a:pt x="9" y="21900"/>
                    </a:cubicBezTo>
                    <a:cubicBezTo>
                      <a:pt x="14" y="21900"/>
                      <a:pt x="17" y="21903"/>
                      <a:pt x="17" y="21908"/>
                    </a:cubicBezTo>
                    <a:cubicBezTo>
                      <a:pt x="17" y="21912"/>
                      <a:pt x="14" y="21916"/>
                      <a:pt x="9" y="21916"/>
                    </a:cubicBezTo>
                    <a:cubicBezTo>
                      <a:pt x="5" y="21916"/>
                      <a:pt x="1" y="21912"/>
                      <a:pt x="1" y="21908"/>
                    </a:cubicBezTo>
                    <a:close/>
                    <a:moveTo>
                      <a:pt x="1" y="21876"/>
                    </a:moveTo>
                    <a:lnTo>
                      <a:pt x="1" y="21876"/>
                    </a:lnTo>
                    <a:cubicBezTo>
                      <a:pt x="1" y="21871"/>
                      <a:pt x="5" y="21868"/>
                      <a:pt x="9" y="21868"/>
                    </a:cubicBezTo>
                    <a:cubicBezTo>
                      <a:pt x="14" y="21868"/>
                      <a:pt x="17" y="21871"/>
                      <a:pt x="17" y="21876"/>
                    </a:cubicBezTo>
                    <a:cubicBezTo>
                      <a:pt x="17" y="21880"/>
                      <a:pt x="14" y="21884"/>
                      <a:pt x="9" y="21884"/>
                    </a:cubicBezTo>
                    <a:cubicBezTo>
                      <a:pt x="5" y="21884"/>
                      <a:pt x="1" y="21880"/>
                      <a:pt x="1" y="21876"/>
                    </a:cubicBezTo>
                    <a:close/>
                    <a:moveTo>
                      <a:pt x="2" y="21844"/>
                    </a:moveTo>
                    <a:lnTo>
                      <a:pt x="2" y="21844"/>
                    </a:lnTo>
                    <a:cubicBezTo>
                      <a:pt x="2" y="21839"/>
                      <a:pt x="5" y="21836"/>
                      <a:pt x="10" y="21836"/>
                    </a:cubicBezTo>
                    <a:cubicBezTo>
                      <a:pt x="14" y="21836"/>
                      <a:pt x="18" y="21839"/>
                      <a:pt x="18" y="21844"/>
                    </a:cubicBezTo>
                    <a:cubicBezTo>
                      <a:pt x="18" y="21848"/>
                      <a:pt x="14" y="21852"/>
                      <a:pt x="10" y="21852"/>
                    </a:cubicBezTo>
                    <a:cubicBezTo>
                      <a:pt x="5" y="21852"/>
                      <a:pt x="2" y="21848"/>
                      <a:pt x="2" y="21844"/>
                    </a:cubicBezTo>
                    <a:close/>
                    <a:moveTo>
                      <a:pt x="2" y="21812"/>
                    </a:moveTo>
                    <a:lnTo>
                      <a:pt x="2" y="21812"/>
                    </a:lnTo>
                    <a:cubicBezTo>
                      <a:pt x="2" y="21807"/>
                      <a:pt x="5" y="21804"/>
                      <a:pt x="10" y="21804"/>
                    </a:cubicBezTo>
                    <a:cubicBezTo>
                      <a:pt x="14" y="21804"/>
                      <a:pt x="18" y="21807"/>
                      <a:pt x="18" y="21812"/>
                    </a:cubicBezTo>
                    <a:cubicBezTo>
                      <a:pt x="18" y="21816"/>
                      <a:pt x="14" y="21820"/>
                      <a:pt x="10" y="21820"/>
                    </a:cubicBezTo>
                    <a:cubicBezTo>
                      <a:pt x="5" y="21820"/>
                      <a:pt x="2" y="21816"/>
                      <a:pt x="2" y="21812"/>
                    </a:cubicBezTo>
                    <a:close/>
                    <a:moveTo>
                      <a:pt x="2" y="21780"/>
                    </a:moveTo>
                    <a:lnTo>
                      <a:pt x="2" y="21780"/>
                    </a:lnTo>
                    <a:cubicBezTo>
                      <a:pt x="2" y="21775"/>
                      <a:pt x="5" y="21772"/>
                      <a:pt x="10" y="21772"/>
                    </a:cubicBezTo>
                    <a:cubicBezTo>
                      <a:pt x="14" y="21772"/>
                      <a:pt x="18" y="21775"/>
                      <a:pt x="18" y="21780"/>
                    </a:cubicBezTo>
                    <a:cubicBezTo>
                      <a:pt x="18" y="21784"/>
                      <a:pt x="14" y="21788"/>
                      <a:pt x="10" y="21788"/>
                    </a:cubicBezTo>
                    <a:cubicBezTo>
                      <a:pt x="5" y="21788"/>
                      <a:pt x="2" y="21784"/>
                      <a:pt x="2" y="21780"/>
                    </a:cubicBezTo>
                    <a:close/>
                    <a:moveTo>
                      <a:pt x="2" y="21748"/>
                    </a:moveTo>
                    <a:lnTo>
                      <a:pt x="2" y="21748"/>
                    </a:lnTo>
                    <a:cubicBezTo>
                      <a:pt x="2" y="21743"/>
                      <a:pt x="5" y="21740"/>
                      <a:pt x="10" y="21740"/>
                    </a:cubicBezTo>
                    <a:cubicBezTo>
                      <a:pt x="14" y="21740"/>
                      <a:pt x="18" y="21743"/>
                      <a:pt x="18" y="21748"/>
                    </a:cubicBezTo>
                    <a:cubicBezTo>
                      <a:pt x="18" y="21752"/>
                      <a:pt x="14" y="21756"/>
                      <a:pt x="10" y="21756"/>
                    </a:cubicBezTo>
                    <a:cubicBezTo>
                      <a:pt x="5" y="21756"/>
                      <a:pt x="2" y="21752"/>
                      <a:pt x="2" y="21748"/>
                    </a:cubicBezTo>
                    <a:close/>
                    <a:moveTo>
                      <a:pt x="2" y="21716"/>
                    </a:moveTo>
                    <a:lnTo>
                      <a:pt x="2" y="21716"/>
                    </a:lnTo>
                    <a:cubicBezTo>
                      <a:pt x="2" y="21711"/>
                      <a:pt x="5" y="21708"/>
                      <a:pt x="10" y="21708"/>
                    </a:cubicBezTo>
                    <a:cubicBezTo>
                      <a:pt x="14" y="21708"/>
                      <a:pt x="18" y="21711"/>
                      <a:pt x="18" y="21716"/>
                    </a:cubicBezTo>
                    <a:cubicBezTo>
                      <a:pt x="18" y="21720"/>
                      <a:pt x="14" y="21724"/>
                      <a:pt x="10" y="21724"/>
                    </a:cubicBezTo>
                    <a:cubicBezTo>
                      <a:pt x="5" y="21724"/>
                      <a:pt x="2" y="21720"/>
                      <a:pt x="2" y="21716"/>
                    </a:cubicBezTo>
                    <a:close/>
                    <a:moveTo>
                      <a:pt x="2" y="21684"/>
                    </a:moveTo>
                    <a:lnTo>
                      <a:pt x="2" y="21684"/>
                    </a:lnTo>
                    <a:cubicBezTo>
                      <a:pt x="2" y="21679"/>
                      <a:pt x="5" y="21676"/>
                      <a:pt x="10" y="21676"/>
                    </a:cubicBezTo>
                    <a:cubicBezTo>
                      <a:pt x="14" y="21676"/>
                      <a:pt x="18" y="21679"/>
                      <a:pt x="18" y="21684"/>
                    </a:cubicBezTo>
                    <a:cubicBezTo>
                      <a:pt x="18" y="21688"/>
                      <a:pt x="14" y="21692"/>
                      <a:pt x="10" y="21692"/>
                    </a:cubicBezTo>
                    <a:cubicBezTo>
                      <a:pt x="5" y="21692"/>
                      <a:pt x="2" y="21688"/>
                      <a:pt x="2" y="21684"/>
                    </a:cubicBezTo>
                    <a:close/>
                    <a:moveTo>
                      <a:pt x="2" y="21652"/>
                    </a:moveTo>
                    <a:lnTo>
                      <a:pt x="2" y="21652"/>
                    </a:lnTo>
                    <a:cubicBezTo>
                      <a:pt x="2" y="21647"/>
                      <a:pt x="5" y="21644"/>
                      <a:pt x="10" y="21644"/>
                    </a:cubicBezTo>
                    <a:cubicBezTo>
                      <a:pt x="14" y="21644"/>
                      <a:pt x="18" y="21647"/>
                      <a:pt x="18" y="21652"/>
                    </a:cubicBezTo>
                    <a:cubicBezTo>
                      <a:pt x="18" y="21656"/>
                      <a:pt x="14" y="21660"/>
                      <a:pt x="10" y="21660"/>
                    </a:cubicBezTo>
                    <a:cubicBezTo>
                      <a:pt x="5" y="21660"/>
                      <a:pt x="2" y="21656"/>
                      <a:pt x="2" y="21652"/>
                    </a:cubicBezTo>
                    <a:close/>
                    <a:moveTo>
                      <a:pt x="2" y="21620"/>
                    </a:moveTo>
                    <a:lnTo>
                      <a:pt x="2" y="21620"/>
                    </a:lnTo>
                    <a:cubicBezTo>
                      <a:pt x="2" y="21615"/>
                      <a:pt x="5" y="21612"/>
                      <a:pt x="10" y="21612"/>
                    </a:cubicBezTo>
                    <a:cubicBezTo>
                      <a:pt x="14" y="21612"/>
                      <a:pt x="18" y="21615"/>
                      <a:pt x="18" y="21620"/>
                    </a:cubicBezTo>
                    <a:cubicBezTo>
                      <a:pt x="18" y="21624"/>
                      <a:pt x="14" y="21628"/>
                      <a:pt x="10" y="21628"/>
                    </a:cubicBezTo>
                    <a:cubicBezTo>
                      <a:pt x="5" y="21628"/>
                      <a:pt x="2" y="21624"/>
                      <a:pt x="2" y="21620"/>
                    </a:cubicBezTo>
                    <a:close/>
                    <a:moveTo>
                      <a:pt x="2" y="21588"/>
                    </a:moveTo>
                    <a:lnTo>
                      <a:pt x="2" y="21588"/>
                    </a:lnTo>
                    <a:cubicBezTo>
                      <a:pt x="2" y="21583"/>
                      <a:pt x="5" y="21580"/>
                      <a:pt x="10" y="21580"/>
                    </a:cubicBezTo>
                    <a:cubicBezTo>
                      <a:pt x="14" y="21580"/>
                      <a:pt x="18" y="21583"/>
                      <a:pt x="18" y="21588"/>
                    </a:cubicBezTo>
                    <a:cubicBezTo>
                      <a:pt x="18" y="21592"/>
                      <a:pt x="14" y="21596"/>
                      <a:pt x="10" y="21596"/>
                    </a:cubicBezTo>
                    <a:cubicBezTo>
                      <a:pt x="5" y="21596"/>
                      <a:pt x="2" y="21592"/>
                      <a:pt x="2" y="21588"/>
                    </a:cubicBezTo>
                    <a:close/>
                    <a:moveTo>
                      <a:pt x="2" y="21556"/>
                    </a:moveTo>
                    <a:lnTo>
                      <a:pt x="2" y="21556"/>
                    </a:lnTo>
                    <a:cubicBezTo>
                      <a:pt x="2" y="21551"/>
                      <a:pt x="5" y="21548"/>
                      <a:pt x="10" y="21548"/>
                    </a:cubicBezTo>
                    <a:cubicBezTo>
                      <a:pt x="14" y="21548"/>
                      <a:pt x="18" y="21551"/>
                      <a:pt x="18" y="21556"/>
                    </a:cubicBezTo>
                    <a:cubicBezTo>
                      <a:pt x="18" y="21560"/>
                      <a:pt x="14" y="21564"/>
                      <a:pt x="10" y="21564"/>
                    </a:cubicBezTo>
                    <a:cubicBezTo>
                      <a:pt x="5" y="21564"/>
                      <a:pt x="2" y="21560"/>
                      <a:pt x="2" y="21556"/>
                    </a:cubicBezTo>
                    <a:close/>
                    <a:moveTo>
                      <a:pt x="2" y="21524"/>
                    </a:moveTo>
                    <a:lnTo>
                      <a:pt x="2" y="21524"/>
                    </a:lnTo>
                    <a:cubicBezTo>
                      <a:pt x="2" y="21519"/>
                      <a:pt x="5" y="21516"/>
                      <a:pt x="10" y="21516"/>
                    </a:cubicBezTo>
                    <a:cubicBezTo>
                      <a:pt x="14" y="21516"/>
                      <a:pt x="18" y="21519"/>
                      <a:pt x="18" y="21524"/>
                    </a:cubicBezTo>
                    <a:cubicBezTo>
                      <a:pt x="18" y="21528"/>
                      <a:pt x="14" y="21532"/>
                      <a:pt x="10" y="21532"/>
                    </a:cubicBezTo>
                    <a:cubicBezTo>
                      <a:pt x="5" y="21532"/>
                      <a:pt x="2" y="21528"/>
                      <a:pt x="2" y="21524"/>
                    </a:cubicBezTo>
                    <a:close/>
                    <a:moveTo>
                      <a:pt x="2" y="21492"/>
                    </a:moveTo>
                    <a:lnTo>
                      <a:pt x="2" y="21492"/>
                    </a:lnTo>
                    <a:cubicBezTo>
                      <a:pt x="2" y="21487"/>
                      <a:pt x="5" y="21484"/>
                      <a:pt x="10" y="21484"/>
                    </a:cubicBezTo>
                    <a:cubicBezTo>
                      <a:pt x="14" y="21484"/>
                      <a:pt x="18" y="21487"/>
                      <a:pt x="18" y="21492"/>
                    </a:cubicBezTo>
                    <a:cubicBezTo>
                      <a:pt x="18" y="21496"/>
                      <a:pt x="14" y="21500"/>
                      <a:pt x="10" y="21500"/>
                    </a:cubicBezTo>
                    <a:cubicBezTo>
                      <a:pt x="5" y="21500"/>
                      <a:pt x="2" y="21496"/>
                      <a:pt x="2" y="21492"/>
                    </a:cubicBezTo>
                    <a:close/>
                    <a:moveTo>
                      <a:pt x="2" y="21460"/>
                    </a:moveTo>
                    <a:lnTo>
                      <a:pt x="2" y="21460"/>
                    </a:lnTo>
                    <a:cubicBezTo>
                      <a:pt x="2" y="21455"/>
                      <a:pt x="5" y="21452"/>
                      <a:pt x="10" y="21452"/>
                    </a:cubicBezTo>
                    <a:cubicBezTo>
                      <a:pt x="14" y="21452"/>
                      <a:pt x="18" y="21455"/>
                      <a:pt x="18" y="21460"/>
                    </a:cubicBezTo>
                    <a:cubicBezTo>
                      <a:pt x="18" y="21464"/>
                      <a:pt x="14" y="21468"/>
                      <a:pt x="10" y="21468"/>
                    </a:cubicBezTo>
                    <a:cubicBezTo>
                      <a:pt x="5" y="21468"/>
                      <a:pt x="2" y="21464"/>
                      <a:pt x="2" y="21460"/>
                    </a:cubicBezTo>
                    <a:close/>
                    <a:moveTo>
                      <a:pt x="2" y="21428"/>
                    </a:moveTo>
                    <a:lnTo>
                      <a:pt x="2" y="21428"/>
                    </a:lnTo>
                    <a:cubicBezTo>
                      <a:pt x="2" y="21423"/>
                      <a:pt x="5" y="21420"/>
                      <a:pt x="10" y="21420"/>
                    </a:cubicBezTo>
                    <a:cubicBezTo>
                      <a:pt x="14" y="21420"/>
                      <a:pt x="18" y="21423"/>
                      <a:pt x="18" y="21428"/>
                    </a:cubicBezTo>
                    <a:cubicBezTo>
                      <a:pt x="18" y="21432"/>
                      <a:pt x="14" y="21436"/>
                      <a:pt x="10" y="21436"/>
                    </a:cubicBezTo>
                    <a:cubicBezTo>
                      <a:pt x="5" y="21436"/>
                      <a:pt x="2" y="21432"/>
                      <a:pt x="2" y="21428"/>
                    </a:cubicBezTo>
                    <a:close/>
                    <a:moveTo>
                      <a:pt x="2" y="21396"/>
                    </a:moveTo>
                    <a:lnTo>
                      <a:pt x="2" y="21396"/>
                    </a:lnTo>
                    <a:cubicBezTo>
                      <a:pt x="2" y="21391"/>
                      <a:pt x="5" y="21388"/>
                      <a:pt x="10" y="21388"/>
                    </a:cubicBezTo>
                    <a:cubicBezTo>
                      <a:pt x="14" y="21388"/>
                      <a:pt x="18" y="21391"/>
                      <a:pt x="18" y="21396"/>
                    </a:cubicBezTo>
                    <a:cubicBezTo>
                      <a:pt x="18" y="21400"/>
                      <a:pt x="14" y="21404"/>
                      <a:pt x="10" y="21404"/>
                    </a:cubicBezTo>
                    <a:cubicBezTo>
                      <a:pt x="5" y="21404"/>
                      <a:pt x="2" y="21400"/>
                      <a:pt x="2" y="21396"/>
                    </a:cubicBezTo>
                    <a:close/>
                    <a:moveTo>
                      <a:pt x="2" y="21364"/>
                    </a:moveTo>
                    <a:lnTo>
                      <a:pt x="2" y="21364"/>
                    </a:lnTo>
                    <a:cubicBezTo>
                      <a:pt x="2" y="21359"/>
                      <a:pt x="5" y="21356"/>
                      <a:pt x="10" y="21356"/>
                    </a:cubicBezTo>
                    <a:cubicBezTo>
                      <a:pt x="14" y="21356"/>
                      <a:pt x="18" y="21359"/>
                      <a:pt x="18" y="21364"/>
                    </a:cubicBezTo>
                    <a:cubicBezTo>
                      <a:pt x="18" y="21368"/>
                      <a:pt x="14" y="21372"/>
                      <a:pt x="10" y="21372"/>
                    </a:cubicBezTo>
                    <a:cubicBezTo>
                      <a:pt x="5" y="21372"/>
                      <a:pt x="2" y="21368"/>
                      <a:pt x="2" y="21364"/>
                    </a:cubicBezTo>
                    <a:close/>
                    <a:moveTo>
                      <a:pt x="2" y="21332"/>
                    </a:moveTo>
                    <a:lnTo>
                      <a:pt x="2" y="21332"/>
                    </a:lnTo>
                    <a:cubicBezTo>
                      <a:pt x="2" y="21327"/>
                      <a:pt x="5" y="21324"/>
                      <a:pt x="10" y="21324"/>
                    </a:cubicBezTo>
                    <a:cubicBezTo>
                      <a:pt x="14" y="21324"/>
                      <a:pt x="18" y="21327"/>
                      <a:pt x="18" y="21332"/>
                    </a:cubicBezTo>
                    <a:cubicBezTo>
                      <a:pt x="18" y="21336"/>
                      <a:pt x="14" y="21340"/>
                      <a:pt x="10" y="21340"/>
                    </a:cubicBezTo>
                    <a:cubicBezTo>
                      <a:pt x="5" y="21340"/>
                      <a:pt x="2" y="21336"/>
                      <a:pt x="2" y="21332"/>
                    </a:cubicBezTo>
                    <a:close/>
                    <a:moveTo>
                      <a:pt x="2" y="21300"/>
                    </a:moveTo>
                    <a:lnTo>
                      <a:pt x="2" y="21300"/>
                    </a:lnTo>
                    <a:cubicBezTo>
                      <a:pt x="2" y="21295"/>
                      <a:pt x="5" y="21292"/>
                      <a:pt x="10" y="21292"/>
                    </a:cubicBezTo>
                    <a:cubicBezTo>
                      <a:pt x="14" y="21292"/>
                      <a:pt x="18" y="21295"/>
                      <a:pt x="18" y="21300"/>
                    </a:cubicBezTo>
                    <a:cubicBezTo>
                      <a:pt x="18" y="21304"/>
                      <a:pt x="14" y="21308"/>
                      <a:pt x="10" y="21308"/>
                    </a:cubicBezTo>
                    <a:cubicBezTo>
                      <a:pt x="5" y="21308"/>
                      <a:pt x="2" y="21304"/>
                      <a:pt x="2" y="21300"/>
                    </a:cubicBezTo>
                    <a:close/>
                    <a:moveTo>
                      <a:pt x="2" y="21268"/>
                    </a:moveTo>
                    <a:lnTo>
                      <a:pt x="2" y="21268"/>
                    </a:lnTo>
                    <a:cubicBezTo>
                      <a:pt x="2" y="21263"/>
                      <a:pt x="5" y="21260"/>
                      <a:pt x="10" y="21260"/>
                    </a:cubicBezTo>
                    <a:cubicBezTo>
                      <a:pt x="14" y="21260"/>
                      <a:pt x="18" y="21263"/>
                      <a:pt x="18" y="21268"/>
                    </a:cubicBezTo>
                    <a:cubicBezTo>
                      <a:pt x="18" y="21272"/>
                      <a:pt x="14" y="21276"/>
                      <a:pt x="10" y="21276"/>
                    </a:cubicBezTo>
                    <a:cubicBezTo>
                      <a:pt x="5" y="21276"/>
                      <a:pt x="2" y="21272"/>
                      <a:pt x="2" y="21268"/>
                    </a:cubicBezTo>
                    <a:close/>
                    <a:moveTo>
                      <a:pt x="2" y="21236"/>
                    </a:moveTo>
                    <a:lnTo>
                      <a:pt x="2" y="21235"/>
                    </a:lnTo>
                    <a:cubicBezTo>
                      <a:pt x="2" y="21231"/>
                      <a:pt x="5" y="21227"/>
                      <a:pt x="10" y="21227"/>
                    </a:cubicBezTo>
                    <a:cubicBezTo>
                      <a:pt x="14" y="21227"/>
                      <a:pt x="18" y="21231"/>
                      <a:pt x="18" y="21235"/>
                    </a:cubicBezTo>
                    <a:lnTo>
                      <a:pt x="18" y="21236"/>
                    </a:lnTo>
                    <a:cubicBezTo>
                      <a:pt x="18" y="21240"/>
                      <a:pt x="14" y="21244"/>
                      <a:pt x="10" y="21244"/>
                    </a:cubicBezTo>
                    <a:cubicBezTo>
                      <a:pt x="5" y="21244"/>
                      <a:pt x="2" y="21240"/>
                      <a:pt x="2" y="21236"/>
                    </a:cubicBezTo>
                    <a:close/>
                    <a:moveTo>
                      <a:pt x="2" y="21203"/>
                    </a:moveTo>
                    <a:lnTo>
                      <a:pt x="2" y="21203"/>
                    </a:lnTo>
                    <a:cubicBezTo>
                      <a:pt x="2" y="21199"/>
                      <a:pt x="5" y="21195"/>
                      <a:pt x="10" y="21195"/>
                    </a:cubicBezTo>
                    <a:cubicBezTo>
                      <a:pt x="14" y="21195"/>
                      <a:pt x="18" y="21199"/>
                      <a:pt x="18" y="21203"/>
                    </a:cubicBezTo>
                    <a:cubicBezTo>
                      <a:pt x="18" y="21208"/>
                      <a:pt x="14" y="21211"/>
                      <a:pt x="10" y="21211"/>
                    </a:cubicBezTo>
                    <a:cubicBezTo>
                      <a:pt x="5" y="21211"/>
                      <a:pt x="2" y="21208"/>
                      <a:pt x="2" y="21203"/>
                    </a:cubicBezTo>
                    <a:close/>
                    <a:moveTo>
                      <a:pt x="2" y="21171"/>
                    </a:moveTo>
                    <a:lnTo>
                      <a:pt x="2" y="21171"/>
                    </a:lnTo>
                    <a:cubicBezTo>
                      <a:pt x="2" y="21167"/>
                      <a:pt x="5" y="21163"/>
                      <a:pt x="10" y="21163"/>
                    </a:cubicBezTo>
                    <a:cubicBezTo>
                      <a:pt x="14" y="21163"/>
                      <a:pt x="18" y="21167"/>
                      <a:pt x="18" y="21171"/>
                    </a:cubicBezTo>
                    <a:cubicBezTo>
                      <a:pt x="18" y="21176"/>
                      <a:pt x="14" y="21179"/>
                      <a:pt x="10" y="21179"/>
                    </a:cubicBezTo>
                    <a:cubicBezTo>
                      <a:pt x="5" y="21179"/>
                      <a:pt x="2" y="21176"/>
                      <a:pt x="2" y="21171"/>
                    </a:cubicBezTo>
                    <a:close/>
                    <a:moveTo>
                      <a:pt x="2" y="21139"/>
                    </a:moveTo>
                    <a:lnTo>
                      <a:pt x="2" y="21139"/>
                    </a:lnTo>
                    <a:cubicBezTo>
                      <a:pt x="2" y="21135"/>
                      <a:pt x="5" y="21131"/>
                      <a:pt x="10" y="21131"/>
                    </a:cubicBezTo>
                    <a:cubicBezTo>
                      <a:pt x="14" y="21131"/>
                      <a:pt x="18" y="21135"/>
                      <a:pt x="18" y="21139"/>
                    </a:cubicBezTo>
                    <a:cubicBezTo>
                      <a:pt x="18" y="21144"/>
                      <a:pt x="14" y="21147"/>
                      <a:pt x="10" y="21147"/>
                    </a:cubicBezTo>
                    <a:cubicBezTo>
                      <a:pt x="5" y="21147"/>
                      <a:pt x="2" y="21144"/>
                      <a:pt x="2" y="21139"/>
                    </a:cubicBezTo>
                    <a:close/>
                    <a:moveTo>
                      <a:pt x="2" y="21107"/>
                    </a:moveTo>
                    <a:lnTo>
                      <a:pt x="2" y="21107"/>
                    </a:lnTo>
                    <a:cubicBezTo>
                      <a:pt x="2" y="21103"/>
                      <a:pt x="5" y="21099"/>
                      <a:pt x="10" y="21099"/>
                    </a:cubicBezTo>
                    <a:cubicBezTo>
                      <a:pt x="14" y="21099"/>
                      <a:pt x="18" y="21103"/>
                      <a:pt x="18" y="21107"/>
                    </a:cubicBezTo>
                    <a:cubicBezTo>
                      <a:pt x="18" y="21112"/>
                      <a:pt x="14" y="21115"/>
                      <a:pt x="10" y="21115"/>
                    </a:cubicBezTo>
                    <a:cubicBezTo>
                      <a:pt x="5" y="21115"/>
                      <a:pt x="2" y="21112"/>
                      <a:pt x="2" y="21107"/>
                    </a:cubicBezTo>
                    <a:close/>
                    <a:moveTo>
                      <a:pt x="2" y="21075"/>
                    </a:moveTo>
                    <a:lnTo>
                      <a:pt x="2" y="21075"/>
                    </a:lnTo>
                    <a:cubicBezTo>
                      <a:pt x="2" y="21071"/>
                      <a:pt x="5" y="21067"/>
                      <a:pt x="10" y="21067"/>
                    </a:cubicBezTo>
                    <a:cubicBezTo>
                      <a:pt x="14" y="21067"/>
                      <a:pt x="18" y="21071"/>
                      <a:pt x="18" y="21075"/>
                    </a:cubicBezTo>
                    <a:cubicBezTo>
                      <a:pt x="18" y="21080"/>
                      <a:pt x="14" y="21083"/>
                      <a:pt x="10" y="21083"/>
                    </a:cubicBezTo>
                    <a:cubicBezTo>
                      <a:pt x="5" y="21083"/>
                      <a:pt x="2" y="21080"/>
                      <a:pt x="2" y="21075"/>
                    </a:cubicBezTo>
                    <a:close/>
                    <a:moveTo>
                      <a:pt x="2" y="21043"/>
                    </a:moveTo>
                    <a:lnTo>
                      <a:pt x="2" y="21043"/>
                    </a:lnTo>
                    <a:cubicBezTo>
                      <a:pt x="2" y="21039"/>
                      <a:pt x="5" y="21035"/>
                      <a:pt x="10" y="21035"/>
                    </a:cubicBezTo>
                    <a:cubicBezTo>
                      <a:pt x="14" y="21035"/>
                      <a:pt x="18" y="21039"/>
                      <a:pt x="18" y="21043"/>
                    </a:cubicBezTo>
                    <a:cubicBezTo>
                      <a:pt x="18" y="21048"/>
                      <a:pt x="14" y="21051"/>
                      <a:pt x="10" y="21051"/>
                    </a:cubicBezTo>
                    <a:cubicBezTo>
                      <a:pt x="5" y="21051"/>
                      <a:pt x="2" y="21048"/>
                      <a:pt x="2" y="21043"/>
                    </a:cubicBezTo>
                    <a:close/>
                    <a:moveTo>
                      <a:pt x="2" y="21011"/>
                    </a:moveTo>
                    <a:lnTo>
                      <a:pt x="2" y="21011"/>
                    </a:lnTo>
                    <a:cubicBezTo>
                      <a:pt x="2" y="21007"/>
                      <a:pt x="5" y="21003"/>
                      <a:pt x="10" y="21003"/>
                    </a:cubicBezTo>
                    <a:cubicBezTo>
                      <a:pt x="14" y="21003"/>
                      <a:pt x="18" y="21007"/>
                      <a:pt x="18" y="21011"/>
                    </a:cubicBezTo>
                    <a:cubicBezTo>
                      <a:pt x="18" y="21016"/>
                      <a:pt x="14" y="21019"/>
                      <a:pt x="10" y="21019"/>
                    </a:cubicBezTo>
                    <a:cubicBezTo>
                      <a:pt x="5" y="21019"/>
                      <a:pt x="2" y="21016"/>
                      <a:pt x="2" y="21011"/>
                    </a:cubicBezTo>
                    <a:close/>
                    <a:moveTo>
                      <a:pt x="2" y="20979"/>
                    </a:moveTo>
                    <a:lnTo>
                      <a:pt x="2" y="20979"/>
                    </a:lnTo>
                    <a:cubicBezTo>
                      <a:pt x="2" y="20975"/>
                      <a:pt x="5" y="20971"/>
                      <a:pt x="10" y="20971"/>
                    </a:cubicBezTo>
                    <a:cubicBezTo>
                      <a:pt x="14" y="20971"/>
                      <a:pt x="18" y="20975"/>
                      <a:pt x="18" y="20979"/>
                    </a:cubicBezTo>
                    <a:cubicBezTo>
                      <a:pt x="18" y="20984"/>
                      <a:pt x="14" y="20987"/>
                      <a:pt x="10" y="20987"/>
                    </a:cubicBezTo>
                    <a:cubicBezTo>
                      <a:pt x="5" y="20987"/>
                      <a:pt x="2" y="20984"/>
                      <a:pt x="2" y="20979"/>
                    </a:cubicBezTo>
                    <a:close/>
                    <a:moveTo>
                      <a:pt x="2" y="20947"/>
                    </a:moveTo>
                    <a:lnTo>
                      <a:pt x="2" y="20947"/>
                    </a:lnTo>
                    <a:cubicBezTo>
                      <a:pt x="2" y="20943"/>
                      <a:pt x="5" y="20939"/>
                      <a:pt x="10" y="20939"/>
                    </a:cubicBezTo>
                    <a:cubicBezTo>
                      <a:pt x="14" y="20939"/>
                      <a:pt x="18" y="20943"/>
                      <a:pt x="18" y="20947"/>
                    </a:cubicBezTo>
                    <a:cubicBezTo>
                      <a:pt x="18" y="20952"/>
                      <a:pt x="14" y="20955"/>
                      <a:pt x="10" y="20955"/>
                    </a:cubicBezTo>
                    <a:cubicBezTo>
                      <a:pt x="5" y="20955"/>
                      <a:pt x="2" y="20952"/>
                      <a:pt x="2" y="20947"/>
                    </a:cubicBezTo>
                    <a:close/>
                    <a:moveTo>
                      <a:pt x="2" y="20915"/>
                    </a:moveTo>
                    <a:lnTo>
                      <a:pt x="2" y="20915"/>
                    </a:lnTo>
                    <a:cubicBezTo>
                      <a:pt x="2" y="20911"/>
                      <a:pt x="5" y="20907"/>
                      <a:pt x="10" y="20907"/>
                    </a:cubicBezTo>
                    <a:cubicBezTo>
                      <a:pt x="14" y="20907"/>
                      <a:pt x="18" y="20911"/>
                      <a:pt x="18" y="20915"/>
                    </a:cubicBezTo>
                    <a:cubicBezTo>
                      <a:pt x="18" y="20920"/>
                      <a:pt x="14" y="20923"/>
                      <a:pt x="10" y="20923"/>
                    </a:cubicBezTo>
                    <a:cubicBezTo>
                      <a:pt x="5" y="20923"/>
                      <a:pt x="2" y="20920"/>
                      <a:pt x="2" y="20915"/>
                    </a:cubicBezTo>
                    <a:close/>
                    <a:moveTo>
                      <a:pt x="2" y="20883"/>
                    </a:moveTo>
                    <a:lnTo>
                      <a:pt x="2" y="20883"/>
                    </a:lnTo>
                    <a:cubicBezTo>
                      <a:pt x="2" y="20879"/>
                      <a:pt x="5" y="20875"/>
                      <a:pt x="10" y="20875"/>
                    </a:cubicBezTo>
                    <a:cubicBezTo>
                      <a:pt x="14" y="20875"/>
                      <a:pt x="18" y="20879"/>
                      <a:pt x="18" y="20883"/>
                    </a:cubicBezTo>
                    <a:cubicBezTo>
                      <a:pt x="18" y="20888"/>
                      <a:pt x="14" y="20891"/>
                      <a:pt x="10" y="20891"/>
                    </a:cubicBezTo>
                    <a:cubicBezTo>
                      <a:pt x="5" y="20891"/>
                      <a:pt x="2" y="20888"/>
                      <a:pt x="2" y="20883"/>
                    </a:cubicBezTo>
                    <a:close/>
                    <a:moveTo>
                      <a:pt x="2" y="20851"/>
                    </a:moveTo>
                    <a:lnTo>
                      <a:pt x="2" y="20851"/>
                    </a:lnTo>
                    <a:cubicBezTo>
                      <a:pt x="2" y="20847"/>
                      <a:pt x="5" y="20843"/>
                      <a:pt x="10" y="20843"/>
                    </a:cubicBezTo>
                    <a:cubicBezTo>
                      <a:pt x="14" y="20843"/>
                      <a:pt x="18" y="20847"/>
                      <a:pt x="18" y="20851"/>
                    </a:cubicBezTo>
                    <a:cubicBezTo>
                      <a:pt x="18" y="20856"/>
                      <a:pt x="14" y="20859"/>
                      <a:pt x="10" y="20859"/>
                    </a:cubicBezTo>
                    <a:cubicBezTo>
                      <a:pt x="5" y="20859"/>
                      <a:pt x="2" y="20856"/>
                      <a:pt x="2" y="20851"/>
                    </a:cubicBezTo>
                    <a:close/>
                    <a:moveTo>
                      <a:pt x="2" y="20819"/>
                    </a:moveTo>
                    <a:lnTo>
                      <a:pt x="2" y="20819"/>
                    </a:lnTo>
                    <a:cubicBezTo>
                      <a:pt x="2" y="20815"/>
                      <a:pt x="5" y="20811"/>
                      <a:pt x="10" y="20811"/>
                    </a:cubicBezTo>
                    <a:cubicBezTo>
                      <a:pt x="14" y="20811"/>
                      <a:pt x="18" y="20815"/>
                      <a:pt x="18" y="20819"/>
                    </a:cubicBezTo>
                    <a:cubicBezTo>
                      <a:pt x="18" y="20824"/>
                      <a:pt x="14" y="20827"/>
                      <a:pt x="10" y="20827"/>
                    </a:cubicBezTo>
                    <a:cubicBezTo>
                      <a:pt x="5" y="20827"/>
                      <a:pt x="2" y="20824"/>
                      <a:pt x="2" y="20819"/>
                    </a:cubicBezTo>
                    <a:close/>
                    <a:moveTo>
                      <a:pt x="2" y="20787"/>
                    </a:moveTo>
                    <a:lnTo>
                      <a:pt x="2" y="20787"/>
                    </a:lnTo>
                    <a:cubicBezTo>
                      <a:pt x="2" y="20783"/>
                      <a:pt x="5" y="20779"/>
                      <a:pt x="10" y="20779"/>
                    </a:cubicBezTo>
                    <a:cubicBezTo>
                      <a:pt x="14" y="20779"/>
                      <a:pt x="18" y="20783"/>
                      <a:pt x="18" y="20787"/>
                    </a:cubicBezTo>
                    <a:cubicBezTo>
                      <a:pt x="18" y="20792"/>
                      <a:pt x="14" y="20795"/>
                      <a:pt x="10" y="20795"/>
                    </a:cubicBezTo>
                    <a:cubicBezTo>
                      <a:pt x="5" y="20795"/>
                      <a:pt x="2" y="20792"/>
                      <a:pt x="2" y="20787"/>
                    </a:cubicBezTo>
                    <a:close/>
                    <a:moveTo>
                      <a:pt x="2" y="20755"/>
                    </a:moveTo>
                    <a:lnTo>
                      <a:pt x="2" y="20755"/>
                    </a:lnTo>
                    <a:cubicBezTo>
                      <a:pt x="2" y="20751"/>
                      <a:pt x="5" y="20747"/>
                      <a:pt x="10" y="20747"/>
                    </a:cubicBezTo>
                    <a:cubicBezTo>
                      <a:pt x="14" y="20747"/>
                      <a:pt x="18" y="20751"/>
                      <a:pt x="18" y="20755"/>
                    </a:cubicBezTo>
                    <a:cubicBezTo>
                      <a:pt x="18" y="20760"/>
                      <a:pt x="14" y="20763"/>
                      <a:pt x="10" y="20763"/>
                    </a:cubicBezTo>
                    <a:cubicBezTo>
                      <a:pt x="5" y="20763"/>
                      <a:pt x="2" y="20760"/>
                      <a:pt x="2" y="20755"/>
                    </a:cubicBezTo>
                    <a:close/>
                    <a:moveTo>
                      <a:pt x="2" y="20723"/>
                    </a:moveTo>
                    <a:lnTo>
                      <a:pt x="2" y="20723"/>
                    </a:lnTo>
                    <a:cubicBezTo>
                      <a:pt x="2" y="20719"/>
                      <a:pt x="5" y="20715"/>
                      <a:pt x="10" y="20715"/>
                    </a:cubicBezTo>
                    <a:cubicBezTo>
                      <a:pt x="14" y="20715"/>
                      <a:pt x="18" y="20719"/>
                      <a:pt x="18" y="20723"/>
                    </a:cubicBezTo>
                    <a:cubicBezTo>
                      <a:pt x="18" y="20728"/>
                      <a:pt x="14" y="20731"/>
                      <a:pt x="10" y="20731"/>
                    </a:cubicBezTo>
                    <a:cubicBezTo>
                      <a:pt x="5" y="20731"/>
                      <a:pt x="2" y="20728"/>
                      <a:pt x="2" y="20723"/>
                    </a:cubicBezTo>
                    <a:close/>
                    <a:moveTo>
                      <a:pt x="2" y="20691"/>
                    </a:moveTo>
                    <a:lnTo>
                      <a:pt x="2" y="20691"/>
                    </a:lnTo>
                    <a:cubicBezTo>
                      <a:pt x="2" y="20687"/>
                      <a:pt x="5" y="20683"/>
                      <a:pt x="10" y="20683"/>
                    </a:cubicBezTo>
                    <a:cubicBezTo>
                      <a:pt x="14" y="20683"/>
                      <a:pt x="18" y="20687"/>
                      <a:pt x="18" y="20691"/>
                    </a:cubicBezTo>
                    <a:cubicBezTo>
                      <a:pt x="18" y="20696"/>
                      <a:pt x="14" y="20699"/>
                      <a:pt x="10" y="20699"/>
                    </a:cubicBezTo>
                    <a:cubicBezTo>
                      <a:pt x="5" y="20699"/>
                      <a:pt x="2" y="20696"/>
                      <a:pt x="2" y="20691"/>
                    </a:cubicBezTo>
                    <a:close/>
                    <a:moveTo>
                      <a:pt x="2" y="20659"/>
                    </a:moveTo>
                    <a:lnTo>
                      <a:pt x="2" y="20659"/>
                    </a:lnTo>
                    <a:cubicBezTo>
                      <a:pt x="2" y="20655"/>
                      <a:pt x="5" y="20651"/>
                      <a:pt x="10" y="20651"/>
                    </a:cubicBezTo>
                    <a:cubicBezTo>
                      <a:pt x="14" y="20651"/>
                      <a:pt x="18" y="20655"/>
                      <a:pt x="18" y="20659"/>
                    </a:cubicBezTo>
                    <a:cubicBezTo>
                      <a:pt x="18" y="20664"/>
                      <a:pt x="14" y="20667"/>
                      <a:pt x="10" y="20667"/>
                    </a:cubicBezTo>
                    <a:cubicBezTo>
                      <a:pt x="5" y="20667"/>
                      <a:pt x="2" y="20664"/>
                      <a:pt x="2" y="20659"/>
                    </a:cubicBezTo>
                    <a:close/>
                    <a:moveTo>
                      <a:pt x="2" y="20627"/>
                    </a:moveTo>
                    <a:lnTo>
                      <a:pt x="2" y="20627"/>
                    </a:lnTo>
                    <a:cubicBezTo>
                      <a:pt x="2" y="20623"/>
                      <a:pt x="5" y="20619"/>
                      <a:pt x="10" y="20619"/>
                    </a:cubicBezTo>
                    <a:cubicBezTo>
                      <a:pt x="14" y="20619"/>
                      <a:pt x="18" y="20623"/>
                      <a:pt x="18" y="20627"/>
                    </a:cubicBezTo>
                    <a:cubicBezTo>
                      <a:pt x="18" y="20632"/>
                      <a:pt x="14" y="20635"/>
                      <a:pt x="10" y="20635"/>
                    </a:cubicBezTo>
                    <a:cubicBezTo>
                      <a:pt x="5" y="20635"/>
                      <a:pt x="2" y="20632"/>
                      <a:pt x="2" y="20627"/>
                    </a:cubicBezTo>
                    <a:close/>
                    <a:moveTo>
                      <a:pt x="2" y="20595"/>
                    </a:moveTo>
                    <a:lnTo>
                      <a:pt x="2" y="20595"/>
                    </a:lnTo>
                    <a:cubicBezTo>
                      <a:pt x="2" y="20591"/>
                      <a:pt x="5" y="20587"/>
                      <a:pt x="10" y="20587"/>
                    </a:cubicBezTo>
                    <a:cubicBezTo>
                      <a:pt x="14" y="20587"/>
                      <a:pt x="18" y="20591"/>
                      <a:pt x="18" y="20595"/>
                    </a:cubicBezTo>
                    <a:cubicBezTo>
                      <a:pt x="18" y="20600"/>
                      <a:pt x="14" y="20603"/>
                      <a:pt x="10" y="20603"/>
                    </a:cubicBezTo>
                    <a:cubicBezTo>
                      <a:pt x="5" y="20603"/>
                      <a:pt x="2" y="20600"/>
                      <a:pt x="2" y="20595"/>
                    </a:cubicBezTo>
                    <a:close/>
                    <a:moveTo>
                      <a:pt x="2" y="20563"/>
                    </a:moveTo>
                    <a:lnTo>
                      <a:pt x="2" y="20563"/>
                    </a:lnTo>
                    <a:cubicBezTo>
                      <a:pt x="2" y="20559"/>
                      <a:pt x="5" y="20555"/>
                      <a:pt x="10" y="20555"/>
                    </a:cubicBezTo>
                    <a:cubicBezTo>
                      <a:pt x="14" y="20555"/>
                      <a:pt x="18" y="20559"/>
                      <a:pt x="18" y="20563"/>
                    </a:cubicBezTo>
                    <a:cubicBezTo>
                      <a:pt x="18" y="20568"/>
                      <a:pt x="14" y="20571"/>
                      <a:pt x="10" y="20571"/>
                    </a:cubicBezTo>
                    <a:cubicBezTo>
                      <a:pt x="5" y="20571"/>
                      <a:pt x="2" y="20568"/>
                      <a:pt x="2" y="20563"/>
                    </a:cubicBezTo>
                    <a:close/>
                    <a:moveTo>
                      <a:pt x="2" y="20531"/>
                    </a:moveTo>
                    <a:lnTo>
                      <a:pt x="2" y="20531"/>
                    </a:lnTo>
                    <a:cubicBezTo>
                      <a:pt x="2" y="20527"/>
                      <a:pt x="5" y="20523"/>
                      <a:pt x="10" y="20523"/>
                    </a:cubicBezTo>
                    <a:cubicBezTo>
                      <a:pt x="14" y="20523"/>
                      <a:pt x="18" y="20527"/>
                      <a:pt x="18" y="20531"/>
                    </a:cubicBezTo>
                    <a:cubicBezTo>
                      <a:pt x="18" y="20536"/>
                      <a:pt x="14" y="20539"/>
                      <a:pt x="10" y="20539"/>
                    </a:cubicBezTo>
                    <a:cubicBezTo>
                      <a:pt x="5" y="20539"/>
                      <a:pt x="2" y="20536"/>
                      <a:pt x="2" y="20531"/>
                    </a:cubicBezTo>
                    <a:close/>
                    <a:moveTo>
                      <a:pt x="2" y="20499"/>
                    </a:moveTo>
                    <a:lnTo>
                      <a:pt x="2" y="20499"/>
                    </a:lnTo>
                    <a:cubicBezTo>
                      <a:pt x="2" y="20495"/>
                      <a:pt x="5" y="20491"/>
                      <a:pt x="10" y="20491"/>
                    </a:cubicBezTo>
                    <a:cubicBezTo>
                      <a:pt x="14" y="20491"/>
                      <a:pt x="18" y="20495"/>
                      <a:pt x="18" y="20499"/>
                    </a:cubicBezTo>
                    <a:cubicBezTo>
                      <a:pt x="18" y="20504"/>
                      <a:pt x="14" y="20507"/>
                      <a:pt x="10" y="20507"/>
                    </a:cubicBezTo>
                    <a:cubicBezTo>
                      <a:pt x="5" y="20507"/>
                      <a:pt x="2" y="20504"/>
                      <a:pt x="2" y="20499"/>
                    </a:cubicBezTo>
                    <a:close/>
                    <a:moveTo>
                      <a:pt x="2" y="20467"/>
                    </a:moveTo>
                    <a:lnTo>
                      <a:pt x="2" y="20467"/>
                    </a:lnTo>
                    <a:cubicBezTo>
                      <a:pt x="2" y="20463"/>
                      <a:pt x="5" y="20459"/>
                      <a:pt x="10" y="20459"/>
                    </a:cubicBezTo>
                    <a:cubicBezTo>
                      <a:pt x="14" y="20459"/>
                      <a:pt x="18" y="20463"/>
                      <a:pt x="18" y="20467"/>
                    </a:cubicBezTo>
                    <a:cubicBezTo>
                      <a:pt x="18" y="20472"/>
                      <a:pt x="14" y="20475"/>
                      <a:pt x="10" y="20475"/>
                    </a:cubicBezTo>
                    <a:cubicBezTo>
                      <a:pt x="5" y="20475"/>
                      <a:pt x="2" y="20472"/>
                      <a:pt x="2" y="20467"/>
                    </a:cubicBezTo>
                    <a:close/>
                    <a:moveTo>
                      <a:pt x="2" y="20435"/>
                    </a:moveTo>
                    <a:lnTo>
                      <a:pt x="2" y="20435"/>
                    </a:lnTo>
                    <a:cubicBezTo>
                      <a:pt x="2" y="20431"/>
                      <a:pt x="5" y="20427"/>
                      <a:pt x="10" y="20427"/>
                    </a:cubicBezTo>
                    <a:cubicBezTo>
                      <a:pt x="14" y="20427"/>
                      <a:pt x="18" y="20431"/>
                      <a:pt x="18" y="20435"/>
                    </a:cubicBezTo>
                    <a:cubicBezTo>
                      <a:pt x="18" y="20439"/>
                      <a:pt x="14" y="20443"/>
                      <a:pt x="10" y="20443"/>
                    </a:cubicBezTo>
                    <a:cubicBezTo>
                      <a:pt x="5" y="20443"/>
                      <a:pt x="2" y="20439"/>
                      <a:pt x="2" y="20435"/>
                    </a:cubicBezTo>
                    <a:close/>
                    <a:moveTo>
                      <a:pt x="2" y="20403"/>
                    </a:moveTo>
                    <a:lnTo>
                      <a:pt x="2" y="20403"/>
                    </a:lnTo>
                    <a:cubicBezTo>
                      <a:pt x="2" y="20399"/>
                      <a:pt x="5" y="20395"/>
                      <a:pt x="10" y="20395"/>
                    </a:cubicBezTo>
                    <a:cubicBezTo>
                      <a:pt x="14" y="20395"/>
                      <a:pt x="18" y="20399"/>
                      <a:pt x="18" y="20403"/>
                    </a:cubicBezTo>
                    <a:cubicBezTo>
                      <a:pt x="18" y="20407"/>
                      <a:pt x="14" y="20411"/>
                      <a:pt x="10" y="20411"/>
                    </a:cubicBezTo>
                    <a:cubicBezTo>
                      <a:pt x="5" y="20411"/>
                      <a:pt x="2" y="20407"/>
                      <a:pt x="2" y="20403"/>
                    </a:cubicBezTo>
                    <a:close/>
                    <a:moveTo>
                      <a:pt x="2" y="20371"/>
                    </a:moveTo>
                    <a:lnTo>
                      <a:pt x="2" y="20371"/>
                    </a:lnTo>
                    <a:cubicBezTo>
                      <a:pt x="2" y="20367"/>
                      <a:pt x="5" y="20363"/>
                      <a:pt x="10" y="20363"/>
                    </a:cubicBezTo>
                    <a:cubicBezTo>
                      <a:pt x="14" y="20363"/>
                      <a:pt x="18" y="20367"/>
                      <a:pt x="18" y="20371"/>
                    </a:cubicBezTo>
                    <a:cubicBezTo>
                      <a:pt x="18" y="20375"/>
                      <a:pt x="14" y="20379"/>
                      <a:pt x="10" y="20379"/>
                    </a:cubicBezTo>
                    <a:cubicBezTo>
                      <a:pt x="5" y="20379"/>
                      <a:pt x="2" y="20375"/>
                      <a:pt x="2" y="20371"/>
                    </a:cubicBezTo>
                    <a:close/>
                    <a:moveTo>
                      <a:pt x="2" y="20339"/>
                    </a:moveTo>
                    <a:lnTo>
                      <a:pt x="2" y="20339"/>
                    </a:lnTo>
                    <a:cubicBezTo>
                      <a:pt x="2" y="20335"/>
                      <a:pt x="5" y="20331"/>
                      <a:pt x="10" y="20331"/>
                    </a:cubicBezTo>
                    <a:cubicBezTo>
                      <a:pt x="14" y="20331"/>
                      <a:pt x="18" y="20335"/>
                      <a:pt x="18" y="20339"/>
                    </a:cubicBezTo>
                    <a:cubicBezTo>
                      <a:pt x="18" y="20343"/>
                      <a:pt x="14" y="20347"/>
                      <a:pt x="10" y="20347"/>
                    </a:cubicBezTo>
                    <a:cubicBezTo>
                      <a:pt x="5" y="20347"/>
                      <a:pt x="2" y="20343"/>
                      <a:pt x="2" y="20339"/>
                    </a:cubicBezTo>
                    <a:close/>
                    <a:moveTo>
                      <a:pt x="2" y="20307"/>
                    </a:moveTo>
                    <a:lnTo>
                      <a:pt x="2" y="20307"/>
                    </a:lnTo>
                    <a:cubicBezTo>
                      <a:pt x="2" y="20303"/>
                      <a:pt x="5" y="20299"/>
                      <a:pt x="10" y="20299"/>
                    </a:cubicBezTo>
                    <a:cubicBezTo>
                      <a:pt x="14" y="20299"/>
                      <a:pt x="18" y="20303"/>
                      <a:pt x="18" y="20307"/>
                    </a:cubicBezTo>
                    <a:cubicBezTo>
                      <a:pt x="18" y="20311"/>
                      <a:pt x="14" y="20315"/>
                      <a:pt x="10" y="20315"/>
                    </a:cubicBezTo>
                    <a:cubicBezTo>
                      <a:pt x="5" y="20315"/>
                      <a:pt x="2" y="20311"/>
                      <a:pt x="2" y="20307"/>
                    </a:cubicBezTo>
                    <a:close/>
                    <a:moveTo>
                      <a:pt x="2" y="20275"/>
                    </a:moveTo>
                    <a:lnTo>
                      <a:pt x="2" y="20275"/>
                    </a:lnTo>
                    <a:cubicBezTo>
                      <a:pt x="2" y="20271"/>
                      <a:pt x="5" y="20267"/>
                      <a:pt x="10" y="20267"/>
                    </a:cubicBezTo>
                    <a:cubicBezTo>
                      <a:pt x="14" y="20267"/>
                      <a:pt x="18" y="20271"/>
                      <a:pt x="18" y="20275"/>
                    </a:cubicBezTo>
                    <a:cubicBezTo>
                      <a:pt x="18" y="20279"/>
                      <a:pt x="14" y="20283"/>
                      <a:pt x="10" y="20283"/>
                    </a:cubicBezTo>
                    <a:cubicBezTo>
                      <a:pt x="5" y="20283"/>
                      <a:pt x="2" y="20279"/>
                      <a:pt x="2" y="20275"/>
                    </a:cubicBezTo>
                    <a:close/>
                    <a:moveTo>
                      <a:pt x="2" y="20243"/>
                    </a:moveTo>
                    <a:lnTo>
                      <a:pt x="2" y="20243"/>
                    </a:lnTo>
                    <a:cubicBezTo>
                      <a:pt x="2" y="20239"/>
                      <a:pt x="5" y="20235"/>
                      <a:pt x="10" y="20235"/>
                    </a:cubicBezTo>
                    <a:cubicBezTo>
                      <a:pt x="14" y="20235"/>
                      <a:pt x="18" y="20239"/>
                      <a:pt x="18" y="20243"/>
                    </a:cubicBezTo>
                    <a:cubicBezTo>
                      <a:pt x="18" y="20247"/>
                      <a:pt x="14" y="20251"/>
                      <a:pt x="10" y="20251"/>
                    </a:cubicBezTo>
                    <a:cubicBezTo>
                      <a:pt x="5" y="20251"/>
                      <a:pt x="2" y="20247"/>
                      <a:pt x="2" y="20243"/>
                    </a:cubicBezTo>
                    <a:close/>
                    <a:moveTo>
                      <a:pt x="2" y="20211"/>
                    </a:moveTo>
                    <a:lnTo>
                      <a:pt x="2" y="20211"/>
                    </a:lnTo>
                    <a:cubicBezTo>
                      <a:pt x="2" y="20207"/>
                      <a:pt x="5" y="20203"/>
                      <a:pt x="10" y="20203"/>
                    </a:cubicBezTo>
                    <a:cubicBezTo>
                      <a:pt x="14" y="20203"/>
                      <a:pt x="18" y="20207"/>
                      <a:pt x="18" y="20211"/>
                    </a:cubicBezTo>
                    <a:cubicBezTo>
                      <a:pt x="18" y="20215"/>
                      <a:pt x="14" y="20219"/>
                      <a:pt x="10" y="20219"/>
                    </a:cubicBezTo>
                    <a:cubicBezTo>
                      <a:pt x="5" y="20219"/>
                      <a:pt x="2" y="20215"/>
                      <a:pt x="2" y="20211"/>
                    </a:cubicBezTo>
                    <a:close/>
                    <a:moveTo>
                      <a:pt x="2" y="20179"/>
                    </a:moveTo>
                    <a:lnTo>
                      <a:pt x="2" y="20179"/>
                    </a:lnTo>
                    <a:cubicBezTo>
                      <a:pt x="2" y="20174"/>
                      <a:pt x="5" y="20171"/>
                      <a:pt x="10" y="20171"/>
                    </a:cubicBezTo>
                    <a:cubicBezTo>
                      <a:pt x="14" y="20171"/>
                      <a:pt x="18" y="20174"/>
                      <a:pt x="18" y="20179"/>
                    </a:cubicBezTo>
                    <a:cubicBezTo>
                      <a:pt x="18" y="20183"/>
                      <a:pt x="14" y="20187"/>
                      <a:pt x="10" y="20187"/>
                    </a:cubicBezTo>
                    <a:cubicBezTo>
                      <a:pt x="5" y="20187"/>
                      <a:pt x="2" y="20183"/>
                      <a:pt x="2" y="20179"/>
                    </a:cubicBezTo>
                    <a:close/>
                    <a:moveTo>
                      <a:pt x="2" y="20147"/>
                    </a:moveTo>
                    <a:lnTo>
                      <a:pt x="2" y="20147"/>
                    </a:lnTo>
                    <a:cubicBezTo>
                      <a:pt x="2" y="20142"/>
                      <a:pt x="5" y="20139"/>
                      <a:pt x="10" y="20139"/>
                    </a:cubicBezTo>
                    <a:cubicBezTo>
                      <a:pt x="14" y="20139"/>
                      <a:pt x="18" y="20142"/>
                      <a:pt x="18" y="20147"/>
                    </a:cubicBezTo>
                    <a:cubicBezTo>
                      <a:pt x="18" y="20151"/>
                      <a:pt x="14" y="20155"/>
                      <a:pt x="10" y="20155"/>
                    </a:cubicBezTo>
                    <a:cubicBezTo>
                      <a:pt x="5" y="20155"/>
                      <a:pt x="2" y="20151"/>
                      <a:pt x="2" y="20147"/>
                    </a:cubicBezTo>
                    <a:close/>
                    <a:moveTo>
                      <a:pt x="2" y="20115"/>
                    </a:moveTo>
                    <a:lnTo>
                      <a:pt x="2" y="20115"/>
                    </a:lnTo>
                    <a:cubicBezTo>
                      <a:pt x="2" y="20110"/>
                      <a:pt x="5" y="20107"/>
                      <a:pt x="10" y="20107"/>
                    </a:cubicBezTo>
                    <a:cubicBezTo>
                      <a:pt x="14" y="20107"/>
                      <a:pt x="18" y="20110"/>
                      <a:pt x="18" y="20115"/>
                    </a:cubicBezTo>
                    <a:cubicBezTo>
                      <a:pt x="18" y="20119"/>
                      <a:pt x="14" y="20123"/>
                      <a:pt x="10" y="20123"/>
                    </a:cubicBezTo>
                    <a:cubicBezTo>
                      <a:pt x="5" y="20123"/>
                      <a:pt x="2" y="20119"/>
                      <a:pt x="2" y="20115"/>
                    </a:cubicBezTo>
                    <a:close/>
                    <a:moveTo>
                      <a:pt x="2" y="20083"/>
                    </a:moveTo>
                    <a:lnTo>
                      <a:pt x="2" y="20083"/>
                    </a:lnTo>
                    <a:cubicBezTo>
                      <a:pt x="2" y="20078"/>
                      <a:pt x="5" y="20075"/>
                      <a:pt x="10" y="20075"/>
                    </a:cubicBezTo>
                    <a:cubicBezTo>
                      <a:pt x="14" y="20075"/>
                      <a:pt x="18" y="20078"/>
                      <a:pt x="18" y="20083"/>
                    </a:cubicBezTo>
                    <a:cubicBezTo>
                      <a:pt x="18" y="20087"/>
                      <a:pt x="14" y="20091"/>
                      <a:pt x="10" y="20091"/>
                    </a:cubicBezTo>
                    <a:cubicBezTo>
                      <a:pt x="5" y="20091"/>
                      <a:pt x="2" y="20087"/>
                      <a:pt x="2" y="20083"/>
                    </a:cubicBezTo>
                    <a:close/>
                    <a:moveTo>
                      <a:pt x="2" y="20051"/>
                    </a:moveTo>
                    <a:lnTo>
                      <a:pt x="2" y="20051"/>
                    </a:lnTo>
                    <a:cubicBezTo>
                      <a:pt x="2" y="20046"/>
                      <a:pt x="5" y="20043"/>
                      <a:pt x="10" y="20043"/>
                    </a:cubicBezTo>
                    <a:cubicBezTo>
                      <a:pt x="14" y="20043"/>
                      <a:pt x="18" y="20046"/>
                      <a:pt x="18" y="20051"/>
                    </a:cubicBezTo>
                    <a:cubicBezTo>
                      <a:pt x="18" y="20055"/>
                      <a:pt x="14" y="20059"/>
                      <a:pt x="10" y="20059"/>
                    </a:cubicBezTo>
                    <a:cubicBezTo>
                      <a:pt x="5" y="20059"/>
                      <a:pt x="2" y="20055"/>
                      <a:pt x="2" y="20051"/>
                    </a:cubicBezTo>
                    <a:close/>
                    <a:moveTo>
                      <a:pt x="2" y="20019"/>
                    </a:moveTo>
                    <a:lnTo>
                      <a:pt x="2" y="20019"/>
                    </a:lnTo>
                    <a:cubicBezTo>
                      <a:pt x="2" y="20014"/>
                      <a:pt x="6" y="20011"/>
                      <a:pt x="10" y="20011"/>
                    </a:cubicBezTo>
                    <a:cubicBezTo>
                      <a:pt x="14" y="20011"/>
                      <a:pt x="18" y="20014"/>
                      <a:pt x="18" y="20019"/>
                    </a:cubicBezTo>
                    <a:cubicBezTo>
                      <a:pt x="18" y="20023"/>
                      <a:pt x="14" y="20027"/>
                      <a:pt x="10" y="20027"/>
                    </a:cubicBezTo>
                    <a:cubicBezTo>
                      <a:pt x="6" y="20027"/>
                      <a:pt x="2" y="20023"/>
                      <a:pt x="2" y="20019"/>
                    </a:cubicBezTo>
                    <a:close/>
                    <a:moveTo>
                      <a:pt x="2" y="19987"/>
                    </a:moveTo>
                    <a:lnTo>
                      <a:pt x="2" y="19987"/>
                    </a:lnTo>
                    <a:cubicBezTo>
                      <a:pt x="2" y="19982"/>
                      <a:pt x="6" y="19979"/>
                      <a:pt x="10" y="19979"/>
                    </a:cubicBezTo>
                    <a:cubicBezTo>
                      <a:pt x="14" y="19979"/>
                      <a:pt x="18" y="19982"/>
                      <a:pt x="18" y="19987"/>
                    </a:cubicBezTo>
                    <a:cubicBezTo>
                      <a:pt x="18" y="19991"/>
                      <a:pt x="14" y="19995"/>
                      <a:pt x="10" y="19995"/>
                    </a:cubicBezTo>
                    <a:cubicBezTo>
                      <a:pt x="6" y="19995"/>
                      <a:pt x="2" y="19991"/>
                      <a:pt x="2" y="19987"/>
                    </a:cubicBezTo>
                    <a:close/>
                    <a:moveTo>
                      <a:pt x="2" y="19955"/>
                    </a:moveTo>
                    <a:lnTo>
                      <a:pt x="2" y="19955"/>
                    </a:lnTo>
                    <a:cubicBezTo>
                      <a:pt x="2" y="19950"/>
                      <a:pt x="6" y="19947"/>
                      <a:pt x="10" y="19947"/>
                    </a:cubicBezTo>
                    <a:cubicBezTo>
                      <a:pt x="14" y="19947"/>
                      <a:pt x="18" y="19950"/>
                      <a:pt x="18" y="19955"/>
                    </a:cubicBezTo>
                    <a:cubicBezTo>
                      <a:pt x="18" y="19959"/>
                      <a:pt x="14" y="19963"/>
                      <a:pt x="10" y="19963"/>
                    </a:cubicBezTo>
                    <a:cubicBezTo>
                      <a:pt x="6" y="19963"/>
                      <a:pt x="2" y="19959"/>
                      <a:pt x="2" y="19955"/>
                    </a:cubicBezTo>
                    <a:close/>
                    <a:moveTo>
                      <a:pt x="2" y="19923"/>
                    </a:moveTo>
                    <a:lnTo>
                      <a:pt x="2" y="19923"/>
                    </a:lnTo>
                    <a:cubicBezTo>
                      <a:pt x="2" y="19918"/>
                      <a:pt x="6" y="19915"/>
                      <a:pt x="10" y="19915"/>
                    </a:cubicBezTo>
                    <a:cubicBezTo>
                      <a:pt x="14" y="19915"/>
                      <a:pt x="18" y="19918"/>
                      <a:pt x="18" y="19923"/>
                    </a:cubicBezTo>
                    <a:cubicBezTo>
                      <a:pt x="18" y="19927"/>
                      <a:pt x="14" y="19931"/>
                      <a:pt x="10" y="19931"/>
                    </a:cubicBezTo>
                    <a:cubicBezTo>
                      <a:pt x="6" y="19931"/>
                      <a:pt x="2" y="19927"/>
                      <a:pt x="2" y="19923"/>
                    </a:cubicBezTo>
                    <a:close/>
                    <a:moveTo>
                      <a:pt x="2" y="19891"/>
                    </a:moveTo>
                    <a:lnTo>
                      <a:pt x="2" y="19891"/>
                    </a:lnTo>
                    <a:cubicBezTo>
                      <a:pt x="2" y="19886"/>
                      <a:pt x="6" y="19883"/>
                      <a:pt x="10" y="19883"/>
                    </a:cubicBezTo>
                    <a:cubicBezTo>
                      <a:pt x="14" y="19883"/>
                      <a:pt x="18" y="19886"/>
                      <a:pt x="18" y="19891"/>
                    </a:cubicBezTo>
                    <a:cubicBezTo>
                      <a:pt x="18" y="19895"/>
                      <a:pt x="14" y="19899"/>
                      <a:pt x="10" y="19899"/>
                    </a:cubicBezTo>
                    <a:cubicBezTo>
                      <a:pt x="6" y="19899"/>
                      <a:pt x="2" y="19895"/>
                      <a:pt x="2" y="19891"/>
                    </a:cubicBezTo>
                    <a:close/>
                    <a:moveTo>
                      <a:pt x="2" y="19859"/>
                    </a:moveTo>
                    <a:lnTo>
                      <a:pt x="2" y="19859"/>
                    </a:lnTo>
                    <a:cubicBezTo>
                      <a:pt x="2" y="19854"/>
                      <a:pt x="6" y="19851"/>
                      <a:pt x="10" y="19851"/>
                    </a:cubicBezTo>
                    <a:cubicBezTo>
                      <a:pt x="14" y="19851"/>
                      <a:pt x="18" y="19854"/>
                      <a:pt x="18" y="19859"/>
                    </a:cubicBezTo>
                    <a:cubicBezTo>
                      <a:pt x="18" y="19863"/>
                      <a:pt x="14" y="19867"/>
                      <a:pt x="10" y="19867"/>
                    </a:cubicBezTo>
                    <a:cubicBezTo>
                      <a:pt x="6" y="19867"/>
                      <a:pt x="2" y="19863"/>
                      <a:pt x="2" y="19859"/>
                    </a:cubicBezTo>
                    <a:close/>
                    <a:moveTo>
                      <a:pt x="2" y="19827"/>
                    </a:moveTo>
                    <a:lnTo>
                      <a:pt x="2" y="19827"/>
                    </a:lnTo>
                    <a:cubicBezTo>
                      <a:pt x="2" y="19822"/>
                      <a:pt x="6" y="19819"/>
                      <a:pt x="10" y="19819"/>
                    </a:cubicBezTo>
                    <a:cubicBezTo>
                      <a:pt x="14" y="19819"/>
                      <a:pt x="18" y="19822"/>
                      <a:pt x="18" y="19827"/>
                    </a:cubicBezTo>
                    <a:cubicBezTo>
                      <a:pt x="18" y="19831"/>
                      <a:pt x="14" y="19835"/>
                      <a:pt x="10" y="19835"/>
                    </a:cubicBezTo>
                    <a:cubicBezTo>
                      <a:pt x="6" y="19835"/>
                      <a:pt x="2" y="19831"/>
                      <a:pt x="2" y="19827"/>
                    </a:cubicBezTo>
                    <a:close/>
                    <a:moveTo>
                      <a:pt x="2" y="19795"/>
                    </a:moveTo>
                    <a:lnTo>
                      <a:pt x="2" y="19795"/>
                    </a:lnTo>
                    <a:cubicBezTo>
                      <a:pt x="2" y="19790"/>
                      <a:pt x="6" y="19787"/>
                      <a:pt x="10" y="19787"/>
                    </a:cubicBezTo>
                    <a:cubicBezTo>
                      <a:pt x="14" y="19787"/>
                      <a:pt x="18" y="19790"/>
                      <a:pt x="18" y="19795"/>
                    </a:cubicBezTo>
                    <a:cubicBezTo>
                      <a:pt x="18" y="19799"/>
                      <a:pt x="14" y="19803"/>
                      <a:pt x="10" y="19803"/>
                    </a:cubicBezTo>
                    <a:cubicBezTo>
                      <a:pt x="6" y="19803"/>
                      <a:pt x="2" y="19799"/>
                      <a:pt x="2" y="19795"/>
                    </a:cubicBezTo>
                    <a:close/>
                    <a:moveTo>
                      <a:pt x="2" y="19763"/>
                    </a:moveTo>
                    <a:lnTo>
                      <a:pt x="2" y="19763"/>
                    </a:lnTo>
                    <a:cubicBezTo>
                      <a:pt x="2" y="19758"/>
                      <a:pt x="6" y="19755"/>
                      <a:pt x="10" y="19755"/>
                    </a:cubicBezTo>
                    <a:cubicBezTo>
                      <a:pt x="14" y="19755"/>
                      <a:pt x="18" y="19758"/>
                      <a:pt x="18" y="19763"/>
                    </a:cubicBezTo>
                    <a:cubicBezTo>
                      <a:pt x="18" y="19767"/>
                      <a:pt x="14" y="19771"/>
                      <a:pt x="10" y="19771"/>
                    </a:cubicBezTo>
                    <a:cubicBezTo>
                      <a:pt x="6" y="19771"/>
                      <a:pt x="2" y="19767"/>
                      <a:pt x="2" y="19763"/>
                    </a:cubicBezTo>
                    <a:close/>
                    <a:moveTo>
                      <a:pt x="2" y="19731"/>
                    </a:moveTo>
                    <a:lnTo>
                      <a:pt x="2" y="19731"/>
                    </a:lnTo>
                    <a:cubicBezTo>
                      <a:pt x="2" y="19726"/>
                      <a:pt x="6" y="19723"/>
                      <a:pt x="10" y="19723"/>
                    </a:cubicBezTo>
                    <a:cubicBezTo>
                      <a:pt x="14" y="19723"/>
                      <a:pt x="18" y="19726"/>
                      <a:pt x="18" y="19731"/>
                    </a:cubicBezTo>
                    <a:cubicBezTo>
                      <a:pt x="18" y="19735"/>
                      <a:pt x="14" y="19739"/>
                      <a:pt x="10" y="19739"/>
                    </a:cubicBezTo>
                    <a:cubicBezTo>
                      <a:pt x="6" y="19739"/>
                      <a:pt x="2" y="19735"/>
                      <a:pt x="2" y="19731"/>
                    </a:cubicBezTo>
                    <a:close/>
                    <a:moveTo>
                      <a:pt x="2" y="19699"/>
                    </a:moveTo>
                    <a:lnTo>
                      <a:pt x="2" y="19699"/>
                    </a:lnTo>
                    <a:cubicBezTo>
                      <a:pt x="2" y="19694"/>
                      <a:pt x="6" y="19691"/>
                      <a:pt x="10" y="19691"/>
                    </a:cubicBezTo>
                    <a:cubicBezTo>
                      <a:pt x="14" y="19691"/>
                      <a:pt x="18" y="19694"/>
                      <a:pt x="18" y="19699"/>
                    </a:cubicBezTo>
                    <a:cubicBezTo>
                      <a:pt x="18" y="19703"/>
                      <a:pt x="14" y="19707"/>
                      <a:pt x="10" y="19707"/>
                    </a:cubicBezTo>
                    <a:cubicBezTo>
                      <a:pt x="6" y="19707"/>
                      <a:pt x="2" y="19703"/>
                      <a:pt x="2" y="19699"/>
                    </a:cubicBezTo>
                    <a:close/>
                    <a:moveTo>
                      <a:pt x="2" y="19667"/>
                    </a:moveTo>
                    <a:lnTo>
                      <a:pt x="2" y="19667"/>
                    </a:lnTo>
                    <a:cubicBezTo>
                      <a:pt x="2" y="19662"/>
                      <a:pt x="6" y="19659"/>
                      <a:pt x="10" y="19659"/>
                    </a:cubicBezTo>
                    <a:cubicBezTo>
                      <a:pt x="14" y="19659"/>
                      <a:pt x="18" y="19662"/>
                      <a:pt x="18" y="19667"/>
                    </a:cubicBezTo>
                    <a:cubicBezTo>
                      <a:pt x="18" y="19671"/>
                      <a:pt x="14" y="19675"/>
                      <a:pt x="10" y="19675"/>
                    </a:cubicBezTo>
                    <a:cubicBezTo>
                      <a:pt x="6" y="19675"/>
                      <a:pt x="2" y="19671"/>
                      <a:pt x="2" y="19667"/>
                    </a:cubicBezTo>
                    <a:close/>
                    <a:moveTo>
                      <a:pt x="2" y="19635"/>
                    </a:moveTo>
                    <a:lnTo>
                      <a:pt x="2" y="19635"/>
                    </a:lnTo>
                    <a:cubicBezTo>
                      <a:pt x="2" y="19630"/>
                      <a:pt x="6" y="19627"/>
                      <a:pt x="10" y="19627"/>
                    </a:cubicBezTo>
                    <a:cubicBezTo>
                      <a:pt x="14" y="19627"/>
                      <a:pt x="18" y="19630"/>
                      <a:pt x="18" y="19635"/>
                    </a:cubicBezTo>
                    <a:cubicBezTo>
                      <a:pt x="18" y="19639"/>
                      <a:pt x="14" y="19643"/>
                      <a:pt x="10" y="19643"/>
                    </a:cubicBezTo>
                    <a:cubicBezTo>
                      <a:pt x="6" y="19643"/>
                      <a:pt x="2" y="19639"/>
                      <a:pt x="2" y="19635"/>
                    </a:cubicBezTo>
                    <a:close/>
                    <a:moveTo>
                      <a:pt x="2" y="19603"/>
                    </a:moveTo>
                    <a:lnTo>
                      <a:pt x="2" y="19603"/>
                    </a:lnTo>
                    <a:cubicBezTo>
                      <a:pt x="2" y="19598"/>
                      <a:pt x="6" y="19595"/>
                      <a:pt x="10" y="19595"/>
                    </a:cubicBezTo>
                    <a:cubicBezTo>
                      <a:pt x="14" y="19595"/>
                      <a:pt x="18" y="19598"/>
                      <a:pt x="18" y="19603"/>
                    </a:cubicBezTo>
                    <a:cubicBezTo>
                      <a:pt x="18" y="19607"/>
                      <a:pt x="14" y="19611"/>
                      <a:pt x="10" y="19611"/>
                    </a:cubicBezTo>
                    <a:cubicBezTo>
                      <a:pt x="6" y="19611"/>
                      <a:pt x="2" y="19607"/>
                      <a:pt x="2" y="19603"/>
                    </a:cubicBezTo>
                    <a:close/>
                    <a:moveTo>
                      <a:pt x="2" y="19571"/>
                    </a:moveTo>
                    <a:lnTo>
                      <a:pt x="2" y="19571"/>
                    </a:lnTo>
                    <a:cubicBezTo>
                      <a:pt x="2" y="19566"/>
                      <a:pt x="6" y="19563"/>
                      <a:pt x="10" y="19563"/>
                    </a:cubicBezTo>
                    <a:cubicBezTo>
                      <a:pt x="14" y="19563"/>
                      <a:pt x="18" y="19566"/>
                      <a:pt x="18" y="19571"/>
                    </a:cubicBezTo>
                    <a:cubicBezTo>
                      <a:pt x="18" y="19575"/>
                      <a:pt x="14" y="19579"/>
                      <a:pt x="10" y="19579"/>
                    </a:cubicBezTo>
                    <a:cubicBezTo>
                      <a:pt x="6" y="19579"/>
                      <a:pt x="2" y="19575"/>
                      <a:pt x="2" y="19571"/>
                    </a:cubicBezTo>
                    <a:close/>
                    <a:moveTo>
                      <a:pt x="2" y="19539"/>
                    </a:moveTo>
                    <a:lnTo>
                      <a:pt x="2" y="19539"/>
                    </a:lnTo>
                    <a:cubicBezTo>
                      <a:pt x="2" y="19534"/>
                      <a:pt x="6" y="19531"/>
                      <a:pt x="10" y="19531"/>
                    </a:cubicBezTo>
                    <a:cubicBezTo>
                      <a:pt x="14" y="19531"/>
                      <a:pt x="18" y="19534"/>
                      <a:pt x="18" y="19539"/>
                    </a:cubicBezTo>
                    <a:cubicBezTo>
                      <a:pt x="18" y="19543"/>
                      <a:pt x="14" y="19547"/>
                      <a:pt x="10" y="19547"/>
                    </a:cubicBezTo>
                    <a:cubicBezTo>
                      <a:pt x="6" y="19547"/>
                      <a:pt x="2" y="19543"/>
                      <a:pt x="2" y="19539"/>
                    </a:cubicBezTo>
                    <a:close/>
                    <a:moveTo>
                      <a:pt x="2" y="19507"/>
                    </a:moveTo>
                    <a:lnTo>
                      <a:pt x="2" y="19507"/>
                    </a:lnTo>
                    <a:cubicBezTo>
                      <a:pt x="2" y="19502"/>
                      <a:pt x="6" y="19499"/>
                      <a:pt x="10" y="19499"/>
                    </a:cubicBezTo>
                    <a:cubicBezTo>
                      <a:pt x="14" y="19499"/>
                      <a:pt x="18" y="19502"/>
                      <a:pt x="18" y="19507"/>
                    </a:cubicBezTo>
                    <a:cubicBezTo>
                      <a:pt x="18" y="19511"/>
                      <a:pt x="14" y="19515"/>
                      <a:pt x="10" y="19515"/>
                    </a:cubicBezTo>
                    <a:cubicBezTo>
                      <a:pt x="6" y="19515"/>
                      <a:pt x="2" y="19511"/>
                      <a:pt x="2" y="19507"/>
                    </a:cubicBezTo>
                    <a:close/>
                    <a:moveTo>
                      <a:pt x="2" y="19475"/>
                    </a:moveTo>
                    <a:lnTo>
                      <a:pt x="2" y="19475"/>
                    </a:lnTo>
                    <a:cubicBezTo>
                      <a:pt x="2" y="19470"/>
                      <a:pt x="6" y="19467"/>
                      <a:pt x="10" y="19467"/>
                    </a:cubicBezTo>
                    <a:cubicBezTo>
                      <a:pt x="14" y="19467"/>
                      <a:pt x="18" y="19470"/>
                      <a:pt x="18" y="19475"/>
                    </a:cubicBezTo>
                    <a:cubicBezTo>
                      <a:pt x="18" y="19479"/>
                      <a:pt x="14" y="19483"/>
                      <a:pt x="10" y="19483"/>
                    </a:cubicBezTo>
                    <a:cubicBezTo>
                      <a:pt x="6" y="19483"/>
                      <a:pt x="2" y="19479"/>
                      <a:pt x="2" y="19475"/>
                    </a:cubicBezTo>
                    <a:close/>
                    <a:moveTo>
                      <a:pt x="2" y="19443"/>
                    </a:moveTo>
                    <a:lnTo>
                      <a:pt x="2" y="19443"/>
                    </a:lnTo>
                    <a:cubicBezTo>
                      <a:pt x="2" y="19438"/>
                      <a:pt x="6" y="19435"/>
                      <a:pt x="10" y="19435"/>
                    </a:cubicBezTo>
                    <a:cubicBezTo>
                      <a:pt x="14" y="19435"/>
                      <a:pt x="18" y="19438"/>
                      <a:pt x="18" y="19443"/>
                    </a:cubicBezTo>
                    <a:cubicBezTo>
                      <a:pt x="18" y="19447"/>
                      <a:pt x="14" y="19451"/>
                      <a:pt x="10" y="19451"/>
                    </a:cubicBezTo>
                    <a:cubicBezTo>
                      <a:pt x="6" y="19451"/>
                      <a:pt x="2" y="19447"/>
                      <a:pt x="2" y="19443"/>
                    </a:cubicBezTo>
                    <a:close/>
                    <a:moveTo>
                      <a:pt x="2" y="19411"/>
                    </a:moveTo>
                    <a:lnTo>
                      <a:pt x="2" y="19410"/>
                    </a:lnTo>
                    <a:cubicBezTo>
                      <a:pt x="2" y="19406"/>
                      <a:pt x="6" y="19402"/>
                      <a:pt x="10" y="19402"/>
                    </a:cubicBezTo>
                    <a:cubicBezTo>
                      <a:pt x="14" y="19402"/>
                      <a:pt x="18" y="19406"/>
                      <a:pt x="18" y="19410"/>
                    </a:cubicBezTo>
                    <a:lnTo>
                      <a:pt x="18" y="19411"/>
                    </a:lnTo>
                    <a:cubicBezTo>
                      <a:pt x="18" y="19415"/>
                      <a:pt x="14" y="19419"/>
                      <a:pt x="10" y="19419"/>
                    </a:cubicBezTo>
                    <a:cubicBezTo>
                      <a:pt x="6" y="19419"/>
                      <a:pt x="2" y="19415"/>
                      <a:pt x="2" y="19411"/>
                    </a:cubicBezTo>
                    <a:close/>
                    <a:moveTo>
                      <a:pt x="2" y="19378"/>
                    </a:moveTo>
                    <a:lnTo>
                      <a:pt x="2" y="19378"/>
                    </a:lnTo>
                    <a:cubicBezTo>
                      <a:pt x="2" y="19374"/>
                      <a:pt x="6" y="19370"/>
                      <a:pt x="10" y="19370"/>
                    </a:cubicBezTo>
                    <a:cubicBezTo>
                      <a:pt x="14" y="19370"/>
                      <a:pt x="18" y="19374"/>
                      <a:pt x="18" y="19378"/>
                    </a:cubicBezTo>
                    <a:cubicBezTo>
                      <a:pt x="18" y="19383"/>
                      <a:pt x="14" y="19386"/>
                      <a:pt x="10" y="19386"/>
                    </a:cubicBezTo>
                    <a:cubicBezTo>
                      <a:pt x="6" y="19386"/>
                      <a:pt x="2" y="19383"/>
                      <a:pt x="2" y="19378"/>
                    </a:cubicBezTo>
                    <a:close/>
                    <a:moveTo>
                      <a:pt x="2" y="19346"/>
                    </a:moveTo>
                    <a:lnTo>
                      <a:pt x="2" y="19346"/>
                    </a:lnTo>
                    <a:cubicBezTo>
                      <a:pt x="2" y="19342"/>
                      <a:pt x="6" y="19338"/>
                      <a:pt x="10" y="19338"/>
                    </a:cubicBezTo>
                    <a:cubicBezTo>
                      <a:pt x="14" y="19338"/>
                      <a:pt x="18" y="19342"/>
                      <a:pt x="18" y="19346"/>
                    </a:cubicBezTo>
                    <a:cubicBezTo>
                      <a:pt x="18" y="19351"/>
                      <a:pt x="14" y="19354"/>
                      <a:pt x="10" y="19354"/>
                    </a:cubicBezTo>
                    <a:cubicBezTo>
                      <a:pt x="6" y="19354"/>
                      <a:pt x="2" y="19351"/>
                      <a:pt x="2" y="19346"/>
                    </a:cubicBezTo>
                    <a:close/>
                    <a:moveTo>
                      <a:pt x="2" y="19314"/>
                    </a:moveTo>
                    <a:lnTo>
                      <a:pt x="2" y="19314"/>
                    </a:lnTo>
                    <a:cubicBezTo>
                      <a:pt x="2" y="19310"/>
                      <a:pt x="6" y="19306"/>
                      <a:pt x="10" y="19306"/>
                    </a:cubicBezTo>
                    <a:cubicBezTo>
                      <a:pt x="15" y="19306"/>
                      <a:pt x="18" y="19310"/>
                      <a:pt x="18" y="19314"/>
                    </a:cubicBezTo>
                    <a:cubicBezTo>
                      <a:pt x="18" y="19319"/>
                      <a:pt x="15" y="19322"/>
                      <a:pt x="10" y="19322"/>
                    </a:cubicBezTo>
                    <a:cubicBezTo>
                      <a:pt x="6" y="19322"/>
                      <a:pt x="2" y="19319"/>
                      <a:pt x="2" y="19314"/>
                    </a:cubicBezTo>
                    <a:close/>
                    <a:moveTo>
                      <a:pt x="2" y="19282"/>
                    </a:moveTo>
                    <a:lnTo>
                      <a:pt x="2" y="19282"/>
                    </a:lnTo>
                    <a:cubicBezTo>
                      <a:pt x="2" y="19278"/>
                      <a:pt x="6" y="19274"/>
                      <a:pt x="10" y="19274"/>
                    </a:cubicBezTo>
                    <a:cubicBezTo>
                      <a:pt x="15" y="19274"/>
                      <a:pt x="18" y="19278"/>
                      <a:pt x="18" y="19282"/>
                    </a:cubicBezTo>
                    <a:cubicBezTo>
                      <a:pt x="18" y="19287"/>
                      <a:pt x="15" y="19290"/>
                      <a:pt x="10" y="19290"/>
                    </a:cubicBezTo>
                    <a:cubicBezTo>
                      <a:pt x="6" y="19290"/>
                      <a:pt x="2" y="19287"/>
                      <a:pt x="2" y="19282"/>
                    </a:cubicBezTo>
                    <a:close/>
                    <a:moveTo>
                      <a:pt x="2" y="19250"/>
                    </a:moveTo>
                    <a:lnTo>
                      <a:pt x="2" y="19250"/>
                    </a:lnTo>
                    <a:cubicBezTo>
                      <a:pt x="2" y="19246"/>
                      <a:pt x="6" y="19242"/>
                      <a:pt x="10" y="19242"/>
                    </a:cubicBezTo>
                    <a:cubicBezTo>
                      <a:pt x="15" y="19242"/>
                      <a:pt x="18" y="19246"/>
                      <a:pt x="18" y="19250"/>
                    </a:cubicBezTo>
                    <a:cubicBezTo>
                      <a:pt x="18" y="19255"/>
                      <a:pt x="15" y="19258"/>
                      <a:pt x="10" y="19258"/>
                    </a:cubicBezTo>
                    <a:cubicBezTo>
                      <a:pt x="6" y="19258"/>
                      <a:pt x="2" y="19255"/>
                      <a:pt x="2" y="19250"/>
                    </a:cubicBezTo>
                    <a:close/>
                    <a:moveTo>
                      <a:pt x="2" y="19218"/>
                    </a:moveTo>
                    <a:lnTo>
                      <a:pt x="2" y="19218"/>
                    </a:lnTo>
                    <a:cubicBezTo>
                      <a:pt x="2" y="19214"/>
                      <a:pt x="6" y="19210"/>
                      <a:pt x="10" y="19210"/>
                    </a:cubicBezTo>
                    <a:cubicBezTo>
                      <a:pt x="15" y="19210"/>
                      <a:pt x="18" y="19214"/>
                      <a:pt x="18" y="19218"/>
                    </a:cubicBezTo>
                    <a:cubicBezTo>
                      <a:pt x="18" y="19223"/>
                      <a:pt x="15" y="19226"/>
                      <a:pt x="10" y="19226"/>
                    </a:cubicBezTo>
                    <a:cubicBezTo>
                      <a:pt x="6" y="19226"/>
                      <a:pt x="2" y="19223"/>
                      <a:pt x="2" y="19218"/>
                    </a:cubicBezTo>
                    <a:close/>
                    <a:moveTo>
                      <a:pt x="2" y="19186"/>
                    </a:moveTo>
                    <a:lnTo>
                      <a:pt x="2" y="19186"/>
                    </a:lnTo>
                    <a:cubicBezTo>
                      <a:pt x="2" y="19182"/>
                      <a:pt x="6" y="19178"/>
                      <a:pt x="10" y="19178"/>
                    </a:cubicBezTo>
                    <a:cubicBezTo>
                      <a:pt x="15" y="19178"/>
                      <a:pt x="18" y="19182"/>
                      <a:pt x="18" y="19186"/>
                    </a:cubicBezTo>
                    <a:cubicBezTo>
                      <a:pt x="18" y="19191"/>
                      <a:pt x="15" y="19194"/>
                      <a:pt x="10" y="19194"/>
                    </a:cubicBezTo>
                    <a:cubicBezTo>
                      <a:pt x="6" y="19194"/>
                      <a:pt x="2" y="19191"/>
                      <a:pt x="2" y="19186"/>
                    </a:cubicBezTo>
                    <a:close/>
                    <a:moveTo>
                      <a:pt x="2" y="19154"/>
                    </a:moveTo>
                    <a:lnTo>
                      <a:pt x="2" y="19154"/>
                    </a:lnTo>
                    <a:cubicBezTo>
                      <a:pt x="2" y="19150"/>
                      <a:pt x="6" y="19146"/>
                      <a:pt x="10" y="19146"/>
                    </a:cubicBezTo>
                    <a:cubicBezTo>
                      <a:pt x="15" y="19146"/>
                      <a:pt x="18" y="19150"/>
                      <a:pt x="18" y="19154"/>
                    </a:cubicBezTo>
                    <a:cubicBezTo>
                      <a:pt x="18" y="19159"/>
                      <a:pt x="15" y="19162"/>
                      <a:pt x="10" y="19162"/>
                    </a:cubicBezTo>
                    <a:cubicBezTo>
                      <a:pt x="6" y="19162"/>
                      <a:pt x="2" y="19159"/>
                      <a:pt x="2" y="19154"/>
                    </a:cubicBezTo>
                    <a:close/>
                    <a:moveTo>
                      <a:pt x="2" y="19122"/>
                    </a:moveTo>
                    <a:lnTo>
                      <a:pt x="2" y="19122"/>
                    </a:lnTo>
                    <a:cubicBezTo>
                      <a:pt x="2" y="19118"/>
                      <a:pt x="6" y="19114"/>
                      <a:pt x="10" y="19114"/>
                    </a:cubicBezTo>
                    <a:cubicBezTo>
                      <a:pt x="15" y="19114"/>
                      <a:pt x="18" y="19118"/>
                      <a:pt x="18" y="19122"/>
                    </a:cubicBezTo>
                    <a:cubicBezTo>
                      <a:pt x="18" y="19127"/>
                      <a:pt x="15" y="19130"/>
                      <a:pt x="10" y="19130"/>
                    </a:cubicBezTo>
                    <a:cubicBezTo>
                      <a:pt x="6" y="19130"/>
                      <a:pt x="2" y="19127"/>
                      <a:pt x="2" y="19122"/>
                    </a:cubicBezTo>
                    <a:close/>
                    <a:moveTo>
                      <a:pt x="2" y="19090"/>
                    </a:moveTo>
                    <a:lnTo>
                      <a:pt x="2" y="19090"/>
                    </a:lnTo>
                    <a:cubicBezTo>
                      <a:pt x="2" y="19086"/>
                      <a:pt x="6" y="19082"/>
                      <a:pt x="10" y="19082"/>
                    </a:cubicBezTo>
                    <a:cubicBezTo>
                      <a:pt x="15" y="19082"/>
                      <a:pt x="18" y="19086"/>
                      <a:pt x="18" y="19090"/>
                    </a:cubicBezTo>
                    <a:cubicBezTo>
                      <a:pt x="18" y="19095"/>
                      <a:pt x="15" y="19098"/>
                      <a:pt x="10" y="19098"/>
                    </a:cubicBezTo>
                    <a:cubicBezTo>
                      <a:pt x="6" y="19098"/>
                      <a:pt x="2" y="19095"/>
                      <a:pt x="2" y="19090"/>
                    </a:cubicBezTo>
                    <a:close/>
                    <a:moveTo>
                      <a:pt x="2" y="19058"/>
                    </a:moveTo>
                    <a:lnTo>
                      <a:pt x="2" y="19058"/>
                    </a:lnTo>
                    <a:cubicBezTo>
                      <a:pt x="2" y="19054"/>
                      <a:pt x="6" y="19050"/>
                      <a:pt x="10" y="19050"/>
                    </a:cubicBezTo>
                    <a:cubicBezTo>
                      <a:pt x="15" y="19050"/>
                      <a:pt x="18" y="19054"/>
                      <a:pt x="18" y="19058"/>
                    </a:cubicBezTo>
                    <a:cubicBezTo>
                      <a:pt x="18" y="19063"/>
                      <a:pt x="15" y="19066"/>
                      <a:pt x="10" y="19066"/>
                    </a:cubicBezTo>
                    <a:cubicBezTo>
                      <a:pt x="6" y="19066"/>
                      <a:pt x="2" y="19063"/>
                      <a:pt x="2" y="19058"/>
                    </a:cubicBezTo>
                    <a:close/>
                    <a:moveTo>
                      <a:pt x="2" y="19026"/>
                    </a:moveTo>
                    <a:lnTo>
                      <a:pt x="2" y="19026"/>
                    </a:lnTo>
                    <a:cubicBezTo>
                      <a:pt x="2" y="19022"/>
                      <a:pt x="6" y="19018"/>
                      <a:pt x="10" y="19018"/>
                    </a:cubicBezTo>
                    <a:cubicBezTo>
                      <a:pt x="15" y="19018"/>
                      <a:pt x="18" y="19022"/>
                      <a:pt x="18" y="19026"/>
                    </a:cubicBezTo>
                    <a:cubicBezTo>
                      <a:pt x="18" y="19031"/>
                      <a:pt x="15" y="19034"/>
                      <a:pt x="10" y="19034"/>
                    </a:cubicBezTo>
                    <a:cubicBezTo>
                      <a:pt x="6" y="19034"/>
                      <a:pt x="2" y="19031"/>
                      <a:pt x="2" y="19026"/>
                    </a:cubicBezTo>
                    <a:close/>
                    <a:moveTo>
                      <a:pt x="2" y="18994"/>
                    </a:moveTo>
                    <a:lnTo>
                      <a:pt x="2" y="18994"/>
                    </a:lnTo>
                    <a:cubicBezTo>
                      <a:pt x="2" y="18990"/>
                      <a:pt x="6" y="18986"/>
                      <a:pt x="10" y="18986"/>
                    </a:cubicBezTo>
                    <a:cubicBezTo>
                      <a:pt x="15" y="18986"/>
                      <a:pt x="18" y="18990"/>
                      <a:pt x="18" y="18994"/>
                    </a:cubicBezTo>
                    <a:cubicBezTo>
                      <a:pt x="18" y="18999"/>
                      <a:pt x="15" y="19002"/>
                      <a:pt x="10" y="19002"/>
                    </a:cubicBezTo>
                    <a:cubicBezTo>
                      <a:pt x="6" y="19002"/>
                      <a:pt x="2" y="18999"/>
                      <a:pt x="2" y="18994"/>
                    </a:cubicBezTo>
                    <a:close/>
                    <a:moveTo>
                      <a:pt x="2" y="18962"/>
                    </a:moveTo>
                    <a:lnTo>
                      <a:pt x="2" y="18962"/>
                    </a:lnTo>
                    <a:cubicBezTo>
                      <a:pt x="2" y="18958"/>
                      <a:pt x="6" y="18954"/>
                      <a:pt x="10" y="18954"/>
                    </a:cubicBezTo>
                    <a:cubicBezTo>
                      <a:pt x="15" y="18954"/>
                      <a:pt x="18" y="18958"/>
                      <a:pt x="18" y="18962"/>
                    </a:cubicBezTo>
                    <a:cubicBezTo>
                      <a:pt x="18" y="18967"/>
                      <a:pt x="15" y="18970"/>
                      <a:pt x="10" y="18970"/>
                    </a:cubicBezTo>
                    <a:cubicBezTo>
                      <a:pt x="6" y="18970"/>
                      <a:pt x="2" y="18967"/>
                      <a:pt x="2" y="18962"/>
                    </a:cubicBezTo>
                    <a:close/>
                    <a:moveTo>
                      <a:pt x="2" y="18930"/>
                    </a:moveTo>
                    <a:lnTo>
                      <a:pt x="2" y="18930"/>
                    </a:lnTo>
                    <a:cubicBezTo>
                      <a:pt x="2" y="18926"/>
                      <a:pt x="6" y="18922"/>
                      <a:pt x="10" y="18922"/>
                    </a:cubicBezTo>
                    <a:cubicBezTo>
                      <a:pt x="15" y="18922"/>
                      <a:pt x="18" y="18926"/>
                      <a:pt x="18" y="18930"/>
                    </a:cubicBezTo>
                    <a:cubicBezTo>
                      <a:pt x="18" y="18935"/>
                      <a:pt x="15" y="18938"/>
                      <a:pt x="10" y="18938"/>
                    </a:cubicBezTo>
                    <a:cubicBezTo>
                      <a:pt x="6" y="18938"/>
                      <a:pt x="2" y="18935"/>
                      <a:pt x="2" y="18930"/>
                    </a:cubicBezTo>
                    <a:close/>
                    <a:moveTo>
                      <a:pt x="2" y="18898"/>
                    </a:moveTo>
                    <a:lnTo>
                      <a:pt x="2" y="18898"/>
                    </a:lnTo>
                    <a:cubicBezTo>
                      <a:pt x="2" y="18894"/>
                      <a:pt x="6" y="18890"/>
                      <a:pt x="10" y="18890"/>
                    </a:cubicBezTo>
                    <a:cubicBezTo>
                      <a:pt x="15" y="18890"/>
                      <a:pt x="18" y="18894"/>
                      <a:pt x="18" y="18898"/>
                    </a:cubicBezTo>
                    <a:cubicBezTo>
                      <a:pt x="18" y="18903"/>
                      <a:pt x="15" y="18906"/>
                      <a:pt x="10" y="18906"/>
                    </a:cubicBezTo>
                    <a:cubicBezTo>
                      <a:pt x="6" y="18906"/>
                      <a:pt x="2" y="18903"/>
                      <a:pt x="2" y="18898"/>
                    </a:cubicBezTo>
                    <a:close/>
                    <a:moveTo>
                      <a:pt x="2" y="18866"/>
                    </a:moveTo>
                    <a:lnTo>
                      <a:pt x="2" y="18866"/>
                    </a:lnTo>
                    <a:cubicBezTo>
                      <a:pt x="2" y="18862"/>
                      <a:pt x="6" y="18858"/>
                      <a:pt x="10" y="18858"/>
                    </a:cubicBezTo>
                    <a:cubicBezTo>
                      <a:pt x="15" y="18858"/>
                      <a:pt x="18" y="18862"/>
                      <a:pt x="18" y="18866"/>
                    </a:cubicBezTo>
                    <a:cubicBezTo>
                      <a:pt x="18" y="18871"/>
                      <a:pt x="15" y="18874"/>
                      <a:pt x="10" y="18874"/>
                    </a:cubicBezTo>
                    <a:cubicBezTo>
                      <a:pt x="6" y="18874"/>
                      <a:pt x="2" y="18871"/>
                      <a:pt x="2" y="18866"/>
                    </a:cubicBezTo>
                    <a:close/>
                    <a:moveTo>
                      <a:pt x="2" y="18834"/>
                    </a:moveTo>
                    <a:lnTo>
                      <a:pt x="2" y="18834"/>
                    </a:lnTo>
                    <a:cubicBezTo>
                      <a:pt x="2" y="18830"/>
                      <a:pt x="6" y="18826"/>
                      <a:pt x="10" y="18826"/>
                    </a:cubicBezTo>
                    <a:cubicBezTo>
                      <a:pt x="15" y="18826"/>
                      <a:pt x="18" y="18830"/>
                      <a:pt x="18" y="18834"/>
                    </a:cubicBezTo>
                    <a:cubicBezTo>
                      <a:pt x="18" y="18839"/>
                      <a:pt x="15" y="18842"/>
                      <a:pt x="10" y="18842"/>
                    </a:cubicBezTo>
                    <a:cubicBezTo>
                      <a:pt x="6" y="18842"/>
                      <a:pt x="2" y="18839"/>
                      <a:pt x="2" y="18834"/>
                    </a:cubicBezTo>
                    <a:close/>
                    <a:moveTo>
                      <a:pt x="2" y="18802"/>
                    </a:moveTo>
                    <a:lnTo>
                      <a:pt x="2" y="18802"/>
                    </a:lnTo>
                    <a:cubicBezTo>
                      <a:pt x="2" y="18798"/>
                      <a:pt x="6" y="18794"/>
                      <a:pt x="10" y="18794"/>
                    </a:cubicBezTo>
                    <a:cubicBezTo>
                      <a:pt x="15" y="18794"/>
                      <a:pt x="18" y="18798"/>
                      <a:pt x="18" y="18802"/>
                    </a:cubicBezTo>
                    <a:cubicBezTo>
                      <a:pt x="18" y="18807"/>
                      <a:pt x="15" y="18810"/>
                      <a:pt x="10" y="18810"/>
                    </a:cubicBezTo>
                    <a:cubicBezTo>
                      <a:pt x="6" y="18810"/>
                      <a:pt x="2" y="18807"/>
                      <a:pt x="2" y="18802"/>
                    </a:cubicBezTo>
                    <a:close/>
                    <a:moveTo>
                      <a:pt x="2" y="18770"/>
                    </a:moveTo>
                    <a:lnTo>
                      <a:pt x="2" y="18770"/>
                    </a:lnTo>
                    <a:cubicBezTo>
                      <a:pt x="2" y="18766"/>
                      <a:pt x="6" y="18762"/>
                      <a:pt x="10" y="18762"/>
                    </a:cubicBezTo>
                    <a:cubicBezTo>
                      <a:pt x="15" y="18762"/>
                      <a:pt x="18" y="18766"/>
                      <a:pt x="18" y="18770"/>
                    </a:cubicBezTo>
                    <a:cubicBezTo>
                      <a:pt x="18" y="18775"/>
                      <a:pt x="15" y="18778"/>
                      <a:pt x="10" y="18778"/>
                    </a:cubicBezTo>
                    <a:cubicBezTo>
                      <a:pt x="6" y="18778"/>
                      <a:pt x="2" y="18775"/>
                      <a:pt x="2" y="18770"/>
                    </a:cubicBezTo>
                    <a:close/>
                    <a:moveTo>
                      <a:pt x="2" y="18738"/>
                    </a:moveTo>
                    <a:lnTo>
                      <a:pt x="2" y="18738"/>
                    </a:lnTo>
                    <a:cubicBezTo>
                      <a:pt x="2" y="18734"/>
                      <a:pt x="6" y="18730"/>
                      <a:pt x="10" y="18730"/>
                    </a:cubicBezTo>
                    <a:cubicBezTo>
                      <a:pt x="15" y="18730"/>
                      <a:pt x="18" y="18734"/>
                      <a:pt x="18" y="18738"/>
                    </a:cubicBezTo>
                    <a:cubicBezTo>
                      <a:pt x="18" y="18743"/>
                      <a:pt x="15" y="18746"/>
                      <a:pt x="10" y="18746"/>
                    </a:cubicBezTo>
                    <a:cubicBezTo>
                      <a:pt x="6" y="18746"/>
                      <a:pt x="2" y="18743"/>
                      <a:pt x="2" y="18738"/>
                    </a:cubicBezTo>
                    <a:close/>
                    <a:moveTo>
                      <a:pt x="2" y="18706"/>
                    </a:moveTo>
                    <a:lnTo>
                      <a:pt x="2" y="18706"/>
                    </a:lnTo>
                    <a:cubicBezTo>
                      <a:pt x="2" y="18702"/>
                      <a:pt x="6" y="18698"/>
                      <a:pt x="10" y="18698"/>
                    </a:cubicBezTo>
                    <a:cubicBezTo>
                      <a:pt x="15" y="18698"/>
                      <a:pt x="18" y="18702"/>
                      <a:pt x="18" y="18706"/>
                    </a:cubicBezTo>
                    <a:cubicBezTo>
                      <a:pt x="18" y="18711"/>
                      <a:pt x="15" y="18714"/>
                      <a:pt x="10" y="18714"/>
                    </a:cubicBezTo>
                    <a:cubicBezTo>
                      <a:pt x="6" y="18714"/>
                      <a:pt x="2" y="18711"/>
                      <a:pt x="2" y="18706"/>
                    </a:cubicBezTo>
                    <a:close/>
                    <a:moveTo>
                      <a:pt x="2" y="18674"/>
                    </a:moveTo>
                    <a:lnTo>
                      <a:pt x="2" y="18674"/>
                    </a:lnTo>
                    <a:cubicBezTo>
                      <a:pt x="2" y="18670"/>
                      <a:pt x="6" y="18666"/>
                      <a:pt x="10" y="18666"/>
                    </a:cubicBezTo>
                    <a:cubicBezTo>
                      <a:pt x="15" y="18666"/>
                      <a:pt x="18" y="18670"/>
                      <a:pt x="18" y="18674"/>
                    </a:cubicBezTo>
                    <a:cubicBezTo>
                      <a:pt x="18" y="18679"/>
                      <a:pt x="15" y="18682"/>
                      <a:pt x="10" y="18682"/>
                    </a:cubicBezTo>
                    <a:cubicBezTo>
                      <a:pt x="6" y="18682"/>
                      <a:pt x="2" y="18679"/>
                      <a:pt x="2" y="18674"/>
                    </a:cubicBezTo>
                    <a:close/>
                    <a:moveTo>
                      <a:pt x="2" y="18642"/>
                    </a:moveTo>
                    <a:lnTo>
                      <a:pt x="2" y="18642"/>
                    </a:lnTo>
                    <a:cubicBezTo>
                      <a:pt x="2" y="18638"/>
                      <a:pt x="6" y="18634"/>
                      <a:pt x="10" y="18634"/>
                    </a:cubicBezTo>
                    <a:cubicBezTo>
                      <a:pt x="15" y="18634"/>
                      <a:pt x="18" y="18638"/>
                      <a:pt x="18" y="18642"/>
                    </a:cubicBezTo>
                    <a:cubicBezTo>
                      <a:pt x="18" y="18647"/>
                      <a:pt x="15" y="18650"/>
                      <a:pt x="10" y="18650"/>
                    </a:cubicBezTo>
                    <a:cubicBezTo>
                      <a:pt x="6" y="18650"/>
                      <a:pt x="2" y="18647"/>
                      <a:pt x="2" y="18642"/>
                    </a:cubicBezTo>
                    <a:close/>
                    <a:moveTo>
                      <a:pt x="2" y="18610"/>
                    </a:moveTo>
                    <a:lnTo>
                      <a:pt x="2" y="18610"/>
                    </a:lnTo>
                    <a:cubicBezTo>
                      <a:pt x="2" y="18606"/>
                      <a:pt x="6" y="18602"/>
                      <a:pt x="10" y="18602"/>
                    </a:cubicBezTo>
                    <a:cubicBezTo>
                      <a:pt x="15" y="18602"/>
                      <a:pt x="18" y="18606"/>
                      <a:pt x="18" y="18610"/>
                    </a:cubicBezTo>
                    <a:cubicBezTo>
                      <a:pt x="18" y="18614"/>
                      <a:pt x="15" y="18618"/>
                      <a:pt x="10" y="18618"/>
                    </a:cubicBezTo>
                    <a:cubicBezTo>
                      <a:pt x="6" y="18618"/>
                      <a:pt x="2" y="18614"/>
                      <a:pt x="2" y="18610"/>
                    </a:cubicBezTo>
                    <a:close/>
                    <a:moveTo>
                      <a:pt x="2" y="18578"/>
                    </a:moveTo>
                    <a:lnTo>
                      <a:pt x="2" y="18578"/>
                    </a:lnTo>
                    <a:cubicBezTo>
                      <a:pt x="2" y="18574"/>
                      <a:pt x="6" y="18570"/>
                      <a:pt x="10" y="18570"/>
                    </a:cubicBezTo>
                    <a:cubicBezTo>
                      <a:pt x="15" y="18570"/>
                      <a:pt x="18" y="18574"/>
                      <a:pt x="18" y="18578"/>
                    </a:cubicBezTo>
                    <a:cubicBezTo>
                      <a:pt x="18" y="18582"/>
                      <a:pt x="15" y="18586"/>
                      <a:pt x="10" y="18586"/>
                    </a:cubicBezTo>
                    <a:cubicBezTo>
                      <a:pt x="6" y="18586"/>
                      <a:pt x="2" y="18582"/>
                      <a:pt x="2" y="18578"/>
                    </a:cubicBezTo>
                    <a:close/>
                    <a:moveTo>
                      <a:pt x="2" y="18546"/>
                    </a:moveTo>
                    <a:lnTo>
                      <a:pt x="2" y="18546"/>
                    </a:lnTo>
                    <a:cubicBezTo>
                      <a:pt x="2" y="18542"/>
                      <a:pt x="6" y="18538"/>
                      <a:pt x="10" y="18538"/>
                    </a:cubicBezTo>
                    <a:cubicBezTo>
                      <a:pt x="15" y="18538"/>
                      <a:pt x="18" y="18542"/>
                      <a:pt x="18" y="18546"/>
                    </a:cubicBezTo>
                    <a:cubicBezTo>
                      <a:pt x="18" y="18550"/>
                      <a:pt x="15" y="18554"/>
                      <a:pt x="10" y="18554"/>
                    </a:cubicBezTo>
                    <a:cubicBezTo>
                      <a:pt x="6" y="18554"/>
                      <a:pt x="2" y="18550"/>
                      <a:pt x="2" y="18546"/>
                    </a:cubicBezTo>
                    <a:close/>
                    <a:moveTo>
                      <a:pt x="2" y="18514"/>
                    </a:moveTo>
                    <a:lnTo>
                      <a:pt x="2" y="18514"/>
                    </a:lnTo>
                    <a:cubicBezTo>
                      <a:pt x="2" y="18510"/>
                      <a:pt x="6" y="18506"/>
                      <a:pt x="10" y="18506"/>
                    </a:cubicBezTo>
                    <a:cubicBezTo>
                      <a:pt x="15" y="18506"/>
                      <a:pt x="18" y="18510"/>
                      <a:pt x="18" y="18514"/>
                    </a:cubicBezTo>
                    <a:cubicBezTo>
                      <a:pt x="18" y="18518"/>
                      <a:pt x="15" y="18522"/>
                      <a:pt x="10" y="18522"/>
                    </a:cubicBezTo>
                    <a:cubicBezTo>
                      <a:pt x="6" y="18522"/>
                      <a:pt x="2" y="18518"/>
                      <a:pt x="2" y="18514"/>
                    </a:cubicBezTo>
                    <a:close/>
                    <a:moveTo>
                      <a:pt x="2" y="18482"/>
                    </a:moveTo>
                    <a:lnTo>
                      <a:pt x="2" y="18482"/>
                    </a:lnTo>
                    <a:cubicBezTo>
                      <a:pt x="2" y="18478"/>
                      <a:pt x="6" y="18474"/>
                      <a:pt x="10" y="18474"/>
                    </a:cubicBezTo>
                    <a:cubicBezTo>
                      <a:pt x="15" y="18474"/>
                      <a:pt x="18" y="18478"/>
                      <a:pt x="18" y="18482"/>
                    </a:cubicBezTo>
                    <a:cubicBezTo>
                      <a:pt x="18" y="18486"/>
                      <a:pt x="15" y="18490"/>
                      <a:pt x="10" y="18490"/>
                    </a:cubicBezTo>
                    <a:cubicBezTo>
                      <a:pt x="6" y="18490"/>
                      <a:pt x="2" y="18486"/>
                      <a:pt x="2" y="18482"/>
                    </a:cubicBezTo>
                    <a:close/>
                    <a:moveTo>
                      <a:pt x="2" y="18450"/>
                    </a:moveTo>
                    <a:lnTo>
                      <a:pt x="2" y="18450"/>
                    </a:lnTo>
                    <a:cubicBezTo>
                      <a:pt x="2" y="18446"/>
                      <a:pt x="6" y="18442"/>
                      <a:pt x="10" y="18442"/>
                    </a:cubicBezTo>
                    <a:cubicBezTo>
                      <a:pt x="15" y="18442"/>
                      <a:pt x="18" y="18446"/>
                      <a:pt x="18" y="18450"/>
                    </a:cubicBezTo>
                    <a:cubicBezTo>
                      <a:pt x="18" y="18454"/>
                      <a:pt x="15" y="18458"/>
                      <a:pt x="10" y="18458"/>
                    </a:cubicBezTo>
                    <a:cubicBezTo>
                      <a:pt x="6" y="18458"/>
                      <a:pt x="2" y="18454"/>
                      <a:pt x="2" y="18450"/>
                    </a:cubicBezTo>
                    <a:close/>
                    <a:moveTo>
                      <a:pt x="2" y="18418"/>
                    </a:moveTo>
                    <a:lnTo>
                      <a:pt x="2" y="18418"/>
                    </a:lnTo>
                    <a:cubicBezTo>
                      <a:pt x="2" y="18414"/>
                      <a:pt x="6" y="18410"/>
                      <a:pt x="10" y="18410"/>
                    </a:cubicBezTo>
                    <a:cubicBezTo>
                      <a:pt x="15" y="18410"/>
                      <a:pt x="18" y="18414"/>
                      <a:pt x="18" y="18418"/>
                    </a:cubicBezTo>
                    <a:cubicBezTo>
                      <a:pt x="18" y="18422"/>
                      <a:pt x="15" y="18426"/>
                      <a:pt x="10" y="18426"/>
                    </a:cubicBezTo>
                    <a:cubicBezTo>
                      <a:pt x="6" y="18426"/>
                      <a:pt x="2" y="18422"/>
                      <a:pt x="2" y="18418"/>
                    </a:cubicBezTo>
                    <a:close/>
                    <a:moveTo>
                      <a:pt x="2" y="18386"/>
                    </a:moveTo>
                    <a:lnTo>
                      <a:pt x="2" y="18386"/>
                    </a:lnTo>
                    <a:cubicBezTo>
                      <a:pt x="2" y="18382"/>
                      <a:pt x="6" y="18378"/>
                      <a:pt x="10" y="18378"/>
                    </a:cubicBezTo>
                    <a:cubicBezTo>
                      <a:pt x="15" y="18378"/>
                      <a:pt x="18" y="18382"/>
                      <a:pt x="18" y="18386"/>
                    </a:cubicBezTo>
                    <a:cubicBezTo>
                      <a:pt x="18" y="18390"/>
                      <a:pt x="15" y="18394"/>
                      <a:pt x="10" y="18394"/>
                    </a:cubicBezTo>
                    <a:cubicBezTo>
                      <a:pt x="6" y="18394"/>
                      <a:pt x="2" y="18390"/>
                      <a:pt x="2" y="18386"/>
                    </a:cubicBezTo>
                    <a:close/>
                    <a:moveTo>
                      <a:pt x="2" y="18354"/>
                    </a:moveTo>
                    <a:lnTo>
                      <a:pt x="2" y="18354"/>
                    </a:lnTo>
                    <a:cubicBezTo>
                      <a:pt x="2" y="18349"/>
                      <a:pt x="6" y="18346"/>
                      <a:pt x="10" y="18346"/>
                    </a:cubicBezTo>
                    <a:cubicBezTo>
                      <a:pt x="15" y="18346"/>
                      <a:pt x="18" y="18349"/>
                      <a:pt x="18" y="18354"/>
                    </a:cubicBezTo>
                    <a:cubicBezTo>
                      <a:pt x="18" y="18358"/>
                      <a:pt x="15" y="18362"/>
                      <a:pt x="10" y="18362"/>
                    </a:cubicBezTo>
                    <a:cubicBezTo>
                      <a:pt x="6" y="18362"/>
                      <a:pt x="2" y="18358"/>
                      <a:pt x="2" y="18354"/>
                    </a:cubicBezTo>
                    <a:close/>
                    <a:moveTo>
                      <a:pt x="2" y="18322"/>
                    </a:moveTo>
                    <a:lnTo>
                      <a:pt x="2" y="18322"/>
                    </a:lnTo>
                    <a:cubicBezTo>
                      <a:pt x="2" y="18317"/>
                      <a:pt x="6" y="18314"/>
                      <a:pt x="10" y="18314"/>
                    </a:cubicBezTo>
                    <a:cubicBezTo>
                      <a:pt x="15" y="18314"/>
                      <a:pt x="18" y="18317"/>
                      <a:pt x="18" y="18322"/>
                    </a:cubicBezTo>
                    <a:cubicBezTo>
                      <a:pt x="18" y="18326"/>
                      <a:pt x="15" y="18330"/>
                      <a:pt x="10" y="18330"/>
                    </a:cubicBezTo>
                    <a:cubicBezTo>
                      <a:pt x="6" y="18330"/>
                      <a:pt x="2" y="18326"/>
                      <a:pt x="2" y="18322"/>
                    </a:cubicBezTo>
                    <a:close/>
                    <a:moveTo>
                      <a:pt x="2" y="18290"/>
                    </a:moveTo>
                    <a:lnTo>
                      <a:pt x="2" y="18290"/>
                    </a:lnTo>
                    <a:cubicBezTo>
                      <a:pt x="2" y="18285"/>
                      <a:pt x="6" y="18282"/>
                      <a:pt x="10" y="18282"/>
                    </a:cubicBezTo>
                    <a:cubicBezTo>
                      <a:pt x="15" y="18282"/>
                      <a:pt x="18" y="18285"/>
                      <a:pt x="18" y="18290"/>
                    </a:cubicBezTo>
                    <a:cubicBezTo>
                      <a:pt x="18" y="18294"/>
                      <a:pt x="15" y="18298"/>
                      <a:pt x="10" y="18298"/>
                    </a:cubicBezTo>
                    <a:cubicBezTo>
                      <a:pt x="6" y="18298"/>
                      <a:pt x="2" y="18294"/>
                      <a:pt x="2" y="18290"/>
                    </a:cubicBezTo>
                    <a:close/>
                    <a:moveTo>
                      <a:pt x="2" y="18258"/>
                    </a:moveTo>
                    <a:lnTo>
                      <a:pt x="2" y="18258"/>
                    </a:lnTo>
                    <a:cubicBezTo>
                      <a:pt x="2" y="18253"/>
                      <a:pt x="6" y="18250"/>
                      <a:pt x="10" y="18250"/>
                    </a:cubicBezTo>
                    <a:cubicBezTo>
                      <a:pt x="15" y="18250"/>
                      <a:pt x="18" y="18253"/>
                      <a:pt x="18" y="18258"/>
                    </a:cubicBezTo>
                    <a:cubicBezTo>
                      <a:pt x="18" y="18262"/>
                      <a:pt x="15" y="18266"/>
                      <a:pt x="10" y="18266"/>
                    </a:cubicBezTo>
                    <a:cubicBezTo>
                      <a:pt x="6" y="18266"/>
                      <a:pt x="2" y="18262"/>
                      <a:pt x="2" y="18258"/>
                    </a:cubicBezTo>
                    <a:close/>
                    <a:moveTo>
                      <a:pt x="2" y="18226"/>
                    </a:moveTo>
                    <a:lnTo>
                      <a:pt x="2" y="18226"/>
                    </a:lnTo>
                    <a:cubicBezTo>
                      <a:pt x="2" y="18221"/>
                      <a:pt x="6" y="18218"/>
                      <a:pt x="10" y="18218"/>
                    </a:cubicBezTo>
                    <a:cubicBezTo>
                      <a:pt x="15" y="18218"/>
                      <a:pt x="18" y="18221"/>
                      <a:pt x="18" y="18226"/>
                    </a:cubicBezTo>
                    <a:cubicBezTo>
                      <a:pt x="18" y="18230"/>
                      <a:pt x="15" y="18234"/>
                      <a:pt x="10" y="18234"/>
                    </a:cubicBezTo>
                    <a:cubicBezTo>
                      <a:pt x="6" y="18234"/>
                      <a:pt x="2" y="18230"/>
                      <a:pt x="2" y="18226"/>
                    </a:cubicBezTo>
                    <a:close/>
                    <a:moveTo>
                      <a:pt x="2" y="18194"/>
                    </a:moveTo>
                    <a:lnTo>
                      <a:pt x="2" y="18194"/>
                    </a:lnTo>
                    <a:cubicBezTo>
                      <a:pt x="2" y="18189"/>
                      <a:pt x="6" y="18186"/>
                      <a:pt x="10" y="18186"/>
                    </a:cubicBezTo>
                    <a:cubicBezTo>
                      <a:pt x="15" y="18186"/>
                      <a:pt x="18" y="18189"/>
                      <a:pt x="18" y="18194"/>
                    </a:cubicBezTo>
                    <a:cubicBezTo>
                      <a:pt x="18" y="18198"/>
                      <a:pt x="15" y="18202"/>
                      <a:pt x="10" y="18202"/>
                    </a:cubicBezTo>
                    <a:cubicBezTo>
                      <a:pt x="6" y="18202"/>
                      <a:pt x="2" y="18198"/>
                      <a:pt x="2" y="18194"/>
                    </a:cubicBezTo>
                    <a:close/>
                    <a:moveTo>
                      <a:pt x="2" y="18162"/>
                    </a:moveTo>
                    <a:lnTo>
                      <a:pt x="2" y="18162"/>
                    </a:lnTo>
                    <a:cubicBezTo>
                      <a:pt x="2" y="18157"/>
                      <a:pt x="6" y="18154"/>
                      <a:pt x="10" y="18154"/>
                    </a:cubicBezTo>
                    <a:cubicBezTo>
                      <a:pt x="15" y="18154"/>
                      <a:pt x="18" y="18157"/>
                      <a:pt x="18" y="18162"/>
                    </a:cubicBezTo>
                    <a:cubicBezTo>
                      <a:pt x="18" y="18166"/>
                      <a:pt x="15" y="18170"/>
                      <a:pt x="10" y="18170"/>
                    </a:cubicBezTo>
                    <a:cubicBezTo>
                      <a:pt x="6" y="18170"/>
                      <a:pt x="2" y="18166"/>
                      <a:pt x="2" y="18162"/>
                    </a:cubicBezTo>
                    <a:close/>
                    <a:moveTo>
                      <a:pt x="2" y="18130"/>
                    </a:moveTo>
                    <a:lnTo>
                      <a:pt x="2" y="18130"/>
                    </a:lnTo>
                    <a:cubicBezTo>
                      <a:pt x="2" y="18125"/>
                      <a:pt x="6" y="18122"/>
                      <a:pt x="10" y="18122"/>
                    </a:cubicBezTo>
                    <a:cubicBezTo>
                      <a:pt x="15" y="18122"/>
                      <a:pt x="18" y="18125"/>
                      <a:pt x="18" y="18130"/>
                    </a:cubicBezTo>
                    <a:cubicBezTo>
                      <a:pt x="18" y="18134"/>
                      <a:pt x="15" y="18138"/>
                      <a:pt x="10" y="18138"/>
                    </a:cubicBezTo>
                    <a:cubicBezTo>
                      <a:pt x="6" y="18138"/>
                      <a:pt x="2" y="18134"/>
                      <a:pt x="2" y="18130"/>
                    </a:cubicBezTo>
                    <a:close/>
                    <a:moveTo>
                      <a:pt x="2" y="18098"/>
                    </a:moveTo>
                    <a:lnTo>
                      <a:pt x="2" y="18098"/>
                    </a:lnTo>
                    <a:cubicBezTo>
                      <a:pt x="2" y="18093"/>
                      <a:pt x="6" y="18090"/>
                      <a:pt x="10" y="18090"/>
                    </a:cubicBezTo>
                    <a:cubicBezTo>
                      <a:pt x="15" y="18090"/>
                      <a:pt x="18" y="18093"/>
                      <a:pt x="18" y="18098"/>
                    </a:cubicBezTo>
                    <a:cubicBezTo>
                      <a:pt x="18" y="18102"/>
                      <a:pt x="15" y="18106"/>
                      <a:pt x="10" y="18106"/>
                    </a:cubicBezTo>
                    <a:cubicBezTo>
                      <a:pt x="6" y="18106"/>
                      <a:pt x="2" y="18102"/>
                      <a:pt x="2" y="18098"/>
                    </a:cubicBezTo>
                    <a:close/>
                    <a:moveTo>
                      <a:pt x="2" y="18066"/>
                    </a:moveTo>
                    <a:lnTo>
                      <a:pt x="2" y="18066"/>
                    </a:lnTo>
                    <a:cubicBezTo>
                      <a:pt x="2" y="18061"/>
                      <a:pt x="6" y="18058"/>
                      <a:pt x="10" y="18058"/>
                    </a:cubicBezTo>
                    <a:cubicBezTo>
                      <a:pt x="15" y="18058"/>
                      <a:pt x="18" y="18061"/>
                      <a:pt x="18" y="18066"/>
                    </a:cubicBezTo>
                    <a:cubicBezTo>
                      <a:pt x="18" y="18070"/>
                      <a:pt x="15" y="18074"/>
                      <a:pt x="10" y="18074"/>
                    </a:cubicBezTo>
                    <a:cubicBezTo>
                      <a:pt x="6" y="18074"/>
                      <a:pt x="2" y="18070"/>
                      <a:pt x="2" y="18066"/>
                    </a:cubicBezTo>
                    <a:close/>
                    <a:moveTo>
                      <a:pt x="2" y="18034"/>
                    </a:moveTo>
                    <a:lnTo>
                      <a:pt x="2" y="18034"/>
                    </a:lnTo>
                    <a:cubicBezTo>
                      <a:pt x="2" y="18029"/>
                      <a:pt x="6" y="18026"/>
                      <a:pt x="10" y="18026"/>
                    </a:cubicBezTo>
                    <a:cubicBezTo>
                      <a:pt x="15" y="18026"/>
                      <a:pt x="18" y="18029"/>
                      <a:pt x="18" y="18034"/>
                    </a:cubicBezTo>
                    <a:cubicBezTo>
                      <a:pt x="18" y="18038"/>
                      <a:pt x="15" y="18042"/>
                      <a:pt x="10" y="18042"/>
                    </a:cubicBezTo>
                    <a:cubicBezTo>
                      <a:pt x="6" y="18042"/>
                      <a:pt x="2" y="18038"/>
                      <a:pt x="2" y="18034"/>
                    </a:cubicBezTo>
                    <a:close/>
                    <a:moveTo>
                      <a:pt x="2" y="18002"/>
                    </a:moveTo>
                    <a:lnTo>
                      <a:pt x="2" y="18002"/>
                    </a:lnTo>
                    <a:cubicBezTo>
                      <a:pt x="2" y="17997"/>
                      <a:pt x="6" y="17994"/>
                      <a:pt x="10" y="17994"/>
                    </a:cubicBezTo>
                    <a:cubicBezTo>
                      <a:pt x="15" y="17994"/>
                      <a:pt x="18" y="17997"/>
                      <a:pt x="18" y="18002"/>
                    </a:cubicBezTo>
                    <a:cubicBezTo>
                      <a:pt x="18" y="18006"/>
                      <a:pt x="15" y="18010"/>
                      <a:pt x="10" y="18010"/>
                    </a:cubicBezTo>
                    <a:cubicBezTo>
                      <a:pt x="6" y="18010"/>
                      <a:pt x="2" y="18006"/>
                      <a:pt x="2" y="18002"/>
                    </a:cubicBezTo>
                    <a:close/>
                    <a:moveTo>
                      <a:pt x="2" y="17970"/>
                    </a:moveTo>
                    <a:lnTo>
                      <a:pt x="2" y="17970"/>
                    </a:lnTo>
                    <a:cubicBezTo>
                      <a:pt x="2" y="17965"/>
                      <a:pt x="6" y="17962"/>
                      <a:pt x="10" y="17962"/>
                    </a:cubicBezTo>
                    <a:cubicBezTo>
                      <a:pt x="15" y="17962"/>
                      <a:pt x="18" y="17965"/>
                      <a:pt x="18" y="17970"/>
                    </a:cubicBezTo>
                    <a:cubicBezTo>
                      <a:pt x="18" y="17974"/>
                      <a:pt x="15" y="17978"/>
                      <a:pt x="10" y="17978"/>
                    </a:cubicBezTo>
                    <a:cubicBezTo>
                      <a:pt x="6" y="17978"/>
                      <a:pt x="2" y="17974"/>
                      <a:pt x="2" y="17970"/>
                    </a:cubicBezTo>
                    <a:close/>
                    <a:moveTo>
                      <a:pt x="2" y="17938"/>
                    </a:moveTo>
                    <a:lnTo>
                      <a:pt x="2" y="17938"/>
                    </a:lnTo>
                    <a:cubicBezTo>
                      <a:pt x="2" y="17933"/>
                      <a:pt x="6" y="17930"/>
                      <a:pt x="10" y="17930"/>
                    </a:cubicBezTo>
                    <a:cubicBezTo>
                      <a:pt x="15" y="17930"/>
                      <a:pt x="18" y="17933"/>
                      <a:pt x="18" y="17938"/>
                    </a:cubicBezTo>
                    <a:cubicBezTo>
                      <a:pt x="18" y="17942"/>
                      <a:pt x="15" y="17946"/>
                      <a:pt x="10" y="17946"/>
                    </a:cubicBezTo>
                    <a:cubicBezTo>
                      <a:pt x="6" y="17946"/>
                      <a:pt x="2" y="17942"/>
                      <a:pt x="2" y="17938"/>
                    </a:cubicBezTo>
                    <a:close/>
                    <a:moveTo>
                      <a:pt x="2" y="17906"/>
                    </a:moveTo>
                    <a:lnTo>
                      <a:pt x="2" y="17906"/>
                    </a:lnTo>
                    <a:cubicBezTo>
                      <a:pt x="2" y="17901"/>
                      <a:pt x="6" y="17898"/>
                      <a:pt x="10" y="17898"/>
                    </a:cubicBezTo>
                    <a:cubicBezTo>
                      <a:pt x="15" y="17898"/>
                      <a:pt x="18" y="17901"/>
                      <a:pt x="18" y="17906"/>
                    </a:cubicBezTo>
                    <a:cubicBezTo>
                      <a:pt x="18" y="17910"/>
                      <a:pt x="15" y="17914"/>
                      <a:pt x="10" y="17914"/>
                    </a:cubicBezTo>
                    <a:cubicBezTo>
                      <a:pt x="6" y="17914"/>
                      <a:pt x="2" y="17910"/>
                      <a:pt x="2" y="17906"/>
                    </a:cubicBezTo>
                    <a:close/>
                    <a:moveTo>
                      <a:pt x="2" y="17874"/>
                    </a:moveTo>
                    <a:lnTo>
                      <a:pt x="2" y="17874"/>
                    </a:lnTo>
                    <a:cubicBezTo>
                      <a:pt x="2" y="17869"/>
                      <a:pt x="6" y="17866"/>
                      <a:pt x="10" y="17866"/>
                    </a:cubicBezTo>
                    <a:cubicBezTo>
                      <a:pt x="15" y="17866"/>
                      <a:pt x="18" y="17869"/>
                      <a:pt x="18" y="17874"/>
                    </a:cubicBezTo>
                    <a:cubicBezTo>
                      <a:pt x="18" y="17878"/>
                      <a:pt x="15" y="17882"/>
                      <a:pt x="10" y="17882"/>
                    </a:cubicBezTo>
                    <a:cubicBezTo>
                      <a:pt x="6" y="17882"/>
                      <a:pt x="2" y="17878"/>
                      <a:pt x="2" y="17874"/>
                    </a:cubicBezTo>
                    <a:close/>
                    <a:moveTo>
                      <a:pt x="2" y="17842"/>
                    </a:moveTo>
                    <a:lnTo>
                      <a:pt x="2" y="17842"/>
                    </a:lnTo>
                    <a:cubicBezTo>
                      <a:pt x="2" y="17837"/>
                      <a:pt x="6" y="17834"/>
                      <a:pt x="10" y="17834"/>
                    </a:cubicBezTo>
                    <a:cubicBezTo>
                      <a:pt x="15" y="17834"/>
                      <a:pt x="18" y="17837"/>
                      <a:pt x="18" y="17842"/>
                    </a:cubicBezTo>
                    <a:cubicBezTo>
                      <a:pt x="18" y="17846"/>
                      <a:pt x="15" y="17850"/>
                      <a:pt x="10" y="17850"/>
                    </a:cubicBezTo>
                    <a:cubicBezTo>
                      <a:pt x="6" y="17850"/>
                      <a:pt x="2" y="17846"/>
                      <a:pt x="2" y="17842"/>
                    </a:cubicBezTo>
                    <a:close/>
                    <a:moveTo>
                      <a:pt x="2" y="17810"/>
                    </a:moveTo>
                    <a:lnTo>
                      <a:pt x="2" y="17810"/>
                    </a:lnTo>
                    <a:cubicBezTo>
                      <a:pt x="2" y="17805"/>
                      <a:pt x="6" y="17802"/>
                      <a:pt x="10" y="17802"/>
                    </a:cubicBezTo>
                    <a:cubicBezTo>
                      <a:pt x="15" y="17802"/>
                      <a:pt x="18" y="17805"/>
                      <a:pt x="18" y="17810"/>
                    </a:cubicBezTo>
                    <a:cubicBezTo>
                      <a:pt x="18" y="17814"/>
                      <a:pt x="15" y="17818"/>
                      <a:pt x="10" y="17818"/>
                    </a:cubicBezTo>
                    <a:cubicBezTo>
                      <a:pt x="6" y="17818"/>
                      <a:pt x="2" y="17814"/>
                      <a:pt x="2" y="17810"/>
                    </a:cubicBezTo>
                    <a:close/>
                    <a:moveTo>
                      <a:pt x="2" y="17778"/>
                    </a:moveTo>
                    <a:lnTo>
                      <a:pt x="2" y="17778"/>
                    </a:lnTo>
                    <a:cubicBezTo>
                      <a:pt x="2" y="17773"/>
                      <a:pt x="6" y="17770"/>
                      <a:pt x="10" y="17770"/>
                    </a:cubicBezTo>
                    <a:cubicBezTo>
                      <a:pt x="15" y="17770"/>
                      <a:pt x="18" y="17773"/>
                      <a:pt x="18" y="17778"/>
                    </a:cubicBezTo>
                    <a:cubicBezTo>
                      <a:pt x="18" y="17782"/>
                      <a:pt x="15" y="17786"/>
                      <a:pt x="10" y="17786"/>
                    </a:cubicBezTo>
                    <a:cubicBezTo>
                      <a:pt x="6" y="17786"/>
                      <a:pt x="2" y="17782"/>
                      <a:pt x="2" y="17778"/>
                    </a:cubicBezTo>
                    <a:close/>
                    <a:moveTo>
                      <a:pt x="2" y="17746"/>
                    </a:moveTo>
                    <a:lnTo>
                      <a:pt x="2" y="17746"/>
                    </a:lnTo>
                    <a:cubicBezTo>
                      <a:pt x="2" y="17741"/>
                      <a:pt x="6" y="17738"/>
                      <a:pt x="10" y="17738"/>
                    </a:cubicBezTo>
                    <a:cubicBezTo>
                      <a:pt x="15" y="17738"/>
                      <a:pt x="18" y="17741"/>
                      <a:pt x="18" y="17746"/>
                    </a:cubicBezTo>
                    <a:cubicBezTo>
                      <a:pt x="18" y="17750"/>
                      <a:pt x="15" y="17754"/>
                      <a:pt x="10" y="17754"/>
                    </a:cubicBezTo>
                    <a:cubicBezTo>
                      <a:pt x="6" y="17754"/>
                      <a:pt x="2" y="17750"/>
                      <a:pt x="2" y="17746"/>
                    </a:cubicBezTo>
                    <a:close/>
                    <a:moveTo>
                      <a:pt x="2" y="17714"/>
                    </a:moveTo>
                    <a:lnTo>
                      <a:pt x="2" y="17714"/>
                    </a:lnTo>
                    <a:cubicBezTo>
                      <a:pt x="2" y="17709"/>
                      <a:pt x="6" y="17706"/>
                      <a:pt x="10" y="17706"/>
                    </a:cubicBezTo>
                    <a:cubicBezTo>
                      <a:pt x="15" y="17706"/>
                      <a:pt x="18" y="17709"/>
                      <a:pt x="18" y="17714"/>
                    </a:cubicBezTo>
                    <a:cubicBezTo>
                      <a:pt x="18" y="17718"/>
                      <a:pt x="15" y="17722"/>
                      <a:pt x="10" y="17722"/>
                    </a:cubicBezTo>
                    <a:cubicBezTo>
                      <a:pt x="6" y="17722"/>
                      <a:pt x="2" y="17718"/>
                      <a:pt x="2" y="17714"/>
                    </a:cubicBezTo>
                    <a:close/>
                    <a:moveTo>
                      <a:pt x="2" y="17682"/>
                    </a:moveTo>
                    <a:lnTo>
                      <a:pt x="2" y="17682"/>
                    </a:lnTo>
                    <a:cubicBezTo>
                      <a:pt x="2" y="17677"/>
                      <a:pt x="6" y="17674"/>
                      <a:pt x="10" y="17674"/>
                    </a:cubicBezTo>
                    <a:cubicBezTo>
                      <a:pt x="15" y="17674"/>
                      <a:pt x="18" y="17677"/>
                      <a:pt x="18" y="17682"/>
                    </a:cubicBezTo>
                    <a:cubicBezTo>
                      <a:pt x="18" y="17686"/>
                      <a:pt x="15" y="17690"/>
                      <a:pt x="10" y="17690"/>
                    </a:cubicBezTo>
                    <a:cubicBezTo>
                      <a:pt x="6" y="17690"/>
                      <a:pt x="2" y="17686"/>
                      <a:pt x="2" y="17682"/>
                    </a:cubicBezTo>
                    <a:close/>
                    <a:moveTo>
                      <a:pt x="2" y="17650"/>
                    </a:moveTo>
                    <a:lnTo>
                      <a:pt x="2" y="17650"/>
                    </a:lnTo>
                    <a:cubicBezTo>
                      <a:pt x="2" y="17645"/>
                      <a:pt x="6" y="17642"/>
                      <a:pt x="10" y="17642"/>
                    </a:cubicBezTo>
                    <a:cubicBezTo>
                      <a:pt x="15" y="17642"/>
                      <a:pt x="18" y="17645"/>
                      <a:pt x="18" y="17650"/>
                    </a:cubicBezTo>
                    <a:cubicBezTo>
                      <a:pt x="18" y="17654"/>
                      <a:pt x="15" y="17658"/>
                      <a:pt x="10" y="17658"/>
                    </a:cubicBezTo>
                    <a:cubicBezTo>
                      <a:pt x="6" y="17658"/>
                      <a:pt x="2" y="17654"/>
                      <a:pt x="2" y="17650"/>
                    </a:cubicBezTo>
                    <a:close/>
                    <a:moveTo>
                      <a:pt x="3" y="17618"/>
                    </a:moveTo>
                    <a:lnTo>
                      <a:pt x="3" y="17618"/>
                    </a:lnTo>
                    <a:cubicBezTo>
                      <a:pt x="3" y="17613"/>
                      <a:pt x="6" y="17610"/>
                      <a:pt x="11" y="17610"/>
                    </a:cubicBezTo>
                    <a:cubicBezTo>
                      <a:pt x="15" y="17610"/>
                      <a:pt x="19" y="17613"/>
                      <a:pt x="19" y="17618"/>
                    </a:cubicBezTo>
                    <a:cubicBezTo>
                      <a:pt x="19" y="17622"/>
                      <a:pt x="15" y="17626"/>
                      <a:pt x="11" y="17626"/>
                    </a:cubicBezTo>
                    <a:cubicBezTo>
                      <a:pt x="6" y="17626"/>
                      <a:pt x="3" y="17622"/>
                      <a:pt x="3" y="17618"/>
                    </a:cubicBezTo>
                    <a:close/>
                    <a:moveTo>
                      <a:pt x="3" y="17586"/>
                    </a:moveTo>
                    <a:lnTo>
                      <a:pt x="3" y="17585"/>
                    </a:lnTo>
                    <a:cubicBezTo>
                      <a:pt x="3" y="17581"/>
                      <a:pt x="6" y="17577"/>
                      <a:pt x="11" y="17577"/>
                    </a:cubicBezTo>
                    <a:cubicBezTo>
                      <a:pt x="15" y="17577"/>
                      <a:pt x="19" y="17581"/>
                      <a:pt x="19" y="17585"/>
                    </a:cubicBezTo>
                    <a:lnTo>
                      <a:pt x="19" y="17586"/>
                    </a:lnTo>
                    <a:cubicBezTo>
                      <a:pt x="19" y="17590"/>
                      <a:pt x="15" y="17594"/>
                      <a:pt x="11" y="17594"/>
                    </a:cubicBezTo>
                    <a:cubicBezTo>
                      <a:pt x="6" y="17594"/>
                      <a:pt x="3" y="17590"/>
                      <a:pt x="3" y="17586"/>
                    </a:cubicBezTo>
                    <a:close/>
                    <a:moveTo>
                      <a:pt x="3" y="17553"/>
                    </a:moveTo>
                    <a:lnTo>
                      <a:pt x="3" y="17553"/>
                    </a:lnTo>
                    <a:cubicBezTo>
                      <a:pt x="3" y="17549"/>
                      <a:pt x="6" y="17545"/>
                      <a:pt x="11" y="17545"/>
                    </a:cubicBezTo>
                    <a:cubicBezTo>
                      <a:pt x="15" y="17545"/>
                      <a:pt x="19" y="17549"/>
                      <a:pt x="19" y="17553"/>
                    </a:cubicBezTo>
                    <a:cubicBezTo>
                      <a:pt x="19" y="17558"/>
                      <a:pt x="15" y="17561"/>
                      <a:pt x="11" y="17561"/>
                    </a:cubicBezTo>
                    <a:cubicBezTo>
                      <a:pt x="6" y="17561"/>
                      <a:pt x="3" y="17558"/>
                      <a:pt x="3" y="17553"/>
                    </a:cubicBezTo>
                    <a:close/>
                    <a:moveTo>
                      <a:pt x="3" y="17521"/>
                    </a:moveTo>
                    <a:lnTo>
                      <a:pt x="3" y="17521"/>
                    </a:lnTo>
                    <a:cubicBezTo>
                      <a:pt x="3" y="17517"/>
                      <a:pt x="6" y="17513"/>
                      <a:pt x="11" y="17513"/>
                    </a:cubicBezTo>
                    <a:cubicBezTo>
                      <a:pt x="15" y="17513"/>
                      <a:pt x="19" y="17517"/>
                      <a:pt x="19" y="17521"/>
                    </a:cubicBezTo>
                    <a:cubicBezTo>
                      <a:pt x="19" y="17526"/>
                      <a:pt x="15" y="17529"/>
                      <a:pt x="11" y="17529"/>
                    </a:cubicBezTo>
                    <a:cubicBezTo>
                      <a:pt x="6" y="17529"/>
                      <a:pt x="3" y="17526"/>
                      <a:pt x="3" y="17521"/>
                    </a:cubicBezTo>
                    <a:close/>
                    <a:moveTo>
                      <a:pt x="3" y="17489"/>
                    </a:moveTo>
                    <a:lnTo>
                      <a:pt x="3" y="17489"/>
                    </a:lnTo>
                    <a:cubicBezTo>
                      <a:pt x="3" y="17485"/>
                      <a:pt x="6" y="17481"/>
                      <a:pt x="11" y="17481"/>
                    </a:cubicBezTo>
                    <a:cubicBezTo>
                      <a:pt x="15" y="17481"/>
                      <a:pt x="19" y="17485"/>
                      <a:pt x="19" y="17489"/>
                    </a:cubicBezTo>
                    <a:cubicBezTo>
                      <a:pt x="19" y="17494"/>
                      <a:pt x="15" y="17497"/>
                      <a:pt x="11" y="17497"/>
                    </a:cubicBezTo>
                    <a:cubicBezTo>
                      <a:pt x="6" y="17497"/>
                      <a:pt x="3" y="17494"/>
                      <a:pt x="3" y="17489"/>
                    </a:cubicBezTo>
                    <a:close/>
                    <a:moveTo>
                      <a:pt x="3" y="17457"/>
                    </a:moveTo>
                    <a:lnTo>
                      <a:pt x="3" y="17457"/>
                    </a:lnTo>
                    <a:cubicBezTo>
                      <a:pt x="3" y="17453"/>
                      <a:pt x="6" y="17449"/>
                      <a:pt x="11" y="17449"/>
                    </a:cubicBezTo>
                    <a:cubicBezTo>
                      <a:pt x="15" y="17449"/>
                      <a:pt x="19" y="17453"/>
                      <a:pt x="19" y="17457"/>
                    </a:cubicBezTo>
                    <a:cubicBezTo>
                      <a:pt x="19" y="17462"/>
                      <a:pt x="15" y="17465"/>
                      <a:pt x="11" y="17465"/>
                    </a:cubicBezTo>
                    <a:cubicBezTo>
                      <a:pt x="6" y="17465"/>
                      <a:pt x="3" y="17462"/>
                      <a:pt x="3" y="17457"/>
                    </a:cubicBezTo>
                    <a:close/>
                    <a:moveTo>
                      <a:pt x="3" y="17425"/>
                    </a:moveTo>
                    <a:lnTo>
                      <a:pt x="3" y="17425"/>
                    </a:lnTo>
                    <a:cubicBezTo>
                      <a:pt x="3" y="17421"/>
                      <a:pt x="6" y="17417"/>
                      <a:pt x="11" y="17417"/>
                    </a:cubicBezTo>
                    <a:cubicBezTo>
                      <a:pt x="15" y="17417"/>
                      <a:pt x="19" y="17421"/>
                      <a:pt x="19" y="17425"/>
                    </a:cubicBezTo>
                    <a:cubicBezTo>
                      <a:pt x="19" y="17430"/>
                      <a:pt x="15" y="17433"/>
                      <a:pt x="11" y="17433"/>
                    </a:cubicBezTo>
                    <a:cubicBezTo>
                      <a:pt x="6" y="17433"/>
                      <a:pt x="3" y="17430"/>
                      <a:pt x="3" y="17425"/>
                    </a:cubicBezTo>
                    <a:close/>
                    <a:moveTo>
                      <a:pt x="3" y="17393"/>
                    </a:moveTo>
                    <a:lnTo>
                      <a:pt x="3" y="17393"/>
                    </a:lnTo>
                    <a:cubicBezTo>
                      <a:pt x="3" y="17389"/>
                      <a:pt x="6" y="17385"/>
                      <a:pt x="11" y="17385"/>
                    </a:cubicBezTo>
                    <a:cubicBezTo>
                      <a:pt x="15" y="17385"/>
                      <a:pt x="19" y="17389"/>
                      <a:pt x="19" y="17393"/>
                    </a:cubicBezTo>
                    <a:cubicBezTo>
                      <a:pt x="19" y="17398"/>
                      <a:pt x="15" y="17401"/>
                      <a:pt x="11" y="17401"/>
                    </a:cubicBezTo>
                    <a:cubicBezTo>
                      <a:pt x="6" y="17401"/>
                      <a:pt x="3" y="17398"/>
                      <a:pt x="3" y="17393"/>
                    </a:cubicBezTo>
                    <a:close/>
                    <a:moveTo>
                      <a:pt x="3" y="17361"/>
                    </a:moveTo>
                    <a:lnTo>
                      <a:pt x="3" y="17361"/>
                    </a:lnTo>
                    <a:cubicBezTo>
                      <a:pt x="3" y="17357"/>
                      <a:pt x="6" y="17353"/>
                      <a:pt x="11" y="17353"/>
                    </a:cubicBezTo>
                    <a:cubicBezTo>
                      <a:pt x="15" y="17353"/>
                      <a:pt x="19" y="17357"/>
                      <a:pt x="19" y="17361"/>
                    </a:cubicBezTo>
                    <a:cubicBezTo>
                      <a:pt x="19" y="17366"/>
                      <a:pt x="15" y="17369"/>
                      <a:pt x="11" y="17369"/>
                    </a:cubicBezTo>
                    <a:cubicBezTo>
                      <a:pt x="6" y="17369"/>
                      <a:pt x="3" y="17366"/>
                      <a:pt x="3" y="17361"/>
                    </a:cubicBezTo>
                    <a:close/>
                    <a:moveTo>
                      <a:pt x="3" y="17329"/>
                    </a:moveTo>
                    <a:lnTo>
                      <a:pt x="3" y="17329"/>
                    </a:lnTo>
                    <a:cubicBezTo>
                      <a:pt x="3" y="17325"/>
                      <a:pt x="6" y="17321"/>
                      <a:pt x="11" y="17321"/>
                    </a:cubicBezTo>
                    <a:cubicBezTo>
                      <a:pt x="15" y="17321"/>
                      <a:pt x="19" y="17325"/>
                      <a:pt x="19" y="17329"/>
                    </a:cubicBezTo>
                    <a:cubicBezTo>
                      <a:pt x="19" y="17334"/>
                      <a:pt x="15" y="17337"/>
                      <a:pt x="11" y="17337"/>
                    </a:cubicBezTo>
                    <a:cubicBezTo>
                      <a:pt x="6" y="17337"/>
                      <a:pt x="3" y="17334"/>
                      <a:pt x="3" y="17329"/>
                    </a:cubicBezTo>
                    <a:close/>
                    <a:moveTo>
                      <a:pt x="3" y="17297"/>
                    </a:moveTo>
                    <a:lnTo>
                      <a:pt x="3" y="17297"/>
                    </a:lnTo>
                    <a:cubicBezTo>
                      <a:pt x="3" y="17293"/>
                      <a:pt x="6" y="17289"/>
                      <a:pt x="11" y="17289"/>
                    </a:cubicBezTo>
                    <a:cubicBezTo>
                      <a:pt x="15" y="17289"/>
                      <a:pt x="19" y="17293"/>
                      <a:pt x="19" y="17297"/>
                    </a:cubicBezTo>
                    <a:cubicBezTo>
                      <a:pt x="19" y="17302"/>
                      <a:pt x="15" y="17305"/>
                      <a:pt x="11" y="17305"/>
                    </a:cubicBezTo>
                    <a:cubicBezTo>
                      <a:pt x="6" y="17305"/>
                      <a:pt x="3" y="17302"/>
                      <a:pt x="3" y="17297"/>
                    </a:cubicBezTo>
                    <a:close/>
                    <a:moveTo>
                      <a:pt x="3" y="17265"/>
                    </a:moveTo>
                    <a:lnTo>
                      <a:pt x="3" y="17265"/>
                    </a:lnTo>
                    <a:cubicBezTo>
                      <a:pt x="3" y="17261"/>
                      <a:pt x="6" y="17257"/>
                      <a:pt x="11" y="17257"/>
                    </a:cubicBezTo>
                    <a:cubicBezTo>
                      <a:pt x="15" y="17257"/>
                      <a:pt x="19" y="17261"/>
                      <a:pt x="19" y="17265"/>
                    </a:cubicBezTo>
                    <a:cubicBezTo>
                      <a:pt x="19" y="17270"/>
                      <a:pt x="15" y="17273"/>
                      <a:pt x="11" y="17273"/>
                    </a:cubicBezTo>
                    <a:cubicBezTo>
                      <a:pt x="6" y="17273"/>
                      <a:pt x="3" y="17270"/>
                      <a:pt x="3" y="17265"/>
                    </a:cubicBezTo>
                    <a:close/>
                    <a:moveTo>
                      <a:pt x="3" y="17233"/>
                    </a:moveTo>
                    <a:lnTo>
                      <a:pt x="3" y="17233"/>
                    </a:lnTo>
                    <a:cubicBezTo>
                      <a:pt x="3" y="17229"/>
                      <a:pt x="6" y="17225"/>
                      <a:pt x="11" y="17225"/>
                    </a:cubicBezTo>
                    <a:cubicBezTo>
                      <a:pt x="15" y="17225"/>
                      <a:pt x="19" y="17229"/>
                      <a:pt x="19" y="17233"/>
                    </a:cubicBezTo>
                    <a:cubicBezTo>
                      <a:pt x="19" y="17238"/>
                      <a:pt x="15" y="17241"/>
                      <a:pt x="11" y="17241"/>
                    </a:cubicBezTo>
                    <a:cubicBezTo>
                      <a:pt x="6" y="17241"/>
                      <a:pt x="3" y="17238"/>
                      <a:pt x="3" y="17233"/>
                    </a:cubicBezTo>
                    <a:close/>
                    <a:moveTo>
                      <a:pt x="3" y="17201"/>
                    </a:moveTo>
                    <a:lnTo>
                      <a:pt x="3" y="17201"/>
                    </a:lnTo>
                    <a:cubicBezTo>
                      <a:pt x="3" y="17197"/>
                      <a:pt x="6" y="17193"/>
                      <a:pt x="11" y="17193"/>
                    </a:cubicBezTo>
                    <a:cubicBezTo>
                      <a:pt x="15" y="17193"/>
                      <a:pt x="19" y="17197"/>
                      <a:pt x="19" y="17201"/>
                    </a:cubicBezTo>
                    <a:cubicBezTo>
                      <a:pt x="19" y="17206"/>
                      <a:pt x="15" y="17209"/>
                      <a:pt x="11" y="17209"/>
                    </a:cubicBezTo>
                    <a:cubicBezTo>
                      <a:pt x="6" y="17209"/>
                      <a:pt x="3" y="17206"/>
                      <a:pt x="3" y="17201"/>
                    </a:cubicBezTo>
                    <a:close/>
                    <a:moveTo>
                      <a:pt x="3" y="17169"/>
                    </a:moveTo>
                    <a:lnTo>
                      <a:pt x="3" y="17169"/>
                    </a:lnTo>
                    <a:cubicBezTo>
                      <a:pt x="3" y="17165"/>
                      <a:pt x="6" y="17161"/>
                      <a:pt x="11" y="17161"/>
                    </a:cubicBezTo>
                    <a:cubicBezTo>
                      <a:pt x="15" y="17161"/>
                      <a:pt x="19" y="17165"/>
                      <a:pt x="19" y="17169"/>
                    </a:cubicBezTo>
                    <a:cubicBezTo>
                      <a:pt x="19" y="17174"/>
                      <a:pt x="15" y="17177"/>
                      <a:pt x="11" y="17177"/>
                    </a:cubicBezTo>
                    <a:cubicBezTo>
                      <a:pt x="6" y="17177"/>
                      <a:pt x="3" y="17174"/>
                      <a:pt x="3" y="17169"/>
                    </a:cubicBezTo>
                    <a:close/>
                    <a:moveTo>
                      <a:pt x="3" y="17137"/>
                    </a:moveTo>
                    <a:lnTo>
                      <a:pt x="3" y="17137"/>
                    </a:lnTo>
                    <a:cubicBezTo>
                      <a:pt x="3" y="17133"/>
                      <a:pt x="6" y="17129"/>
                      <a:pt x="11" y="17129"/>
                    </a:cubicBezTo>
                    <a:cubicBezTo>
                      <a:pt x="15" y="17129"/>
                      <a:pt x="19" y="17133"/>
                      <a:pt x="19" y="17137"/>
                    </a:cubicBezTo>
                    <a:cubicBezTo>
                      <a:pt x="19" y="17142"/>
                      <a:pt x="15" y="17145"/>
                      <a:pt x="11" y="17145"/>
                    </a:cubicBezTo>
                    <a:cubicBezTo>
                      <a:pt x="6" y="17145"/>
                      <a:pt x="3" y="17142"/>
                      <a:pt x="3" y="17137"/>
                    </a:cubicBezTo>
                    <a:close/>
                    <a:moveTo>
                      <a:pt x="3" y="17105"/>
                    </a:moveTo>
                    <a:lnTo>
                      <a:pt x="3" y="17105"/>
                    </a:lnTo>
                    <a:cubicBezTo>
                      <a:pt x="3" y="17101"/>
                      <a:pt x="6" y="17097"/>
                      <a:pt x="11" y="17097"/>
                    </a:cubicBezTo>
                    <a:cubicBezTo>
                      <a:pt x="15" y="17097"/>
                      <a:pt x="19" y="17101"/>
                      <a:pt x="19" y="17105"/>
                    </a:cubicBezTo>
                    <a:cubicBezTo>
                      <a:pt x="19" y="17110"/>
                      <a:pt x="15" y="17113"/>
                      <a:pt x="11" y="17113"/>
                    </a:cubicBezTo>
                    <a:cubicBezTo>
                      <a:pt x="6" y="17113"/>
                      <a:pt x="3" y="17110"/>
                      <a:pt x="3" y="17105"/>
                    </a:cubicBezTo>
                    <a:close/>
                    <a:moveTo>
                      <a:pt x="3" y="17073"/>
                    </a:moveTo>
                    <a:lnTo>
                      <a:pt x="3" y="17073"/>
                    </a:lnTo>
                    <a:cubicBezTo>
                      <a:pt x="3" y="17069"/>
                      <a:pt x="6" y="17065"/>
                      <a:pt x="11" y="17065"/>
                    </a:cubicBezTo>
                    <a:cubicBezTo>
                      <a:pt x="15" y="17065"/>
                      <a:pt x="19" y="17069"/>
                      <a:pt x="19" y="17073"/>
                    </a:cubicBezTo>
                    <a:cubicBezTo>
                      <a:pt x="19" y="17078"/>
                      <a:pt x="15" y="17081"/>
                      <a:pt x="11" y="17081"/>
                    </a:cubicBezTo>
                    <a:cubicBezTo>
                      <a:pt x="6" y="17081"/>
                      <a:pt x="3" y="17078"/>
                      <a:pt x="3" y="17073"/>
                    </a:cubicBezTo>
                    <a:close/>
                    <a:moveTo>
                      <a:pt x="3" y="17041"/>
                    </a:moveTo>
                    <a:lnTo>
                      <a:pt x="3" y="17041"/>
                    </a:lnTo>
                    <a:cubicBezTo>
                      <a:pt x="3" y="17037"/>
                      <a:pt x="6" y="17033"/>
                      <a:pt x="11" y="17033"/>
                    </a:cubicBezTo>
                    <a:cubicBezTo>
                      <a:pt x="15" y="17033"/>
                      <a:pt x="19" y="17037"/>
                      <a:pt x="19" y="17041"/>
                    </a:cubicBezTo>
                    <a:cubicBezTo>
                      <a:pt x="19" y="17046"/>
                      <a:pt x="15" y="17049"/>
                      <a:pt x="11" y="17049"/>
                    </a:cubicBezTo>
                    <a:cubicBezTo>
                      <a:pt x="6" y="17049"/>
                      <a:pt x="3" y="17046"/>
                      <a:pt x="3" y="17041"/>
                    </a:cubicBezTo>
                    <a:close/>
                    <a:moveTo>
                      <a:pt x="3" y="17009"/>
                    </a:moveTo>
                    <a:lnTo>
                      <a:pt x="3" y="17009"/>
                    </a:lnTo>
                    <a:cubicBezTo>
                      <a:pt x="3" y="17005"/>
                      <a:pt x="6" y="17001"/>
                      <a:pt x="11" y="17001"/>
                    </a:cubicBezTo>
                    <a:cubicBezTo>
                      <a:pt x="15" y="17001"/>
                      <a:pt x="19" y="17005"/>
                      <a:pt x="19" y="17009"/>
                    </a:cubicBezTo>
                    <a:cubicBezTo>
                      <a:pt x="19" y="17014"/>
                      <a:pt x="15" y="17017"/>
                      <a:pt x="11" y="17017"/>
                    </a:cubicBezTo>
                    <a:cubicBezTo>
                      <a:pt x="6" y="17017"/>
                      <a:pt x="3" y="17014"/>
                      <a:pt x="3" y="17009"/>
                    </a:cubicBezTo>
                    <a:close/>
                    <a:moveTo>
                      <a:pt x="3" y="16977"/>
                    </a:moveTo>
                    <a:lnTo>
                      <a:pt x="3" y="16977"/>
                    </a:lnTo>
                    <a:cubicBezTo>
                      <a:pt x="3" y="16973"/>
                      <a:pt x="6" y="16969"/>
                      <a:pt x="11" y="16969"/>
                    </a:cubicBezTo>
                    <a:cubicBezTo>
                      <a:pt x="15" y="16969"/>
                      <a:pt x="19" y="16973"/>
                      <a:pt x="19" y="16977"/>
                    </a:cubicBezTo>
                    <a:cubicBezTo>
                      <a:pt x="19" y="16982"/>
                      <a:pt x="15" y="16985"/>
                      <a:pt x="11" y="16985"/>
                    </a:cubicBezTo>
                    <a:cubicBezTo>
                      <a:pt x="6" y="16985"/>
                      <a:pt x="3" y="16982"/>
                      <a:pt x="3" y="16977"/>
                    </a:cubicBezTo>
                    <a:close/>
                    <a:moveTo>
                      <a:pt x="3" y="16945"/>
                    </a:moveTo>
                    <a:lnTo>
                      <a:pt x="3" y="16945"/>
                    </a:lnTo>
                    <a:cubicBezTo>
                      <a:pt x="3" y="16941"/>
                      <a:pt x="6" y="16937"/>
                      <a:pt x="11" y="16937"/>
                    </a:cubicBezTo>
                    <a:cubicBezTo>
                      <a:pt x="15" y="16937"/>
                      <a:pt x="19" y="16941"/>
                      <a:pt x="19" y="16945"/>
                    </a:cubicBezTo>
                    <a:cubicBezTo>
                      <a:pt x="19" y="16950"/>
                      <a:pt x="15" y="16953"/>
                      <a:pt x="11" y="16953"/>
                    </a:cubicBezTo>
                    <a:cubicBezTo>
                      <a:pt x="6" y="16953"/>
                      <a:pt x="3" y="16950"/>
                      <a:pt x="3" y="16945"/>
                    </a:cubicBezTo>
                    <a:close/>
                    <a:moveTo>
                      <a:pt x="3" y="16913"/>
                    </a:moveTo>
                    <a:lnTo>
                      <a:pt x="3" y="16913"/>
                    </a:lnTo>
                    <a:cubicBezTo>
                      <a:pt x="3" y="16909"/>
                      <a:pt x="6" y="16905"/>
                      <a:pt x="11" y="16905"/>
                    </a:cubicBezTo>
                    <a:cubicBezTo>
                      <a:pt x="15" y="16905"/>
                      <a:pt x="19" y="16909"/>
                      <a:pt x="19" y="16913"/>
                    </a:cubicBezTo>
                    <a:cubicBezTo>
                      <a:pt x="19" y="16918"/>
                      <a:pt x="15" y="16921"/>
                      <a:pt x="11" y="16921"/>
                    </a:cubicBezTo>
                    <a:cubicBezTo>
                      <a:pt x="6" y="16921"/>
                      <a:pt x="3" y="16918"/>
                      <a:pt x="3" y="16913"/>
                    </a:cubicBezTo>
                    <a:close/>
                    <a:moveTo>
                      <a:pt x="3" y="16881"/>
                    </a:moveTo>
                    <a:lnTo>
                      <a:pt x="3" y="16881"/>
                    </a:lnTo>
                    <a:cubicBezTo>
                      <a:pt x="3" y="16877"/>
                      <a:pt x="6" y="16873"/>
                      <a:pt x="11" y="16873"/>
                    </a:cubicBezTo>
                    <a:cubicBezTo>
                      <a:pt x="15" y="16873"/>
                      <a:pt x="19" y="16877"/>
                      <a:pt x="19" y="16881"/>
                    </a:cubicBezTo>
                    <a:cubicBezTo>
                      <a:pt x="19" y="16886"/>
                      <a:pt x="15" y="16889"/>
                      <a:pt x="11" y="16889"/>
                    </a:cubicBezTo>
                    <a:cubicBezTo>
                      <a:pt x="6" y="16889"/>
                      <a:pt x="3" y="16886"/>
                      <a:pt x="3" y="16881"/>
                    </a:cubicBezTo>
                    <a:close/>
                    <a:moveTo>
                      <a:pt x="3" y="16849"/>
                    </a:moveTo>
                    <a:lnTo>
                      <a:pt x="3" y="16849"/>
                    </a:lnTo>
                    <a:cubicBezTo>
                      <a:pt x="3" y="16845"/>
                      <a:pt x="6" y="16841"/>
                      <a:pt x="11" y="16841"/>
                    </a:cubicBezTo>
                    <a:cubicBezTo>
                      <a:pt x="15" y="16841"/>
                      <a:pt x="19" y="16845"/>
                      <a:pt x="19" y="16849"/>
                    </a:cubicBezTo>
                    <a:cubicBezTo>
                      <a:pt x="19" y="16854"/>
                      <a:pt x="15" y="16857"/>
                      <a:pt x="11" y="16857"/>
                    </a:cubicBezTo>
                    <a:cubicBezTo>
                      <a:pt x="6" y="16857"/>
                      <a:pt x="3" y="16854"/>
                      <a:pt x="3" y="16849"/>
                    </a:cubicBezTo>
                    <a:close/>
                    <a:moveTo>
                      <a:pt x="3" y="16817"/>
                    </a:moveTo>
                    <a:lnTo>
                      <a:pt x="3" y="16817"/>
                    </a:lnTo>
                    <a:cubicBezTo>
                      <a:pt x="3" y="16813"/>
                      <a:pt x="6" y="16809"/>
                      <a:pt x="11" y="16809"/>
                    </a:cubicBezTo>
                    <a:cubicBezTo>
                      <a:pt x="15" y="16809"/>
                      <a:pt x="19" y="16813"/>
                      <a:pt x="19" y="16817"/>
                    </a:cubicBezTo>
                    <a:cubicBezTo>
                      <a:pt x="19" y="16822"/>
                      <a:pt x="15" y="16825"/>
                      <a:pt x="11" y="16825"/>
                    </a:cubicBezTo>
                    <a:cubicBezTo>
                      <a:pt x="6" y="16825"/>
                      <a:pt x="3" y="16822"/>
                      <a:pt x="3" y="16817"/>
                    </a:cubicBezTo>
                    <a:close/>
                    <a:moveTo>
                      <a:pt x="3" y="16785"/>
                    </a:moveTo>
                    <a:lnTo>
                      <a:pt x="3" y="16785"/>
                    </a:lnTo>
                    <a:cubicBezTo>
                      <a:pt x="3" y="16781"/>
                      <a:pt x="6" y="16777"/>
                      <a:pt x="11" y="16777"/>
                    </a:cubicBezTo>
                    <a:cubicBezTo>
                      <a:pt x="15" y="16777"/>
                      <a:pt x="19" y="16781"/>
                      <a:pt x="19" y="16785"/>
                    </a:cubicBezTo>
                    <a:cubicBezTo>
                      <a:pt x="19" y="16789"/>
                      <a:pt x="15" y="16793"/>
                      <a:pt x="11" y="16793"/>
                    </a:cubicBezTo>
                    <a:cubicBezTo>
                      <a:pt x="6" y="16793"/>
                      <a:pt x="3" y="16789"/>
                      <a:pt x="3" y="16785"/>
                    </a:cubicBezTo>
                    <a:close/>
                    <a:moveTo>
                      <a:pt x="3" y="16753"/>
                    </a:moveTo>
                    <a:lnTo>
                      <a:pt x="3" y="16753"/>
                    </a:lnTo>
                    <a:cubicBezTo>
                      <a:pt x="3" y="16749"/>
                      <a:pt x="6" y="16745"/>
                      <a:pt x="11" y="16745"/>
                    </a:cubicBezTo>
                    <a:cubicBezTo>
                      <a:pt x="15" y="16745"/>
                      <a:pt x="19" y="16749"/>
                      <a:pt x="19" y="16753"/>
                    </a:cubicBezTo>
                    <a:cubicBezTo>
                      <a:pt x="19" y="16757"/>
                      <a:pt x="15" y="16761"/>
                      <a:pt x="11" y="16761"/>
                    </a:cubicBezTo>
                    <a:cubicBezTo>
                      <a:pt x="6" y="16761"/>
                      <a:pt x="3" y="16757"/>
                      <a:pt x="3" y="16753"/>
                    </a:cubicBezTo>
                    <a:close/>
                    <a:moveTo>
                      <a:pt x="3" y="16721"/>
                    </a:moveTo>
                    <a:lnTo>
                      <a:pt x="3" y="16721"/>
                    </a:lnTo>
                    <a:cubicBezTo>
                      <a:pt x="3" y="16717"/>
                      <a:pt x="6" y="16713"/>
                      <a:pt x="11" y="16713"/>
                    </a:cubicBezTo>
                    <a:cubicBezTo>
                      <a:pt x="15" y="16713"/>
                      <a:pt x="19" y="16717"/>
                      <a:pt x="19" y="16721"/>
                    </a:cubicBezTo>
                    <a:cubicBezTo>
                      <a:pt x="19" y="16725"/>
                      <a:pt x="15" y="16729"/>
                      <a:pt x="11" y="16729"/>
                    </a:cubicBezTo>
                    <a:cubicBezTo>
                      <a:pt x="6" y="16729"/>
                      <a:pt x="3" y="16725"/>
                      <a:pt x="3" y="16721"/>
                    </a:cubicBezTo>
                    <a:close/>
                    <a:moveTo>
                      <a:pt x="3" y="16689"/>
                    </a:moveTo>
                    <a:lnTo>
                      <a:pt x="3" y="16689"/>
                    </a:lnTo>
                    <a:cubicBezTo>
                      <a:pt x="3" y="16685"/>
                      <a:pt x="6" y="16681"/>
                      <a:pt x="11" y="16681"/>
                    </a:cubicBezTo>
                    <a:cubicBezTo>
                      <a:pt x="15" y="16681"/>
                      <a:pt x="19" y="16685"/>
                      <a:pt x="19" y="16689"/>
                    </a:cubicBezTo>
                    <a:cubicBezTo>
                      <a:pt x="19" y="16693"/>
                      <a:pt x="15" y="16697"/>
                      <a:pt x="11" y="16697"/>
                    </a:cubicBezTo>
                    <a:cubicBezTo>
                      <a:pt x="6" y="16697"/>
                      <a:pt x="3" y="16693"/>
                      <a:pt x="3" y="16689"/>
                    </a:cubicBezTo>
                    <a:close/>
                    <a:moveTo>
                      <a:pt x="3" y="16657"/>
                    </a:moveTo>
                    <a:lnTo>
                      <a:pt x="3" y="16657"/>
                    </a:lnTo>
                    <a:cubicBezTo>
                      <a:pt x="3" y="16653"/>
                      <a:pt x="6" y="16649"/>
                      <a:pt x="11" y="16649"/>
                    </a:cubicBezTo>
                    <a:cubicBezTo>
                      <a:pt x="15" y="16649"/>
                      <a:pt x="19" y="16653"/>
                      <a:pt x="19" y="16657"/>
                    </a:cubicBezTo>
                    <a:cubicBezTo>
                      <a:pt x="19" y="16661"/>
                      <a:pt x="15" y="16665"/>
                      <a:pt x="11" y="16665"/>
                    </a:cubicBezTo>
                    <a:cubicBezTo>
                      <a:pt x="6" y="16665"/>
                      <a:pt x="3" y="16661"/>
                      <a:pt x="3" y="16657"/>
                    </a:cubicBezTo>
                    <a:close/>
                    <a:moveTo>
                      <a:pt x="3" y="16625"/>
                    </a:moveTo>
                    <a:lnTo>
                      <a:pt x="3" y="16625"/>
                    </a:lnTo>
                    <a:cubicBezTo>
                      <a:pt x="3" y="16621"/>
                      <a:pt x="6" y="16617"/>
                      <a:pt x="11" y="16617"/>
                    </a:cubicBezTo>
                    <a:cubicBezTo>
                      <a:pt x="15" y="16617"/>
                      <a:pt x="19" y="16621"/>
                      <a:pt x="19" y="16625"/>
                    </a:cubicBezTo>
                    <a:cubicBezTo>
                      <a:pt x="19" y="16629"/>
                      <a:pt x="15" y="16633"/>
                      <a:pt x="11" y="16633"/>
                    </a:cubicBezTo>
                    <a:cubicBezTo>
                      <a:pt x="6" y="16633"/>
                      <a:pt x="3" y="16629"/>
                      <a:pt x="3" y="16625"/>
                    </a:cubicBezTo>
                    <a:close/>
                    <a:moveTo>
                      <a:pt x="3" y="16593"/>
                    </a:moveTo>
                    <a:lnTo>
                      <a:pt x="3" y="16593"/>
                    </a:lnTo>
                    <a:cubicBezTo>
                      <a:pt x="3" y="16589"/>
                      <a:pt x="6" y="16585"/>
                      <a:pt x="11" y="16585"/>
                    </a:cubicBezTo>
                    <a:cubicBezTo>
                      <a:pt x="15" y="16585"/>
                      <a:pt x="19" y="16589"/>
                      <a:pt x="19" y="16593"/>
                    </a:cubicBezTo>
                    <a:cubicBezTo>
                      <a:pt x="19" y="16597"/>
                      <a:pt x="15" y="16601"/>
                      <a:pt x="11" y="16601"/>
                    </a:cubicBezTo>
                    <a:cubicBezTo>
                      <a:pt x="6" y="16601"/>
                      <a:pt x="3" y="16597"/>
                      <a:pt x="3" y="16593"/>
                    </a:cubicBezTo>
                    <a:close/>
                    <a:moveTo>
                      <a:pt x="3" y="16561"/>
                    </a:moveTo>
                    <a:lnTo>
                      <a:pt x="3" y="16561"/>
                    </a:lnTo>
                    <a:cubicBezTo>
                      <a:pt x="3" y="16557"/>
                      <a:pt x="6" y="16553"/>
                      <a:pt x="11" y="16553"/>
                    </a:cubicBezTo>
                    <a:cubicBezTo>
                      <a:pt x="15" y="16553"/>
                      <a:pt x="19" y="16557"/>
                      <a:pt x="19" y="16561"/>
                    </a:cubicBezTo>
                    <a:cubicBezTo>
                      <a:pt x="19" y="16565"/>
                      <a:pt x="15" y="16569"/>
                      <a:pt x="11" y="16569"/>
                    </a:cubicBezTo>
                    <a:cubicBezTo>
                      <a:pt x="6" y="16569"/>
                      <a:pt x="3" y="16565"/>
                      <a:pt x="3" y="16561"/>
                    </a:cubicBezTo>
                    <a:close/>
                    <a:moveTo>
                      <a:pt x="3" y="16529"/>
                    </a:moveTo>
                    <a:lnTo>
                      <a:pt x="3" y="16529"/>
                    </a:lnTo>
                    <a:cubicBezTo>
                      <a:pt x="3" y="16524"/>
                      <a:pt x="6" y="16521"/>
                      <a:pt x="11" y="16521"/>
                    </a:cubicBezTo>
                    <a:cubicBezTo>
                      <a:pt x="15" y="16521"/>
                      <a:pt x="19" y="16524"/>
                      <a:pt x="19" y="16529"/>
                    </a:cubicBezTo>
                    <a:cubicBezTo>
                      <a:pt x="19" y="16533"/>
                      <a:pt x="15" y="16537"/>
                      <a:pt x="11" y="16537"/>
                    </a:cubicBezTo>
                    <a:cubicBezTo>
                      <a:pt x="6" y="16537"/>
                      <a:pt x="3" y="16533"/>
                      <a:pt x="3" y="16529"/>
                    </a:cubicBezTo>
                    <a:close/>
                    <a:moveTo>
                      <a:pt x="3" y="16497"/>
                    </a:moveTo>
                    <a:lnTo>
                      <a:pt x="3" y="16497"/>
                    </a:lnTo>
                    <a:cubicBezTo>
                      <a:pt x="3" y="16492"/>
                      <a:pt x="6" y="16489"/>
                      <a:pt x="11" y="16489"/>
                    </a:cubicBezTo>
                    <a:cubicBezTo>
                      <a:pt x="15" y="16489"/>
                      <a:pt x="19" y="16492"/>
                      <a:pt x="19" y="16497"/>
                    </a:cubicBezTo>
                    <a:cubicBezTo>
                      <a:pt x="19" y="16501"/>
                      <a:pt x="15" y="16505"/>
                      <a:pt x="11" y="16505"/>
                    </a:cubicBezTo>
                    <a:cubicBezTo>
                      <a:pt x="6" y="16505"/>
                      <a:pt x="3" y="16501"/>
                      <a:pt x="3" y="16497"/>
                    </a:cubicBezTo>
                    <a:close/>
                    <a:moveTo>
                      <a:pt x="3" y="16465"/>
                    </a:moveTo>
                    <a:lnTo>
                      <a:pt x="3" y="16465"/>
                    </a:lnTo>
                    <a:cubicBezTo>
                      <a:pt x="3" y="16460"/>
                      <a:pt x="6" y="16457"/>
                      <a:pt x="11" y="16457"/>
                    </a:cubicBezTo>
                    <a:cubicBezTo>
                      <a:pt x="15" y="16457"/>
                      <a:pt x="19" y="16460"/>
                      <a:pt x="19" y="16465"/>
                    </a:cubicBezTo>
                    <a:cubicBezTo>
                      <a:pt x="19" y="16469"/>
                      <a:pt x="15" y="16473"/>
                      <a:pt x="11" y="16473"/>
                    </a:cubicBezTo>
                    <a:cubicBezTo>
                      <a:pt x="6" y="16473"/>
                      <a:pt x="3" y="16469"/>
                      <a:pt x="3" y="16465"/>
                    </a:cubicBezTo>
                    <a:close/>
                    <a:moveTo>
                      <a:pt x="3" y="16433"/>
                    </a:moveTo>
                    <a:lnTo>
                      <a:pt x="3" y="16433"/>
                    </a:lnTo>
                    <a:cubicBezTo>
                      <a:pt x="3" y="16428"/>
                      <a:pt x="6" y="16425"/>
                      <a:pt x="11" y="16425"/>
                    </a:cubicBezTo>
                    <a:cubicBezTo>
                      <a:pt x="15" y="16425"/>
                      <a:pt x="19" y="16428"/>
                      <a:pt x="19" y="16433"/>
                    </a:cubicBezTo>
                    <a:cubicBezTo>
                      <a:pt x="19" y="16437"/>
                      <a:pt x="15" y="16441"/>
                      <a:pt x="11" y="16441"/>
                    </a:cubicBezTo>
                    <a:cubicBezTo>
                      <a:pt x="6" y="16441"/>
                      <a:pt x="3" y="16437"/>
                      <a:pt x="3" y="16433"/>
                    </a:cubicBezTo>
                    <a:close/>
                    <a:moveTo>
                      <a:pt x="3" y="16401"/>
                    </a:moveTo>
                    <a:lnTo>
                      <a:pt x="3" y="16401"/>
                    </a:lnTo>
                    <a:cubicBezTo>
                      <a:pt x="3" y="16396"/>
                      <a:pt x="6" y="16393"/>
                      <a:pt x="11" y="16393"/>
                    </a:cubicBezTo>
                    <a:cubicBezTo>
                      <a:pt x="15" y="16393"/>
                      <a:pt x="19" y="16396"/>
                      <a:pt x="19" y="16401"/>
                    </a:cubicBezTo>
                    <a:cubicBezTo>
                      <a:pt x="19" y="16405"/>
                      <a:pt x="15" y="16409"/>
                      <a:pt x="11" y="16409"/>
                    </a:cubicBezTo>
                    <a:cubicBezTo>
                      <a:pt x="6" y="16409"/>
                      <a:pt x="3" y="16405"/>
                      <a:pt x="3" y="16401"/>
                    </a:cubicBezTo>
                    <a:close/>
                    <a:moveTo>
                      <a:pt x="3" y="16369"/>
                    </a:moveTo>
                    <a:lnTo>
                      <a:pt x="3" y="16369"/>
                    </a:lnTo>
                    <a:cubicBezTo>
                      <a:pt x="3" y="16364"/>
                      <a:pt x="6" y="16361"/>
                      <a:pt x="11" y="16361"/>
                    </a:cubicBezTo>
                    <a:cubicBezTo>
                      <a:pt x="15" y="16361"/>
                      <a:pt x="19" y="16364"/>
                      <a:pt x="19" y="16369"/>
                    </a:cubicBezTo>
                    <a:cubicBezTo>
                      <a:pt x="19" y="16373"/>
                      <a:pt x="15" y="16377"/>
                      <a:pt x="11" y="16377"/>
                    </a:cubicBezTo>
                    <a:cubicBezTo>
                      <a:pt x="6" y="16377"/>
                      <a:pt x="3" y="16373"/>
                      <a:pt x="3" y="16369"/>
                    </a:cubicBezTo>
                    <a:close/>
                    <a:moveTo>
                      <a:pt x="3" y="16337"/>
                    </a:moveTo>
                    <a:lnTo>
                      <a:pt x="3" y="16337"/>
                    </a:lnTo>
                    <a:cubicBezTo>
                      <a:pt x="3" y="16332"/>
                      <a:pt x="6" y="16329"/>
                      <a:pt x="11" y="16329"/>
                    </a:cubicBezTo>
                    <a:cubicBezTo>
                      <a:pt x="15" y="16329"/>
                      <a:pt x="19" y="16332"/>
                      <a:pt x="19" y="16337"/>
                    </a:cubicBezTo>
                    <a:cubicBezTo>
                      <a:pt x="19" y="16341"/>
                      <a:pt x="15" y="16345"/>
                      <a:pt x="11" y="16345"/>
                    </a:cubicBezTo>
                    <a:cubicBezTo>
                      <a:pt x="6" y="16345"/>
                      <a:pt x="3" y="16341"/>
                      <a:pt x="3" y="16337"/>
                    </a:cubicBezTo>
                    <a:close/>
                    <a:moveTo>
                      <a:pt x="3" y="16305"/>
                    </a:moveTo>
                    <a:lnTo>
                      <a:pt x="3" y="16305"/>
                    </a:lnTo>
                    <a:cubicBezTo>
                      <a:pt x="3" y="16300"/>
                      <a:pt x="6" y="16297"/>
                      <a:pt x="11" y="16297"/>
                    </a:cubicBezTo>
                    <a:cubicBezTo>
                      <a:pt x="15" y="16297"/>
                      <a:pt x="19" y="16300"/>
                      <a:pt x="19" y="16305"/>
                    </a:cubicBezTo>
                    <a:cubicBezTo>
                      <a:pt x="19" y="16309"/>
                      <a:pt x="15" y="16313"/>
                      <a:pt x="11" y="16313"/>
                    </a:cubicBezTo>
                    <a:cubicBezTo>
                      <a:pt x="6" y="16313"/>
                      <a:pt x="3" y="16309"/>
                      <a:pt x="3" y="16305"/>
                    </a:cubicBezTo>
                    <a:close/>
                    <a:moveTo>
                      <a:pt x="3" y="16273"/>
                    </a:moveTo>
                    <a:lnTo>
                      <a:pt x="3" y="16273"/>
                    </a:lnTo>
                    <a:cubicBezTo>
                      <a:pt x="3" y="16268"/>
                      <a:pt x="6" y="16265"/>
                      <a:pt x="11" y="16265"/>
                    </a:cubicBezTo>
                    <a:cubicBezTo>
                      <a:pt x="15" y="16265"/>
                      <a:pt x="19" y="16268"/>
                      <a:pt x="19" y="16273"/>
                    </a:cubicBezTo>
                    <a:cubicBezTo>
                      <a:pt x="19" y="16277"/>
                      <a:pt x="15" y="16281"/>
                      <a:pt x="11" y="16281"/>
                    </a:cubicBezTo>
                    <a:cubicBezTo>
                      <a:pt x="6" y="16281"/>
                      <a:pt x="3" y="16277"/>
                      <a:pt x="3" y="16273"/>
                    </a:cubicBezTo>
                    <a:close/>
                    <a:moveTo>
                      <a:pt x="3" y="16241"/>
                    </a:moveTo>
                    <a:lnTo>
                      <a:pt x="3" y="16241"/>
                    </a:lnTo>
                    <a:cubicBezTo>
                      <a:pt x="3" y="16236"/>
                      <a:pt x="6" y="16233"/>
                      <a:pt x="11" y="16233"/>
                    </a:cubicBezTo>
                    <a:cubicBezTo>
                      <a:pt x="15" y="16233"/>
                      <a:pt x="19" y="16236"/>
                      <a:pt x="19" y="16241"/>
                    </a:cubicBezTo>
                    <a:cubicBezTo>
                      <a:pt x="19" y="16245"/>
                      <a:pt x="15" y="16249"/>
                      <a:pt x="11" y="16249"/>
                    </a:cubicBezTo>
                    <a:cubicBezTo>
                      <a:pt x="6" y="16249"/>
                      <a:pt x="3" y="16245"/>
                      <a:pt x="3" y="16241"/>
                    </a:cubicBezTo>
                    <a:close/>
                    <a:moveTo>
                      <a:pt x="3" y="16209"/>
                    </a:moveTo>
                    <a:lnTo>
                      <a:pt x="3" y="16209"/>
                    </a:lnTo>
                    <a:cubicBezTo>
                      <a:pt x="3" y="16204"/>
                      <a:pt x="6" y="16201"/>
                      <a:pt x="11" y="16201"/>
                    </a:cubicBezTo>
                    <a:cubicBezTo>
                      <a:pt x="15" y="16201"/>
                      <a:pt x="19" y="16204"/>
                      <a:pt x="19" y="16209"/>
                    </a:cubicBezTo>
                    <a:cubicBezTo>
                      <a:pt x="19" y="16213"/>
                      <a:pt x="15" y="16217"/>
                      <a:pt x="11" y="16217"/>
                    </a:cubicBezTo>
                    <a:cubicBezTo>
                      <a:pt x="6" y="16217"/>
                      <a:pt x="3" y="16213"/>
                      <a:pt x="3" y="16209"/>
                    </a:cubicBezTo>
                    <a:close/>
                    <a:moveTo>
                      <a:pt x="3" y="16177"/>
                    </a:moveTo>
                    <a:lnTo>
                      <a:pt x="3" y="16177"/>
                    </a:lnTo>
                    <a:cubicBezTo>
                      <a:pt x="3" y="16172"/>
                      <a:pt x="6" y="16169"/>
                      <a:pt x="11" y="16169"/>
                    </a:cubicBezTo>
                    <a:cubicBezTo>
                      <a:pt x="15" y="16169"/>
                      <a:pt x="19" y="16172"/>
                      <a:pt x="19" y="16177"/>
                    </a:cubicBezTo>
                    <a:cubicBezTo>
                      <a:pt x="19" y="16181"/>
                      <a:pt x="15" y="16185"/>
                      <a:pt x="11" y="16185"/>
                    </a:cubicBezTo>
                    <a:cubicBezTo>
                      <a:pt x="6" y="16185"/>
                      <a:pt x="3" y="16181"/>
                      <a:pt x="3" y="16177"/>
                    </a:cubicBezTo>
                    <a:close/>
                    <a:moveTo>
                      <a:pt x="3" y="16145"/>
                    </a:moveTo>
                    <a:lnTo>
                      <a:pt x="3" y="16145"/>
                    </a:lnTo>
                    <a:cubicBezTo>
                      <a:pt x="3" y="16140"/>
                      <a:pt x="6" y="16137"/>
                      <a:pt x="11" y="16137"/>
                    </a:cubicBezTo>
                    <a:cubicBezTo>
                      <a:pt x="15" y="16137"/>
                      <a:pt x="19" y="16140"/>
                      <a:pt x="19" y="16145"/>
                    </a:cubicBezTo>
                    <a:cubicBezTo>
                      <a:pt x="19" y="16149"/>
                      <a:pt x="15" y="16153"/>
                      <a:pt x="11" y="16153"/>
                    </a:cubicBezTo>
                    <a:cubicBezTo>
                      <a:pt x="6" y="16153"/>
                      <a:pt x="3" y="16149"/>
                      <a:pt x="3" y="16145"/>
                    </a:cubicBezTo>
                    <a:close/>
                    <a:moveTo>
                      <a:pt x="3" y="16113"/>
                    </a:moveTo>
                    <a:lnTo>
                      <a:pt x="3" y="16113"/>
                    </a:lnTo>
                    <a:cubicBezTo>
                      <a:pt x="3" y="16108"/>
                      <a:pt x="6" y="16105"/>
                      <a:pt x="11" y="16105"/>
                    </a:cubicBezTo>
                    <a:cubicBezTo>
                      <a:pt x="15" y="16105"/>
                      <a:pt x="19" y="16108"/>
                      <a:pt x="19" y="16113"/>
                    </a:cubicBezTo>
                    <a:cubicBezTo>
                      <a:pt x="19" y="16117"/>
                      <a:pt x="15" y="16121"/>
                      <a:pt x="11" y="16121"/>
                    </a:cubicBezTo>
                    <a:cubicBezTo>
                      <a:pt x="6" y="16121"/>
                      <a:pt x="3" y="16117"/>
                      <a:pt x="3" y="16113"/>
                    </a:cubicBezTo>
                    <a:close/>
                    <a:moveTo>
                      <a:pt x="3" y="16081"/>
                    </a:moveTo>
                    <a:lnTo>
                      <a:pt x="3" y="16081"/>
                    </a:lnTo>
                    <a:cubicBezTo>
                      <a:pt x="3" y="16076"/>
                      <a:pt x="6" y="16073"/>
                      <a:pt x="11" y="16073"/>
                    </a:cubicBezTo>
                    <a:cubicBezTo>
                      <a:pt x="15" y="16073"/>
                      <a:pt x="19" y="16076"/>
                      <a:pt x="19" y="16081"/>
                    </a:cubicBezTo>
                    <a:cubicBezTo>
                      <a:pt x="19" y="16085"/>
                      <a:pt x="15" y="16089"/>
                      <a:pt x="11" y="16089"/>
                    </a:cubicBezTo>
                    <a:cubicBezTo>
                      <a:pt x="6" y="16089"/>
                      <a:pt x="3" y="16085"/>
                      <a:pt x="3" y="16081"/>
                    </a:cubicBezTo>
                    <a:close/>
                    <a:moveTo>
                      <a:pt x="3" y="16049"/>
                    </a:moveTo>
                    <a:lnTo>
                      <a:pt x="3" y="16049"/>
                    </a:lnTo>
                    <a:cubicBezTo>
                      <a:pt x="3" y="16044"/>
                      <a:pt x="6" y="16041"/>
                      <a:pt x="11" y="16041"/>
                    </a:cubicBezTo>
                    <a:cubicBezTo>
                      <a:pt x="15" y="16041"/>
                      <a:pt x="19" y="16044"/>
                      <a:pt x="19" y="16049"/>
                    </a:cubicBezTo>
                    <a:cubicBezTo>
                      <a:pt x="19" y="16053"/>
                      <a:pt x="15" y="16057"/>
                      <a:pt x="11" y="16057"/>
                    </a:cubicBezTo>
                    <a:cubicBezTo>
                      <a:pt x="6" y="16057"/>
                      <a:pt x="3" y="16053"/>
                      <a:pt x="3" y="16049"/>
                    </a:cubicBezTo>
                    <a:close/>
                    <a:moveTo>
                      <a:pt x="3" y="16017"/>
                    </a:moveTo>
                    <a:lnTo>
                      <a:pt x="3" y="16017"/>
                    </a:lnTo>
                    <a:cubicBezTo>
                      <a:pt x="3" y="16012"/>
                      <a:pt x="6" y="16009"/>
                      <a:pt x="11" y="16009"/>
                    </a:cubicBezTo>
                    <a:cubicBezTo>
                      <a:pt x="15" y="16009"/>
                      <a:pt x="19" y="16012"/>
                      <a:pt x="19" y="16017"/>
                    </a:cubicBezTo>
                    <a:cubicBezTo>
                      <a:pt x="19" y="16021"/>
                      <a:pt x="15" y="16025"/>
                      <a:pt x="11" y="16025"/>
                    </a:cubicBezTo>
                    <a:cubicBezTo>
                      <a:pt x="6" y="16025"/>
                      <a:pt x="3" y="16021"/>
                      <a:pt x="3" y="16017"/>
                    </a:cubicBezTo>
                    <a:close/>
                    <a:moveTo>
                      <a:pt x="3" y="15985"/>
                    </a:moveTo>
                    <a:lnTo>
                      <a:pt x="3" y="15985"/>
                    </a:lnTo>
                    <a:cubicBezTo>
                      <a:pt x="3" y="15980"/>
                      <a:pt x="6" y="15977"/>
                      <a:pt x="11" y="15977"/>
                    </a:cubicBezTo>
                    <a:cubicBezTo>
                      <a:pt x="15" y="15977"/>
                      <a:pt x="19" y="15980"/>
                      <a:pt x="19" y="15985"/>
                    </a:cubicBezTo>
                    <a:cubicBezTo>
                      <a:pt x="19" y="15989"/>
                      <a:pt x="15" y="15993"/>
                      <a:pt x="11" y="15993"/>
                    </a:cubicBezTo>
                    <a:cubicBezTo>
                      <a:pt x="6" y="15993"/>
                      <a:pt x="3" y="15989"/>
                      <a:pt x="3" y="15985"/>
                    </a:cubicBezTo>
                    <a:close/>
                    <a:moveTo>
                      <a:pt x="3" y="15953"/>
                    </a:moveTo>
                    <a:lnTo>
                      <a:pt x="3" y="15953"/>
                    </a:lnTo>
                    <a:cubicBezTo>
                      <a:pt x="3" y="15948"/>
                      <a:pt x="6" y="15945"/>
                      <a:pt x="11" y="15945"/>
                    </a:cubicBezTo>
                    <a:cubicBezTo>
                      <a:pt x="15" y="15945"/>
                      <a:pt x="19" y="15948"/>
                      <a:pt x="19" y="15953"/>
                    </a:cubicBezTo>
                    <a:cubicBezTo>
                      <a:pt x="19" y="15957"/>
                      <a:pt x="15" y="15961"/>
                      <a:pt x="11" y="15961"/>
                    </a:cubicBezTo>
                    <a:cubicBezTo>
                      <a:pt x="6" y="15961"/>
                      <a:pt x="3" y="15957"/>
                      <a:pt x="3" y="15953"/>
                    </a:cubicBezTo>
                    <a:close/>
                    <a:moveTo>
                      <a:pt x="3" y="15921"/>
                    </a:moveTo>
                    <a:lnTo>
                      <a:pt x="3" y="15921"/>
                    </a:lnTo>
                    <a:cubicBezTo>
                      <a:pt x="3" y="15916"/>
                      <a:pt x="6" y="15913"/>
                      <a:pt x="11" y="15913"/>
                    </a:cubicBezTo>
                    <a:cubicBezTo>
                      <a:pt x="15" y="15913"/>
                      <a:pt x="19" y="15916"/>
                      <a:pt x="19" y="15921"/>
                    </a:cubicBezTo>
                    <a:cubicBezTo>
                      <a:pt x="19" y="15925"/>
                      <a:pt x="15" y="15929"/>
                      <a:pt x="11" y="15929"/>
                    </a:cubicBezTo>
                    <a:cubicBezTo>
                      <a:pt x="6" y="15929"/>
                      <a:pt x="3" y="15925"/>
                      <a:pt x="3" y="15921"/>
                    </a:cubicBezTo>
                    <a:close/>
                    <a:moveTo>
                      <a:pt x="3" y="15889"/>
                    </a:moveTo>
                    <a:lnTo>
                      <a:pt x="3" y="15889"/>
                    </a:lnTo>
                    <a:cubicBezTo>
                      <a:pt x="3" y="15884"/>
                      <a:pt x="7" y="15881"/>
                      <a:pt x="11" y="15881"/>
                    </a:cubicBezTo>
                    <a:cubicBezTo>
                      <a:pt x="15" y="15881"/>
                      <a:pt x="19" y="15884"/>
                      <a:pt x="19" y="15889"/>
                    </a:cubicBezTo>
                    <a:cubicBezTo>
                      <a:pt x="19" y="15893"/>
                      <a:pt x="15" y="15897"/>
                      <a:pt x="11" y="15897"/>
                    </a:cubicBezTo>
                    <a:cubicBezTo>
                      <a:pt x="7" y="15897"/>
                      <a:pt x="3" y="15893"/>
                      <a:pt x="3" y="15889"/>
                    </a:cubicBezTo>
                    <a:close/>
                    <a:moveTo>
                      <a:pt x="3" y="15857"/>
                    </a:moveTo>
                    <a:lnTo>
                      <a:pt x="3" y="15857"/>
                    </a:lnTo>
                    <a:cubicBezTo>
                      <a:pt x="3" y="15852"/>
                      <a:pt x="7" y="15849"/>
                      <a:pt x="11" y="15849"/>
                    </a:cubicBezTo>
                    <a:cubicBezTo>
                      <a:pt x="15" y="15849"/>
                      <a:pt x="19" y="15852"/>
                      <a:pt x="19" y="15857"/>
                    </a:cubicBezTo>
                    <a:cubicBezTo>
                      <a:pt x="19" y="15861"/>
                      <a:pt x="15" y="15865"/>
                      <a:pt x="11" y="15865"/>
                    </a:cubicBezTo>
                    <a:cubicBezTo>
                      <a:pt x="7" y="15865"/>
                      <a:pt x="3" y="15861"/>
                      <a:pt x="3" y="15857"/>
                    </a:cubicBezTo>
                    <a:close/>
                    <a:moveTo>
                      <a:pt x="3" y="15825"/>
                    </a:moveTo>
                    <a:lnTo>
                      <a:pt x="3" y="15825"/>
                    </a:lnTo>
                    <a:cubicBezTo>
                      <a:pt x="3" y="15820"/>
                      <a:pt x="7" y="15817"/>
                      <a:pt x="11" y="15817"/>
                    </a:cubicBezTo>
                    <a:cubicBezTo>
                      <a:pt x="15" y="15817"/>
                      <a:pt x="19" y="15820"/>
                      <a:pt x="19" y="15825"/>
                    </a:cubicBezTo>
                    <a:cubicBezTo>
                      <a:pt x="19" y="15829"/>
                      <a:pt x="15" y="15833"/>
                      <a:pt x="11" y="15833"/>
                    </a:cubicBezTo>
                    <a:cubicBezTo>
                      <a:pt x="7" y="15833"/>
                      <a:pt x="3" y="15829"/>
                      <a:pt x="3" y="15825"/>
                    </a:cubicBezTo>
                    <a:close/>
                    <a:moveTo>
                      <a:pt x="3" y="15793"/>
                    </a:moveTo>
                    <a:lnTo>
                      <a:pt x="3" y="15793"/>
                    </a:lnTo>
                    <a:cubicBezTo>
                      <a:pt x="3" y="15788"/>
                      <a:pt x="7" y="15785"/>
                      <a:pt x="11" y="15785"/>
                    </a:cubicBezTo>
                    <a:cubicBezTo>
                      <a:pt x="15" y="15785"/>
                      <a:pt x="19" y="15788"/>
                      <a:pt x="19" y="15793"/>
                    </a:cubicBezTo>
                    <a:cubicBezTo>
                      <a:pt x="19" y="15797"/>
                      <a:pt x="15" y="15801"/>
                      <a:pt x="11" y="15801"/>
                    </a:cubicBezTo>
                    <a:cubicBezTo>
                      <a:pt x="7" y="15801"/>
                      <a:pt x="3" y="15797"/>
                      <a:pt x="3" y="15793"/>
                    </a:cubicBezTo>
                    <a:close/>
                    <a:moveTo>
                      <a:pt x="3" y="15761"/>
                    </a:moveTo>
                    <a:lnTo>
                      <a:pt x="3" y="15761"/>
                    </a:lnTo>
                    <a:cubicBezTo>
                      <a:pt x="3" y="15756"/>
                      <a:pt x="7" y="15753"/>
                      <a:pt x="11" y="15753"/>
                    </a:cubicBezTo>
                    <a:cubicBezTo>
                      <a:pt x="15" y="15753"/>
                      <a:pt x="19" y="15756"/>
                      <a:pt x="19" y="15761"/>
                    </a:cubicBezTo>
                    <a:cubicBezTo>
                      <a:pt x="19" y="15765"/>
                      <a:pt x="15" y="15769"/>
                      <a:pt x="11" y="15769"/>
                    </a:cubicBezTo>
                    <a:cubicBezTo>
                      <a:pt x="7" y="15769"/>
                      <a:pt x="3" y="15765"/>
                      <a:pt x="3" y="15761"/>
                    </a:cubicBezTo>
                    <a:close/>
                    <a:moveTo>
                      <a:pt x="3" y="15729"/>
                    </a:moveTo>
                    <a:lnTo>
                      <a:pt x="3" y="15728"/>
                    </a:lnTo>
                    <a:cubicBezTo>
                      <a:pt x="3" y="15724"/>
                      <a:pt x="7" y="15720"/>
                      <a:pt x="11" y="15720"/>
                    </a:cubicBezTo>
                    <a:cubicBezTo>
                      <a:pt x="15" y="15720"/>
                      <a:pt x="19" y="15724"/>
                      <a:pt x="19" y="15728"/>
                    </a:cubicBezTo>
                    <a:lnTo>
                      <a:pt x="19" y="15729"/>
                    </a:lnTo>
                    <a:cubicBezTo>
                      <a:pt x="19" y="15733"/>
                      <a:pt x="15" y="15737"/>
                      <a:pt x="11" y="15737"/>
                    </a:cubicBezTo>
                    <a:cubicBezTo>
                      <a:pt x="7" y="15737"/>
                      <a:pt x="3" y="15733"/>
                      <a:pt x="3" y="15729"/>
                    </a:cubicBezTo>
                    <a:close/>
                    <a:moveTo>
                      <a:pt x="3" y="15696"/>
                    </a:moveTo>
                    <a:lnTo>
                      <a:pt x="3" y="15696"/>
                    </a:lnTo>
                    <a:cubicBezTo>
                      <a:pt x="3" y="15692"/>
                      <a:pt x="7" y="15688"/>
                      <a:pt x="11" y="15688"/>
                    </a:cubicBezTo>
                    <a:cubicBezTo>
                      <a:pt x="15" y="15688"/>
                      <a:pt x="19" y="15692"/>
                      <a:pt x="19" y="15696"/>
                    </a:cubicBezTo>
                    <a:cubicBezTo>
                      <a:pt x="19" y="15701"/>
                      <a:pt x="15" y="15704"/>
                      <a:pt x="11" y="15704"/>
                    </a:cubicBezTo>
                    <a:cubicBezTo>
                      <a:pt x="7" y="15704"/>
                      <a:pt x="3" y="15701"/>
                      <a:pt x="3" y="15696"/>
                    </a:cubicBezTo>
                    <a:close/>
                    <a:moveTo>
                      <a:pt x="3" y="15664"/>
                    </a:moveTo>
                    <a:lnTo>
                      <a:pt x="3" y="15664"/>
                    </a:lnTo>
                    <a:cubicBezTo>
                      <a:pt x="3" y="15660"/>
                      <a:pt x="7" y="15656"/>
                      <a:pt x="11" y="15656"/>
                    </a:cubicBezTo>
                    <a:cubicBezTo>
                      <a:pt x="15" y="15656"/>
                      <a:pt x="19" y="15660"/>
                      <a:pt x="19" y="15664"/>
                    </a:cubicBezTo>
                    <a:cubicBezTo>
                      <a:pt x="19" y="15669"/>
                      <a:pt x="15" y="15672"/>
                      <a:pt x="11" y="15672"/>
                    </a:cubicBezTo>
                    <a:cubicBezTo>
                      <a:pt x="7" y="15672"/>
                      <a:pt x="3" y="15669"/>
                      <a:pt x="3" y="15664"/>
                    </a:cubicBezTo>
                    <a:close/>
                    <a:moveTo>
                      <a:pt x="3" y="15632"/>
                    </a:moveTo>
                    <a:lnTo>
                      <a:pt x="3" y="15632"/>
                    </a:lnTo>
                    <a:cubicBezTo>
                      <a:pt x="3" y="15628"/>
                      <a:pt x="7" y="15624"/>
                      <a:pt x="11" y="15624"/>
                    </a:cubicBezTo>
                    <a:cubicBezTo>
                      <a:pt x="15" y="15624"/>
                      <a:pt x="19" y="15628"/>
                      <a:pt x="19" y="15632"/>
                    </a:cubicBezTo>
                    <a:cubicBezTo>
                      <a:pt x="19" y="15637"/>
                      <a:pt x="15" y="15640"/>
                      <a:pt x="11" y="15640"/>
                    </a:cubicBezTo>
                    <a:cubicBezTo>
                      <a:pt x="7" y="15640"/>
                      <a:pt x="3" y="15637"/>
                      <a:pt x="3" y="15632"/>
                    </a:cubicBezTo>
                    <a:close/>
                    <a:moveTo>
                      <a:pt x="3" y="15600"/>
                    </a:moveTo>
                    <a:lnTo>
                      <a:pt x="3" y="15600"/>
                    </a:lnTo>
                    <a:cubicBezTo>
                      <a:pt x="3" y="15596"/>
                      <a:pt x="7" y="15592"/>
                      <a:pt x="11" y="15592"/>
                    </a:cubicBezTo>
                    <a:cubicBezTo>
                      <a:pt x="15" y="15592"/>
                      <a:pt x="19" y="15596"/>
                      <a:pt x="19" y="15600"/>
                    </a:cubicBezTo>
                    <a:cubicBezTo>
                      <a:pt x="19" y="15605"/>
                      <a:pt x="15" y="15608"/>
                      <a:pt x="11" y="15608"/>
                    </a:cubicBezTo>
                    <a:cubicBezTo>
                      <a:pt x="7" y="15608"/>
                      <a:pt x="3" y="15605"/>
                      <a:pt x="3" y="15600"/>
                    </a:cubicBezTo>
                    <a:close/>
                    <a:moveTo>
                      <a:pt x="3" y="15568"/>
                    </a:moveTo>
                    <a:lnTo>
                      <a:pt x="3" y="15568"/>
                    </a:lnTo>
                    <a:cubicBezTo>
                      <a:pt x="3" y="15564"/>
                      <a:pt x="7" y="15560"/>
                      <a:pt x="11" y="15560"/>
                    </a:cubicBezTo>
                    <a:cubicBezTo>
                      <a:pt x="15" y="15560"/>
                      <a:pt x="19" y="15564"/>
                      <a:pt x="19" y="15568"/>
                    </a:cubicBezTo>
                    <a:cubicBezTo>
                      <a:pt x="19" y="15573"/>
                      <a:pt x="15" y="15576"/>
                      <a:pt x="11" y="15576"/>
                    </a:cubicBezTo>
                    <a:cubicBezTo>
                      <a:pt x="7" y="15576"/>
                      <a:pt x="3" y="15573"/>
                      <a:pt x="3" y="15568"/>
                    </a:cubicBezTo>
                    <a:close/>
                    <a:moveTo>
                      <a:pt x="3" y="15536"/>
                    </a:moveTo>
                    <a:lnTo>
                      <a:pt x="3" y="15536"/>
                    </a:lnTo>
                    <a:cubicBezTo>
                      <a:pt x="3" y="15532"/>
                      <a:pt x="7" y="15528"/>
                      <a:pt x="11" y="15528"/>
                    </a:cubicBezTo>
                    <a:cubicBezTo>
                      <a:pt x="15" y="15528"/>
                      <a:pt x="19" y="15532"/>
                      <a:pt x="19" y="15536"/>
                    </a:cubicBezTo>
                    <a:cubicBezTo>
                      <a:pt x="19" y="15541"/>
                      <a:pt x="15" y="15544"/>
                      <a:pt x="11" y="15544"/>
                    </a:cubicBezTo>
                    <a:cubicBezTo>
                      <a:pt x="7" y="15544"/>
                      <a:pt x="3" y="15541"/>
                      <a:pt x="3" y="15536"/>
                    </a:cubicBezTo>
                    <a:close/>
                    <a:moveTo>
                      <a:pt x="3" y="15504"/>
                    </a:moveTo>
                    <a:lnTo>
                      <a:pt x="3" y="15504"/>
                    </a:lnTo>
                    <a:cubicBezTo>
                      <a:pt x="3" y="15500"/>
                      <a:pt x="7" y="15496"/>
                      <a:pt x="11" y="15496"/>
                    </a:cubicBezTo>
                    <a:cubicBezTo>
                      <a:pt x="15" y="15496"/>
                      <a:pt x="19" y="15500"/>
                      <a:pt x="19" y="15504"/>
                    </a:cubicBezTo>
                    <a:cubicBezTo>
                      <a:pt x="19" y="15509"/>
                      <a:pt x="15" y="15512"/>
                      <a:pt x="11" y="15512"/>
                    </a:cubicBezTo>
                    <a:cubicBezTo>
                      <a:pt x="7" y="15512"/>
                      <a:pt x="3" y="15509"/>
                      <a:pt x="3" y="15504"/>
                    </a:cubicBezTo>
                    <a:close/>
                    <a:moveTo>
                      <a:pt x="3" y="15472"/>
                    </a:moveTo>
                    <a:lnTo>
                      <a:pt x="3" y="15472"/>
                    </a:lnTo>
                    <a:cubicBezTo>
                      <a:pt x="3" y="15468"/>
                      <a:pt x="7" y="15464"/>
                      <a:pt x="11" y="15464"/>
                    </a:cubicBezTo>
                    <a:cubicBezTo>
                      <a:pt x="15" y="15464"/>
                      <a:pt x="19" y="15468"/>
                      <a:pt x="19" y="15472"/>
                    </a:cubicBezTo>
                    <a:cubicBezTo>
                      <a:pt x="19" y="15477"/>
                      <a:pt x="15" y="15480"/>
                      <a:pt x="11" y="15480"/>
                    </a:cubicBezTo>
                    <a:cubicBezTo>
                      <a:pt x="7" y="15480"/>
                      <a:pt x="3" y="15477"/>
                      <a:pt x="3" y="15472"/>
                    </a:cubicBezTo>
                    <a:close/>
                    <a:moveTo>
                      <a:pt x="3" y="15440"/>
                    </a:moveTo>
                    <a:lnTo>
                      <a:pt x="3" y="15440"/>
                    </a:lnTo>
                    <a:cubicBezTo>
                      <a:pt x="3" y="15436"/>
                      <a:pt x="7" y="15432"/>
                      <a:pt x="11" y="15432"/>
                    </a:cubicBezTo>
                    <a:cubicBezTo>
                      <a:pt x="15" y="15432"/>
                      <a:pt x="19" y="15436"/>
                      <a:pt x="19" y="15440"/>
                    </a:cubicBezTo>
                    <a:cubicBezTo>
                      <a:pt x="19" y="15445"/>
                      <a:pt x="15" y="15448"/>
                      <a:pt x="11" y="15448"/>
                    </a:cubicBezTo>
                    <a:cubicBezTo>
                      <a:pt x="7" y="15448"/>
                      <a:pt x="3" y="15445"/>
                      <a:pt x="3" y="15440"/>
                    </a:cubicBezTo>
                    <a:close/>
                    <a:moveTo>
                      <a:pt x="3" y="15408"/>
                    </a:moveTo>
                    <a:lnTo>
                      <a:pt x="3" y="15408"/>
                    </a:lnTo>
                    <a:cubicBezTo>
                      <a:pt x="3" y="15404"/>
                      <a:pt x="7" y="15400"/>
                      <a:pt x="11" y="15400"/>
                    </a:cubicBezTo>
                    <a:cubicBezTo>
                      <a:pt x="15" y="15400"/>
                      <a:pt x="19" y="15404"/>
                      <a:pt x="19" y="15408"/>
                    </a:cubicBezTo>
                    <a:cubicBezTo>
                      <a:pt x="19" y="15413"/>
                      <a:pt x="15" y="15416"/>
                      <a:pt x="11" y="15416"/>
                    </a:cubicBezTo>
                    <a:cubicBezTo>
                      <a:pt x="7" y="15416"/>
                      <a:pt x="3" y="15413"/>
                      <a:pt x="3" y="15408"/>
                    </a:cubicBezTo>
                    <a:close/>
                    <a:moveTo>
                      <a:pt x="3" y="15376"/>
                    </a:moveTo>
                    <a:lnTo>
                      <a:pt x="3" y="15376"/>
                    </a:lnTo>
                    <a:cubicBezTo>
                      <a:pt x="3" y="15372"/>
                      <a:pt x="7" y="15368"/>
                      <a:pt x="11" y="15368"/>
                    </a:cubicBezTo>
                    <a:cubicBezTo>
                      <a:pt x="15" y="15368"/>
                      <a:pt x="19" y="15372"/>
                      <a:pt x="19" y="15376"/>
                    </a:cubicBezTo>
                    <a:cubicBezTo>
                      <a:pt x="19" y="15381"/>
                      <a:pt x="15" y="15384"/>
                      <a:pt x="11" y="15384"/>
                    </a:cubicBezTo>
                    <a:cubicBezTo>
                      <a:pt x="7" y="15384"/>
                      <a:pt x="3" y="15381"/>
                      <a:pt x="3" y="15376"/>
                    </a:cubicBezTo>
                    <a:close/>
                    <a:moveTo>
                      <a:pt x="3" y="15344"/>
                    </a:moveTo>
                    <a:lnTo>
                      <a:pt x="3" y="15344"/>
                    </a:lnTo>
                    <a:cubicBezTo>
                      <a:pt x="3" y="15340"/>
                      <a:pt x="7" y="15336"/>
                      <a:pt x="11" y="15336"/>
                    </a:cubicBezTo>
                    <a:cubicBezTo>
                      <a:pt x="15" y="15336"/>
                      <a:pt x="19" y="15340"/>
                      <a:pt x="19" y="15344"/>
                    </a:cubicBezTo>
                    <a:cubicBezTo>
                      <a:pt x="19" y="15349"/>
                      <a:pt x="15" y="15352"/>
                      <a:pt x="11" y="15352"/>
                    </a:cubicBezTo>
                    <a:cubicBezTo>
                      <a:pt x="7" y="15352"/>
                      <a:pt x="3" y="15349"/>
                      <a:pt x="3" y="15344"/>
                    </a:cubicBezTo>
                    <a:close/>
                    <a:moveTo>
                      <a:pt x="3" y="15312"/>
                    </a:moveTo>
                    <a:lnTo>
                      <a:pt x="3" y="15312"/>
                    </a:lnTo>
                    <a:cubicBezTo>
                      <a:pt x="3" y="15308"/>
                      <a:pt x="7" y="15304"/>
                      <a:pt x="11" y="15304"/>
                    </a:cubicBezTo>
                    <a:cubicBezTo>
                      <a:pt x="15" y="15304"/>
                      <a:pt x="19" y="15308"/>
                      <a:pt x="19" y="15312"/>
                    </a:cubicBezTo>
                    <a:cubicBezTo>
                      <a:pt x="19" y="15317"/>
                      <a:pt x="15" y="15320"/>
                      <a:pt x="11" y="15320"/>
                    </a:cubicBezTo>
                    <a:cubicBezTo>
                      <a:pt x="7" y="15320"/>
                      <a:pt x="3" y="15317"/>
                      <a:pt x="3" y="15312"/>
                    </a:cubicBezTo>
                    <a:close/>
                    <a:moveTo>
                      <a:pt x="3" y="15280"/>
                    </a:moveTo>
                    <a:lnTo>
                      <a:pt x="3" y="15280"/>
                    </a:lnTo>
                    <a:cubicBezTo>
                      <a:pt x="3" y="15276"/>
                      <a:pt x="7" y="15272"/>
                      <a:pt x="11" y="15272"/>
                    </a:cubicBezTo>
                    <a:cubicBezTo>
                      <a:pt x="15" y="15272"/>
                      <a:pt x="19" y="15276"/>
                      <a:pt x="19" y="15280"/>
                    </a:cubicBezTo>
                    <a:cubicBezTo>
                      <a:pt x="19" y="15285"/>
                      <a:pt x="15" y="15288"/>
                      <a:pt x="11" y="15288"/>
                    </a:cubicBezTo>
                    <a:cubicBezTo>
                      <a:pt x="7" y="15288"/>
                      <a:pt x="3" y="15285"/>
                      <a:pt x="3" y="15280"/>
                    </a:cubicBezTo>
                    <a:close/>
                    <a:moveTo>
                      <a:pt x="3" y="15248"/>
                    </a:moveTo>
                    <a:lnTo>
                      <a:pt x="3" y="15248"/>
                    </a:lnTo>
                    <a:cubicBezTo>
                      <a:pt x="3" y="15244"/>
                      <a:pt x="7" y="15240"/>
                      <a:pt x="11" y="15240"/>
                    </a:cubicBezTo>
                    <a:cubicBezTo>
                      <a:pt x="15" y="15240"/>
                      <a:pt x="19" y="15244"/>
                      <a:pt x="19" y="15248"/>
                    </a:cubicBezTo>
                    <a:cubicBezTo>
                      <a:pt x="19" y="15253"/>
                      <a:pt x="15" y="15256"/>
                      <a:pt x="11" y="15256"/>
                    </a:cubicBezTo>
                    <a:cubicBezTo>
                      <a:pt x="7" y="15256"/>
                      <a:pt x="3" y="15253"/>
                      <a:pt x="3" y="15248"/>
                    </a:cubicBezTo>
                    <a:close/>
                    <a:moveTo>
                      <a:pt x="3" y="15216"/>
                    </a:moveTo>
                    <a:lnTo>
                      <a:pt x="3" y="15216"/>
                    </a:lnTo>
                    <a:cubicBezTo>
                      <a:pt x="3" y="15212"/>
                      <a:pt x="7" y="15208"/>
                      <a:pt x="11" y="15208"/>
                    </a:cubicBezTo>
                    <a:cubicBezTo>
                      <a:pt x="16" y="15208"/>
                      <a:pt x="19" y="15212"/>
                      <a:pt x="19" y="15216"/>
                    </a:cubicBezTo>
                    <a:cubicBezTo>
                      <a:pt x="19" y="15221"/>
                      <a:pt x="16" y="15224"/>
                      <a:pt x="11" y="15224"/>
                    </a:cubicBezTo>
                    <a:cubicBezTo>
                      <a:pt x="7" y="15224"/>
                      <a:pt x="3" y="15221"/>
                      <a:pt x="3" y="15216"/>
                    </a:cubicBezTo>
                    <a:close/>
                    <a:moveTo>
                      <a:pt x="3" y="15184"/>
                    </a:moveTo>
                    <a:lnTo>
                      <a:pt x="3" y="15184"/>
                    </a:lnTo>
                    <a:cubicBezTo>
                      <a:pt x="3" y="15180"/>
                      <a:pt x="7" y="15176"/>
                      <a:pt x="11" y="15176"/>
                    </a:cubicBezTo>
                    <a:cubicBezTo>
                      <a:pt x="16" y="15176"/>
                      <a:pt x="19" y="15180"/>
                      <a:pt x="19" y="15184"/>
                    </a:cubicBezTo>
                    <a:cubicBezTo>
                      <a:pt x="19" y="15189"/>
                      <a:pt x="16" y="15192"/>
                      <a:pt x="11" y="15192"/>
                    </a:cubicBezTo>
                    <a:cubicBezTo>
                      <a:pt x="7" y="15192"/>
                      <a:pt x="3" y="15189"/>
                      <a:pt x="3" y="15184"/>
                    </a:cubicBezTo>
                    <a:close/>
                    <a:moveTo>
                      <a:pt x="3" y="15152"/>
                    </a:moveTo>
                    <a:lnTo>
                      <a:pt x="3" y="15152"/>
                    </a:lnTo>
                    <a:cubicBezTo>
                      <a:pt x="3" y="15148"/>
                      <a:pt x="7" y="15144"/>
                      <a:pt x="11" y="15144"/>
                    </a:cubicBezTo>
                    <a:cubicBezTo>
                      <a:pt x="16" y="15144"/>
                      <a:pt x="19" y="15148"/>
                      <a:pt x="19" y="15152"/>
                    </a:cubicBezTo>
                    <a:cubicBezTo>
                      <a:pt x="19" y="15157"/>
                      <a:pt x="16" y="15160"/>
                      <a:pt x="11" y="15160"/>
                    </a:cubicBezTo>
                    <a:cubicBezTo>
                      <a:pt x="7" y="15160"/>
                      <a:pt x="3" y="15157"/>
                      <a:pt x="3" y="15152"/>
                    </a:cubicBezTo>
                    <a:close/>
                    <a:moveTo>
                      <a:pt x="3" y="15120"/>
                    </a:moveTo>
                    <a:lnTo>
                      <a:pt x="3" y="15120"/>
                    </a:lnTo>
                    <a:cubicBezTo>
                      <a:pt x="3" y="15116"/>
                      <a:pt x="7" y="15112"/>
                      <a:pt x="11" y="15112"/>
                    </a:cubicBezTo>
                    <a:cubicBezTo>
                      <a:pt x="16" y="15112"/>
                      <a:pt x="19" y="15116"/>
                      <a:pt x="19" y="15120"/>
                    </a:cubicBezTo>
                    <a:cubicBezTo>
                      <a:pt x="19" y="15125"/>
                      <a:pt x="16" y="15128"/>
                      <a:pt x="11" y="15128"/>
                    </a:cubicBezTo>
                    <a:cubicBezTo>
                      <a:pt x="7" y="15128"/>
                      <a:pt x="3" y="15125"/>
                      <a:pt x="3" y="15120"/>
                    </a:cubicBezTo>
                    <a:close/>
                    <a:moveTo>
                      <a:pt x="3" y="15088"/>
                    </a:moveTo>
                    <a:lnTo>
                      <a:pt x="3" y="15088"/>
                    </a:lnTo>
                    <a:cubicBezTo>
                      <a:pt x="3" y="15084"/>
                      <a:pt x="7" y="15080"/>
                      <a:pt x="11" y="15080"/>
                    </a:cubicBezTo>
                    <a:cubicBezTo>
                      <a:pt x="16" y="15080"/>
                      <a:pt x="19" y="15084"/>
                      <a:pt x="19" y="15088"/>
                    </a:cubicBezTo>
                    <a:cubicBezTo>
                      <a:pt x="19" y="15093"/>
                      <a:pt x="16" y="15096"/>
                      <a:pt x="11" y="15096"/>
                    </a:cubicBezTo>
                    <a:cubicBezTo>
                      <a:pt x="7" y="15096"/>
                      <a:pt x="3" y="15093"/>
                      <a:pt x="3" y="15088"/>
                    </a:cubicBezTo>
                    <a:close/>
                    <a:moveTo>
                      <a:pt x="3" y="15056"/>
                    </a:moveTo>
                    <a:lnTo>
                      <a:pt x="3" y="15056"/>
                    </a:lnTo>
                    <a:cubicBezTo>
                      <a:pt x="3" y="15052"/>
                      <a:pt x="7" y="15048"/>
                      <a:pt x="11" y="15048"/>
                    </a:cubicBezTo>
                    <a:cubicBezTo>
                      <a:pt x="16" y="15048"/>
                      <a:pt x="19" y="15052"/>
                      <a:pt x="19" y="15056"/>
                    </a:cubicBezTo>
                    <a:cubicBezTo>
                      <a:pt x="19" y="15061"/>
                      <a:pt x="16" y="15064"/>
                      <a:pt x="11" y="15064"/>
                    </a:cubicBezTo>
                    <a:cubicBezTo>
                      <a:pt x="7" y="15064"/>
                      <a:pt x="3" y="15061"/>
                      <a:pt x="3" y="15056"/>
                    </a:cubicBezTo>
                    <a:close/>
                    <a:moveTo>
                      <a:pt x="3" y="15024"/>
                    </a:moveTo>
                    <a:lnTo>
                      <a:pt x="3" y="15024"/>
                    </a:lnTo>
                    <a:cubicBezTo>
                      <a:pt x="3" y="15020"/>
                      <a:pt x="7" y="15016"/>
                      <a:pt x="11" y="15016"/>
                    </a:cubicBezTo>
                    <a:cubicBezTo>
                      <a:pt x="16" y="15016"/>
                      <a:pt x="19" y="15020"/>
                      <a:pt x="19" y="15024"/>
                    </a:cubicBezTo>
                    <a:cubicBezTo>
                      <a:pt x="19" y="15029"/>
                      <a:pt x="16" y="15032"/>
                      <a:pt x="11" y="15032"/>
                    </a:cubicBezTo>
                    <a:cubicBezTo>
                      <a:pt x="7" y="15032"/>
                      <a:pt x="3" y="15029"/>
                      <a:pt x="3" y="15024"/>
                    </a:cubicBezTo>
                    <a:close/>
                    <a:moveTo>
                      <a:pt x="3" y="14992"/>
                    </a:moveTo>
                    <a:lnTo>
                      <a:pt x="3" y="14992"/>
                    </a:lnTo>
                    <a:cubicBezTo>
                      <a:pt x="3" y="14988"/>
                      <a:pt x="7" y="14984"/>
                      <a:pt x="11" y="14984"/>
                    </a:cubicBezTo>
                    <a:cubicBezTo>
                      <a:pt x="16" y="14984"/>
                      <a:pt x="19" y="14988"/>
                      <a:pt x="19" y="14992"/>
                    </a:cubicBezTo>
                    <a:cubicBezTo>
                      <a:pt x="19" y="14997"/>
                      <a:pt x="16" y="15000"/>
                      <a:pt x="11" y="15000"/>
                    </a:cubicBezTo>
                    <a:cubicBezTo>
                      <a:pt x="7" y="15000"/>
                      <a:pt x="3" y="14997"/>
                      <a:pt x="3" y="14992"/>
                    </a:cubicBezTo>
                    <a:close/>
                    <a:moveTo>
                      <a:pt x="3" y="14960"/>
                    </a:moveTo>
                    <a:lnTo>
                      <a:pt x="3" y="14960"/>
                    </a:lnTo>
                    <a:cubicBezTo>
                      <a:pt x="3" y="14956"/>
                      <a:pt x="7" y="14952"/>
                      <a:pt x="11" y="14952"/>
                    </a:cubicBezTo>
                    <a:cubicBezTo>
                      <a:pt x="16" y="14952"/>
                      <a:pt x="19" y="14956"/>
                      <a:pt x="19" y="14960"/>
                    </a:cubicBezTo>
                    <a:cubicBezTo>
                      <a:pt x="19" y="14965"/>
                      <a:pt x="16" y="14968"/>
                      <a:pt x="11" y="14968"/>
                    </a:cubicBezTo>
                    <a:cubicBezTo>
                      <a:pt x="7" y="14968"/>
                      <a:pt x="3" y="14965"/>
                      <a:pt x="3" y="14960"/>
                    </a:cubicBezTo>
                    <a:close/>
                    <a:moveTo>
                      <a:pt x="3" y="14928"/>
                    </a:moveTo>
                    <a:lnTo>
                      <a:pt x="3" y="14928"/>
                    </a:lnTo>
                    <a:cubicBezTo>
                      <a:pt x="3" y="14924"/>
                      <a:pt x="7" y="14920"/>
                      <a:pt x="11" y="14920"/>
                    </a:cubicBezTo>
                    <a:cubicBezTo>
                      <a:pt x="16" y="14920"/>
                      <a:pt x="19" y="14924"/>
                      <a:pt x="19" y="14928"/>
                    </a:cubicBezTo>
                    <a:cubicBezTo>
                      <a:pt x="19" y="14933"/>
                      <a:pt x="16" y="14936"/>
                      <a:pt x="11" y="14936"/>
                    </a:cubicBezTo>
                    <a:cubicBezTo>
                      <a:pt x="7" y="14936"/>
                      <a:pt x="3" y="14933"/>
                      <a:pt x="3" y="14928"/>
                    </a:cubicBezTo>
                    <a:close/>
                    <a:moveTo>
                      <a:pt x="3" y="14896"/>
                    </a:moveTo>
                    <a:lnTo>
                      <a:pt x="3" y="14896"/>
                    </a:lnTo>
                    <a:cubicBezTo>
                      <a:pt x="3" y="14892"/>
                      <a:pt x="7" y="14888"/>
                      <a:pt x="11" y="14888"/>
                    </a:cubicBezTo>
                    <a:cubicBezTo>
                      <a:pt x="16" y="14888"/>
                      <a:pt x="19" y="14892"/>
                      <a:pt x="19" y="14896"/>
                    </a:cubicBezTo>
                    <a:cubicBezTo>
                      <a:pt x="19" y="14900"/>
                      <a:pt x="16" y="14904"/>
                      <a:pt x="11" y="14904"/>
                    </a:cubicBezTo>
                    <a:cubicBezTo>
                      <a:pt x="7" y="14904"/>
                      <a:pt x="3" y="14900"/>
                      <a:pt x="3" y="14896"/>
                    </a:cubicBezTo>
                    <a:close/>
                    <a:moveTo>
                      <a:pt x="3" y="14864"/>
                    </a:moveTo>
                    <a:lnTo>
                      <a:pt x="3" y="14864"/>
                    </a:lnTo>
                    <a:cubicBezTo>
                      <a:pt x="3" y="14860"/>
                      <a:pt x="7" y="14856"/>
                      <a:pt x="11" y="14856"/>
                    </a:cubicBezTo>
                    <a:cubicBezTo>
                      <a:pt x="16" y="14856"/>
                      <a:pt x="19" y="14860"/>
                      <a:pt x="19" y="14864"/>
                    </a:cubicBezTo>
                    <a:cubicBezTo>
                      <a:pt x="19" y="14868"/>
                      <a:pt x="16" y="14872"/>
                      <a:pt x="11" y="14872"/>
                    </a:cubicBezTo>
                    <a:cubicBezTo>
                      <a:pt x="7" y="14872"/>
                      <a:pt x="3" y="14868"/>
                      <a:pt x="3" y="14864"/>
                    </a:cubicBezTo>
                    <a:close/>
                    <a:moveTo>
                      <a:pt x="3" y="14832"/>
                    </a:moveTo>
                    <a:lnTo>
                      <a:pt x="3" y="14832"/>
                    </a:lnTo>
                    <a:cubicBezTo>
                      <a:pt x="3" y="14828"/>
                      <a:pt x="7" y="14824"/>
                      <a:pt x="11" y="14824"/>
                    </a:cubicBezTo>
                    <a:cubicBezTo>
                      <a:pt x="16" y="14824"/>
                      <a:pt x="19" y="14828"/>
                      <a:pt x="19" y="14832"/>
                    </a:cubicBezTo>
                    <a:cubicBezTo>
                      <a:pt x="19" y="14836"/>
                      <a:pt x="16" y="14840"/>
                      <a:pt x="11" y="14840"/>
                    </a:cubicBezTo>
                    <a:cubicBezTo>
                      <a:pt x="7" y="14840"/>
                      <a:pt x="3" y="14836"/>
                      <a:pt x="3" y="14832"/>
                    </a:cubicBezTo>
                    <a:close/>
                    <a:moveTo>
                      <a:pt x="3" y="14800"/>
                    </a:moveTo>
                    <a:lnTo>
                      <a:pt x="3" y="14800"/>
                    </a:lnTo>
                    <a:cubicBezTo>
                      <a:pt x="3" y="14796"/>
                      <a:pt x="7" y="14792"/>
                      <a:pt x="11" y="14792"/>
                    </a:cubicBezTo>
                    <a:cubicBezTo>
                      <a:pt x="16" y="14792"/>
                      <a:pt x="19" y="14796"/>
                      <a:pt x="19" y="14800"/>
                    </a:cubicBezTo>
                    <a:cubicBezTo>
                      <a:pt x="19" y="14804"/>
                      <a:pt x="16" y="14808"/>
                      <a:pt x="11" y="14808"/>
                    </a:cubicBezTo>
                    <a:cubicBezTo>
                      <a:pt x="7" y="14808"/>
                      <a:pt x="3" y="14804"/>
                      <a:pt x="3" y="14800"/>
                    </a:cubicBezTo>
                    <a:close/>
                    <a:moveTo>
                      <a:pt x="3" y="14768"/>
                    </a:moveTo>
                    <a:lnTo>
                      <a:pt x="3" y="14768"/>
                    </a:lnTo>
                    <a:cubicBezTo>
                      <a:pt x="3" y="14764"/>
                      <a:pt x="7" y="14760"/>
                      <a:pt x="11" y="14760"/>
                    </a:cubicBezTo>
                    <a:cubicBezTo>
                      <a:pt x="16" y="14760"/>
                      <a:pt x="19" y="14764"/>
                      <a:pt x="19" y="14768"/>
                    </a:cubicBezTo>
                    <a:cubicBezTo>
                      <a:pt x="19" y="14772"/>
                      <a:pt x="16" y="14776"/>
                      <a:pt x="11" y="14776"/>
                    </a:cubicBezTo>
                    <a:cubicBezTo>
                      <a:pt x="7" y="14776"/>
                      <a:pt x="3" y="14772"/>
                      <a:pt x="3" y="14768"/>
                    </a:cubicBezTo>
                    <a:close/>
                    <a:moveTo>
                      <a:pt x="3" y="14736"/>
                    </a:moveTo>
                    <a:lnTo>
                      <a:pt x="3" y="14736"/>
                    </a:lnTo>
                    <a:cubicBezTo>
                      <a:pt x="3" y="14732"/>
                      <a:pt x="7" y="14728"/>
                      <a:pt x="11" y="14728"/>
                    </a:cubicBezTo>
                    <a:cubicBezTo>
                      <a:pt x="16" y="14728"/>
                      <a:pt x="19" y="14732"/>
                      <a:pt x="19" y="14736"/>
                    </a:cubicBezTo>
                    <a:cubicBezTo>
                      <a:pt x="19" y="14740"/>
                      <a:pt x="16" y="14744"/>
                      <a:pt x="11" y="14744"/>
                    </a:cubicBezTo>
                    <a:cubicBezTo>
                      <a:pt x="7" y="14744"/>
                      <a:pt x="3" y="14740"/>
                      <a:pt x="3" y="14736"/>
                    </a:cubicBezTo>
                    <a:close/>
                    <a:moveTo>
                      <a:pt x="3" y="14704"/>
                    </a:moveTo>
                    <a:lnTo>
                      <a:pt x="3" y="14704"/>
                    </a:lnTo>
                    <a:cubicBezTo>
                      <a:pt x="3" y="14700"/>
                      <a:pt x="7" y="14696"/>
                      <a:pt x="11" y="14696"/>
                    </a:cubicBezTo>
                    <a:cubicBezTo>
                      <a:pt x="16" y="14696"/>
                      <a:pt x="19" y="14700"/>
                      <a:pt x="19" y="14704"/>
                    </a:cubicBezTo>
                    <a:cubicBezTo>
                      <a:pt x="19" y="14708"/>
                      <a:pt x="16" y="14712"/>
                      <a:pt x="11" y="14712"/>
                    </a:cubicBezTo>
                    <a:cubicBezTo>
                      <a:pt x="7" y="14712"/>
                      <a:pt x="3" y="14708"/>
                      <a:pt x="3" y="14704"/>
                    </a:cubicBezTo>
                    <a:close/>
                    <a:moveTo>
                      <a:pt x="3" y="14672"/>
                    </a:moveTo>
                    <a:lnTo>
                      <a:pt x="3" y="14672"/>
                    </a:lnTo>
                    <a:cubicBezTo>
                      <a:pt x="3" y="14668"/>
                      <a:pt x="7" y="14664"/>
                      <a:pt x="11" y="14664"/>
                    </a:cubicBezTo>
                    <a:cubicBezTo>
                      <a:pt x="16" y="14664"/>
                      <a:pt x="19" y="14668"/>
                      <a:pt x="19" y="14672"/>
                    </a:cubicBezTo>
                    <a:cubicBezTo>
                      <a:pt x="19" y="14676"/>
                      <a:pt x="16" y="14680"/>
                      <a:pt x="11" y="14680"/>
                    </a:cubicBezTo>
                    <a:cubicBezTo>
                      <a:pt x="7" y="14680"/>
                      <a:pt x="3" y="14676"/>
                      <a:pt x="3" y="14672"/>
                    </a:cubicBezTo>
                    <a:close/>
                    <a:moveTo>
                      <a:pt x="3" y="14640"/>
                    </a:moveTo>
                    <a:lnTo>
                      <a:pt x="3" y="14640"/>
                    </a:lnTo>
                    <a:cubicBezTo>
                      <a:pt x="3" y="14636"/>
                      <a:pt x="7" y="14632"/>
                      <a:pt x="11" y="14632"/>
                    </a:cubicBezTo>
                    <a:cubicBezTo>
                      <a:pt x="16" y="14632"/>
                      <a:pt x="19" y="14636"/>
                      <a:pt x="19" y="14640"/>
                    </a:cubicBezTo>
                    <a:cubicBezTo>
                      <a:pt x="19" y="14644"/>
                      <a:pt x="16" y="14648"/>
                      <a:pt x="11" y="14648"/>
                    </a:cubicBezTo>
                    <a:cubicBezTo>
                      <a:pt x="7" y="14648"/>
                      <a:pt x="3" y="14644"/>
                      <a:pt x="3" y="14640"/>
                    </a:cubicBezTo>
                    <a:close/>
                    <a:moveTo>
                      <a:pt x="3" y="14608"/>
                    </a:moveTo>
                    <a:lnTo>
                      <a:pt x="3" y="14608"/>
                    </a:lnTo>
                    <a:cubicBezTo>
                      <a:pt x="3" y="14603"/>
                      <a:pt x="7" y="14600"/>
                      <a:pt x="11" y="14600"/>
                    </a:cubicBezTo>
                    <a:cubicBezTo>
                      <a:pt x="16" y="14600"/>
                      <a:pt x="19" y="14603"/>
                      <a:pt x="19" y="14608"/>
                    </a:cubicBezTo>
                    <a:cubicBezTo>
                      <a:pt x="19" y="14612"/>
                      <a:pt x="16" y="14616"/>
                      <a:pt x="11" y="14616"/>
                    </a:cubicBezTo>
                    <a:cubicBezTo>
                      <a:pt x="7" y="14616"/>
                      <a:pt x="3" y="14612"/>
                      <a:pt x="3" y="14608"/>
                    </a:cubicBezTo>
                    <a:close/>
                    <a:moveTo>
                      <a:pt x="3" y="14576"/>
                    </a:moveTo>
                    <a:lnTo>
                      <a:pt x="3" y="14576"/>
                    </a:lnTo>
                    <a:cubicBezTo>
                      <a:pt x="3" y="14571"/>
                      <a:pt x="7" y="14568"/>
                      <a:pt x="11" y="14568"/>
                    </a:cubicBezTo>
                    <a:cubicBezTo>
                      <a:pt x="16" y="14568"/>
                      <a:pt x="19" y="14571"/>
                      <a:pt x="19" y="14576"/>
                    </a:cubicBezTo>
                    <a:cubicBezTo>
                      <a:pt x="19" y="14580"/>
                      <a:pt x="16" y="14584"/>
                      <a:pt x="11" y="14584"/>
                    </a:cubicBezTo>
                    <a:cubicBezTo>
                      <a:pt x="7" y="14584"/>
                      <a:pt x="3" y="14580"/>
                      <a:pt x="3" y="14576"/>
                    </a:cubicBezTo>
                    <a:close/>
                    <a:moveTo>
                      <a:pt x="3" y="14544"/>
                    </a:moveTo>
                    <a:lnTo>
                      <a:pt x="3" y="14544"/>
                    </a:lnTo>
                    <a:cubicBezTo>
                      <a:pt x="3" y="14539"/>
                      <a:pt x="7" y="14536"/>
                      <a:pt x="11" y="14536"/>
                    </a:cubicBezTo>
                    <a:cubicBezTo>
                      <a:pt x="16" y="14536"/>
                      <a:pt x="19" y="14539"/>
                      <a:pt x="19" y="14544"/>
                    </a:cubicBezTo>
                    <a:cubicBezTo>
                      <a:pt x="19" y="14548"/>
                      <a:pt x="16" y="14552"/>
                      <a:pt x="11" y="14552"/>
                    </a:cubicBezTo>
                    <a:cubicBezTo>
                      <a:pt x="7" y="14552"/>
                      <a:pt x="3" y="14548"/>
                      <a:pt x="3" y="14544"/>
                    </a:cubicBezTo>
                    <a:close/>
                    <a:moveTo>
                      <a:pt x="3" y="14512"/>
                    </a:moveTo>
                    <a:lnTo>
                      <a:pt x="3" y="14512"/>
                    </a:lnTo>
                    <a:cubicBezTo>
                      <a:pt x="3" y="14507"/>
                      <a:pt x="7" y="14504"/>
                      <a:pt x="11" y="14504"/>
                    </a:cubicBezTo>
                    <a:cubicBezTo>
                      <a:pt x="16" y="14504"/>
                      <a:pt x="19" y="14507"/>
                      <a:pt x="19" y="14512"/>
                    </a:cubicBezTo>
                    <a:cubicBezTo>
                      <a:pt x="19" y="14516"/>
                      <a:pt x="16" y="14520"/>
                      <a:pt x="11" y="14520"/>
                    </a:cubicBezTo>
                    <a:cubicBezTo>
                      <a:pt x="7" y="14520"/>
                      <a:pt x="3" y="14516"/>
                      <a:pt x="3" y="14512"/>
                    </a:cubicBezTo>
                    <a:close/>
                    <a:moveTo>
                      <a:pt x="3" y="14480"/>
                    </a:moveTo>
                    <a:lnTo>
                      <a:pt x="3" y="14480"/>
                    </a:lnTo>
                    <a:cubicBezTo>
                      <a:pt x="3" y="14475"/>
                      <a:pt x="7" y="14472"/>
                      <a:pt x="11" y="14472"/>
                    </a:cubicBezTo>
                    <a:cubicBezTo>
                      <a:pt x="16" y="14472"/>
                      <a:pt x="19" y="14475"/>
                      <a:pt x="19" y="14480"/>
                    </a:cubicBezTo>
                    <a:cubicBezTo>
                      <a:pt x="19" y="14484"/>
                      <a:pt x="16" y="14488"/>
                      <a:pt x="11" y="14488"/>
                    </a:cubicBezTo>
                    <a:cubicBezTo>
                      <a:pt x="7" y="14488"/>
                      <a:pt x="3" y="14484"/>
                      <a:pt x="3" y="14480"/>
                    </a:cubicBezTo>
                    <a:close/>
                    <a:moveTo>
                      <a:pt x="3" y="14448"/>
                    </a:moveTo>
                    <a:lnTo>
                      <a:pt x="3" y="14448"/>
                    </a:lnTo>
                    <a:cubicBezTo>
                      <a:pt x="3" y="14443"/>
                      <a:pt x="7" y="14440"/>
                      <a:pt x="11" y="14440"/>
                    </a:cubicBezTo>
                    <a:cubicBezTo>
                      <a:pt x="16" y="14440"/>
                      <a:pt x="19" y="14443"/>
                      <a:pt x="19" y="14448"/>
                    </a:cubicBezTo>
                    <a:cubicBezTo>
                      <a:pt x="19" y="14452"/>
                      <a:pt x="16" y="14456"/>
                      <a:pt x="11" y="14456"/>
                    </a:cubicBezTo>
                    <a:cubicBezTo>
                      <a:pt x="7" y="14456"/>
                      <a:pt x="3" y="14452"/>
                      <a:pt x="3" y="14448"/>
                    </a:cubicBezTo>
                    <a:close/>
                    <a:moveTo>
                      <a:pt x="3" y="14416"/>
                    </a:moveTo>
                    <a:lnTo>
                      <a:pt x="3" y="14416"/>
                    </a:lnTo>
                    <a:cubicBezTo>
                      <a:pt x="3" y="14411"/>
                      <a:pt x="7" y="14408"/>
                      <a:pt x="11" y="14408"/>
                    </a:cubicBezTo>
                    <a:cubicBezTo>
                      <a:pt x="16" y="14408"/>
                      <a:pt x="19" y="14411"/>
                      <a:pt x="19" y="14416"/>
                    </a:cubicBezTo>
                    <a:cubicBezTo>
                      <a:pt x="19" y="14420"/>
                      <a:pt x="16" y="14424"/>
                      <a:pt x="11" y="14424"/>
                    </a:cubicBezTo>
                    <a:cubicBezTo>
                      <a:pt x="7" y="14424"/>
                      <a:pt x="3" y="14420"/>
                      <a:pt x="3" y="14416"/>
                    </a:cubicBezTo>
                    <a:close/>
                    <a:moveTo>
                      <a:pt x="3" y="14384"/>
                    </a:moveTo>
                    <a:lnTo>
                      <a:pt x="3" y="14384"/>
                    </a:lnTo>
                    <a:cubicBezTo>
                      <a:pt x="3" y="14379"/>
                      <a:pt x="7" y="14376"/>
                      <a:pt x="11" y="14376"/>
                    </a:cubicBezTo>
                    <a:cubicBezTo>
                      <a:pt x="16" y="14376"/>
                      <a:pt x="19" y="14379"/>
                      <a:pt x="19" y="14384"/>
                    </a:cubicBezTo>
                    <a:cubicBezTo>
                      <a:pt x="19" y="14388"/>
                      <a:pt x="16" y="14392"/>
                      <a:pt x="11" y="14392"/>
                    </a:cubicBezTo>
                    <a:cubicBezTo>
                      <a:pt x="7" y="14392"/>
                      <a:pt x="3" y="14388"/>
                      <a:pt x="3" y="14384"/>
                    </a:cubicBezTo>
                    <a:close/>
                    <a:moveTo>
                      <a:pt x="3" y="14352"/>
                    </a:moveTo>
                    <a:lnTo>
                      <a:pt x="3" y="14352"/>
                    </a:lnTo>
                    <a:cubicBezTo>
                      <a:pt x="3" y="14347"/>
                      <a:pt x="7" y="14344"/>
                      <a:pt x="11" y="14344"/>
                    </a:cubicBezTo>
                    <a:cubicBezTo>
                      <a:pt x="16" y="14344"/>
                      <a:pt x="19" y="14347"/>
                      <a:pt x="19" y="14352"/>
                    </a:cubicBezTo>
                    <a:cubicBezTo>
                      <a:pt x="19" y="14356"/>
                      <a:pt x="16" y="14360"/>
                      <a:pt x="11" y="14360"/>
                    </a:cubicBezTo>
                    <a:cubicBezTo>
                      <a:pt x="7" y="14360"/>
                      <a:pt x="3" y="14356"/>
                      <a:pt x="3" y="14352"/>
                    </a:cubicBezTo>
                    <a:close/>
                    <a:moveTo>
                      <a:pt x="3" y="14320"/>
                    </a:moveTo>
                    <a:lnTo>
                      <a:pt x="3" y="14320"/>
                    </a:lnTo>
                    <a:cubicBezTo>
                      <a:pt x="3" y="14315"/>
                      <a:pt x="7" y="14312"/>
                      <a:pt x="11" y="14312"/>
                    </a:cubicBezTo>
                    <a:cubicBezTo>
                      <a:pt x="16" y="14312"/>
                      <a:pt x="19" y="14315"/>
                      <a:pt x="19" y="14320"/>
                    </a:cubicBezTo>
                    <a:cubicBezTo>
                      <a:pt x="19" y="14324"/>
                      <a:pt x="16" y="14328"/>
                      <a:pt x="11" y="14328"/>
                    </a:cubicBezTo>
                    <a:cubicBezTo>
                      <a:pt x="7" y="14328"/>
                      <a:pt x="3" y="14324"/>
                      <a:pt x="3" y="14320"/>
                    </a:cubicBezTo>
                    <a:close/>
                    <a:moveTo>
                      <a:pt x="3" y="14288"/>
                    </a:moveTo>
                    <a:lnTo>
                      <a:pt x="3" y="14288"/>
                    </a:lnTo>
                    <a:cubicBezTo>
                      <a:pt x="3" y="14283"/>
                      <a:pt x="7" y="14280"/>
                      <a:pt x="11" y="14280"/>
                    </a:cubicBezTo>
                    <a:cubicBezTo>
                      <a:pt x="16" y="14280"/>
                      <a:pt x="19" y="14283"/>
                      <a:pt x="19" y="14288"/>
                    </a:cubicBezTo>
                    <a:cubicBezTo>
                      <a:pt x="19" y="14292"/>
                      <a:pt x="16" y="14296"/>
                      <a:pt x="11" y="14296"/>
                    </a:cubicBezTo>
                    <a:cubicBezTo>
                      <a:pt x="7" y="14296"/>
                      <a:pt x="3" y="14292"/>
                      <a:pt x="3" y="14288"/>
                    </a:cubicBezTo>
                    <a:close/>
                    <a:moveTo>
                      <a:pt x="3" y="14256"/>
                    </a:moveTo>
                    <a:lnTo>
                      <a:pt x="3" y="14256"/>
                    </a:lnTo>
                    <a:cubicBezTo>
                      <a:pt x="3" y="14251"/>
                      <a:pt x="7" y="14248"/>
                      <a:pt x="11" y="14248"/>
                    </a:cubicBezTo>
                    <a:cubicBezTo>
                      <a:pt x="16" y="14248"/>
                      <a:pt x="19" y="14251"/>
                      <a:pt x="19" y="14256"/>
                    </a:cubicBezTo>
                    <a:cubicBezTo>
                      <a:pt x="19" y="14260"/>
                      <a:pt x="16" y="14264"/>
                      <a:pt x="11" y="14264"/>
                    </a:cubicBezTo>
                    <a:cubicBezTo>
                      <a:pt x="7" y="14264"/>
                      <a:pt x="3" y="14260"/>
                      <a:pt x="3" y="14256"/>
                    </a:cubicBezTo>
                    <a:close/>
                    <a:moveTo>
                      <a:pt x="3" y="14224"/>
                    </a:moveTo>
                    <a:lnTo>
                      <a:pt x="3" y="14224"/>
                    </a:lnTo>
                    <a:cubicBezTo>
                      <a:pt x="3" y="14219"/>
                      <a:pt x="7" y="14216"/>
                      <a:pt x="11" y="14216"/>
                    </a:cubicBezTo>
                    <a:cubicBezTo>
                      <a:pt x="16" y="14216"/>
                      <a:pt x="19" y="14219"/>
                      <a:pt x="19" y="14224"/>
                    </a:cubicBezTo>
                    <a:cubicBezTo>
                      <a:pt x="19" y="14228"/>
                      <a:pt x="16" y="14232"/>
                      <a:pt x="11" y="14232"/>
                    </a:cubicBezTo>
                    <a:cubicBezTo>
                      <a:pt x="7" y="14232"/>
                      <a:pt x="3" y="14228"/>
                      <a:pt x="3" y="14224"/>
                    </a:cubicBezTo>
                    <a:close/>
                    <a:moveTo>
                      <a:pt x="3" y="14192"/>
                    </a:moveTo>
                    <a:lnTo>
                      <a:pt x="3" y="14192"/>
                    </a:lnTo>
                    <a:cubicBezTo>
                      <a:pt x="3" y="14187"/>
                      <a:pt x="7" y="14184"/>
                      <a:pt x="11" y="14184"/>
                    </a:cubicBezTo>
                    <a:cubicBezTo>
                      <a:pt x="16" y="14184"/>
                      <a:pt x="19" y="14187"/>
                      <a:pt x="19" y="14192"/>
                    </a:cubicBezTo>
                    <a:cubicBezTo>
                      <a:pt x="19" y="14196"/>
                      <a:pt x="16" y="14200"/>
                      <a:pt x="11" y="14200"/>
                    </a:cubicBezTo>
                    <a:cubicBezTo>
                      <a:pt x="7" y="14200"/>
                      <a:pt x="3" y="14196"/>
                      <a:pt x="3" y="14192"/>
                    </a:cubicBezTo>
                    <a:close/>
                    <a:moveTo>
                      <a:pt x="3" y="14160"/>
                    </a:moveTo>
                    <a:lnTo>
                      <a:pt x="3" y="14160"/>
                    </a:lnTo>
                    <a:cubicBezTo>
                      <a:pt x="3" y="14155"/>
                      <a:pt x="7" y="14152"/>
                      <a:pt x="11" y="14152"/>
                    </a:cubicBezTo>
                    <a:cubicBezTo>
                      <a:pt x="16" y="14152"/>
                      <a:pt x="19" y="14155"/>
                      <a:pt x="19" y="14160"/>
                    </a:cubicBezTo>
                    <a:cubicBezTo>
                      <a:pt x="19" y="14164"/>
                      <a:pt x="16" y="14168"/>
                      <a:pt x="11" y="14168"/>
                    </a:cubicBezTo>
                    <a:cubicBezTo>
                      <a:pt x="7" y="14168"/>
                      <a:pt x="3" y="14164"/>
                      <a:pt x="3" y="14160"/>
                    </a:cubicBezTo>
                    <a:close/>
                    <a:moveTo>
                      <a:pt x="3" y="14128"/>
                    </a:moveTo>
                    <a:lnTo>
                      <a:pt x="3" y="14128"/>
                    </a:lnTo>
                    <a:cubicBezTo>
                      <a:pt x="3" y="14123"/>
                      <a:pt x="7" y="14120"/>
                      <a:pt x="11" y="14120"/>
                    </a:cubicBezTo>
                    <a:cubicBezTo>
                      <a:pt x="16" y="14120"/>
                      <a:pt x="19" y="14123"/>
                      <a:pt x="19" y="14128"/>
                    </a:cubicBezTo>
                    <a:cubicBezTo>
                      <a:pt x="19" y="14132"/>
                      <a:pt x="16" y="14136"/>
                      <a:pt x="11" y="14136"/>
                    </a:cubicBezTo>
                    <a:cubicBezTo>
                      <a:pt x="7" y="14136"/>
                      <a:pt x="3" y="14132"/>
                      <a:pt x="3" y="14128"/>
                    </a:cubicBezTo>
                    <a:close/>
                    <a:moveTo>
                      <a:pt x="3" y="14096"/>
                    </a:moveTo>
                    <a:lnTo>
                      <a:pt x="3" y="14096"/>
                    </a:lnTo>
                    <a:cubicBezTo>
                      <a:pt x="3" y="14091"/>
                      <a:pt x="7" y="14088"/>
                      <a:pt x="11" y="14088"/>
                    </a:cubicBezTo>
                    <a:cubicBezTo>
                      <a:pt x="16" y="14088"/>
                      <a:pt x="19" y="14091"/>
                      <a:pt x="19" y="14096"/>
                    </a:cubicBezTo>
                    <a:cubicBezTo>
                      <a:pt x="19" y="14100"/>
                      <a:pt x="16" y="14104"/>
                      <a:pt x="11" y="14104"/>
                    </a:cubicBezTo>
                    <a:cubicBezTo>
                      <a:pt x="7" y="14104"/>
                      <a:pt x="3" y="14100"/>
                      <a:pt x="3" y="14096"/>
                    </a:cubicBezTo>
                    <a:close/>
                    <a:moveTo>
                      <a:pt x="3" y="14064"/>
                    </a:moveTo>
                    <a:lnTo>
                      <a:pt x="3" y="14064"/>
                    </a:lnTo>
                    <a:cubicBezTo>
                      <a:pt x="3" y="14059"/>
                      <a:pt x="7" y="14056"/>
                      <a:pt x="11" y="14056"/>
                    </a:cubicBezTo>
                    <a:cubicBezTo>
                      <a:pt x="16" y="14056"/>
                      <a:pt x="19" y="14059"/>
                      <a:pt x="19" y="14064"/>
                    </a:cubicBezTo>
                    <a:cubicBezTo>
                      <a:pt x="19" y="14068"/>
                      <a:pt x="16" y="14072"/>
                      <a:pt x="11" y="14072"/>
                    </a:cubicBezTo>
                    <a:cubicBezTo>
                      <a:pt x="7" y="14072"/>
                      <a:pt x="3" y="14068"/>
                      <a:pt x="3" y="14064"/>
                    </a:cubicBezTo>
                    <a:close/>
                    <a:moveTo>
                      <a:pt x="3" y="14032"/>
                    </a:moveTo>
                    <a:lnTo>
                      <a:pt x="3" y="14032"/>
                    </a:lnTo>
                    <a:cubicBezTo>
                      <a:pt x="3" y="14027"/>
                      <a:pt x="7" y="14024"/>
                      <a:pt x="11" y="14024"/>
                    </a:cubicBezTo>
                    <a:cubicBezTo>
                      <a:pt x="16" y="14024"/>
                      <a:pt x="19" y="14027"/>
                      <a:pt x="19" y="14032"/>
                    </a:cubicBezTo>
                    <a:cubicBezTo>
                      <a:pt x="19" y="14036"/>
                      <a:pt x="16" y="14040"/>
                      <a:pt x="11" y="14040"/>
                    </a:cubicBezTo>
                    <a:cubicBezTo>
                      <a:pt x="7" y="14040"/>
                      <a:pt x="3" y="14036"/>
                      <a:pt x="3" y="14032"/>
                    </a:cubicBezTo>
                    <a:close/>
                    <a:moveTo>
                      <a:pt x="3" y="14000"/>
                    </a:moveTo>
                    <a:lnTo>
                      <a:pt x="3" y="14000"/>
                    </a:lnTo>
                    <a:cubicBezTo>
                      <a:pt x="3" y="13995"/>
                      <a:pt x="7" y="13992"/>
                      <a:pt x="11" y="13992"/>
                    </a:cubicBezTo>
                    <a:cubicBezTo>
                      <a:pt x="16" y="13992"/>
                      <a:pt x="19" y="13995"/>
                      <a:pt x="19" y="14000"/>
                    </a:cubicBezTo>
                    <a:cubicBezTo>
                      <a:pt x="19" y="14004"/>
                      <a:pt x="16" y="14008"/>
                      <a:pt x="11" y="14008"/>
                    </a:cubicBezTo>
                    <a:cubicBezTo>
                      <a:pt x="7" y="14008"/>
                      <a:pt x="3" y="14004"/>
                      <a:pt x="3" y="14000"/>
                    </a:cubicBezTo>
                    <a:close/>
                    <a:moveTo>
                      <a:pt x="3" y="13968"/>
                    </a:moveTo>
                    <a:lnTo>
                      <a:pt x="3" y="13968"/>
                    </a:lnTo>
                    <a:cubicBezTo>
                      <a:pt x="3" y="13963"/>
                      <a:pt x="7" y="13960"/>
                      <a:pt x="11" y="13960"/>
                    </a:cubicBezTo>
                    <a:cubicBezTo>
                      <a:pt x="16" y="13960"/>
                      <a:pt x="19" y="13963"/>
                      <a:pt x="19" y="13968"/>
                    </a:cubicBezTo>
                    <a:cubicBezTo>
                      <a:pt x="19" y="13972"/>
                      <a:pt x="16" y="13976"/>
                      <a:pt x="11" y="13976"/>
                    </a:cubicBezTo>
                    <a:cubicBezTo>
                      <a:pt x="7" y="13976"/>
                      <a:pt x="3" y="13972"/>
                      <a:pt x="3" y="13968"/>
                    </a:cubicBezTo>
                    <a:close/>
                    <a:moveTo>
                      <a:pt x="3" y="13936"/>
                    </a:moveTo>
                    <a:lnTo>
                      <a:pt x="3" y="13936"/>
                    </a:lnTo>
                    <a:cubicBezTo>
                      <a:pt x="3" y="13931"/>
                      <a:pt x="7" y="13928"/>
                      <a:pt x="11" y="13928"/>
                    </a:cubicBezTo>
                    <a:cubicBezTo>
                      <a:pt x="16" y="13928"/>
                      <a:pt x="19" y="13931"/>
                      <a:pt x="19" y="13936"/>
                    </a:cubicBezTo>
                    <a:cubicBezTo>
                      <a:pt x="19" y="13940"/>
                      <a:pt x="16" y="13944"/>
                      <a:pt x="11" y="13944"/>
                    </a:cubicBezTo>
                    <a:cubicBezTo>
                      <a:pt x="7" y="13944"/>
                      <a:pt x="3" y="13940"/>
                      <a:pt x="3" y="13936"/>
                    </a:cubicBezTo>
                    <a:close/>
                    <a:moveTo>
                      <a:pt x="3" y="13904"/>
                    </a:moveTo>
                    <a:lnTo>
                      <a:pt x="3" y="13904"/>
                    </a:lnTo>
                    <a:cubicBezTo>
                      <a:pt x="3" y="13899"/>
                      <a:pt x="7" y="13896"/>
                      <a:pt x="11" y="13896"/>
                    </a:cubicBezTo>
                    <a:cubicBezTo>
                      <a:pt x="16" y="13896"/>
                      <a:pt x="19" y="13899"/>
                      <a:pt x="19" y="13904"/>
                    </a:cubicBezTo>
                    <a:cubicBezTo>
                      <a:pt x="19" y="13908"/>
                      <a:pt x="16" y="13912"/>
                      <a:pt x="11" y="13912"/>
                    </a:cubicBezTo>
                    <a:cubicBezTo>
                      <a:pt x="7" y="13912"/>
                      <a:pt x="3" y="13908"/>
                      <a:pt x="3" y="13904"/>
                    </a:cubicBezTo>
                    <a:close/>
                    <a:moveTo>
                      <a:pt x="3" y="13872"/>
                    </a:moveTo>
                    <a:lnTo>
                      <a:pt x="3" y="13872"/>
                    </a:lnTo>
                    <a:cubicBezTo>
                      <a:pt x="3" y="13867"/>
                      <a:pt x="7" y="13864"/>
                      <a:pt x="11" y="13864"/>
                    </a:cubicBezTo>
                    <a:cubicBezTo>
                      <a:pt x="16" y="13864"/>
                      <a:pt x="19" y="13867"/>
                      <a:pt x="19" y="13872"/>
                    </a:cubicBezTo>
                    <a:cubicBezTo>
                      <a:pt x="19" y="13876"/>
                      <a:pt x="16" y="13880"/>
                      <a:pt x="11" y="13880"/>
                    </a:cubicBezTo>
                    <a:cubicBezTo>
                      <a:pt x="7" y="13880"/>
                      <a:pt x="3" y="13876"/>
                      <a:pt x="3" y="13872"/>
                    </a:cubicBezTo>
                    <a:close/>
                    <a:moveTo>
                      <a:pt x="3" y="13840"/>
                    </a:moveTo>
                    <a:lnTo>
                      <a:pt x="3" y="13840"/>
                    </a:lnTo>
                    <a:cubicBezTo>
                      <a:pt x="3" y="13835"/>
                      <a:pt x="7" y="13832"/>
                      <a:pt x="11" y="13832"/>
                    </a:cubicBezTo>
                    <a:cubicBezTo>
                      <a:pt x="16" y="13832"/>
                      <a:pt x="19" y="13835"/>
                      <a:pt x="19" y="13840"/>
                    </a:cubicBezTo>
                    <a:cubicBezTo>
                      <a:pt x="19" y="13844"/>
                      <a:pt x="16" y="13848"/>
                      <a:pt x="11" y="13848"/>
                    </a:cubicBezTo>
                    <a:cubicBezTo>
                      <a:pt x="7" y="13848"/>
                      <a:pt x="3" y="13844"/>
                      <a:pt x="3" y="13840"/>
                    </a:cubicBezTo>
                    <a:close/>
                    <a:moveTo>
                      <a:pt x="3" y="13808"/>
                    </a:moveTo>
                    <a:lnTo>
                      <a:pt x="3" y="13807"/>
                    </a:lnTo>
                    <a:cubicBezTo>
                      <a:pt x="3" y="13803"/>
                      <a:pt x="7" y="13799"/>
                      <a:pt x="11" y="13799"/>
                    </a:cubicBezTo>
                    <a:cubicBezTo>
                      <a:pt x="16" y="13799"/>
                      <a:pt x="19" y="13803"/>
                      <a:pt x="19" y="13807"/>
                    </a:cubicBezTo>
                    <a:lnTo>
                      <a:pt x="19" y="13808"/>
                    </a:lnTo>
                    <a:cubicBezTo>
                      <a:pt x="19" y="13812"/>
                      <a:pt x="16" y="13816"/>
                      <a:pt x="11" y="13816"/>
                    </a:cubicBezTo>
                    <a:cubicBezTo>
                      <a:pt x="7" y="13816"/>
                      <a:pt x="3" y="13812"/>
                      <a:pt x="3" y="13808"/>
                    </a:cubicBezTo>
                    <a:close/>
                    <a:moveTo>
                      <a:pt x="3" y="13775"/>
                    </a:moveTo>
                    <a:lnTo>
                      <a:pt x="3" y="13775"/>
                    </a:lnTo>
                    <a:cubicBezTo>
                      <a:pt x="3" y="13771"/>
                      <a:pt x="7" y="13767"/>
                      <a:pt x="11" y="13767"/>
                    </a:cubicBezTo>
                    <a:cubicBezTo>
                      <a:pt x="16" y="13767"/>
                      <a:pt x="19" y="13771"/>
                      <a:pt x="19" y="13775"/>
                    </a:cubicBezTo>
                    <a:cubicBezTo>
                      <a:pt x="19" y="13780"/>
                      <a:pt x="16" y="13783"/>
                      <a:pt x="11" y="13783"/>
                    </a:cubicBezTo>
                    <a:cubicBezTo>
                      <a:pt x="7" y="13783"/>
                      <a:pt x="3" y="13780"/>
                      <a:pt x="3" y="13775"/>
                    </a:cubicBezTo>
                    <a:close/>
                    <a:moveTo>
                      <a:pt x="3" y="13743"/>
                    </a:moveTo>
                    <a:lnTo>
                      <a:pt x="3" y="13743"/>
                    </a:lnTo>
                    <a:cubicBezTo>
                      <a:pt x="3" y="13739"/>
                      <a:pt x="7" y="13735"/>
                      <a:pt x="11" y="13735"/>
                    </a:cubicBezTo>
                    <a:cubicBezTo>
                      <a:pt x="16" y="13735"/>
                      <a:pt x="19" y="13739"/>
                      <a:pt x="19" y="13743"/>
                    </a:cubicBezTo>
                    <a:cubicBezTo>
                      <a:pt x="19" y="13748"/>
                      <a:pt x="16" y="13751"/>
                      <a:pt x="11" y="13751"/>
                    </a:cubicBezTo>
                    <a:cubicBezTo>
                      <a:pt x="7" y="13751"/>
                      <a:pt x="3" y="13748"/>
                      <a:pt x="3" y="13743"/>
                    </a:cubicBezTo>
                    <a:close/>
                    <a:moveTo>
                      <a:pt x="3" y="13711"/>
                    </a:moveTo>
                    <a:lnTo>
                      <a:pt x="3" y="13711"/>
                    </a:lnTo>
                    <a:cubicBezTo>
                      <a:pt x="3" y="13707"/>
                      <a:pt x="7" y="13703"/>
                      <a:pt x="11" y="13703"/>
                    </a:cubicBezTo>
                    <a:cubicBezTo>
                      <a:pt x="16" y="13703"/>
                      <a:pt x="19" y="13707"/>
                      <a:pt x="19" y="13711"/>
                    </a:cubicBezTo>
                    <a:cubicBezTo>
                      <a:pt x="19" y="13716"/>
                      <a:pt x="16" y="13719"/>
                      <a:pt x="11" y="13719"/>
                    </a:cubicBezTo>
                    <a:cubicBezTo>
                      <a:pt x="7" y="13719"/>
                      <a:pt x="3" y="13716"/>
                      <a:pt x="3" y="13711"/>
                    </a:cubicBezTo>
                    <a:close/>
                    <a:moveTo>
                      <a:pt x="3" y="13679"/>
                    </a:moveTo>
                    <a:lnTo>
                      <a:pt x="3" y="13679"/>
                    </a:lnTo>
                    <a:cubicBezTo>
                      <a:pt x="3" y="13675"/>
                      <a:pt x="7" y="13671"/>
                      <a:pt x="11" y="13671"/>
                    </a:cubicBezTo>
                    <a:cubicBezTo>
                      <a:pt x="16" y="13671"/>
                      <a:pt x="19" y="13675"/>
                      <a:pt x="19" y="13679"/>
                    </a:cubicBezTo>
                    <a:cubicBezTo>
                      <a:pt x="19" y="13684"/>
                      <a:pt x="16" y="13687"/>
                      <a:pt x="11" y="13687"/>
                    </a:cubicBezTo>
                    <a:cubicBezTo>
                      <a:pt x="7" y="13687"/>
                      <a:pt x="3" y="13684"/>
                      <a:pt x="3" y="13679"/>
                    </a:cubicBezTo>
                    <a:close/>
                    <a:moveTo>
                      <a:pt x="3" y="13647"/>
                    </a:moveTo>
                    <a:lnTo>
                      <a:pt x="3" y="13647"/>
                    </a:lnTo>
                    <a:cubicBezTo>
                      <a:pt x="3" y="13643"/>
                      <a:pt x="7" y="13639"/>
                      <a:pt x="11" y="13639"/>
                    </a:cubicBezTo>
                    <a:cubicBezTo>
                      <a:pt x="16" y="13639"/>
                      <a:pt x="19" y="13643"/>
                      <a:pt x="19" y="13647"/>
                    </a:cubicBezTo>
                    <a:cubicBezTo>
                      <a:pt x="19" y="13652"/>
                      <a:pt x="16" y="13655"/>
                      <a:pt x="11" y="13655"/>
                    </a:cubicBezTo>
                    <a:cubicBezTo>
                      <a:pt x="7" y="13655"/>
                      <a:pt x="3" y="13652"/>
                      <a:pt x="3" y="13647"/>
                    </a:cubicBezTo>
                    <a:close/>
                    <a:moveTo>
                      <a:pt x="3" y="13615"/>
                    </a:moveTo>
                    <a:lnTo>
                      <a:pt x="3" y="13615"/>
                    </a:lnTo>
                    <a:cubicBezTo>
                      <a:pt x="3" y="13611"/>
                      <a:pt x="7" y="13607"/>
                      <a:pt x="11" y="13607"/>
                    </a:cubicBezTo>
                    <a:cubicBezTo>
                      <a:pt x="16" y="13607"/>
                      <a:pt x="19" y="13611"/>
                      <a:pt x="19" y="13615"/>
                    </a:cubicBezTo>
                    <a:cubicBezTo>
                      <a:pt x="19" y="13620"/>
                      <a:pt x="16" y="13623"/>
                      <a:pt x="11" y="13623"/>
                    </a:cubicBezTo>
                    <a:cubicBezTo>
                      <a:pt x="7" y="13623"/>
                      <a:pt x="3" y="13620"/>
                      <a:pt x="3" y="13615"/>
                    </a:cubicBezTo>
                    <a:close/>
                    <a:moveTo>
                      <a:pt x="3" y="13583"/>
                    </a:moveTo>
                    <a:lnTo>
                      <a:pt x="3" y="13583"/>
                    </a:lnTo>
                    <a:cubicBezTo>
                      <a:pt x="3" y="13579"/>
                      <a:pt x="7" y="13575"/>
                      <a:pt x="11" y="13575"/>
                    </a:cubicBezTo>
                    <a:cubicBezTo>
                      <a:pt x="16" y="13575"/>
                      <a:pt x="19" y="13579"/>
                      <a:pt x="19" y="13583"/>
                    </a:cubicBezTo>
                    <a:cubicBezTo>
                      <a:pt x="19" y="13588"/>
                      <a:pt x="16" y="13591"/>
                      <a:pt x="11" y="13591"/>
                    </a:cubicBezTo>
                    <a:cubicBezTo>
                      <a:pt x="7" y="13591"/>
                      <a:pt x="3" y="13588"/>
                      <a:pt x="3" y="13583"/>
                    </a:cubicBezTo>
                    <a:close/>
                    <a:moveTo>
                      <a:pt x="3" y="13551"/>
                    </a:moveTo>
                    <a:lnTo>
                      <a:pt x="3" y="13551"/>
                    </a:lnTo>
                    <a:cubicBezTo>
                      <a:pt x="3" y="13547"/>
                      <a:pt x="7" y="13543"/>
                      <a:pt x="11" y="13543"/>
                    </a:cubicBezTo>
                    <a:cubicBezTo>
                      <a:pt x="16" y="13543"/>
                      <a:pt x="19" y="13547"/>
                      <a:pt x="19" y="13551"/>
                    </a:cubicBezTo>
                    <a:cubicBezTo>
                      <a:pt x="19" y="13556"/>
                      <a:pt x="16" y="13559"/>
                      <a:pt x="11" y="13559"/>
                    </a:cubicBezTo>
                    <a:cubicBezTo>
                      <a:pt x="7" y="13559"/>
                      <a:pt x="3" y="13556"/>
                      <a:pt x="3" y="13551"/>
                    </a:cubicBezTo>
                    <a:close/>
                    <a:moveTo>
                      <a:pt x="4" y="13519"/>
                    </a:moveTo>
                    <a:lnTo>
                      <a:pt x="4" y="13519"/>
                    </a:lnTo>
                    <a:cubicBezTo>
                      <a:pt x="4" y="13515"/>
                      <a:pt x="7" y="13511"/>
                      <a:pt x="12" y="13511"/>
                    </a:cubicBezTo>
                    <a:cubicBezTo>
                      <a:pt x="16" y="13511"/>
                      <a:pt x="20" y="13515"/>
                      <a:pt x="20" y="13519"/>
                    </a:cubicBezTo>
                    <a:cubicBezTo>
                      <a:pt x="20" y="13524"/>
                      <a:pt x="16" y="13527"/>
                      <a:pt x="12" y="13527"/>
                    </a:cubicBezTo>
                    <a:cubicBezTo>
                      <a:pt x="7" y="13527"/>
                      <a:pt x="4" y="13524"/>
                      <a:pt x="4" y="13519"/>
                    </a:cubicBezTo>
                    <a:close/>
                    <a:moveTo>
                      <a:pt x="4" y="13487"/>
                    </a:moveTo>
                    <a:lnTo>
                      <a:pt x="4" y="13487"/>
                    </a:lnTo>
                    <a:cubicBezTo>
                      <a:pt x="4" y="13483"/>
                      <a:pt x="7" y="13479"/>
                      <a:pt x="12" y="13479"/>
                    </a:cubicBezTo>
                    <a:cubicBezTo>
                      <a:pt x="16" y="13479"/>
                      <a:pt x="20" y="13483"/>
                      <a:pt x="20" y="13487"/>
                    </a:cubicBezTo>
                    <a:cubicBezTo>
                      <a:pt x="20" y="13492"/>
                      <a:pt x="16" y="13495"/>
                      <a:pt x="12" y="13495"/>
                    </a:cubicBezTo>
                    <a:cubicBezTo>
                      <a:pt x="7" y="13495"/>
                      <a:pt x="4" y="13492"/>
                      <a:pt x="4" y="13487"/>
                    </a:cubicBezTo>
                    <a:close/>
                    <a:moveTo>
                      <a:pt x="4" y="13455"/>
                    </a:moveTo>
                    <a:lnTo>
                      <a:pt x="4" y="13455"/>
                    </a:lnTo>
                    <a:cubicBezTo>
                      <a:pt x="4" y="13451"/>
                      <a:pt x="7" y="13447"/>
                      <a:pt x="12" y="13447"/>
                    </a:cubicBezTo>
                    <a:cubicBezTo>
                      <a:pt x="16" y="13447"/>
                      <a:pt x="20" y="13451"/>
                      <a:pt x="20" y="13455"/>
                    </a:cubicBezTo>
                    <a:cubicBezTo>
                      <a:pt x="20" y="13460"/>
                      <a:pt x="16" y="13463"/>
                      <a:pt x="12" y="13463"/>
                    </a:cubicBezTo>
                    <a:cubicBezTo>
                      <a:pt x="7" y="13463"/>
                      <a:pt x="4" y="13460"/>
                      <a:pt x="4" y="13455"/>
                    </a:cubicBezTo>
                    <a:close/>
                    <a:moveTo>
                      <a:pt x="4" y="13423"/>
                    </a:moveTo>
                    <a:lnTo>
                      <a:pt x="4" y="13423"/>
                    </a:lnTo>
                    <a:cubicBezTo>
                      <a:pt x="4" y="13419"/>
                      <a:pt x="7" y="13415"/>
                      <a:pt x="12" y="13415"/>
                    </a:cubicBezTo>
                    <a:cubicBezTo>
                      <a:pt x="16" y="13415"/>
                      <a:pt x="20" y="13419"/>
                      <a:pt x="20" y="13423"/>
                    </a:cubicBezTo>
                    <a:cubicBezTo>
                      <a:pt x="20" y="13428"/>
                      <a:pt x="16" y="13431"/>
                      <a:pt x="12" y="13431"/>
                    </a:cubicBezTo>
                    <a:cubicBezTo>
                      <a:pt x="7" y="13431"/>
                      <a:pt x="4" y="13428"/>
                      <a:pt x="4" y="13423"/>
                    </a:cubicBezTo>
                    <a:close/>
                    <a:moveTo>
                      <a:pt x="4" y="13391"/>
                    </a:moveTo>
                    <a:lnTo>
                      <a:pt x="4" y="13391"/>
                    </a:lnTo>
                    <a:cubicBezTo>
                      <a:pt x="4" y="13387"/>
                      <a:pt x="7" y="13383"/>
                      <a:pt x="12" y="13383"/>
                    </a:cubicBezTo>
                    <a:cubicBezTo>
                      <a:pt x="16" y="13383"/>
                      <a:pt x="20" y="13387"/>
                      <a:pt x="20" y="13391"/>
                    </a:cubicBezTo>
                    <a:cubicBezTo>
                      <a:pt x="20" y="13396"/>
                      <a:pt x="16" y="13399"/>
                      <a:pt x="12" y="13399"/>
                    </a:cubicBezTo>
                    <a:cubicBezTo>
                      <a:pt x="7" y="13399"/>
                      <a:pt x="4" y="13396"/>
                      <a:pt x="4" y="13391"/>
                    </a:cubicBezTo>
                    <a:close/>
                    <a:moveTo>
                      <a:pt x="4" y="13359"/>
                    </a:moveTo>
                    <a:lnTo>
                      <a:pt x="4" y="13359"/>
                    </a:lnTo>
                    <a:cubicBezTo>
                      <a:pt x="4" y="13355"/>
                      <a:pt x="7" y="13351"/>
                      <a:pt x="12" y="13351"/>
                    </a:cubicBezTo>
                    <a:cubicBezTo>
                      <a:pt x="16" y="13351"/>
                      <a:pt x="20" y="13355"/>
                      <a:pt x="20" y="13359"/>
                    </a:cubicBezTo>
                    <a:cubicBezTo>
                      <a:pt x="20" y="13364"/>
                      <a:pt x="16" y="13367"/>
                      <a:pt x="12" y="13367"/>
                    </a:cubicBezTo>
                    <a:cubicBezTo>
                      <a:pt x="7" y="13367"/>
                      <a:pt x="4" y="13364"/>
                      <a:pt x="4" y="13359"/>
                    </a:cubicBezTo>
                    <a:close/>
                    <a:moveTo>
                      <a:pt x="4" y="13327"/>
                    </a:moveTo>
                    <a:lnTo>
                      <a:pt x="4" y="13327"/>
                    </a:lnTo>
                    <a:cubicBezTo>
                      <a:pt x="4" y="13323"/>
                      <a:pt x="7" y="13319"/>
                      <a:pt x="12" y="13319"/>
                    </a:cubicBezTo>
                    <a:cubicBezTo>
                      <a:pt x="16" y="13319"/>
                      <a:pt x="20" y="13323"/>
                      <a:pt x="20" y="13327"/>
                    </a:cubicBezTo>
                    <a:cubicBezTo>
                      <a:pt x="20" y="13332"/>
                      <a:pt x="16" y="13335"/>
                      <a:pt x="12" y="13335"/>
                    </a:cubicBezTo>
                    <a:cubicBezTo>
                      <a:pt x="7" y="13335"/>
                      <a:pt x="4" y="13332"/>
                      <a:pt x="4" y="13327"/>
                    </a:cubicBezTo>
                    <a:close/>
                    <a:moveTo>
                      <a:pt x="4" y="13295"/>
                    </a:moveTo>
                    <a:lnTo>
                      <a:pt x="4" y="13295"/>
                    </a:lnTo>
                    <a:cubicBezTo>
                      <a:pt x="4" y="13291"/>
                      <a:pt x="7" y="13287"/>
                      <a:pt x="12" y="13287"/>
                    </a:cubicBezTo>
                    <a:cubicBezTo>
                      <a:pt x="16" y="13287"/>
                      <a:pt x="20" y="13291"/>
                      <a:pt x="20" y="13295"/>
                    </a:cubicBezTo>
                    <a:cubicBezTo>
                      <a:pt x="20" y="13300"/>
                      <a:pt x="16" y="13303"/>
                      <a:pt x="12" y="13303"/>
                    </a:cubicBezTo>
                    <a:cubicBezTo>
                      <a:pt x="7" y="13303"/>
                      <a:pt x="4" y="13300"/>
                      <a:pt x="4" y="13295"/>
                    </a:cubicBezTo>
                    <a:close/>
                    <a:moveTo>
                      <a:pt x="4" y="13263"/>
                    </a:moveTo>
                    <a:lnTo>
                      <a:pt x="4" y="13263"/>
                    </a:lnTo>
                    <a:cubicBezTo>
                      <a:pt x="4" y="13259"/>
                      <a:pt x="7" y="13255"/>
                      <a:pt x="12" y="13255"/>
                    </a:cubicBezTo>
                    <a:cubicBezTo>
                      <a:pt x="16" y="13255"/>
                      <a:pt x="20" y="13259"/>
                      <a:pt x="20" y="13263"/>
                    </a:cubicBezTo>
                    <a:cubicBezTo>
                      <a:pt x="20" y="13268"/>
                      <a:pt x="16" y="13271"/>
                      <a:pt x="12" y="13271"/>
                    </a:cubicBezTo>
                    <a:cubicBezTo>
                      <a:pt x="7" y="13271"/>
                      <a:pt x="4" y="13268"/>
                      <a:pt x="4" y="13263"/>
                    </a:cubicBezTo>
                    <a:close/>
                    <a:moveTo>
                      <a:pt x="4" y="13231"/>
                    </a:moveTo>
                    <a:lnTo>
                      <a:pt x="4" y="13231"/>
                    </a:lnTo>
                    <a:cubicBezTo>
                      <a:pt x="4" y="13227"/>
                      <a:pt x="7" y="13223"/>
                      <a:pt x="12" y="13223"/>
                    </a:cubicBezTo>
                    <a:cubicBezTo>
                      <a:pt x="16" y="13223"/>
                      <a:pt x="20" y="13227"/>
                      <a:pt x="20" y="13231"/>
                    </a:cubicBezTo>
                    <a:cubicBezTo>
                      <a:pt x="20" y="13236"/>
                      <a:pt x="16" y="13239"/>
                      <a:pt x="12" y="13239"/>
                    </a:cubicBezTo>
                    <a:cubicBezTo>
                      <a:pt x="7" y="13239"/>
                      <a:pt x="4" y="13236"/>
                      <a:pt x="4" y="13231"/>
                    </a:cubicBezTo>
                    <a:close/>
                    <a:moveTo>
                      <a:pt x="4" y="13199"/>
                    </a:moveTo>
                    <a:lnTo>
                      <a:pt x="4" y="13199"/>
                    </a:lnTo>
                    <a:cubicBezTo>
                      <a:pt x="4" y="13195"/>
                      <a:pt x="7" y="13191"/>
                      <a:pt x="12" y="13191"/>
                    </a:cubicBezTo>
                    <a:cubicBezTo>
                      <a:pt x="16" y="13191"/>
                      <a:pt x="20" y="13195"/>
                      <a:pt x="20" y="13199"/>
                    </a:cubicBezTo>
                    <a:cubicBezTo>
                      <a:pt x="20" y="13204"/>
                      <a:pt x="16" y="13207"/>
                      <a:pt x="12" y="13207"/>
                    </a:cubicBezTo>
                    <a:cubicBezTo>
                      <a:pt x="7" y="13207"/>
                      <a:pt x="4" y="13204"/>
                      <a:pt x="4" y="13199"/>
                    </a:cubicBezTo>
                    <a:close/>
                    <a:moveTo>
                      <a:pt x="4" y="13167"/>
                    </a:moveTo>
                    <a:lnTo>
                      <a:pt x="4" y="13167"/>
                    </a:lnTo>
                    <a:cubicBezTo>
                      <a:pt x="4" y="13163"/>
                      <a:pt x="7" y="13159"/>
                      <a:pt x="12" y="13159"/>
                    </a:cubicBezTo>
                    <a:cubicBezTo>
                      <a:pt x="16" y="13159"/>
                      <a:pt x="20" y="13163"/>
                      <a:pt x="20" y="13167"/>
                    </a:cubicBezTo>
                    <a:cubicBezTo>
                      <a:pt x="20" y="13172"/>
                      <a:pt x="16" y="13175"/>
                      <a:pt x="12" y="13175"/>
                    </a:cubicBezTo>
                    <a:cubicBezTo>
                      <a:pt x="7" y="13175"/>
                      <a:pt x="4" y="13172"/>
                      <a:pt x="4" y="13167"/>
                    </a:cubicBezTo>
                    <a:close/>
                    <a:moveTo>
                      <a:pt x="4" y="13135"/>
                    </a:moveTo>
                    <a:lnTo>
                      <a:pt x="4" y="13135"/>
                    </a:lnTo>
                    <a:cubicBezTo>
                      <a:pt x="4" y="13131"/>
                      <a:pt x="7" y="13127"/>
                      <a:pt x="12" y="13127"/>
                    </a:cubicBezTo>
                    <a:cubicBezTo>
                      <a:pt x="16" y="13127"/>
                      <a:pt x="20" y="13131"/>
                      <a:pt x="20" y="13135"/>
                    </a:cubicBezTo>
                    <a:cubicBezTo>
                      <a:pt x="20" y="13140"/>
                      <a:pt x="16" y="13143"/>
                      <a:pt x="12" y="13143"/>
                    </a:cubicBezTo>
                    <a:cubicBezTo>
                      <a:pt x="7" y="13143"/>
                      <a:pt x="4" y="13140"/>
                      <a:pt x="4" y="13135"/>
                    </a:cubicBezTo>
                    <a:close/>
                    <a:moveTo>
                      <a:pt x="4" y="13103"/>
                    </a:moveTo>
                    <a:lnTo>
                      <a:pt x="4" y="13103"/>
                    </a:lnTo>
                    <a:cubicBezTo>
                      <a:pt x="4" y="13099"/>
                      <a:pt x="7" y="13095"/>
                      <a:pt x="12" y="13095"/>
                    </a:cubicBezTo>
                    <a:cubicBezTo>
                      <a:pt x="16" y="13095"/>
                      <a:pt x="20" y="13099"/>
                      <a:pt x="20" y="13103"/>
                    </a:cubicBezTo>
                    <a:cubicBezTo>
                      <a:pt x="20" y="13108"/>
                      <a:pt x="16" y="13111"/>
                      <a:pt x="12" y="13111"/>
                    </a:cubicBezTo>
                    <a:cubicBezTo>
                      <a:pt x="7" y="13111"/>
                      <a:pt x="4" y="13108"/>
                      <a:pt x="4" y="13103"/>
                    </a:cubicBezTo>
                    <a:close/>
                    <a:moveTo>
                      <a:pt x="4" y="13071"/>
                    </a:moveTo>
                    <a:lnTo>
                      <a:pt x="4" y="13071"/>
                    </a:lnTo>
                    <a:cubicBezTo>
                      <a:pt x="4" y="13067"/>
                      <a:pt x="7" y="13063"/>
                      <a:pt x="12" y="13063"/>
                    </a:cubicBezTo>
                    <a:cubicBezTo>
                      <a:pt x="16" y="13063"/>
                      <a:pt x="20" y="13067"/>
                      <a:pt x="20" y="13071"/>
                    </a:cubicBezTo>
                    <a:cubicBezTo>
                      <a:pt x="20" y="13076"/>
                      <a:pt x="16" y="13079"/>
                      <a:pt x="12" y="13079"/>
                    </a:cubicBezTo>
                    <a:cubicBezTo>
                      <a:pt x="7" y="13079"/>
                      <a:pt x="4" y="13076"/>
                      <a:pt x="4" y="13071"/>
                    </a:cubicBezTo>
                    <a:close/>
                    <a:moveTo>
                      <a:pt x="4" y="13039"/>
                    </a:moveTo>
                    <a:lnTo>
                      <a:pt x="4" y="13039"/>
                    </a:lnTo>
                    <a:cubicBezTo>
                      <a:pt x="4" y="13035"/>
                      <a:pt x="7" y="13031"/>
                      <a:pt x="12" y="13031"/>
                    </a:cubicBezTo>
                    <a:cubicBezTo>
                      <a:pt x="16" y="13031"/>
                      <a:pt x="20" y="13035"/>
                      <a:pt x="20" y="13039"/>
                    </a:cubicBezTo>
                    <a:cubicBezTo>
                      <a:pt x="20" y="13044"/>
                      <a:pt x="16" y="13047"/>
                      <a:pt x="12" y="13047"/>
                    </a:cubicBezTo>
                    <a:cubicBezTo>
                      <a:pt x="7" y="13047"/>
                      <a:pt x="4" y="13044"/>
                      <a:pt x="4" y="13039"/>
                    </a:cubicBezTo>
                    <a:close/>
                    <a:moveTo>
                      <a:pt x="4" y="13007"/>
                    </a:moveTo>
                    <a:lnTo>
                      <a:pt x="4" y="13007"/>
                    </a:lnTo>
                    <a:cubicBezTo>
                      <a:pt x="4" y="13003"/>
                      <a:pt x="7" y="12999"/>
                      <a:pt x="12" y="12999"/>
                    </a:cubicBezTo>
                    <a:cubicBezTo>
                      <a:pt x="16" y="12999"/>
                      <a:pt x="20" y="13003"/>
                      <a:pt x="20" y="13007"/>
                    </a:cubicBezTo>
                    <a:cubicBezTo>
                      <a:pt x="20" y="13012"/>
                      <a:pt x="16" y="13015"/>
                      <a:pt x="12" y="13015"/>
                    </a:cubicBezTo>
                    <a:cubicBezTo>
                      <a:pt x="7" y="13015"/>
                      <a:pt x="4" y="13012"/>
                      <a:pt x="4" y="13007"/>
                    </a:cubicBezTo>
                    <a:close/>
                    <a:moveTo>
                      <a:pt x="4" y="12975"/>
                    </a:moveTo>
                    <a:lnTo>
                      <a:pt x="4" y="12975"/>
                    </a:lnTo>
                    <a:cubicBezTo>
                      <a:pt x="4" y="12971"/>
                      <a:pt x="7" y="12967"/>
                      <a:pt x="12" y="12967"/>
                    </a:cubicBezTo>
                    <a:cubicBezTo>
                      <a:pt x="16" y="12967"/>
                      <a:pt x="20" y="12971"/>
                      <a:pt x="20" y="12975"/>
                    </a:cubicBezTo>
                    <a:cubicBezTo>
                      <a:pt x="20" y="12979"/>
                      <a:pt x="16" y="12983"/>
                      <a:pt x="12" y="12983"/>
                    </a:cubicBezTo>
                    <a:cubicBezTo>
                      <a:pt x="7" y="12983"/>
                      <a:pt x="4" y="12979"/>
                      <a:pt x="4" y="12975"/>
                    </a:cubicBezTo>
                    <a:close/>
                    <a:moveTo>
                      <a:pt x="4" y="12943"/>
                    </a:moveTo>
                    <a:lnTo>
                      <a:pt x="4" y="12943"/>
                    </a:lnTo>
                    <a:cubicBezTo>
                      <a:pt x="4" y="12939"/>
                      <a:pt x="7" y="12935"/>
                      <a:pt x="12" y="12935"/>
                    </a:cubicBezTo>
                    <a:cubicBezTo>
                      <a:pt x="16" y="12935"/>
                      <a:pt x="20" y="12939"/>
                      <a:pt x="20" y="12943"/>
                    </a:cubicBezTo>
                    <a:cubicBezTo>
                      <a:pt x="20" y="12947"/>
                      <a:pt x="16" y="12951"/>
                      <a:pt x="12" y="12951"/>
                    </a:cubicBezTo>
                    <a:cubicBezTo>
                      <a:pt x="7" y="12951"/>
                      <a:pt x="4" y="12947"/>
                      <a:pt x="4" y="12943"/>
                    </a:cubicBezTo>
                    <a:close/>
                    <a:moveTo>
                      <a:pt x="4" y="12911"/>
                    </a:moveTo>
                    <a:lnTo>
                      <a:pt x="4" y="12911"/>
                    </a:lnTo>
                    <a:cubicBezTo>
                      <a:pt x="4" y="12907"/>
                      <a:pt x="7" y="12903"/>
                      <a:pt x="12" y="12903"/>
                    </a:cubicBezTo>
                    <a:cubicBezTo>
                      <a:pt x="16" y="12903"/>
                      <a:pt x="20" y="12907"/>
                      <a:pt x="20" y="12911"/>
                    </a:cubicBezTo>
                    <a:cubicBezTo>
                      <a:pt x="20" y="12915"/>
                      <a:pt x="16" y="12919"/>
                      <a:pt x="12" y="12919"/>
                    </a:cubicBezTo>
                    <a:cubicBezTo>
                      <a:pt x="7" y="12919"/>
                      <a:pt x="4" y="12915"/>
                      <a:pt x="4" y="12911"/>
                    </a:cubicBezTo>
                    <a:close/>
                    <a:moveTo>
                      <a:pt x="4" y="12879"/>
                    </a:moveTo>
                    <a:lnTo>
                      <a:pt x="4" y="12879"/>
                    </a:lnTo>
                    <a:cubicBezTo>
                      <a:pt x="4" y="12875"/>
                      <a:pt x="7" y="12871"/>
                      <a:pt x="12" y="12871"/>
                    </a:cubicBezTo>
                    <a:cubicBezTo>
                      <a:pt x="16" y="12871"/>
                      <a:pt x="20" y="12875"/>
                      <a:pt x="20" y="12879"/>
                    </a:cubicBezTo>
                    <a:cubicBezTo>
                      <a:pt x="20" y="12883"/>
                      <a:pt x="16" y="12887"/>
                      <a:pt x="12" y="12887"/>
                    </a:cubicBezTo>
                    <a:cubicBezTo>
                      <a:pt x="7" y="12887"/>
                      <a:pt x="4" y="12883"/>
                      <a:pt x="4" y="12879"/>
                    </a:cubicBezTo>
                    <a:close/>
                    <a:moveTo>
                      <a:pt x="4" y="12847"/>
                    </a:moveTo>
                    <a:lnTo>
                      <a:pt x="4" y="12847"/>
                    </a:lnTo>
                    <a:cubicBezTo>
                      <a:pt x="4" y="12843"/>
                      <a:pt x="7" y="12839"/>
                      <a:pt x="12" y="12839"/>
                    </a:cubicBezTo>
                    <a:cubicBezTo>
                      <a:pt x="16" y="12839"/>
                      <a:pt x="20" y="12843"/>
                      <a:pt x="20" y="12847"/>
                    </a:cubicBezTo>
                    <a:cubicBezTo>
                      <a:pt x="20" y="12851"/>
                      <a:pt x="16" y="12855"/>
                      <a:pt x="12" y="12855"/>
                    </a:cubicBezTo>
                    <a:cubicBezTo>
                      <a:pt x="7" y="12855"/>
                      <a:pt x="4" y="12851"/>
                      <a:pt x="4" y="12847"/>
                    </a:cubicBezTo>
                    <a:close/>
                    <a:moveTo>
                      <a:pt x="4" y="12815"/>
                    </a:moveTo>
                    <a:lnTo>
                      <a:pt x="4" y="12815"/>
                    </a:lnTo>
                    <a:cubicBezTo>
                      <a:pt x="4" y="12811"/>
                      <a:pt x="7" y="12807"/>
                      <a:pt x="12" y="12807"/>
                    </a:cubicBezTo>
                    <a:cubicBezTo>
                      <a:pt x="16" y="12807"/>
                      <a:pt x="20" y="12811"/>
                      <a:pt x="20" y="12815"/>
                    </a:cubicBezTo>
                    <a:cubicBezTo>
                      <a:pt x="20" y="12819"/>
                      <a:pt x="16" y="12823"/>
                      <a:pt x="12" y="12823"/>
                    </a:cubicBezTo>
                    <a:cubicBezTo>
                      <a:pt x="7" y="12823"/>
                      <a:pt x="4" y="12819"/>
                      <a:pt x="4" y="12815"/>
                    </a:cubicBezTo>
                    <a:close/>
                    <a:moveTo>
                      <a:pt x="4" y="12783"/>
                    </a:moveTo>
                    <a:lnTo>
                      <a:pt x="4" y="12783"/>
                    </a:lnTo>
                    <a:cubicBezTo>
                      <a:pt x="4" y="12779"/>
                      <a:pt x="7" y="12775"/>
                      <a:pt x="12" y="12775"/>
                    </a:cubicBezTo>
                    <a:cubicBezTo>
                      <a:pt x="16" y="12775"/>
                      <a:pt x="20" y="12779"/>
                      <a:pt x="20" y="12783"/>
                    </a:cubicBezTo>
                    <a:cubicBezTo>
                      <a:pt x="20" y="12787"/>
                      <a:pt x="16" y="12791"/>
                      <a:pt x="12" y="12791"/>
                    </a:cubicBezTo>
                    <a:cubicBezTo>
                      <a:pt x="7" y="12791"/>
                      <a:pt x="4" y="12787"/>
                      <a:pt x="4" y="12783"/>
                    </a:cubicBezTo>
                    <a:close/>
                    <a:moveTo>
                      <a:pt x="4" y="12751"/>
                    </a:moveTo>
                    <a:lnTo>
                      <a:pt x="4" y="12751"/>
                    </a:lnTo>
                    <a:cubicBezTo>
                      <a:pt x="4" y="12747"/>
                      <a:pt x="7" y="12743"/>
                      <a:pt x="12" y="12743"/>
                    </a:cubicBezTo>
                    <a:cubicBezTo>
                      <a:pt x="16" y="12743"/>
                      <a:pt x="20" y="12747"/>
                      <a:pt x="20" y="12751"/>
                    </a:cubicBezTo>
                    <a:cubicBezTo>
                      <a:pt x="20" y="12755"/>
                      <a:pt x="16" y="12759"/>
                      <a:pt x="12" y="12759"/>
                    </a:cubicBezTo>
                    <a:cubicBezTo>
                      <a:pt x="7" y="12759"/>
                      <a:pt x="4" y="12755"/>
                      <a:pt x="4" y="12751"/>
                    </a:cubicBezTo>
                    <a:close/>
                    <a:moveTo>
                      <a:pt x="4" y="12719"/>
                    </a:moveTo>
                    <a:lnTo>
                      <a:pt x="4" y="12719"/>
                    </a:lnTo>
                    <a:cubicBezTo>
                      <a:pt x="4" y="12715"/>
                      <a:pt x="7" y="12711"/>
                      <a:pt x="12" y="12711"/>
                    </a:cubicBezTo>
                    <a:cubicBezTo>
                      <a:pt x="16" y="12711"/>
                      <a:pt x="20" y="12715"/>
                      <a:pt x="20" y="12719"/>
                    </a:cubicBezTo>
                    <a:cubicBezTo>
                      <a:pt x="20" y="12723"/>
                      <a:pt x="16" y="12727"/>
                      <a:pt x="12" y="12727"/>
                    </a:cubicBezTo>
                    <a:cubicBezTo>
                      <a:pt x="7" y="12727"/>
                      <a:pt x="4" y="12723"/>
                      <a:pt x="4" y="12719"/>
                    </a:cubicBezTo>
                    <a:close/>
                    <a:moveTo>
                      <a:pt x="4" y="12687"/>
                    </a:moveTo>
                    <a:lnTo>
                      <a:pt x="4" y="12687"/>
                    </a:lnTo>
                    <a:cubicBezTo>
                      <a:pt x="4" y="12682"/>
                      <a:pt x="7" y="12679"/>
                      <a:pt x="12" y="12679"/>
                    </a:cubicBezTo>
                    <a:cubicBezTo>
                      <a:pt x="16" y="12679"/>
                      <a:pt x="20" y="12682"/>
                      <a:pt x="20" y="12687"/>
                    </a:cubicBezTo>
                    <a:cubicBezTo>
                      <a:pt x="20" y="12691"/>
                      <a:pt x="16" y="12695"/>
                      <a:pt x="12" y="12695"/>
                    </a:cubicBezTo>
                    <a:cubicBezTo>
                      <a:pt x="7" y="12695"/>
                      <a:pt x="4" y="12691"/>
                      <a:pt x="4" y="12687"/>
                    </a:cubicBezTo>
                    <a:close/>
                    <a:moveTo>
                      <a:pt x="4" y="12655"/>
                    </a:moveTo>
                    <a:lnTo>
                      <a:pt x="4" y="12655"/>
                    </a:lnTo>
                    <a:cubicBezTo>
                      <a:pt x="4" y="12650"/>
                      <a:pt x="7" y="12647"/>
                      <a:pt x="12" y="12647"/>
                    </a:cubicBezTo>
                    <a:cubicBezTo>
                      <a:pt x="16" y="12647"/>
                      <a:pt x="20" y="12650"/>
                      <a:pt x="20" y="12655"/>
                    </a:cubicBezTo>
                    <a:cubicBezTo>
                      <a:pt x="20" y="12659"/>
                      <a:pt x="16" y="12663"/>
                      <a:pt x="12" y="12663"/>
                    </a:cubicBezTo>
                    <a:cubicBezTo>
                      <a:pt x="7" y="12663"/>
                      <a:pt x="4" y="12659"/>
                      <a:pt x="4" y="12655"/>
                    </a:cubicBezTo>
                    <a:close/>
                    <a:moveTo>
                      <a:pt x="4" y="12623"/>
                    </a:moveTo>
                    <a:lnTo>
                      <a:pt x="4" y="12623"/>
                    </a:lnTo>
                    <a:cubicBezTo>
                      <a:pt x="4" y="12618"/>
                      <a:pt x="7" y="12615"/>
                      <a:pt x="12" y="12615"/>
                    </a:cubicBezTo>
                    <a:cubicBezTo>
                      <a:pt x="16" y="12615"/>
                      <a:pt x="20" y="12618"/>
                      <a:pt x="20" y="12623"/>
                    </a:cubicBezTo>
                    <a:cubicBezTo>
                      <a:pt x="20" y="12627"/>
                      <a:pt x="16" y="12631"/>
                      <a:pt x="12" y="12631"/>
                    </a:cubicBezTo>
                    <a:cubicBezTo>
                      <a:pt x="7" y="12631"/>
                      <a:pt x="4" y="12627"/>
                      <a:pt x="4" y="12623"/>
                    </a:cubicBezTo>
                    <a:close/>
                    <a:moveTo>
                      <a:pt x="4" y="12591"/>
                    </a:moveTo>
                    <a:lnTo>
                      <a:pt x="4" y="12591"/>
                    </a:lnTo>
                    <a:cubicBezTo>
                      <a:pt x="4" y="12586"/>
                      <a:pt x="7" y="12583"/>
                      <a:pt x="12" y="12583"/>
                    </a:cubicBezTo>
                    <a:cubicBezTo>
                      <a:pt x="16" y="12583"/>
                      <a:pt x="20" y="12586"/>
                      <a:pt x="20" y="12591"/>
                    </a:cubicBezTo>
                    <a:cubicBezTo>
                      <a:pt x="20" y="12595"/>
                      <a:pt x="16" y="12599"/>
                      <a:pt x="12" y="12599"/>
                    </a:cubicBezTo>
                    <a:cubicBezTo>
                      <a:pt x="7" y="12599"/>
                      <a:pt x="4" y="12595"/>
                      <a:pt x="4" y="12591"/>
                    </a:cubicBezTo>
                    <a:close/>
                    <a:moveTo>
                      <a:pt x="4" y="12559"/>
                    </a:moveTo>
                    <a:lnTo>
                      <a:pt x="4" y="12559"/>
                    </a:lnTo>
                    <a:cubicBezTo>
                      <a:pt x="4" y="12554"/>
                      <a:pt x="7" y="12551"/>
                      <a:pt x="12" y="12551"/>
                    </a:cubicBezTo>
                    <a:cubicBezTo>
                      <a:pt x="16" y="12551"/>
                      <a:pt x="20" y="12554"/>
                      <a:pt x="20" y="12559"/>
                    </a:cubicBezTo>
                    <a:cubicBezTo>
                      <a:pt x="20" y="12563"/>
                      <a:pt x="16" y="12567"/>
                      <a:pt x="12" y="12567"/>
                    </a:cubicBezTo>
                    <a:cubicBezTo>
                      <a:pt x="7" y="12567"/>
                      <a:pt x="4" y="12563"/>
                      <a:pt x="4" y="12559"/>
                    </a:cubicBezTo>
                    <a:close/>
                    <a:moveTo>
                      <a:pt x="4" y="12527"/>
                    </a:moveTo>
                    <a:lnTo>
                      <a:pt x="4" y="12527"/>
                    </a:lnTo>
                    <a:cubicBezTo>
                      <a:pt x="4" y="12522"/>
                      <a:pt x="7" y="12519"/>
                      <a:pt x="12" y="12519"/>
                    </a:cubicBezTo>
                    <a:cubicBezTo>
                      <a:pt x="16" y="12519"/>
                      <a:pt x="20" y="12522"/>
                      <a:pt x="20" y="12527"/>
                    </a:cubicBezTo>
                    <a:cubicBezTo>
                      <a:pt x="20" y="12531"/>
                      <a:pt x="16" y="12535"/>
                      <a:pt x="12" y="12535"/>
                    </a:cubicBezTo>
                    <a:cubicBezTo>
                      <a:pt x="7" y="12535"/>
                      <a:pt x="4" y="12531"/>
                      <a:pt x="4" y="12527"/>
                    </a:cubicBezTo>
                    <a:close/>
                    <a:moveTo>
                      <a:pt x="4" y="12495"/>
                    </a:moveTo>
                    <a:lnTo>
                      <a:pt x="4" y="12495"/>
                    </a:lnTo>
                    <a:cubicBezTo>
                      <a:pt x="4" y="12490"/>
                      <a:pt x="7" y="12487"/>
                      <a:pt x="12" y="12487"/>
                    </a:cubicBezTo>
                    <a:cubicBezTo>
                      <a:pt x="16" y="12487"/>
                      <a:pt x="20" y="12490"/>
                      <a:pt x="20" y="12495"/>
                    </a:cubicBezTo>
                    <a:cubicBezTo>
                      <a:pt x="20" y="12499"/>
                      <a:pt x="16" y="12503"/>
                      <a:pt x="12" y="12503"/>
                    </a:cubicBezTo>
                    <a:cubicBezTo>
                      <a:pt x="7" y="12503"/>
                      <a:pt x="4" y="12499"/>
                      <a:pt x="4" y="12495"/>
                    </a:cubicBezTo>
                    <a:close/>
                    <a:moveTo>
                      <a:pt x="4" y="12463"/>
                    </a:moveTo>
                    <a:lnTo>
                      <a:pt x="4" y="12463"/>
                    </a:lnTo>
                    <a:cubicBezTo>
                      <a:pt x="4" y="12458"/>
                      <a:pt x="7" y="12455"/>
                      <a:pt x="12" y="12455"/>
                    </a:cubicBezTo>
                    <a:cubicBezTo>
                      <a:pt x="16" y="12455"/>
                      <a:pt x="20" y="12458"/>
                      <a:pt x="20" y="12463"/>
                    </a:cubicBezTo>
                    <a:cubicBezTo>
                      <a:pt x="20" y="12467"/>
                      <a:pt x="16" y="12471"/>
                      <a:pt x="12" y="12471"/>
                    </a:cubicBezTo>
                    <a:cubicBezTo>
                      <a:pt x="7" y="12471"/>
                      <a:pt x="4" y="12467"/>
                      <a:pt x="4" y="12463"/>
                    </a:cubicBezTo>
                    <a:close/>
                    <a:moveTo>
                      <a:pt x="4" y="12431"/>
                    </a:moveTo>
                    <a:lnTo>
                      <a:pt x="4" y="12431"/>
                    </a:lnTo>
                    <a:cubicBezTo>
                      <a:pt x="4" y="12426"/>
                      <a:pt x="7" y="12423"/>
                      <a:pt x="12" y="12423"/>
                    </a:cubicBezTo>
                    <a:cubicBezTo>
                      <a:pt x="16" y="12423"/>
                      <a:pt x="20" y="12426"/>
                      <a:pt x="20" y="12431"/>
                    </a:cubicBezTo>
                    <a:cubicBezTo>
                      <a:pt x="20" y="12435"/>
                      <a:pt x="16" y="12439"/>
                      <a:pt x="12" y="12439"/>
                    </a:cubicBezTo>
                    <a:cubicBezTo>
                      <a:pt x="7" y="12439"/>
                      <a:pt x="4" y="12435"/>
                      <a:pt x="4" y="12431"/>
                    </a:cubicBezTo>
                    <a:close/>
                    <a:moveTo>
                      <a:pt x="4" y="12399"/>
                    </a:moveTo>
                    <a:lnTo>
                      <a:pt x="4" y="12399"/>
                    </a:lnTo>
                    <a:cubicBezTo>
                      <a:pt x="4" y="12394"/>
                      <a:pt x="7" y="12391"/>
                      <a:pt x="12" y="12391"/>
                    </a:cubicBezTo>
                    <a:cubicBezTo>
                      <a:pt x="16" y="12391"/>
                      <a:pt x="20" y="12394"/>
                      <a:pt x="20" y="12399"/>
                    </a:cubicBezTo>
                    <a:cubicBezTo>
                      <a:pt x="20" y="12403"/>
                      <a:pt x="16" y="12407"/>
                      <a:pt x="12" y="12407"/>
                    </a:cubicBezTo>
                    <a:cubicBezTo>
                      <a:pt x="7" y="12407"/>
                      <a:pt x="4" y="12403"/>
                      <a:pt x="4" y="12399"/>
                    </a:cubicBezTo>
                    <a:close/>
                    <a:moveTo>
                      <a:pt x="4" y="12367"/>
                    </a:moveTo>
                    <a:lnTo>
                      <a:pt x="4" y="12367"/>
                    </a:lnTo>
                    <a:cubicBezTo>
                      <a:pt x="4" y="12362"/>
                      <a:pt x="7" y="12359"/>
                      <a:pt x="12" y="12359"/>
                    </a:cubicBezTo>
                    <a:cubicBezTo>
                      <a:pt x="16" y="12359"/>
                      <a:pt x="20" y="12362"/>
                      <a:pt x="20" y="12367"/>
                    </a:cubicBezTo>
                    <a:cubicBezTo>
                      <a:pt x="20" y="12371"/>
                      <a:pt x="16" y="12375"/>
                      <a:pt x="12" y="12375"/>
                    </a:cubicBezTo>
                    <a:cubicBezTo>
                      <a:pt x="7" y="12375"/>
                      <a:pt x="4" y="12371"/>
                      <a:pt x="4" y="12367"/>
                    </a:cubicBezTo>
                    <a:close/>
                    <a:moveTo>
                      <a:pt x="4" y="12335"/>
                    </a:moveTo>
                    <a:lnTo>
                      <a:pt x="4" y="12335"/>
                    </a:lnTo>
                    <a:cubicBezTo>
                      <a:pt x="4" y="12330"/>
                      <a:pt x="7" y="12327"/>
                      <a:pt x="12" y="12327"/>
                    </a:cubicBezTo>
                    <a:cubicBezTo>
                      <a:pt x="16" y="12327"/>
                      <a:pt x="20" y="12330"/>
                      <a:pt x="20" y="12335"/>
                    </a:cubicBezTo>
                    <a:cubicBezTo>
                      <a:pt x="20" y="12339"/>
                      <a:pt x="16" y="12343"/>
                      <a:pt x="12" y="12343"/>
                    </a:cubicBezTo>
                    <a:cubicBezTo>
                      <a:pt x="7" y="12343"/>
                      <a:pt x="4" y="12339"/>
                      <a:pt x="4" y="12335"/>
                    </a:cubicBezTo>
                    <a:close/>
                    <a:moveTo>
                      <a:pt x="4" y="12303"/>
                    </a:moveTo>
                    <a:lnTo>
                      <a:pt x="4" y="12303"/>
                    </a:lnTo>
                    <a:cubicBezTo>
                      <a:pt x="4" y="12298"/>
                      <a:pt x="7" y="12295"/>
                      <a:pt x="12" y="12295"/>
                    </a:cubicBezTo>
                    <a:cubicBezTo>
                      <a:pt x="16" y="12295"/>
                      <a:pt x="20" y="12298"/>
                      <a:pt x="20" y="12303"/>
                    </a:cubicBezTo>
                    <a:cubicBezTo>
                      <a:pt x="20" y="12307"/>
                      <a:pt x="16" y="12311"/>
                      <a:pt x="12" y="12311"/>
                    </a:cubicBezTo>
                    <a:cubicBezTo>
                      <a:pt x="7" y="12311"/>
                      <a:pt x="4" y="12307"/>
                      <a:pt x="4" y="12303"/>
                    </a:cubicBezTo>
                    <a:close/>
                    <a:moveTo>
                      <a:pt x="4" y="12271"/>
                    </a:moveTo>
                    <a:lnTo>
                      <a:pt x="4" y="12271"/>
                    </a:lnTo>
                    <a:cubicBezTo>
                      <a:pt x="4" y="12266"/>
                      <a:pt x="7" y="12263"/>
                      <a:pt x="12" y="12263"/>
                    </a:cubicBezTo>
                    <a:cubicBezTo>
                      <a:pt x="16" y="12263"/>
                      <a:pt x="20" y="12266"/>
                      <a:pt x="20" y="12271"/>
                    </a:cubicBezTo>
                    <a:cubicBezTo>
                      <a:pt x="20" y="12275"/>
                      <a:pt x="16" y="12279"/>
                      <a:pt x="12" y="12279"/>
                    </a:cubicBezTo>
                    <a:cubicBezTo>
                      <a:pt x="7" y="12279"/>
                      <a:pt x="4" y="12275"/>
                      <a:pt x="4" y="12271"/>
                    </a:cubicBezTo>
                    <a:close/>
                    <a:moveTo>
                      <a:pt x="4" y="12239"/>
                    </a:moveTo>
                    <a:lnTo>
                      <a:pt x="4" y="12239"/>
                    </a:lnTo>
                    <a:cubicBezTo>
                      <a:pt x="4" y="12234"/>
                      <a:pt x="7" y="12231"/>
                      <a:pt x="12" y="12231"/>
                    </a:cubicBezTo>
                    <a:cubicBezTo>
                      <a:pt x="16" y="12231"/>
                      <a:pt x="20" y="12234"/>
                      <a:pt x="20" y="12239"/>
                    </a:cubicBezTo>
                    <a:cubicBezTo>
                      <a:pt x="20" y="12243"/>
                      <a:pt x="16" y="12247"/>
                      <a:pt x="12" y="12247"/>
                    </a:cubicBezTo>
                    <a:cubicBezTo>
                      <a:pt x="7" y="12247"/>
                      <a:pt x="4" y="12243"/>
                      <a:pt x="4" y="12239"/>
                    </a:cubicBezTo>
                    <a:close/>
                    <a:moveTo>
                      <a:pt x="4" y="12207"/>
                    </a:moveTo>
                    <a:lnTo>
                      <a:pt x="4" y="12207"/>
                    </a:lnTo>
                    <a:cubicBezTo>
                      <a:pt x="4" y="12202"/>
                      <a:pt x="7" y="12199"/>
                      <a:pt x="12" y="12199"/>
                    </a:cubicBezTo>
                    <a:cubicBezTo>
                      <a:pt x="16" y="12199"/>
                      <a:pt x="20" y="12202"/>
                      <a:pt x="20" y="12207"/>
                    </a:cubicBezTo>
                    <a:cubicBezTo>
                      <a:pt x="20" y="12211"/>
                      <a:pt x="16" y="12215"/>
                      <a:pt x="12" y="12215"/>
                    </a:cubicBezTo>
                    <a:cubicBezTo>
                      <a:pt x="7" y="12215"/>
                      <a:pt x="4" y="12211"/>
                      <a:pt x="4" y="12207"/>
                    </a:cubicBezTo>
                    <a:close/>
                    <a:moveTo>
                      <a:pt x="4" y="12175"/>
                    </a:moveTo>
                    <a:lnTo>
                      <a:pt x="4" y="12175"/>
                    </a:lnTo>
                    <a:cubicBezTo>
                      <a:pt x="4" y="12170"/>
                      <a:pt x="7" y="12167"/>
                      <a:pt x="12" y="12167"/>
                    </a:cubicBezTo>
                    <a:cubicBezTo>
                      <a:pt x="16" y="12167"/>
                      <a:pt x="20" y="12170"/>
                      <a:pt x="20" y="12175"/>
                    </a:cubicBezTo>
                    <a:cubicBezTo>
                      <a:pt x="20" y="12179"/>
                      <a:pt x="16" y="12183"/>
                      <a:pt x="12" y="12183"/>
                    </a:cubicBezTo>
                    <a:cubicBezTo>
                      <a:pt x="7" y="12183"/>
                      <a:pt x="4" y="12179"/>
                      <a:pt x="4" y="12175"/>
                    </a:cubicBezTo>
                    <a:close/>
                    <a:moveTo>
                      <a:pt x="4" y="12143"/>
                    </a:moveTo>
                    <a:lnTo>
                      <a:pt x="4" y="12143"/>
                    </a:lnTo>
                    <a:cubicBezTo>
                      <a:pt x="4" y="12138"/>
                      <a:pt x="7" y="12135"/>
                      <a:pt x="12" y="12135"/>
                    </a:cubicBezTo>
                    <a:cubicBezTo>
                      <a:pt x="16" y="12135"/>
                      <a:pt x="20" y="12138"/>
                      <a:pt x="20" y="12143"/>
                    </a:cubicBezTo>
                    <a:cubicBezTo>
                      <a:pt x="20" y="12147"/>
                      <a:pt x="16" y="12151"/>
                      <a:pt x="12" y="12151"/>
                    </a:cubicBezTo>
                    <a:cubicBezTo>
                      <a:pt x="7" y="12151"/>
                      <a:pt x="4" y="12147"/>
                      <a:pt x="4" y="12143"/>
                    </a:cubicBezTo>
                    <a:close/>
                    <a:moveTo>
                      <a:pt x="4" y="12111"/>
                    </a:moveTo>
                    <a:lnTo>
                      <a:pt x="4" y="12111"/>
                    </a:lnTo>
                    <a:cubicBezTo>
                      <a:pt x="4" y="12106"/>
                      <a:pt x="7" y="12103"/>
                      <a:pt x="12" y="12103"/>
                    </a:cubicBezTo>
                    <a:cubicBezTo>
                      <a:pt x="16" y="12103"/>
                      <a:pt x="20" y="12106"/>
                      <a:pt x="20" y="12111"/>
                    </a:cubicBezTo>
                    <a:cubicBezTo>
                      <a:pt x="20" y="12115"/>
                      <a:pt x="16" y="12119"/>
                      <a:pt x="12" y="12119"/>
                    </a:cubicBezTo>
                    <a:cubicBezTo>
                      <a:pt x="7" y="12119"/>
                      <a:pt x="4" y="12115"/>
                      <a:pt x="4" y="12111"/>
                    </a:cubicBezTo>
                    <a:close/>
                    <a:moveTo>
                      <a:pt x="4" y="12079"/>
                    </a:moveTo>
                    <a:lnTo>
                      <a:pt x="4" y="12079"/>
                    </a:lnTo>
                    <a:cubicBezTo>
                      <a:pt x="4" y="12074"/>
                      <a:pt x="7" y="12071"/>
                      <a:pt x="12" y="12071"/>
                    </a:cubicBezTo>
                    <a:cubicBezTo>
                      <a:pt x="16" y="12071"/>
                      <a:pt x="20" y="12074"/>
                      <a:pt x="20" y="12079"/>
                    </a:cubicBezTo>
                    <a:cubicBezTo>
                      <a:pt x="20" y="12083"/>
                      <a:pt x="16" y="12087"/>
                      <a:pt x="12" y="12087"/>
                    </a:cubicBezTo>
                    <a:cubicBezTo>
                      <a:pt x="7" y="12087"/>
                      <a:pt x="4" y="12083"/>
                      <a:pt x="4" y="12079"/>
                    </a:cubicBezTo>
                    <a:close/>
                    <a:moveTo>
                      <a:pt x="4" y="12047"/>
                    </a:moveTo>
                    <a:lnTo>
                      <a:pt x="4" y="12047"/>
                    </a:lnTo>
                    <a:cubicBezTo>
                      <a:pt x="4" y="12042"/>
                      <a:pt x="7" y="12039"/>
                      <a:pt x="12" y="12039"/>
                    </a:cubicBezTo>
                    <a:cubicBezTo>
                      <a:pt x="16" y="12039"/>
                      <a:pt x="20" y="12042"/>
                      <a:pt x="20" y="12047"/>
                    </a:cubicBezTo>
                    <a:cubicBezTo>
                      <a:pt x="20" y="12051"/>
                      <a:pt x="16" y="12055"/>
                      <a:pt x="12" y="12055"/>
                    </a:cubicBezTo>
                    <a:cubicBezTo>
                      <a:pt x="7" y="12055"/>
                      <a:pt x="4" y="12051"/>
                      <a:pt x="4" y="12047"/>
                    </a:cubicBezTo>
                    <a:close/>
                    <a:moveTo>
                      <a:pt x="4" y="12015"/>
                    </a:moveTo>
                    <a:lnTo>
                      <a:pt x="4" y="12015"/>
                    </a:lnTo>
                    <a:cubicBezTo>
                      <a:pt x="4" y="12010"/>
                      <a:pt x="7" y="12007"/>
                      <a:pt x="12" y="12007"/>
                    </a:cubicBezTo>
                    <a:cubicBezTo>
                      <a:pt x="16" y="12007"/>
                      <a:pt x="20" y="12010"/>
                      <a:pt x="20" y="12015"/>
                    </a:cubicBezTo>
                    <a:cubicBezTo>
                      <a:pt x="20" y="12019"/>
                      <a:pt x="16" y="12023"/>
                      <a:pt x="12" y="12023"/>
                    </a:cubicBezTo>
                    <a:cubicBezTo>
                      <a:pt x="7" y="12023"/>
                      <a:pt x="4" y="12019"/>
                      <a:pt x="4" y="12015"/>
                    </a:cubicBezTo>
                    <a:close/>
                    <a:moveTo>
                      <a:pt x="4" y="11983"/>
                    </a:moveTo>
                    <a:lnTo>
                      <a:pt x="4" y="11983"/>
                    </a:lnTo>
                    <a:cubicBezTo>
                      <a:pt x="4" y="11978"/>
                      <a:pt x="7" y="11975"/>
                      <a:pt x="12" y="11975"/>
                    </a:cubicBezTo>
                    <a:cubicBezTo>
                      <a:pt x="16" y="11975"/>
                      <a:pt x="20" y="11978"/>
                      <a:pt x="20" y="11983"/>
                    </a:cubicBezTo>
                    <a:cubicBezTo>
                      <a:pt x="20" y="11987"/>
                      <a:pt x="16" y="11991"/>
                      <a:pt x="12" y="11991"/>
                    </a:cubicBezTo>
                    <a:cubicBezTo>
                      <a:pt x="7" y="11991"/>
                      <a:pt x="4" y="11987"/>
                      <a:pt x="4" y="11983"/>
                    </a:cubicBezTo>
                    <a:close/>
                    <a:moveTo>
                      <a:pt x="4" y="11951"/>
                    </a:moveTo>
                    <a:lnTo>
                      <a:pt x="4" y="11951"/>
                    </a:lnTo>
                    <a:cubicBezTo>
                      <a:pt x="4" y="11946"/>
                      <a:pt x="7" y="11943"/>
                      <a:pt x="12" y="11943"/>
                    </a:cubicBezTo>
                    <a:cubicBezTo>
                      <a:pt x="16" y="11943"/>
                      <a:pt x="20" y="11946"/>
                      <a:pt x="20" y="11951"/>
                    </a:cubicBezTo>
                    <a:cubicBezTo>
                      <a:pt x="20" y="11955"/>
                      <a:pt x="16" y="11959"/>
                      <a:pt x="12" y="11959"/>
                    </a:cubicBezTo>
                    <a:cubicBezTo>
                      <a:pt x="7" y="11959"/>
                      <a:pt x="4" y="11955"/>
                      <a:pt x="4" y="11951"/>
                    </a:cubicBezTo>
                    <a:close/>
                    <a:moveTo>
                      <a:pt x="4" y="11919"/>
                    </a:moveTo>
                    <a:lnTo>
                      <a:pt x="4" y="11919"/>
                    </a:lnTo>
                    <a:cubicBezTo>
                      <a:pt x="4" y="11914"/>
                      <a:pt x="7" y="11911"/>
                      <a:pt x="12" y="11911"/>
                    </a:cubicBezTo>
                    <a:cubicBezTo>
                      <a:pt x="16" y="11911"/>
                      <a:pt x="20" y="11914"/>
                      <a:pt x="20" y="11919"/>
                    </a:cubicBezTo>
                    <a:cubicBezTo>
                      <a:pt x="20" y="11923"/>
                      <a:pt x="16" y="11927"/>
                      <a:pt x="12" y="11927"/>
                    </a:cubicBezTo>
                    <a:cubicBezTo>
                      <a:pt x="7" y="11927"/>
                      <a:pt x="4" y="11923"/>
                      <a:pt x="4" y="11919"/>
                    </a:cubicBezTo>
                    <a:close/>
                    <a:moveTo>
                      <a:pt x="4" y="11887"/>
                    </a:moveTo>
                    <a:lnTo>
                      <a:pt x="4" y="11886"/>
                    </a:lnTo>
                    <a:cubicBezTo>
                      <a:pt x="4" y="11882"/>
                      <a:pt x="7" y="11878"/>
                      <a:pt x="12" y="11878"/>
                    </a:cubicBezTo>
                    <a:cubicBezTo>
                      <a:pt x="16" y="11878"/>
                      <a:pt x="20" y="11882"/>
                      <a:pt x="20" y="11886"/>
                    </a:cubicBezTo>
                    <a:lnTo>
                      <a:pt x="20" y="11887"/>
                    </a:lnTo>
                    <a:cubicBezTo>
                      <a:pt x="20" y="11891"/>
                      <a:pt x="16" y="11895"/>
                      <a:pt x="12" y="11895"/>
                    </a:cubicBezTo>
                    <a:cubicBezTo>
                      <a:pt x="7" y="11895"/>
                      <a:pt x="4" y="11891"/>
                      <a:pt x="4" y="11887"/>
                    </a:cubicBezTo>
                    <a:close/>
                    <a:moveTo>
                      <a:pt x="4" y="11854"/>
                    </a:moveTo>
                    <a:lnTo>
                      <a:pt x="4" y="11854"/>
                    </a:lnTo>
                    <a:cubicBezTo>
                      <a:pt x="4" y="11850"/>
                      <a:pt x="7" y="11846"/>
                      <a:pt x="12" y="11846"/>
                    </a:cubicBezTo>
                    <a:cubicBezTo>
                      <a:pt x="16" y="11846"/>
                      <a:pt x="20" y="11850"/>
                      <a:pt x="20" y="11854"/>
                    </a:cubicBezTo>
                    <a:cubicBezTo>
                      <a:pt x="20" y="11859"/>
                      <a:pt x="16" y="11862"/>
                      <a:pt x="12" y="11862"/>
                    </a:cubicBezTo>
                    <a:cubicBezTo>
                      <a:pt x="7" y="11862"/>
                      <a:pt x="4" y="11859"/>
                      <a:pt x="4" y="11854"/>
                    </a:cubicBezTo>
                    <a:close/>
                    <a:moveTo>
                      <a:pt x="4" y="11822"/>
                    </a:moveTo>
                    <a:lnTo>
                      <a:pt x="4" y="11822"/>
                    </a:lnTo>
                    <a:cubicBezTo>
                      <a:pt x="4" y="11818"/>
                      <a:pt x="7" y="11814"/>
                      <a:pt x="12" y="11814"/>
                    </a:cubicBezTo>
                    <a:cubicBezTo>
                      <a:pt x="16" y="11814"/>
                      <a:pt x="20" y="11818"/>
                      <a:pt x="20" y="11822"/>
                    </a:cubicBezTo>
                    <a:cubicBezTo>
                      <a:pt x="20" y="11827"/>
                      <a:pt x="16" y="11830"/>
                      <a:pt x="12" y="11830"/>
                    </a:cubicBezTo>
                    <a:cubicBezTo>
                      <a:pt x="7" y="11830"/>
                      <a:pt x="4" y="11827"/>
                      <a:pt x="4" y="11822"/>
                    </a:cubicBezTo>
                    <a:close/>
                    <a:moveTo>
                      <a:pt x="4" y="11790"/>
                    </a:moveTo>
                    <a:lnTo>
                      <a:pt x="4" y="11790"/>
                    </a:lnTo>
                    <a:cubicBezTo>
                      <a:pt x="4" y="11786"/>
                      <a:pt x="8" y="11782"/>
                      <a:pt x="12" y="11782"/>
                    </a:cubicBezTo>
                    <a:cubicBezTo>
                      <a:pt x="16" y="11782"/>
                      <a:pt x="20" y="11786"/>
                      <a:pt x="20" y="11790"/>
                    </a:cubicBezTo>
                    <a:cubicBezTo>
                      <a:pt x="20" y="11795"/>
                      <a:pt x="16" y="11798"/>
                      <a:pt x="12" y="11798"/>
                    </a:cubicBezTo>
                    <a:cubicBezTo>
                      <a:pt x="8" y="11798"/>
                      <a:pt x="4" y="11795"/>
                      <a:pt x="4" y="11790"/>
                    </a:cubicBezTo>
                    <a:close/>
                    <a:moveTo>
                      <a:pt x="4" y="11758"/>
                    </a:moveTo>
                    <a:lnTo>
                      <a:pt x="4" y="11758"/>
                    </a:lnTo>
                    <a:cubicBezTo>
                      <a:pt x="4" y="11754"/>
                      <a:pt x="8" y="11750"/>
                      <a:pt x="12" y="11750"/>
                    </a:cubicBezTo>
                    <a:cubicBezTo>
                      <a:pt x="16" y="11750"/>
                      <a:pt x="20" y="11754"/>
                      <a:pt x="20" y="11758"/>
                    </a:cubicBezTo>
                    <a:cubicBezTo>
                      <a:pt x="20" y="11763"/>
                      <a:pt x="16" y="11766"/>
                      <a:pt x="12" y="11766"/>
                    </a:cubicBezTo>
                    <a:cubicBezTo>
                      <a:pt x="8" y="11766"/>
                      <a:pt x="4" y="11763"/>
                      <a:pt x="4" y="11758"/>
                    </a:cubicBezTo>
                    <a:close/>
                    <a:moveTo>
                      <a:pt x="4" y="11726"/>
                    </a:moveTo>
                    <a:lnTo>
                      <a:pt x="4" y="11726"/>
                    </a:lnTo>
                    <a:cubicBezTo>
                      <a:pt x="4" y="11722"/>
                      <a:pt x="8" y="11718"/>
                      <a:pt x="12" y="11718"/>
                    </a:cubicBezTo>
                    <a:cubicBezTo>
                      <a:pt x="16" y="11718"/>
                      <a:pt x="20" y="11722"/>
                      <a:pt x="20" y="11726"/>
                    </a:cubicBezTo>
                    <a:cubicBezTo>
                      <a:pt x="20" y="11731"/>
                      <a:pt x="16" y="11734"/>
                      <a:pt x="12" y="11734"/>
                    </a:cubicBezTo>
                    <a:cubicBezTo>
                      <a:pt x="8" y="11734"/>
                      <a:pt x="4" y="11731"/>
                      <a:pt x="4" y="11726"/>
                    </a:cubicBezTo>
                    <a:close/>
                    <a:moveTo>
                      <a:pt x="4" y="11694"/>
                    </a:moveTo>
                    <a:lnTo>
                      <a:pt x="4" y="11694"/>
                    </a:lnTo>
                    <a:cubicBezTo>
                      <a:pt x="4" y="11690"/>
                      <a:pt x="8" y="11686"/>
                      <a:pt x="12" y="11686"/>
                    </a:cubicBezTo>
                    <a:cubicBezTo>
                      <a:pt x="16" y="11686"/>
                      <a:pt x="20" y="11690"/>
                      <a:pt x="20" y="11694"/>
                    </a:cubicBezTo>
                    <a:cubicBezTo>
                      <a:pt x="20" y="11699"/>
                      <a:pt x="16" y="11702"/>
                      <a:pt x="12" y="11702"/>
                    </a:cubicBezTo>
                    <a:cubicBezTo>
                      <a:pt x="8" y="11702"/>
                      <a:pt x="4" y="11699"/>
                      <a:pt x="4" y="11694"/>
                    </a:cubicBezTo>
                    <a:close/>
                    <a:moveTo>
                      <a:pt x="4" y="11662"/>
                    </a:moveTo>
                    <a:lnTo>
                      <a:pt x="4" y="11662"/>
                    </a:lnTo>
                    <a:cubicBezTo>
                      <a:pt x="4" y="11658"/>
                      <a:pt x="8" y="11654"/>
                      <a:pt x="12" y="11654"/>
                    </a:cubicBezTo>
                    <a:cubicBezTo>
                      <a:pt x="16" y="11654"/>
                      <a:pt x="20" y="11658"/>
                      <a:pt x="20" y="11662"/>
                    </a:cubicBezTo>
                    <a:cubicBezTo>
                      <a:pt x="20" y="11667"/>
                      <a:pt x="16" y="11670"/>
                      <a:pt x="12" y="11670"/>
                    </a:cubicBezTo>
                    <a:cubicBezTo>
                      <a:pt x="8" y="11670"/>
                      <a:pt x="4" y="11667"/>
                      <a:pt x="4" y="11662"/>
                    </a:cubicBezTo>
                    <a:close/>
                    <a:moveTo>
                      <a:pt x="4" y="11630"/>
                    </a:moveTo>
                    <a:lnTo>
                      <a:pt x="4" y="11630"/>
                    </a:lnTo>
                    <a:cubicBezTo>
                      <a:pt x="4" y="11626"/>
                      <a:pt x="8" y="11622"/>
                      <a:pt x="12" y="11622"/>
                    </a:cubicBezTo>
                    <a:cubicBezTo>
                      <a:pt x="16" y="11622"/>
                      <a:pt x="20" y="11626"/>
                      <a:pt x="20" y="11630"/>
                    </a:cubicBezTo>
                    <a:cubicBezTo>
                      <a:pt x="20" y="11635"/>
                      <a:pt x="16" y="11638"/>
                      <a:pt x="12" y="11638"/>
                    </a:cubicBezTo>
                    <a:cubicBezTo>
                      <a:pt x="8" y="11638"/>
                      <a:pt x="4" y="11635"/>
                      <a:pt x="4" y="11630"/>
                    </a:cubicBezTo>
                    <a:close/>
                    <a:moveTo>
                      <a:pt x="4" y="11598"/>
                    </a:moveTo>
                    <a:lnTo>
                      <a:pt x="4" y="11598"/>
                    </a:lnTo>
                    <a:cubicBezTo>
                      <a:pt x="4" y="11594"/>
                      <a:pt x="8" y="11590"/>
                      <a:pt x="12" y="11590"/>
                    </a:cubicBezTo>
                    <a:cubicBezTo>
                      <a:pt x="16" y="11590"/>
                      <a:pt x="20" y="11594"/>
                      <a:pt x="20" y="11598"/>
                    </a:cubicBezTo>
                    <a:cubicBezTo>
                      <a:pt x="20" y="11603"/>
                      <a:pt x="16" y="11606"/>
                      <a:pt x="12" y="11606"/>
                    </a:cubicBezTo>
                    <a:cubicBezTo>
                      <a:pt x="8" y="11606"/>
                      <a:pt x="4" y="11603"/>
                      <a:pt x="4" y="11598"/>
                    </a:cubicBezTo>
                    <a:close/>
                    <a:moveTo>
                      <a:pt x="4" y="11566"/>
                    </a:moveTo>
                    <a:lnTo>
                      <a:pt x="4" y="11566"/>
                    </a:lnTo>
                    <a:cubicBezTo>
                      <a:pt x="4" y="11562"/>
                      <a:pt x="8" y="11558"/>
                      <a:pt x="12" y="11558"/>
                    </a:cubicBezTo>
                    <a:cubicBezTo>
                      <a:pt x="16" y="11558"/>
                      <a:pt x="20" y="11562"/>
                      <a:pt x="20" y="11566"/>
                    </a:cubicBezTo>
                    <a:cubicBezTo>
                      <a:pt x="20" y="11571"/>
                      <a:pt x="16" y="11574"/>
                      <a:pt x="12" y="11574"/>
                    </a:cubicBezTo>
                    <a:cubicBezTo>
                      <a:pt x="8" y="11574"/>
                      <a:pt x="4" y="11571"/>
                      <a:pt x="4" y="11566"/>
                    </a:cubicBezTo>
                    <a:close/>
                    <a:moveTo>
                      <a:pt x="4" y="11534"/>
                    </a:moveTo>
                    <a:lnTo>
                      <a:pt x="4" y="11534"/>
                    </a:lnTo>
                    <a:cubicBezTo>
                      <a:pt x="4" y="11530"/>
                      <a:pt x="8" y="11526"/>
                      <a:pt x="12" y="11526"/>
                    </a:cubicBezTo>
                    <a:cubicBezTo>
                      <a:pt x="16" y="11526"/>
                      <a:pt x="20" y="11530"/>
                      <a:pt x="20" y="11534"/>
                    </a:cubicBezTo>
                    <a:cubicBezTo>
                      <a:pt x="20" y="11539"/>
                      <a:pt x="16" y="11542"/>
                      <a:pt x="12" y="11542"/>
                    </a:cubicBezTo>
                    <a:cubicBezTo>
                      <a:pt x="8" y="11542"/>
                      <a:pt x="4" y="11539"/>
                      <a:pt x="4" y="11534"/>
                    </a:cubicBezTo>
                    <a:close/>
                    <a:moveTo>
                      <a:pt x="4" y="11502"/>
                    </a:moveTo>
                    <a:lnTo>
                      <a:pt x="4" y="11502"/>
                    </a:lnTo>
                    <a:cubicBezTo>
                      <a:pt x="4" y="11498"/>
                      <a:pt x="8" y="11494"/>
                      <a:pt x="12" y="11494"/>
                    </a:cubicBezTo>
                    <a:cubicBezTo>
                      <a:pt x="16" y="11494"/>
                      <a:pt x="20" y="11498"/>
                      <a:pt x="20" y="11502"/>
                    </a:cubicBezTo>
                    <a:cubicBezTo>
                      <a:pt x="20" y="11507"/>
                      <a:pt x="16" y="11510"/>
                      <a:pt x="12" y="11510"/>
                    </a:cubicBezTo>
                    <a:cubicBezTo>
                      <a:pt x="8" y="11510"/>
                      <a:pt x="4" y="11507"/>
                      <a:pt x="4" y="11502"/>
                    </a:cubicBezTo>
                    <a:close/>
                    <a:moveTo>
                      <a:pt x="4" y="11470"/>
                    </a:moveTo>
                    <a:lnTo>
                      <a:pt x="4" y="11470"/>
                    </a:lnTo>
                    <a:cubicBezTo>
                      <a:pt x="4" y="11466"/>
                      <a:pt x="8" y="11462"/>
                      <a:pt x="12" y="11462"/>
                    </a:cubicBezTo>
                    <a:cubicBezTo>
                      <a:pt x="16" y="11462"/>
                      <a:pt x="20" y="11466"/>
                      <a:pt x="20" y="11470"/>
                    </a:cubicBezTo>
                    <a:cubicBezTo>
                      <a:pt x="20" y="11475"/>
                      <a:pt x="16" y="11478"/>
                      <a:pt x="12" y="11478"/>
                    </a:cubicBezTo>
                    <a:cubicBezTo>
                      <a:pt x="8" y="11478"/>
                      <a:pt x="4" y="11475"/>
                      <a:pt x="4" y="11470"/>
                    </a:cubicBezTo>
                    <a:close/>
                    <a:moveTo>
                      <a:pt x="4" y="11438"/>
                    </a:moveTo>
                    <a:lnTo>
                      <a:pt x="4" y="11438"/>
                    </a:lnTo>
                    <a:cubicBezTo>
                      <a:pt x="4" y="11434"/>
                      <a:pt x="8" y="11430"/>
                      <a:pt x="12" y="11430"/>
                    </a:cubicBezTo>
                    <a:cubicBezTo>
                      <a:pt x="16" y="11430"/>
                      <a:pt x="20" y="11434"/>
                      <a:pt x="20" y="11438"/>
                    </a:cubicBezTo>
                    <a:cubicBezTo>
                      <a:pt x="20" y="11443"/>
                      <a:pt x="16" y="11446"/>
                      <a:pt x="12" y="11446"/>
                    </a:cubicBezTo>
                    <a:cubicBezTo>
                      <a:pt x="8" y="11446"/>
                      <a:pt x="4" y="11443"/>
                      <a:pt x="4" y="11438"/>
                    </a:cubicBezTo>
                    <a:close/>
                    <a:moveTo>
                      <a:pt x="4" y="11406"/>
                    </a:moveTo>
                    <a:lnTo>
                      <a:pt x="4" y="11406"/>
                    </a:lnTo>
                    <a:cubicBezTo>
                      <a:pt x="4" y="11402"/>
                      <a:pt x="8" y="11398"/>
                      <a:pt x="12" y="11398"/>
                    </a:cubicBezTo>
                    <a:cubicBezTo>
                      <a:pt x="16" y="11398"/>
                      <a:pt x="20" y="11402"/>
                      <a:pt x="20" y="11406"/>
                    </a:cubicBezTo>
                    <a:cubicBezTo>
                      <a:pt x="20" y="11411"/>
                      <a:pt x="16" y="11414"/>
                      <a:pt x="12" y="11414"/>
                    </a:cubicBezTo>
                    <a:cubicBezTo>
                      <a:pt x="8" y="11414"/>
                      <a:pt x="4" y="11411"/>
                      <a:pt x="4" y="11406"/>
                    </a:cubicBezTo>
                    <a:close/>
                    <a:moveTo>
                      <a:pt x="4" y="11374"/>
                    </a:moveTo>
                    <a:lnTo>
                      <a:pt x="4" y="11374"/>
                    </a:lnTo>
                    <a:cubicBezTo>
                      <a:pt x="4" y="11370"/>
                      <a:pt x="8" y="11366"/>
                      <a:pt x="12" y="11366"/>
                    </a:cubicBezTo>
                    <a:cubicBezTo>
                      <a:pt x="16" y="11366"/>
                      <a:pt x="20" y="11370"/>
                      <a:pt x="20" y="11374"/>
                    </a:cubicBezTo>
                    <a:cubicBezTo>
                      <a:pt x="20" y="11379"/>
                      <a:pt x="16" y="11382"/>
                      <a:pt x="12" y="11382"/>
                    </a:cubicBezTo>
                    <a:cubicBezTo>
                      <a:pt x="8" y="11382"/>
                      <a:pt x="4" y="11379"/>
                      <a:pt x="4" y="11374"/>
                    </a:cubicBezTo>
                    <a:close/>
                    <a:moveTo>
                      <a:pt x="4" y="11342"/>
                    </a:moveTo>
                    <a:lnTo>
                      <a:pt x="4" y="11342"/>
                    </a:lnTo>
                    <a:cubicBezTo>
                      <a:pt x="4" y="11338"/>
                      <a:pt x="8" y="11334"/>
                      <a:pt x="12" y="11334"/>
                    </a:cubicBezTo>
                    <a:cubicBezTo>
                      <a:pt x="16" y="11334"/>
                      <a:pt x="20" y="11338"/>
                      <a:pt x="20" y="11342"/>
                    </a:cubicBezTo>
                    <a:cubicBezTo>
                      <a:pt x="20" y="11347"/>
                      <a:pt x="16" y="11350"/>
                      <a:pt x="12" y="11350"/>
                    </a:cubicBezTo>
                    <a:cubicBezTo>
                      <a:pt x="8" y="11350"/>
                      <a:pt x="4" y="11347"/>
                      <a:pt x="4" y="11342"/>
                    </a:cubicBezTo>
                    <a:close/>
                    <a:moveTo>
                      <a:pt x="4" y="11310"/>
                    </a:moveTo>
                    <a:lnTo>
                      <a:pt x="4" y="11310"/>
                    </a:lnTo>
                    <a:cubicBezTo>
                      <a:pt x="4" y="11306"/>
                      <a:pt x="8" y="11302"/>
                      <a:pt x="12" y="11302"/>
                    </a:cubicBezTo>
                    <a:cubicBezTo>
                      <a:pt x="16" y="11302"/>
                      <a:pt x="20" y="11306"/>
                      <a:pt x="20" y="11310"/>
                    </a:cubicBezTo>
                    <a:cubicBezTo>
                      <a:pt x="20" y="11315"/>
                      <a:pt x="16" y="11318"/>
                      <a:pt x="12" y="11318"/>
                    </a:cubicBezTo>
                    <a:cubicBezTo>
                      <a:pt x="8" y="11318"/>
                      <a:pt x="4" y="11315"/>
                      <a:pt x="4" y="11310"/>
                    </a:cubicBezTo>
                    <a:close/>
                    <a:moveTo>
                      <a:pt x="4" y="11278"/>
                    </a:moveTo>
                    <a:lnTo>
                      <a:pt x="4" y="11278"/>
                    </a:lnTo>
                    <a:cubicBezTo>
                      <a:pt x="4" y="11274"/>
                      <a:pt x="8" y="11270"/>
                      <a:pt x="12" y="11270"/>
                    </a:cubicBezTo>
                    <a:cubicBezTo>
                      <a:pt x="16" y="11270"/>
                      <a:pt x="20" y="11274"/>
                      <a:pt x="20" y="11278"/>
                    </a:cubicBezTo>
                    <a:cubicBezTo>
                      <a:pt x="20" y="11283"/>
                      <a:pt x="16" y="11286"/>
                      <a:pt x="12" y="11286"/>
                    </a:cubicBezTo>
                    <a:cubicBezTo>
                      <a:pt x="8" y="11286"/>
                      <a:pt x="4" y="11283"/>
                      <a:pt x="4" y="11278"/>
                    </a:cubicBezTo>
                    <a:close/>
                    <a:moveTo>
                      <a:pt x="4" y="11246"/>
                    </a:moveTo>
                    <a:lnTo>
                      <a:pt x="4" y="11246"/>
                    </a:lnTo>
                    <a:cubicBezTo>
                      <a:pt x="4" y="11242"/>
                      <a:pt x="8" y="11238"/>
                      <a:pt x="12" y="11238"/>
                    </a:cubicBezTo>
                    <a:cubicBezTo>
                      <a:pt x="16" y="11238"/>
                      <a:pt x="20" y="11242"/>
                      <a:pt x="20" y="11246"/>
                    </a:cubicBezTo>
                    <a:cubicBezTo>
                      <a:pt x="20" y="11251"/>
                      <a:pt x="16" y="11254"/>
                      <a:pt x="12" y="11254"/>
                    </a:cubicBezTo>
                    <a:cubicBezTo>
                      <a:pt x="8" y="11254"/>
                      <a:pt x="4" y="11251"/>
                      <a:pt x="4" y="11246"/>
                    </a:cubicBezTo>
                    <a:close/>
                    <a:moveTo>
                      <a:pt x="4" y="11214"/>
                    </a:moveTo>
                    <a:lnTo>
                      <a:pt x="4" y="11214"/>
                    </a:lnTo>
                    <a:cubicBezTo>
                      <a:pt x="4" y="11210"/>
                      <a:pt x="8" y="11206"/>
                      <a:pt x="12" y="11206"/>
                    </a:cubicBezTo>
                    <a:cubicBezTo>
                      <a:pt x="16" y="11206"/>
                      <a:pt x="20" y="11210"/>
                      <a:pt x="20" y="11214"/>
                    </a:cubicBezTo>
                    <a:cubicBezTo>
                      <a:pt x="20" y="11219"/>
                      <a:pt x="16" y="11222"/>
                      <a:pt x="12" y="11222"/>
                    </a:cubicBezTo>
                    <a:cubicBezTo>
                      <a:pt x="8" y="11222"/>
                      <a:pt x="4" y="11219"/>
                      <a:pt x="4" y="11214"/>
                    </a:cubicBezTo>
                    <a:close/>
                    <a:moveTo>
                      <a:pt x="4" y="11182"/>
                    </a:moveTo>
                    <a:lnTo>
                      <a:pt x="4" y="11182"/>
                    </a:lnTo>
                    <a:cubicBezTo>
                      <a:pt x="4" y="11178"/>
                      <a:pt x="8" y="11174"/>
                      <a:pt x="12" y="11174"/>
                    </a:cubicBezTo>
                    <a:cubicBezTo>
                      <a:pt x="16" y="11174"/>
                      <a:pt x="20" y="11178"/>
                      <a:pt x="20" y="11182"/>
                    </a:cubicBezTo>
                    <a:cubicBezTo>
                      <a:pt x="20" y="11187"/>
                      <a:pt x="16" y="11190"/>
                      <a:pt x="12" y="11190"/>
                    </a:cubicBezTo>
                    <a:cubicBezTo>
                      <a:pt x="8" y="11190"/>
                      <a:pt x="4" y="11187"/>
                      <a:pt x="4" y="11182"/>
                    </a:cubicBezTo>
                    <a:close/>
                    <a:moveTo>
                      <a:pt x="4" y="11150"/>
                    </a:moveTo>
                    <a:lnTo>
                      <a:pt x="4" y="11150"/>
                    </a:lnTo>
                    <a:cubicBezTo>
                      <a:pt x="4" y="11146"/>
                      <a:pt x="8" y="11142"/>
                      <a:pt x="12" y="11142"/>
                    </a:cubicBezTo>
                    <a:cubicBezTo>
                      <a:pt x="16" y="11142"/>
                      <a:pt x="20" y="11146"/>
                      <a:pt x="20" y="11150"/>
                    </a:cubicBezTo>
                    <a:cubicBezTo>
                      <a:pt x="20" y="11155"/>
                      <a:pt x="16" y="11158"/>
                      <a:pt x="12" y="11158"/>
                    </a:cubicBezTo>
                    <a:cubicBezTo>
                      <a:pt x="8" y="11158"/>
                      <a:pt x="4" y="11155"/>
                      <a:pt x="4" y="11150"/>
                    </a:cubicBezTo>
                    <a:close/>
                    <a:moveTo>
                      <a:pt x="4" y="11118"/>
                    </a:moveTo>
                    <a:lnTo>
                      <a:pt x="4" y="11118"/>
                    </a:lnTo>
                    <a:cubicBezTo>
                      <a:pt x="4" y="11114"/>
                      <a:pt x="8" y="11110"/>
                      <a:pt x="12" y="11110"/>
                    </a:cubicBezTo>
                    <a:cubicBezTo>
                      <a:pt x="17" y="11110"/>
                      <a:pt x="20" y="11114"/>
                      <a:pt x="20" y="11118"/>
                    </a:cubicBezTo>
                    <a:cubicBezTo>
                      <a:pt x="20" y="11123"/>
                      <a:pt x="17" y="11126"/>
                      <a:pt x="12" y="11126"/>
                    </a:cubicBezTo>
                    <a:cubicBezTo>
                      <a:pt x="8" y="11126"/>
                      <a:pt x="4" y="11123"/>
                      <a:pt x="4" y="11118"/>
                    </a:cubicBezTo>
                    <a:close/>
                    <a:moveTo>
                      <a:pt x="4" y="11086"/>
                    </a:moveTo>
                    <a:lnTo>
                      <a:pt x="4" y="11086"/>
                    </a:lnTo>
                    <a:cubicBezTo>
                      <a:pt x="4" y="11082"/>
                      <a:pt x="8" y="11078"/>
                      <a:pt x="12" y="11078"/>
                    </a:cubicBezTo>
                    <a:cubicBezTo>
                      <a:pt x="17" y="11078"/>
                      <a:pt x="20" y="11082"/>
                      <a:pt x="20" y="11086"/>
                    </a:cubicBezTo>
                    <a:cubicBezTo>
                      <a:pt x="20" y="11091"/>
                      <a:pt x="17" y="11094"/>
                      <a:pt x="12" y="11094"/>
                    </a:cubicBezTo>
                    <a:cubicBezTo>
                      <a:pt x="8" y="11094"/>
                      <a:pt x="4" y="11091"/>
                      <a:pt x="4" y="11086"/>
                    </a:cubicBezTo>
                    <a:close/>
                    <a:moveTo>
                      <a:pt x="4" y="11054"/>
                    </a:moveTo>
                    <a:lnTo>
                      <a:pt x="4" y="11054"/>
                    </a:lnTo>
                    <a:cubicBezTo>
                      <a:pt x="4" y="11050"/>
                      <a:pt x="8" y="11046"/>
                      <a:pt x="12" y="11046"/>
                    </a:cubicBezTo>
                    <a:cubicBezTo>
                      <a:pt x="17" y="11046"/>
                      <a:pt x="20" y="11050"/>
                      <a:pt x="20" y="11054"/>
                    </a:cubicBezTo>
                    <a:cubicBezTo>
                      <a:pt x="20" y="11058"/>
                      <a:pt x="17" y="11062"/>
                      <a:pt x="12" y="11062"/>
                    </a:cubicBezTo>
                    <a:cubicBezTo>
                      <a:pt x="8" y="11062"/>
                      <a:pt x="4" y="11058"/>
                      <a:pt x="4" y="11054"/>
                    </a:cubicBezTo>
                    <a:close/>
                    <a:moveTo>
                      <a:pt x="4" y="11022"/>
                    </a:moveTo>
                    <a:lnTo>
                      <a:pt x="4" y="11022"/>
                    </a:lnTo>
                    <a:cubicBezTo>
                      <a:pt x="4" y="11018"/>
                      <a:pt x="8" y="11014"/>
                      <a:pt x="12" y="11014"/>
                    </a:cubicBezTo>
                    <a:cubicBezTo>
                      <a:pt x="17" y="11014"/>
                      <a:pt x="20" y="11018"/>
                      <a:pt x="20" y="11022"/>
                    </a:cubicBezTo>
                    <a:cubicBezTo>
                      <a:pt x="20" y="11026"/>
                      <a:pt x="17" y="11030"/>
                      <a:pt x="12" y="11030"/>
                    </a:cubicBezTo>
                    <a:cubicBezTo>
                      <a:pt x="8" y="11030"/>
                      <a:pt x="4" y="11026"/>
                      <a:pt x="4" y="11022"/>
                    </a:cubicBezTo>
                    <a:close/>
                    <a:moveTo>
                      <a:pt x="4" y="10990"/>
                    </a:moveTo>
                    <a:lnTo>
                      <a:pt x="4" y="10990"/>
                    </a:lnTo>
                    <a:cubicBezTo>
                      <a:pt x="4" y="10986"/>
                      <a:pt x="8" y="10982"/>
                      <a:pt x="12" y="10982"/>
                    </a:cubicBezTo>
                    <a:cubicBezTo>
                      <a:pt x="17" y="10982"/>
                      <a:pt x="20" y="10986"/>
                      <a:pt x="20" y="10990"/>
                    </a:cubicBezTo>
                    <a:cubicBezTo>
                      <a:pt x="20" y="10994"/>
                      <a:pt x="17" y="10998"/>
                      <a:pt x="12" y="10998"/>
                    </a:cubicBezTo>
                    <a:cubicBezTo>
                      <a:pt x="8" y="10998"/>
                      <a:pt x="4" y="10994"/>
                      <a:pt x="4" y="10990"/>
                    </a:cubicBezTo>
                    <a:close/>
                    <a:moveTo>
                      <a:pt x="4" y="10958"/>
                    </a:moveTo>
                    <a:lnTo>
                      <a:pt x="4" y="10958"/>
                    </a:lnTo>
                    <a:cubicBezTo>
                      <a:pt x="4" y="10954"/>
                      <a:pt x="8" y="10950"/>
                      <a:pt x="12" y="10950"/>
                    </a:cubicBezTo>
                    <a:cubicBezTo>
                      <a:pt x="17" y="10950"/>
                      <a:pt x="20" y="10954"/>
                      <a:pt x="20" y="10958"/>
                    </a:cubicBezTo>
                    <a:cubicBezTo>
                      <a:pt x="20" y="10962"/>
                      <a:pt x="17" y="10966"/>
                      <a:pt x="12" y="10966"/>
                    </a:cubicBezTo>
                    <a:cubicBezTo>
                      <a:pt x="8" y="10966"/>
                      <a:pt x="4" y="10962"/>
                      <a:pt x="4" y="10958"/>
                    </a:cubicBezTo>
                    <a:close/>
                    <a:moveTo>
                      <a:pt x="4" y="10926"/>
                    </a:moveTo>
                    <a:lnTo>
                      <a:pt x="4" y="10926"/>
                    </a:lnTo>
                    <a:cubicBezTo>
                      <a:pt x="4" y="10922"/>
                      <a:pt x="8" y="10918"/>
                      <a:pt x="12" y="10918"/>
                    </a:cubicBezTo>
                    <a:cubicBezTo>
                      <a:pt x="17" y="10918"/>
                      <a:pt x="20" y="10922"/>
                      <a:pt x="20" y="10926"/>
                    </a:cubicBezTo>
                    <a:cubicBezTo>
                      <a:pt x="20" y="10930"/>
                      <a:pt x="17" y="10934"/>
                      <a:pt x="12" y="10934"/>
                    </a:cubicBezTo>
                    <a:cubicBezTo>
                      <a:pt x="8" y="10934"/>
                      <a:pt x="4" y="10930"/>
                      <a:pt x="4" y="10926"/>
                    </a:cubicBezTo>
                    <a:close/>
                    <a:moveTo>
                      <a:pt x="4" y="10894"/>
                    </a:moveTo>
                    <a:lnTo>
                      <a:pt x="4" y="10894"/>
                    </a:lnTo>
                    <a:cubicBezTo>
                      <a:pt x="4" y="10890"/>
                      <a:pt x="8" y="10886"/>
                      <a:pt x="12" y="10886"/>
                    </a:cubicBezTo>
                    <a:cubicBezTo>
                      <a:pt x="17" y="10886"/>
                      <a:pt x="20" y="10890"/>
                      <a:pt x="20" y="10894"/>
                    </a:cubicBezTo>
                    <a:cubicBezTo>
                      <a:pt x="20" y="10898"/>
                      <a:pt x="17" y="10902"/>
                      <a:pt x="12" y="10902"/>
                    </a:cubicBezTo>
                    <a:cubicBezTo>
                      <a:pt x="8" y="10902"/>
                      <a:pt x="4" y="10898"/>
                      <a:pt x="4" y="10894"/>
                    </a:cubicBezTo>
                    <a:close/>
                    <a:moveTo>
                      <a:pt x="4" y="10862"/>
                    </a:moveTo>
                    <a:lnTo>
                      <a:pt x="4" y="10862"/>
                    </a:lnTo>
                    <a:cubicBezTo>
                      <a:pt x="4" y="10858"/>
                      <a:pt x="8" y="10854"/>
                      <a:pt x="12" y="10854"/>
                    </a:cubicBezTo>
                    <a:cubicBezTo>
                      <a:pt x="17" y="10854"/>
                      <a:pt x="20" y="10858"/>
                      <a:pt x="20" y="10862"/>
                    </a:cubicBezTo>
                    <a:cubicBezTo>
                      <a:pt x="20" y="10866"/>
                      <a:pt x="17" y="10870"/>
                      <a:pt x="12" y="10870"/>
                    </a:cubicBezTo>
                    <a:cubicBezTo>
                      <a:pt x="8" y="10870"/>
                      <a:pt x="4" y="10866"/>
                      <a:pt x="4" y="10862"/>
                    </a:cubicBezTo>
                    <a:close/>
                    <a:moveTo>
                      <a:pt x="4" y="10830"/>
                    </a:moveTo>
                    <a:lnTo>
                      <a:pt x="4" y="10830"/>
                    </a:lnTo>
                    <a:cubicBezTo>
                      <a:pt x="4" y="10826"/>
                      <a:pt x="8" y="10822"/>
                      <a:pt x="12" y="10822"/>
                    </a:cubicBezTo>
                    <a:cubicBezTo>
                      <a:pt x="17" y="10822"/>
                      <a:pt x="20" y="10826"/>
                      <a:pt x="20" y="10830"/>
                    </a:cubicBezTo>
                    <a:cubicBezTo>
                      <a:pt x="20" y="10834"/>
                      <a:pt x="17" y="10838"/>
                      <a:pt x="12" y="10838"/>
                    </a:cubicBezTo>
                    <a:cubicBezTo>
                      <a:pt x="8" y="10838"/>
                      <a:pt x="4" y="10834"/>
                      <a:pt x="4" y="10830"/>
                    </a:cubicBezTo>
                    <a:close/>
                    <a:moveTo>
                      <a:pt x="4" y="10798"/>
                    </a:moveTo>
                    <a:lnTo>
                      <a:pt x="4" y="10798"/>
                    </a:lnTo>
                    <a:cubicBezTo>
                      <a:pt x="4" y="10794"/>
                      <a:pt x="8" y="10790"/>
                      <a:pt x="12" y="10790"/>
                    </a:cubicBezTo>
                    <a:cubicBezTo>
                      <a:pt x="17" y="10790"/>
                      <a:pt x="20" y="10794"/>
                      <a:pt x="20" y="10798"/>
                    </a:cubicBezTo>
                    <a:cubicBezTo>
                      <a:pt x="20" y="10802"/>
                      <a:pt x="17" y="10806"/>
                      <a:pt x="12" y="10806"/>
                    </a:cubicBezTo>
                    <a:cubicBezTo>
                      <a:pt x="8" y="10806"/>
                      <a:pt x="4" y="10802"/>
                      <a:pt x="4" y="10798"/>
                    </a:cubicBezTo>
                    <a:close/>
                    <a:moveTo>
                      <a:pt x="4" y="10766"/>
                    </a:moveTo>
                    <a:lnTo>
                      <a:pt x="4" y="10766"/>
                    </a:lnTo>
                    <a:cubicBezTo>
                      <a:pt x="4" y="10761"/>
                      <a:pt x="8" y="10758"/>
                      <a:pt x="12" y="10758"/>
                    </a:cubicBezTo>
                    <a:cubicBezTo>
                      <a:pt x="17" y="10758"/>
                      <a:pt x="20" y="10761"/>
                      <a:pt x="20" y="10766"/>
                    </a:cubicBezTo>
                    <a:cubicBezTo>
                      <a:pt x="20" y="10770"/>
                      <a:pt x="17" y="10774"/>
                      <a:pt x="12" y="10774"/>
                    </a:cubicBezTo>
                    <a:cubicBezTo>
                      <a:pt x="8" y="10774"/>
                      <a:pt x="4" y="10770"/>
                      <a:pt x="4" y="10766"/>
                    </a:cubicBezTo>
                    <a:close/>
                    <a:moveTo>
                      <a:pt x="4" y="10734"/>
                    </a:moveTo>
                    <a:lnTo>
                      <a:pt x="4" y="10734"/>
                    </a:lnTo>
                    <a:cubicBezTo>
                      <a:pt x="4" y="10729"/>
                      <a:pt x="8" y="10726"/>
                      <a:pt x="12" y="10726"/>
                    </a:cubicBezTo>
                    <a:cubicBezTo>
                      <a:pt x="17" y="10726"/>
                      <a:pt x="20" y="10729"/>
                      <a:pt x="20" y="10734"/>
                    </a:cubicBezTo>
                    <a:cubicBezTo>
                      <a:pt x="20" y="10738"/>
                      <a:pt x="17" y="10742"/>
                      <a:pt x="12" y="10742"/>
                    </a:cubicBezTo>
                    <a:cubicBezTo>
                      <a:pt x="8" y="10742"/>
                      <a:pt x="4" y="10738"/>
                      <a:pt x="4" y="10734"/>
                    </a:cubicBezTo>
                    <a:close/>
                    <a:moveTo>
                      <a:pt x="4" y="10702"/>
                    </a:moveTo>
                    <a:lnTo>
                      <a:pt x="4" y="10702"/>
                    </a:lnTo>
                    <a:cubicBezTo>
                      <a:pt x="4" y="10697"/>
                      <a:pt x="8" y="10694"/>
                      <a:pt x="12" y="10694"/>
                    </a:cubicBezTo>
                    <a:cubicBezTo>
                      <a:pt x="17" y="10694"/>
                      <a:pt x="20" y="10697"/>
                      <a:pt x="20" y="10702"/>
                    </a:cubicBezTo>
                    <a:cubicBezTo>
                      <a:pt x="20" y="10706"/>
                      <a:pt x="17" y="10710"/>
                      <a:pt x="12" y="10710"/>
                    </a:cubicBezTo>
                    <a:cubicBezTo>
                      <a:pt x="8" y="10710"/>
                      <a:pt x="4" y="10706"/>
                      <a:pt x="4" y="10702"/>
                    </a:cubicBezTo>
                    <a:close/>
                    <a:moveTo>
                      <a:pt x="4" y="10670"/>
                    </a:moveTo>
                    <a:lnTo>
                      <a:pt x="4" y="10670"/>
                    </a:lnTo>
                    <a:cubicBezTo>
                      <a:pt x="4" y="10665"/>
                      <a:pt x="8" y="10662"/>
                      <a:pt x="12" y="10662"/>
                    </a:cubicBezTo>
                    <a:cubicBezTo>
                      <a:pt x="17" y="10662"/>
                      <a:pt x="20" y="10665"/>
                      <a:pt x="20" y="10670"/>
                    </a:cubicBezTo>
                    <a:cubicBezTo>
                      <a:pt x="20" y="10674"/>
                      <a:pt x="17" y="10678"/>
                      <a:pt x="12" y="10678"/>
                    </a:cubicBezTo>
                    <a:cubicBezTo>
                      <a:pt x="8" y="10678"/>
                      <a:pt x="4" y="10674"/>
                      <a:pt x="4" y="10670"/>
                    </a:cubicBezTo>
                    <a:close/>
                    <a:moveTo>
                      <a:pt x="4" y="10638"/>
                    </a:moveTo>
                    <a:lnTo>
                      <a:pt x="4" y="10638"/>
                    </a:lnTo>
                    <a:cubicBezTo>
                      <a:pt x="4" y="10633"/>
                      <a:pt x="8" y="10630"/>
                      <a:pt x="12" y="10630"/>
                    </a:cubicBezTo>
                    <a:cubicBezTo>
                      <a:pt x="17" y="10630"/>
                      <a:pt x="20" y="10633"/>
                      <a:pt x="20" y="10638"/>
                    </a:cubicBezTo>
                    <a:cubicBezTo>
                      <a:pt x="20" y="10642"/>
                      <a:pt x="17" y="10646"/>
                      <a:pt x="12" y="10646"/>
                    </a:cubicBezTo>
                    <a:cubicBezTo>
                      <a:pt x="8" y="10646"/>
                      <a:pt x="4" y="10642"/>
                      <a:pt x="4" y="10638"/>
                    </a:cubicBezTo>
                    <a:close/>
                    <a:moveTo>
                      <a:pt x="4" y="10606"/>
                    </a:moveTo>
                    <a:lnTo>
                      <a:pt x="4" y="10606"/>
                    </a:lnTo>
                    <a:cubicBezTo>
                      <a:pt x="4" y="10601"/>
                      <a:pt x="8" y="10598"/>
                      <a:pt x="12" y="10598"/>
                    </a:cubicBezTo>
                    <a:cubicBezTo>
                      <a:pt x="17" y="10598"/>
                      <a:pt x="20" y="10601"/>
                      <a:pt x="20" y="10606"/>
                    </a:cubicBezTo>
                    <a:cubicBezTo>
                      <a:pt x="20" y="10610"/>
                      <a:pt x="17" y="10614"/>
                      <a:pt x="12" y="10614"/>
                    </a:cubicBezTo>
                    <a:cubicBezTo>
                      <a:pt x="8" y="10614"/>
                      <a:pt x="4" y="10610"/>
                      <a:pt x="4" y="10606"/>
                    </a:cubicBezTo>
                    <a:close/>
                    <a:moveTo>
                      <a:pt x="4" y="10574"/>
                    </a:moveTo>
                    <a:lnTo>
                      <a:pt x="4" y="10574"/>
                    </a:lnTo>
                    <a:cubicBezTo>
                      <a:pt x="4" y="10569"/>
                      <a:pt x="8" y="10566"/>
                      <a:pt x="12" y="10566"/>
                    </a:cubicBezTo>
                    <a:cubicBezTo>
                      <a:pt x="17" y="10566"/>
                      <a:pt x="20" y="10569"/>
                      <a:pt x="20" y="10574"/>
                    </a:cubicBezTo>
                    <a:cubicBezTo>
                      <a:pt x="20" y="10578"/>
                      <a:pt x="17" y="10582"/>
                      <a:pt x="12" y="10582"/>
                    </a:cubicBezTo>
                    <a:cubicBezTo>
                      <a:pt x="8" y="10582"/>
                      <a:pt x="4" y="10578"/>
                      <a:pt x="4" y="10574"/>
                    </a:cubicBezTo>
                    <a:close/>
                    <a:moveTo>
                      <a:pt x="4" y="10542"/>
                    </a:moveTo>
                    <a:lnTo>
                      <a:pt x="4" y="10542"/>
                    </a:lnTo>
                    <a:cubicBezTo>
                      <a:pt x="4" y="10537"/>
                      <a:pt x="8" y="10534"/>
                      <a:pt x="12" y="10534"/>
                    </a:cubicBezTo>
                    <a:cubicBezTo>
                      <a:pt x="17" y="10534"/>
                      <a:pt x="20" y="10537"/>
                      <a:pt x="20" y="10542"/>
                    </a:cubicBezTo>
                    <a:cubicBezTo>
                      <a:pt x="20" y="10546"/>
                      <a:pt x="17" y="10550"/>
                      <a:pt x="12" y="10550"/>
                    </a:cubicBezTo>
                    <a:cubicBezTo>
                      <a:pt x="8" y="10550"/>
                      <a:pt x="4" y="10546"/>
                      <a:pt x="4" y="10542"/>
                    </a:cubicBezTo>
                    <a:close/>
                    <a:moveTo>
                      <a:pt x="4" y="10510"/>
                    </a:moveTo>
                    <a:lnTo>
                      <a:pt x="4" y="10510"/>
                    </a:lnTo>
                    <a:cubicBezTo>
                      <a:pt x="4" y="10505"/>
                      <a:pt x="8" y="10502"/>
                      <a:pt x="12" y="10502"/>
                    </a:cubicBezTo>
                    <a:cubicBezTo>
                      <a:pt x="17" y="10502"/>
                      <a:pt x="20" y="10505"/>
                      <a:pt x="20" y="10510"/>
                    </a:cubicBezTo>
                    <a:cubicBezTo>
                      <a:pt x="20" y="10514"/>
                      <a:pt x="17" y="10518"/>
                      <a:pt x="12" y="10518"/>
                    </a:cubicBezTo>
                    <a:cubicBezTo>
                      <a:pt x="8" y="10518"/>
                      <a:pt x="4" y="10514"/>
                      <a:pt x="4" y="10510"/>
                    </a:cubicBezTo>
                    <a:close/>
                    <a:moveTo>
                      <a:pt x="4" y="10478"/>
                    </a:moveTo>
                    <a:lnTo>
                      <a:pt x="4" y="10478"/>
                    </a:lnTo>
                    <a:cubicBezTo>
                      <a:pt x="4" y="10473"/>
                      <a:pt x="8" y="10470"/>
                      <a:pt x="12" y="10470"/>
                    </a:cubicBezTo>
                    <a:cubicBezTo>
                      <a:pt x="17" y="10470"/>
                      <a:pt x="20" y="10473"/>
                      <a:pt x="20" y="10478"/>
                    </a:cubicBezTo>
                    <a:cubicBezTo>
                      <a:pt x="20" y="10482"/>
                      <a:pt x="17" y="10486"/>
                      <a:pt x="12" y="10486"/>
                    </a:cubicBezTo>
                    <a:cubicBezTo>
                      <a:pt x="8" y="10486"/>
                      <a:pt x="4" y="10482"/>
                      <a:pt x="4" y="10478"/>
                    </a:cubicBezTo>
                    <a:close/>
                    <a:moveTo>
                      <a:pt x="4" y="10446"/>
                    </a:moveTo>
                    <a:lnTo>
                      <a:pt x="4" y="10446"/>
                    </a:lnTo>
                    <a:cubicBezTo>
                      <a:pt x="4" y="10441"/>
                      <a:pt x="8" y="10438"/>
                      <a:pt x="12" y="10438"/>
                    </a:cubicBezTo>
                    <a:cubicBezTo>
                      <a:pt x="17" y="10438"/>
                      <a:pt x="20" y="10441"/>
                      <a:pt x="20" y="10446"/>
                    </a:cubicBezTo>
                    <a:cubicBezTo>
                      <a:pt x="20" y="10450"/>
                      <a:pt x="17" y="10454"/>
                      <a:pt x="12" y="10454"/>
                    </a:cubicBezTo>
                    <a:cubicBezTo>
                      <a:pt x="8" y="10454"/>
                      <a:pt x="4" y="10450"/>
                      <a:pt x="4" y="10446"/>
                    </a:cubicBezTo>
                    <a:close/>
                    <a:moveTo>
                      <a:pt x="4" y="10414"/>
                    </a:moveTo>
                    <a:lnTo>
                      <a:pt x="4" y="10414"/>
                    </a:lnTo>
                    <a:cubicBezTo>
                      <a:pt x="4" y="10409"/>
                      <a:pt x="8" y="10406"/>
                      <a:pt x="12" y="10406"/>
                    </a:cubicBezTo>
                    <a:cubicBezTo>
                      <a:pt x="17" y="10406"/>
                      <a:pt x="20" y="10409"/>
                      <a:pt x="20" y="10414"/>
                    </a:cubicBezTo>
                    <a:cubicBezTo>
                      <a:pt x="20" y="10418"/>
                      <a:pt x="17" y="10422"/>
                      <a:pt x="12" y="10422"/>
                    </a:cubicBezTo>
                    <a:cubicBezTo>
                      <a:pt x="8" y="10422"/>
                      <a:pt x="4" y="10418"/>
                      <a:pt x="4" y="10414"/>
                    </a:cubicBezTo>
                    <a:close/>
                    <a:moveTo>
                      <a:pt x="4" y="10382"/>
                    </a:moveTo>
                    <a:lnTo>
                      <a:pt x="4" y="10382"/>
                    </a:lnTo>
                    <a:cubicBezTo>
                      <a:pt x="4" y="10377"/>
                      <a:pt x="8" y="10374"/>
                      <a:pt x="12" y="10374"/>
                    </a:cubicBezTo>
                    <a:cubicBezTo>
                      <a:pt x="17" y="10374"/>
                      <a:pt x="20" y="10377"/>
                      <a:pt x="20" y="10382"/>
                    </a:cubicBezTo>
                    <a:cubicBezTo>
                      <a:pt x="20" y="10386"/>
                      <a:pt x="17" y="10390"/>
                      <a:pt x="12" y="10390"/>
                    </a:cubicBezTo>
                    <a:cubicBezTo>
                      <a:pt x="8" y="10390"/>
                      <a:pt x="4" y="10386"/>
                      <a:pt x="4" y="10382"/>
                    </a:cubicBezTo>
                    <a:close/>
                    <a:moveTo>
                      <a:pt x="4" y="10350"/>
                    </a:moveTo>
                    <a:lnTo>
                      <a:pt x="4" y="10350"/>
                    </a:lnTo>
                    <a:cubicBezTo>
                      <a:pt x="4" y="10345"/>
                      <a:pt x="8" y="10342"/>
                      <a:pt x="12" y="10342"/>
                    </a:cubicBezTo>
                    <a:cubicBezTo>
                      <a:pt x="17" y="10342"/>
                      <a:pt x="20" y="10345"/>
                      <a:pt x="20" y="10350"/>
                    </a:cubicBezTo>
                    <a:cubicBezTo>
                      <a:pt x="20" y="10354"/>
                      <a:pt x="17" y="10358"/>
                      <a:pt x="12" y="10358"/>
                    </a:cubicBezTo>
                    <a:cubicBezTo>
                      <a:pt x="8" y="10358"/>
                      <a:pt x="4" y="10354"/>
                      <a:pt x="4" y="10350"/>
                    </a:cubicBezTo>
                    <a:close/>
                    <a:moveTo>
                      <a:pt x="4" y="10318"/>
                    </a:moveTo>
                    <a:lnTo>
                      <a:pt x="4" y="10318"/>
                    </a:lnTo>
                    <a:cubicBezTo>
                      <a:pt x="4" y="10313"/>
                      <a:pt x="8" y="10310"/>
                      <a:pt x="12" y="10310"/>
                    </a:cubicBezTo>
                    <a:cubicBezTo>
                      <a:pt x="17" y="10310"/>
                      <a:pt x="20" y="10313"/>
                      <a:pt x="20" y="10318"/>
                    </a:cubicBezTo>
                    <a:cubicBezTo>
                      <a:pt x="20" y="10322"/>
                      <a:pt x="17" y="10326"/>
                      <a:pt x="12" y="10326"/>
                    </a:cubicBezTo>
                    <a:cubicBezTo>
                      <a:pt x="8" y="10326"/>
                      <a:pt x="4" y="10322"/>
                      <a:pt x="4" y="10318"/>
                    </a:cubicBezTo>
                    <a:close/>
                    <a:moveTo>
                      <a:pt x="4" y="10286"/>
                    </a:moveTo>
                    <a:lnTo>
                      <a:pt x="4" y="10286"/>
                    </a:lnTo>
                    <a:cubicBezTo>
                      <a:pt x="4" y="10281"/>
                      <a:pt x="8" y="10278"/>
                      <a:pt x="12" y="10278"/>
                    </a:cubicBezTo>
                    <a:cubicBezTo>
                      <a:pt x="17" y="10278"/>
                      <a:pt x="20" y="10281"/>
                      <a:pt x="20" y="10286"/>
                    </a:cubicBezTo>
                    <a:cubicBezTo>
                      <a:pt x="20" y="10290"/>
                      <a:pt x="17" y="10294"/>
                      <a:pt x="12" y="10294"/>
                    </a:cubicBezTo>
                    <a:cubicBezTo>
                      <a:pt x="8" y="10294"/>
                      <a:pt x="4" y="10290"/>
                      <a:pt x="4" y="10286"/>
                    </a:cubicBezTo>
                    <a:close/>
                    <a:moveTo>
                      <a:pt x="4" y="10254"/>
                    </a:moveTo>
                    <a:lnTo>
                      <a:pt x="4" y="10254"/>
                    </a:lnTo>
                    <a:cubicBezTo>
                      <a:pt x="4" y="10249"/>
                      <a:pt x="8" y="10246"/>
                      <a:pt x="12" y="10246"/>
                    </a:cubicBezTo>
                    <a:cubicBezTo>
                      <a:pt x="17" y="10246"/>
                      <a:pt x="20" y="10249"/>
                      <a:pt x="20" y="10254"/>
                    </a:cubicBezTo>
                    <a:cubicBezTo>
                      <a:pt x="20" y="10258"/>
                      <a:pt x="17" y="10262"/>
                      <a:pt x="12" y="10262"/>
                    </a:cubicBezTo>
                    <a:cubicBezTo>
                      <a:pt x="8" y="10262"/>
                      <a:pt x="4" y="10258"/>
                      <a:pt x="4" y="10254"/>
                    </a:cubicBezTo>
                    <a:close/>
                    <a:moveTo>
                      <a:pt x="4" y="10222"/>
                    </a:moveTo>
                    <a:lnTo>
                      <a:pt x="4" y="10222"/>
                    </a:lnTo>
                    <a:cubicBezTo>
                      <a:pt x="4" y="10217"/>
                      <a:pt x="8" y="10214"/>
                      <a:pt x="12" y="10214"/>
                    </a:cubicBezTo>
                    <a:cubicBezTo>
                      <a:pt x="17" y="10214"/>
                      <a:pt x="20" y="10217"/>
                      <a:pt x="20" y="10222"/>
                    </a:cubicBezTo>
                    <a:cubicBezTo>
                      <a:pt x="20" y="10226"/>
                      <a:pt x="17" y="10230"/>
                      <a:pt x="12" y="10230"/>
                    </a:cubicBezTo>
                    <a:cubicBezTo>
                      <a:pt x="8" y="10230"/>
                      <a:pt x="4" y="10226"/>
                      <a:pt x="4" y="10222"/>
                    </a:cubicBezTo>
                    <a:close/>
                    <a:moveTo>
                      <a:pt x="4" y="10190"/>
                    </a:moveTo>
                    <a:lnTo>
                      <a:pt x="4" y="10190"/>
                    </a:lnTo>
                    <a:cubicBezTo>
                      <a:pt x="4" y="10185"/>
                      <a:pt x="8" y="10182"/>
                      <a:pt x="12" y="10182"/>
                    </a:cubicBezTo>
                    <a:cubicBezTo>
                      <a:pt x="17" y="10182"/>
                      <a:pt x="20" y="10185"/>
                      <a:pt x="20" y="10190"/>
                    </a:cubicBezTo>
                    <a:cubicBezTo>
                      <a:pt x="20" y="10194"/>
                      <a:pt x="17" y="10198"/>
                      <a:pt x="12" y="10198"/>
                    </a:cubicBezTo>
                    <a:cubicBezTo>
                      <a:pt x="8" y="10198"/>
                      <a:pt x="4" y="10194"/>
                      <a:pt x="4" y="10190"/>
                    </a:cubicBezTo>
                    <a:close/>
                    <a:moveTo>
                      <a:pt x="4" y="10158"/>
                    </a:moveTo>
                    <a:lnTo>
                      <a:pt x="4" y="10158"/>
                    </a:lnTo>
                    <a:cubicBezTo>
                      <a:pt x="4" y="10153"/>
                      <a:pt x="8" y="10150"/>
                      <a:pt x="12" y="10150"/>
                    </a:cubicBezTo>
                    <a:cubicBezTo>
                      <a:pt x="17" y="10150"/>
                      <a:pt x="20" y="10153"/>
                      <a:pt x="20" y="10158"/>
                    </a:cubicBezTo>
                    <a:cubicBezTo>
                      <a:pt x="20" y="10162"/>
                      <a:pt x="17" y="10166"/>
                      <a:pt x="12" y="10166"/>
                    </a:cubicBezTo>
                    <a:cubicBezTo>
                      <a:pt x="8" y="10166"/>
                      <a:pt x="4" y="10162"/>
                      <a:pt x="4" y="10158"/>
                    </a:cubicBezTo>
                    <a:close/>
                    <a:moveTo>
                      <a:pt x="4" y="10126"/>
                    </a:moveTo>
                    <a:lnTo>
                      <a:pt x="4" y="10126"/>
                    </a:lnTo>
                    <a:cubicBezTo>
                      <a:pt x="4" y="10121"/>
                      <a:pt x="8" y="10118"/>
                      <a:pt x="12" y="10118"/>
                    </a:cubicBezTo>
                    <a:cubicBezTo>
                      <a:pt x="17" y="10118"/>
                      <a:pt x="20" y="10121"/>
                      <a:pt x="20" y="10126"/>
                    </a:cubicBezTo>
                    <a:cubicBezTo>
                      <a:pt x="20" y="10130"/>
                      <a:pt x="17" y="10134"/>
                      <a:pt x="12" y="10134"/>
                    </a:cubicBezTo>
                    <a:cubicBezTo>
                      <a:pt x="8" y="10134"/>
                      <a:pt x="4" y="10130"/>
                      <a:pt x="4" y="10126"/>
                    </a:cubicBezTo>
                    <a:close/>
                    <a:moveTo>
                      <a:pt x="4" y="10094"/>
                    </a:moveTo>
                    <a:lnTo>
                      <a:pt x="4" y="10094"/>
                    </a:lnTo>
                    <a:cubicBezTo>
                      <a:pt x="4" y="10089"/>
                      <a:pt x="8" y="10086"/>
                      <a:pt x="12" y="10086"/>
                    </a:cubicBezTo>
                    <a:cubicBezTo>
                      <a:pt x="17" y="10086"/>
                      <a:pt x="20" y="10089"/>
                      <a:pt x="20" y="10094"/>
                    </a:cubicBezTo>
                    <a:cubicBezTo>
                      <a:pt x="20" y="10098"/>
                      <a:pt x="17" y="10102"/>
                      <a:pt x="12" y="10102"/>
                    </a:cubicBezTo>
                    <a:cubicBezTo>
                      <a:pt x="8" y="10102"/>
                      <a:pt x="4" y="10098"/>
                      <a:pt x="4" y="10094"/>
                    </a:cubicBezTo>
                    <a:close/>
                    <a:moveTo>
                      <a:pt x="4" y="10062"/>
                    </a:moveTo>
                    <a:lnTo>
                      <a:pt x="4" y="10062"/>
                    </a:lnTo>
                    <a:cubicBezTo>
                      <a:pt x="4" y="10057"/>
                      <a:pt x="8" y="10054"/>
                      <a:pt x="12" y="10054"/>
                    </a:cubicBezTo>
                    <a:cubicBezTo>
                      <a:pt x="17" y="10054"/>
                      <a:pt x="20" y="10057"/>
                      <a:pt x="20" y="10062"/>
                    </a:cubicBezTo>
                    <a:cubicBezTo>
                      <a:pt x="20" y="10066"/>
                      <a:pt x="17" y="10070"/>
                      <a:pt x="12" y="10070"/>
                    </a:cubicBezTo>
                    <a:cubicBezTo>
                      <a:pt x="8" y="10070"/>
                      <a:pt x="4" y="10066"/>
                      <a:pt x="4" y="10062"/>
                    </a:cubicBezTo>
                    <a:close/>
                    <a:moveTo>
                      <a:pt x="4" y="10030"/>
                    </a:moveTo>
                    <a:lnTo>
                      <a:pt x="4" y="10030"/>
                    </a:lnTo>
                    <a:cubicBezTo>
                      <a:pt x="4" y="10025"/>
                      <a:pt x="8" y="10022"/>
                      <a:pt x="12" y="10022"/>
                    </a:cubicBezTo>
                    <a:cubicBezTo>
                      <a:pt x="17" y="10022"/>
                      <a:pt x="20" y="10025"/>
                      <a:pt x="20" y="10030"/>
                    </a:cubicBezTo>
                    <a:cubicBezTo>
                      <a:pt x="20" y="10034"/>
                      <a:pt x="17" y="10038"/>
                      <a:pt x="12" y="10038"/>
                    </a:cubicBezTo>
                    <a:cubicBezTo>
                      <a:pt x="8" y="10038"/>
                      <a:pt x="4" y="10034"/>
                      <a:pt x="4" y="10030"/>
                    </a:cubicBezTo>
                    <a:close/>
                    <a:moveTo>
                      <a:pt x="4" y="9998"/>
                    </a:moveTo>
                    <a:lnTo>
                      <a:pt x="4" y="9998"/>
                    </a:lnTo>
                    <a:cubicBezTo>
                      <a:pt x="4" y="9993"/>
                      <a:pt x="8" y="9990"/>
                      <a:pt x="12" y="9990"/>
                    </a:cubicBezTo>
                    <a:cubicBezTo>
                      <a:pt x="17" y="9990"/>
                      <a:pt x="20" y="9993"/>
                      <a:pt x="20" y="9998"/>
                    </a:cubicBezTo>
                    <a:cubicBezTo>
                      <a:pt x="20" y="10002"/>
                      <a:pt x="17" y="10006"/>
                      <a:pt x="12" y="10006"/>
                    </a:cubicBezTo>
                    <a:cubicBezTo>
                      <a:pt x="8" y="10006"/>
                      <a:pt x="4" y="10002"/>
                      <a:pt x="4" y="9998"/>
                    </a:cubicBezTo>
                    <a:close/>
                    <a:moveTo>
                      <a:pt x="4" y="9966"/>
                    </a:moveTo>
                    <a:lnTo>
                      <a:pt x="4" y="9965"/>
                    </a:lnTo>
                    <a:cubicBezTo>
                      <a:pt x="4" y="9961"/>
                      <a:pt x="8" y="9957"/>
                      <a:pt x="12" y="9957"/>
                    </a:cubicBezTo>
                    <a:cubicBezTo>
                      <a:pt x="17" y="9957"/>
                      <a:pt x="20" y="9961"/>
                      <a:pt x="20" y="9965"/>
                    </a:cubicBezTo>
                    <a:lnTo>
                      <a:pt x="20" y="9966"/>
                    </a:lnTo>
                    <a:cubicBezTo>
                      <a:pt x="20" y="9970"/>
                      <a:pt x="17" y="9974"/>
                      <a:pt x="12" y="9974"/>
                    </a:cubicBezTo>
                    <a:cubicBezTo>
                      <a:pt x="8" y="9974"/>
                      <a:pt x="4" y="9970"/>
                      <a:pt x="4" y="9966"/>
                    </a:cubicBezTo>
                    <a:close/>
                    <a:moveTo>
                      <a:pt x="4" y="9933"/>
                    </a:moveTo>
                    <a:lnTo>
                      <a:pt x="4" y="9933"/>
                    </a:lnTo>
                    <a:cubicBezTo>
                      <a:pt x="4" y="9929"/>
                      <a:pt x="8" y="9925"/>
                      <a:pt x="12" y="9925"/>
                    </a:cubicBezTo>
                    <a:cubicBezTo>
                      <a:pt x="17" y="9925"/>
                      <a:pt x="20" y="9929"/>
                      <a:pt x="20" y="9933"/>
                    </a:cubicBezTo>
                    <a:cubicBezTo>
                      <a:pt x="20" y="9938"/>
                      <a:pt x="17" y="9941"/>
                      <a:pt x="12" y="9941"/>
                    </a:cubicBezTo>
                    <a:cubicBezTo>
                      <a:pt x="8" y="9941"/>
                      <a:pt x="4" y="9938"/>
                      <a:pt x="4" y="9933"/>
                    </a:cubicBezTo>
                    <a:close/>
                    <a:moveTo>
                      <a:pt x="4" y="9901"/>
                    </a:moveTo>
                    <a:lnTo>
                      <a:pt x="4" y="9901"/>
                    </a:lnTo>
                    <a:cubicBezTo>
                      <a:pt x="4" y="9897"/>
                      <a:pt x="8" y="9893"/>
                      <a:pt x="12" y="9893"/>
                    </a:cubicBezTo>
                    <a:cubicBezTo>
                      <a:pt x="17" y="9893"/>
                      <a:pt x="20" y="9897"/>
                      <a:pt x="20" y="9901"/>
                    </a:cubicBezTo>
                    <a:cubicBezTo>
                      <a:pt x="20" y="9906"/>
                      <a:pt x="17" y="9909"/>
                      <a:pt x="12" y="9909"/>
                    </a:cubicBezTo>
                    <a:cubicBezTo>
                      <a:pt x="8" y="9909"/>
                      <a:pt x="4" y="9906"/>
                      <a:pt x="4" y="9901"/>
                    </a:cubicBezTo>
                    <a:close/>
                    <a:moveTo>
                      <a:pt x="4" y="9869"/>
                    </a:moveTo>
                    <a:lnTo>
                      <a:pt x="4" y="9869"/>
                    </a:lnTo>
                    <a:cubicBezTo>
                      <a:pt x="4" y="9865"/>
                      <a:pt x="8" y="9861"/>
                      <a:pt x="12" y="9861"/>
                    </a:cubicBezTo>
                    <a:cubicBezTo>
                      <a:pt x="17" y="9861"/>
                      <a:pt x="20" y="9865"/>
                      <a:pt x="20" y="9869"/>
                    </a:cubicBezTo>
                    <a:cubicBezTo>
                      <a:pt x="20" y="9874"/>
                      <a:pt x="17" y="9877"/>
                      <a:pt x="12" y="9877"/>
                    </a:cubicBezTo>
                    <a:cubicBezTo>
                      <a:pt x="8" y="9877"/>
                      <a:pt x="4" y="9874"/>
                      <a:pt x="4" y="9869"/>
                    </a:cubicBezTo>
                    <a:close/>
                    <a:moveTo>
                      <a:pt x="4" y="9837"/>
                    </a:moveTo>
                    <a:lnTo>
                      <a:pt x="4" y="9837"/>
                    </a:lnTo>
                    <a:cubicBezTo>
                      <a:pt x="4" y="9833"/>
                      <a:pt x="8" y="9829"/>
                      <a:pt x="12" y="9829"/>
                    </a:cubicBezTo>
                    <a:cubicBezTo>
                      <a:pt x="17" y="9829"/>
                      <a:pt x="20" y="9833"/>
                      <a:pt x="20" y="9837"/>
                    </a:cubicBezTo>
                    <a:cubicBezTo>
                      <a:pt x="20" y="9842"/>
                      <a:pt x="17" y="9845"/>
                      <a:pt x="12" y="9845"/>
                    </a:cubicBezTo>
                    <a:cubicBezTo>
                      <a:pt x="8" y="9845"/>
                      <a:pt x="4" y="9842"/>
                      <a:pt x="4" y="9837"/>
                    </a:cubicBezTo>
                    <a:close/>
                    <a:moveTo>
                      <a:pt x="4" y="9805"/>
                    </a:moveTo>
                    <a:lnTo>
                      <a:pt x="4" y="9805"/>
                    </a:lnTo>
                    <a:cubicBezTo>
                      <a:pt x="4" y="9801"/>
                      <a:pt x="8" y="9797"/>
                      <a:pt x="12" y="9797"/>
                    </a:cubicBezTo>
                    <a:cubicBezTo>
                      <a:pt x="17" y="9797"/>
                      <a:pt x="20" y="9801"/>
                      <a:pt x="20" y="9805"/>
                    </a:cubicBezTo>
                    <a:cubicBezTo>
                      <a:pt x="20" y="9810"/>
                      <a:pt x="17" y="9813"/>
                      <a:pt x="12" y="9813"/>
                    </a:cubicBezTo>
                    <a:cubicBezTo>
                      <a:pt x="8" y="9813"/>
                      <a:pt x="4" y="9810"/>
                      <a:pt x="4" y="9805"/>
                    </a:cubicBezTo>
                    <a:close/>
                    <a:moveTo>
                      <a:pt x="4" y="9773"/>
                    </a:moveTo>
                    <a:lnTo>
                      <a:pt x="4" y="9773"/>
                    </a:lnTo>
                    <a:cubicBezTo>
                      <a:pt x="4" y="9769"/>
                      <a:pt x="8" y="9765"/>
                      <a:pt x="12" y="9765"/>
                    </a:cubicBezTo>
                    <a:cubicBezTo>
                      <a:pt x="17" y="9765"/>
                      <a:pt x="20" y="9769"/>
                      <a:pt x="20" y="9773"/>
                    </a:cubicBezTo>
                    <a:cubicBezTo>
                      <a:pt x="20" y="9778"/>
                      <a:pt x="17" y="9781"/>
                      <a:pt x="12" y="9781"/>
                    </a:cubicBezTo>
                    <a:cubicBezTo>
                      <a:pt x="8" y="9781"/>
                      <a:pt x="4" y="9778"/>
                      <a:pt x="4" y="9773"/>
                    </a:cubicBezTo>
                    <a:close/>
                    <a:moveTo>
                      <a:pt x="4" y="9741"/>
                    </a:moveTo>
                    <a:lnTo>
                      <a:pt x="4" y="9741"/>
                    </a:lnTo>
                    <a:cubicBezTo>
                      <a:pt x="4" y="9737"/>
                      <a:pt x="8" y="9733"/>
                      <a:pt x="12" y="9733"/>
                    </a:cubicBezTo>
                    <a:cubicBezTo>
                      <a:pt x="17" y="9733"/>
                      <a:pt x="20" y="9737"/>
                      <a:pt x="20" y="9741"/>
                    </a:cubicBezTo>
                    <a:cubicBezTo>
                      <a:pt x="20" y="9746"/>
                      <a:pt x="17" y="9749"/>
                      <a:pt x="12" y="9749"/>
                    </a:cubicBezTo>
                    <a:cubicBezTo>
                      <a:pt x="8" y="9749"/>
                      <a:pt x="4" y="9746"/>
                      <a:pt x="4" y="9741"/>
                    </a:cubicBezTo>
                    <a:close/>
                    <a:moveTo>
                      <a:pt x="4" y="9709"/>
                    </a:moveTo>
                    <a:lnTo>
                      <a:pt x="4" y="9709"/>
                    </a:lnTo>
                    <a:cubicBezTo>
                      <a:pt x="4" y="9705"/>
                      <a:pt x="8" y="9701"/>
                      <a:pt x="12" y="9701"/>
                    </a:cubicBezTo>
                    <a:cubicBezTo>
                      <a:pt x="17" y="9701"/>
                      <a:pt x="20" y="9705"/>
                      <a:pt x="20" y="9709"/>
                    </a:cubicBezTo>
                    <a:cubicBezTo>
                      <a:pt x="20" y="9714"/>
                      <a:pt x="17" y="9717"/>
                      <a:pt x="12" y="9717"/>
                    </a:cubicBezTo>
                    <a:cubicBezTo>
                      <a:pt x="8" y="9717"/>
                      <a:pt x="4" y="9714"/>
                      <a:pt x="4" y="9709"/>
                    </a:cubicBezTo>
                    <a:close/>
                    <a:moveTo>
                      <a:pt x="4" y="9677"/>
                    </a:moveTo>
                    <a:lnTo>
                      <a:pt x="4" y="9677"/>
                    </a:lnTo>
                    <a:cubicBezTo>
                      <a:pt x="4" y="9673"/>
                      <a:pt x="8" y="9669"/>
                      <a:pt x="12" y="9669"/>
                    </a:cubicBezTo>
                    <a:cubicBezTo>
                      <a:pt x="17" y="9669"/>
                      <a:pt x="20" y="9673"/>
                      <a:pt x="20" y="9677"/>
                    </a:cubicBezTo>
                    <a:cubicBezTo>
                      <a:pt x="20" y="9682"/>
                      <a:pt x="17" y="9685"/>
                      <a:pt x="12" y="9685"/>
                    </a:cubicBezTo>
                    <a:cubicBezTo>
                      <a:pt x="8" y="9685"/>
                      <a:pt x="4" y="9682"/>
                      <a:pt x="4" y="9677"/>
                    </a:cubicBezTo>
                    <a:close/>
                    <a:moveTo>
                      <a:pt x="4" y="9645"/>
                    </a:moveTo>
                    <a:lnTo>
                      <a:pt x="4" y="9645"/>
                    </a:lnTo>
                    <a:cubicBezTo>
                      <a:pt x="4" y="9641"/>
                      <a:pt x="8" y="9637"/>
                      <a:pt x="12" y="9637"/>
                    </a:cubicBezTo>
                    <a:cubicBezTo>
                      <a:pt x="17" y="9637"/>
                      <a:pt x="20" y="9641"/>
                      <a:pt x="20" y="9645"/>
                    </a:cubicBezTo>
                    <a:cubicBezTo>
                      <a:pt x="20" y="9650"/>
                      <a:pt x="17" y="9653"/>
                      <a:pt x="12" y="9653"/>
                    </a:cubicBezTo>
                    <a:cubicBezTo>
                      <a:pt x="8" y="9653"/>
                      <a:pt x="4" y="9650"/>
                      <a:pt x="4" y="9645"/>
                    </a:cubicBezTo>
                    <a:close/>
                    <a:moveTo>
                      <a:pt x="4" y="9613"/>
                    </a:moveTo>
                    <a:lnTo>
                      <a:pt x="4" y="9613"/>
                    </a:lnTo>
                    <a:cubicBezTo>
                      <a:pt x="4" y="9609"/>
                      <a:pt x="8" y="9605"/>
                      <a:pt x="12" y="9605"/>
                    </a:cubicBezTo>
                    <a:cubicBezTo>
                      <a:pt x="17" y="9605"/>
                      <a:pt x="20" y="9609"/>
                      <a:pt x="20" y="9613"/>
                    </a:cubicBezTo>
                    <a:cubicBezTo>
                      <a:pt x="20" y="9618"/>
                      <a:pt x="17" y="9621"/>
                      <a:pt x="12" y="9621"/>
                    </a:cubicBezTo>
                    <a:cubicBezTo>
                      <a:pt x="8" y="9621"/>
                      <a:pt x="4" y="9618"/>
                      <a:pt x="4" y="9613"/>
                    </a:cubicBezTo>
                    <a:close/>
                    <a:moveTo>
                      <a:pt x="4" y="9581"/>
                    </a:moveTo>
                    <a:lnTo>
                      <a:pt x="4" y="9581"/>
                    </a:lnTo>
                    <a:cubicBezTo>
                      <a:pt x="4" y="9577"/>
                      <a:pt x="8" y="9573"/>
                      <a:pt x="12" y="9573"/>
                    </a:cubicBezTo>
                    <a:cubicBezTo>
                      <a:pt x="17" y="9573"/>
                      <a:pt x="20" y="9577"/>
                      <a:pt x="20" y="9581"/>
                    </a:cubicBezTo>
                    <a:cubicBezTo>
                      <a:pt x="20" y="9586"/>
                      <a:pt x="17" y="9589"/>
                      <a:pt x="12" y="9589"/>
                    </a:cubicBezTo>
                    <a:cubicBezTo>
                      <a:pt x="8" y="9589"/>
                      <a:pt x="4" y="9586"/>
                      <a:pt x="4" y="9581"/>
                    </a:cubicBezTo>
                    <a:close/>
                    <a:moveTo>
                      <a:pt x="4" y="9549"/>
                    </a:moveTo>
                    <a:lnTo>
                      <a:pt x="4" y="9549"/>
                    </a:lnTo>
                    <a:cubicBezTo>
                      <a:pt x="4" y="9545"/>
                      <a:pt x="8" y="9541"/>
                      <a:pt x="12" y="9541"/>
                    </a:cubicBezTo>
                    <a:cubicBezTo>
                      <a:pt x="17" y="9541"/>
                      <a:pt x="20" y="9545"/>
                      <a:pt x="20" y="9549"/>
                    </a:cubicBezTo>
                    <a:cubicBezTo>
                      <a:pt x="20" y="9554"/>
                      <a:pt x="17" y="9557"/>
                      <a:pt x="12" y="9557"/>
                    </a:cubicBezTo>
                    <a:cubicBezTo>
                      <a:pt x="8" y="9557"/>
                      <a:pt x="4" y="9554"/>
                      <a:pt x="4" y="9549"/>
                    </a:cubicBezTo>
                    <a:close/>
                    <a:moveTo>
                      <a:pt x="4" y="9517"/>
                    </a:moveTo>
                    <a:lnTo>
                      <a:pt x="4" y="9517"/>
                    </a:lnTo>
                    <a:cubicBezTo>
                      <a:pt x="4" y="9513"/>
                      <a:pt x="8" y="9509"/>
                      <a:pt x="12" y="9509"/>
                    </a:cubicBezTo>
                    <a:cubicBezTo>
                      <a:pt x="17" y="9509"/>
                      <a:pt x="20" y="9513"/>
                      <a:pt x="20" y="9517"/>
                    </a:cubicBezTo>
                    <a:cubicBezTo>
                      <a:pt x="20" y="9522"/>
                      <a:pt x="17" y="9525"/>
                      <a:pt x="12" y="9525"/>
                    </a:cubicBezTo>
                    <a:cubicBezTo>
                      <a:pt x="8" y="9525"/>
                      <a:pt x="4" y="9522"/>
                      <a:pt x="4" y="9517"/>
                    </a:cubicBezTo>
                    <a:close/>
                    <a:moveTo>
                      <a:pt x="4" y="9485"/>
                    </a:moveTo>
                    <a:lnTo>
                      <a:pt x="4" y="9485"/>
                    </a:lnTo>
                    <a:cubicBezTo>
                      <a:pt x="4" y="9481"/>
                      <a:pt x="8" y="9477"/>
                      <a:pt x="12" y="9477"/>
                    </a:cubicBezTo>
                    <a:cubicBezTo>
                      <a:pt x="17" y="9477"/>
                      <a:pt x="20" y="9481"/>
                      <a:pt x="20" y="9485"/>
                    </a:cubicBezTo>
                    <a:cubicBezTo>
                      <a:pt x="20" y="9490"/>
                      <a:pt x="17" y="9493"/>
                      <a:pt x="12" y="9493"/>
                    </a:cubicBezTo>
                    <a:cubicBezTo>
                      <a:pt x="8" y="9493"/>
                      <a:pt x="4" y="9490"/>
                      <a:pt x="4" y="9485"/>
                    </a:cubicBezTo>
                    <a:close/>
                    <a:moveTo>
                      <a:pt x="4" y="9453"/>
                    </a:moveTo>
                    <a:lnTo>
                      <a:pt x="4" y="9453"/>
                    </a:lnTo>
                    <a:cubicBezTo>
                      <a:pt x="4" y="9449"/>
                      <a:pt x="8" y="9445"/>
                      <a:pt x="12" y="9445"/>
                    </a:cubicBezTo>
                    <a:cubicBezTo>
                      <a:pt x="17" y="9445"/>
                      <a:pt x="20" y="9449"/>
                      <a:pt x="20" y="9453"/>
                    </a:cubicBezTo>
                    <a:cubicBezTo>
                      <a:pt x="20" y="9458"/>
                      <a:pt x="17" y="9461"/>
                      <a:pt x="12" y="9461"/>
                    </a:cubicBezTo>
                    <a:cubicBezTo>
                      <a:pt x="8" y="9461"/>
                      <a:pt x="4" y="9458"/>
                      <a:pt x="4" y="9453"/>
                    </a:cubicBezTo>
                    <a:close/>
                    <a:moveTo>
                      <a:pt x="5" y="9421"/>
                    </a:moveTo>
                    <a:lnTo>
                      <a:pt x="5" y="9421"/>
                    </a:lnTo>
                    <a:cubicBezTo>
                      <a:pt x="5" y="9417"/>
                      <a:pt x="8" y="9413"/>
                      <a:pt x="13" y="9413"/>
                    </a:cubicBezTo>
                    <a:cubicBezTo>
                      <a:pt x="17" y="9413"/>
                      <a:pt x="21" y="9417"/>
                      <a:pt x="21" y="9421"/>
                    </a:cubicBezTo>
                    <a:cubicBezTo>
                      <a:pt x="21" y="9426"/>
                      <a:pt x="17" y="9429"/>
                      <a:pt x="13" y="9429"/>
                    </a:cubicBezTo>
                    <a:cubicBezTo>
                      <a:pt x="8" y="9429"/>
                      <a:pt x="5" y="9426"/>
                      <a:pt x="5" y="9421"/>
                    </a:cubicBezTo>
                    <a:close/>
                    <a:moveTo>
                      <a:pt x="5" y="9389"/>
                    </a:moveTo>
                    <a:lnTo>
                      <a:pt x="5" y="9389"/>
                    </a:lnTo>
                    <a:cubicBezTo>
                      <a:pt x="5" y="9385"/>
                      <a:pt x="8" y="9381"/>
                      <a:pt x="13" y="9381"/>
                    </a:cubicBezTo>
                    <a:cubicBezTo>
                      <a:pt x="17" y="9381"/>
                      <a:pt x="21" y="9385"/>
                      <a:pt x="21" y="9389"/>
                    </a:cubicBezTo>
                    <a:cubicBezTo>
                      <a:pt x="21" y="9394"/>
                      <a:pt x="17" y="9397"/>
                      <a:pt x="13" y="9397"/>
                    </a:cubicBezTo>
                    <a:cubicBezTo>
                      <a:pt x="8" y="9397"/>
                      <a:pt x="5" y="9394"/>
                      <a:pt x="5" y="9389"/>
                    </a:cubicBezTo>
                    <a:close/>
                    <a:moveTo>
                      <a:pt x="5" y="9357"/>
                    </a:moveTo>
                    <a:lnTo>
                      <a:pt x="5" y="9357"/>
                    </a:lnTo>
                    <a:cubicBezTo>
                      <a:pt x="5" y="9353"/>
                      <a:pt x="8" y="9349"/>
                      <a:pt x="13" y="9349"/>
                    </a:cubicBezTo>
                    <a:cubicBezTo>
                      <a:pt x="17" y="9349"/>
                      <a:pt x="21" y="9353"/>
                      <a:pt x="21" y="9357"/>
                    </a:cubicBezTo>
                    <a:cubicBezTo>
                      <a:pt x="21" y="9362"/>
                      <a:pt x="17" y="9365"/>
                      <a:pt x="13" y="9365"/>
                    </a:cubicBezTo>
                    <a:cubicBezTo>
                      <a:pt x="8" y="9365"/>
                      <a:pt x="5" y="9362"/>
                      <a:pt x="5" y="9357"/>
                    </a:cubicBezTo>
                    <a:close/>
                    <a:moveTo>
                      <a:pt x="5" y="9325"/>
                    </a:moveTo>
                    <a:lnTo>
                      <a:pt x="5" y="9325"/>
                    </a:lnTo>
                    <a:cubicBezTo>
                      <a:pt x="5" y="9321"/>
                      <a:pt x="8" y="9317"/>
                      <a:pt x="13" y="9317"/>
                    </a:cubicBezTo>
                    <a:cubicBezTo>
                      <a:pt x="17" y="9317"/>
                      <a:pt x="21" y="9321"/>
                      <a:pt x="21" y="9325"/>
                    </a:cubicBezTo>
                    <a:cubicBezTo>
                      <a:pt x="21" y="9330"/>
                      <a:pt x="17" y="9333"/>
                      <a:pt x="13" y="9333"/>
                    </a:cubicBezTo>
                    <a:cubicBezTo>
                      <a:pt x="8" y="9333"/>
                      <a:pt x="5" y="9330"/>
                      <a:pt x="5" y="9325"/>
                    </a:cubicBezTo>
                    <a:close/>
                    <a:moveTo>
                      <a:pt x="5" y="9293"/>
                    </a:moveTo>
                    <a:lnTo>
                      <a:pt x="5" y="9293"/>
                    </a:lnTo>
                    <a:cubicBezTo>
                      <a:pt x="5" y="9289"/>
                      <a:pt x="8" y="9285"/>
                      <a:pt x="13" y="9285"/>
                    </a:cubicBezTo>
                    <a:cubicBezTo>
                      <a:pt x="17" y="9285"/>
                      <a:pt x="21" y="9289"/>
                      <a:pt x="21" y="9293"/>
                    </a:cubicBezTo>
                    <a:cubicBezTo>
                      <a:pt x="21" y="9298"/>
                      <a:pt x="17" y="9301"/>
                      <a:pt x="13" y="9301"/>
                    </a:cubicBezTo>
                    <a:cubicBezTo>
                      <a:pt x="8" y="9301"/>
                      <a:pt x="5" y="9298"/>
                      <a:pt x="5" y="9293"/>
                    </a:cubicBezTo>
                    <a:close/>
                    <a:moveTo>
                      <a:pt x="5" y="9261"/>
                    </a:moveTo>
                    <a:lnTo>
                      <a:pt x="5" y="9261"/>
                    </a:lnTo>
                    <a:cubicBezTo>
                      <a:pt x="5" y="9257"/>
                      <a:pt x="8" y="9253"/>
                      <a:pt x="13" y="9253"/>
                    </a:cubicBezTo>
                    <a:cubicBezTo>
                      <a:pt x="17" y="9253"/>
                      <a:pt x="21" y="9257"/>
                      <a:pt x="21" y="9261"/>
                    </a:cubicBezTo>
                    <a:cubicBezTo>
                      <a:pt x="21" y="9266"/>
                      <a:pt x="17" y="9269"/>
                      <a:pt x="13" y="9269"/>
                    </a:cubicBezTo>
                    <a:cubicBezTo>
                      <a:pt x="8" y="9269"/>
                      <a:pt x="5" y="9266"/>
                      <a:pt x="5" y="9261"/>
                    </a:cubicBezTo>
                    <a:close/>
                    <a:moveTo>
                      <a:pt x="5" y="9229"/>
                    </a:moveTo>
                    <a:lnTo>
                      <a:pt x="5" y="9229"/>
                    </a:lnTo>
                    <a:cubicBezTo>
                      <a:pt x="5" y="9225"/>
                      <a:pt x="8" y="9221"/>
                      <a:pt x="13" y="9221"/>
                    </a:cubicBezTo>
                    <a:cubicBezTo>
                      <a:pt x="17" y="9221"/>
                      <a:pt x="21" y="9225"/>
                      <a:pt x="21" y="9229"/>
                    </a:cubicBezTo>
                    <a:cubicBezTo>
                      <a:pt x="21" y="9234"/>
                      <a:pt x="17" y="9237"/>
                      <a:pt x="13" y="9237"/>
                    </a:cubicBezTo>
                    <a:cubicBezTo>
                      <a:pt x="8" y="9237"/>
                      <a:pt x="5" y="9234"/>
                      <a:pt x="5" y="9229"/>
                    </a:cubicBezTo>
                    <a:close/>
                    <a:moveTo>
                      <a:pt x="5" y="9197"/>
                    </a:moveTo>
                    <a:lnTo>
                      <a:pt x="5" y="9197"/>
                    </a:lnTo>
                    <a:cubicBezTo>
                      <a:pt x="5" y="9193"/>
                      <a:pt x="8" y="9189"/>
                      <a:pt x="13" y="9189"/>
                    </a:cubicBezTo>
                    <a:cubicBezTo>
                      <a:pt x="17" y="9189"/>
                      <a:pt x="21" y="9193"/>
                      <a:pt x="21" y="9197"/>
                    </a:cubicBezTo>
                    <a:cubicBezTo>
                      <a:pt x="21" y="9202"/>
                      <a:pt x="17" y="9205"/>
                      <a:pt x="13" y="9205"/>
                    </a:cubicBezTo>
                    <a:cubicBezTo>
                      <a:pt x="8" y="9205"/>
                      <a:pt x="5" y="9202"/>
                      <a:pt x="5" y="9197"/>
                    </a:cubicBezTo>
                    <a:close/>
                    <a:moveTo>
                      <a:pt x="5" y="9165"/>
                    </a:moveTo>
                    <a:lnTo>
                      <a:pt x="5" y="9165"/>
                    </a:lnTo>
                    <a:cubicBezTo>
                      <a:pt x="5" y="9161"/>
                      <a:pt x="8" y="9157"/>
                      <a:pt x="13" y="9157"/>
                    </a:cubicBezTo>
                    <a:cubicBezTo>
                      <a:pt x="17" y="9157"/>
                      <a:pt x="21" y="9161"/>
                      <a:pt x="21" y="9165"/>
                    </a:cubicBezTo>
                    <a:cubicBezTo>
                      <a:pt x="21" y="9170"/>
                      <a:pt x="17" y="9173"/>
                      <a:pt x="13" y="9173"/>
                    </a:cubicBezTo>
                    <a:cubicBezTo>
                      <a:pt x="8" y="9173"/>
                      <a:pt x="5" y="9170"/>
                      <a:pt x="5" y="9165"/>
                    </a:cubicBezTo>
                    <a:close/>
                    <a:moveTo>
                      <a:pt x="5" y="9133"/>
                    </a:moveTo>
                    <a:lnTo>
                      <a:pt x="5" y="9133"/>
                    </a:lnTo>
                    <a:cubicBezTo>
                      <a:pt x="5" y="9129"/>
                      <a:pt x="8" y="9125"/>
                      <a:pt x="13" y="9125"/>
                    </a:cubicBezTo>
                    <a:cubicBezTo>
                      <a:pt x="17" y="9125"/>
                      <a:pt x="21" y="9129"/>
                      <a:pt x="21" y="9133"/>
                    </a:cubicBezTo>
                    <a:cubicBezTo>
                      <a:pt x="21" y="9138"/>
                      <a:pt x="17" y="9141"/>
                      <a:pt x="13" y="9141"/>
                    </a:cubicBezTo>
                    <a:cubicBezTo>
                      <a:pt x="8" y="9141"/>
                      <a:pt x="5" y="9138"/>
                      <a:pt x="5" y="9133"/>
                    </a:cubicBezTo>
                    <a:close/>
                    <a:moveTo>
                      <a:pt x="5" y="9101"/>
                    </a:moveTo>
                    <a:lnTo>
                      <a:pt x="5" y="9101"/>
                    </a:lnTo>
                    <a:cubicBezTo>
                      <a:pt x="5" y="9097"/>
                      <a:pt x="8" y="9093"/>
                      <a:pt x="13" y="9093"/>
                    </a:cubicBezTo>
                    <a:cubicBezTo>
                      <a:pt x="17" y="9093"/>
                      <a:pt x="21" y="9097"/>
                      <a:pt x="21" y="9101"/>
                    </a:cubicBezTo>
                    <a:cubicBezTo>
                      <a:pt x="21" y="9105"/>
                      <a:pt x="17" y="9109"/>
                      <a:pt x="13" y="9109"/>
                    </a:cubicBezTo>
                    <a:cubicBezTo>
                      <a:pt x="8" y="9109"/>
                      <a:pt x="5" y="9105"/>
                      <a:pt x="5" y="9101"/>
                    </a:cubicBezTo>
                    <a:close/>
                    <a:moveTo>
                      <a:pt x="5" y="9069"/>
                    </a:moveTo>
                    <a:lnTo>
                      <a:pt x="5" y="9069"/>
                    </a:lnTo>
                    <a:cubicBezTo>
                      <a:pt x="5" y="9065"/>
                      <a:pt x="8" y="9061"/>
                      <a:pt x="13" y="9061"/>
                    </a:cubicBezTo>
                    <a:cubicBezTo>
                      <a:pt x="17" y="9061"/>
                      <a:pt x="21" y="9065"/>
                      <a:pt x="21" y="9069"/>
                    </a:cubicBezTo>
                    <a:cubicBezTo>
                      <a:pt x="21" y="9073"/>
                      <a:pt x="17" y="9077"/>
                      <a:pt x="13" y="9077"/>
                    </a:cubicBezTo>
                    <a:cubicBezTo>
                      <a:pt x="8" y="9077"/>
                      <a:pt x="5" y="9073"/>
                      <a:pt x="5" y="9069"/>
                    </a:cubicBezTo>
                    <a:close/>
                    <a:moveTo>
                      <a:pt x="5" y="9037"/>
                    </a:moveTo>
                    <a:lnTo>
                      <a:pt x="5" y="9037"/>
                    </a:lnTo>
                    <a:cubicBezTo>
                      <a:pt x="5" y="9033"/>
                      <a:pt x="8" y="9029"/>
                      <a:pt x="13" y="9029"/>
                    </a:cubicBezTo>
                    <a:cubicBezTo>
                      <a:pt x="17" y="9029"/>
                      <a:pt x="21" y="9033"/>
                      <a:pt x="21" y="9037"/>
                    </a:cubicBezTo>
                    <a:cubicBezTo>
                      <a:pt x="21" y="9041"/>
                      <a:pt x="17" y="9045"/>
                      <a:pt x="13" y="9045"/>
                    </a:cubicBezTo>
                    <a:cubicBezTo>
                      <a:pt x="8" y="9045"/>
                      <a:pt x="5" y="9041"/>
                      <a:pt x="5" y="9037"/>
                    </a:cubicBezTo>
                    <a:close/>
                    <a:moveTo>
                      <a:pt x="5" y="9005"/>
                    </a:moveTo>
                    <a:lnTo>
                      <a:pt x="5" y="9005"/>
                    </a:lnTo>
                    <a:cubicBezTo>
                      <a:pt x="5" y="9001"/>
                      <a:pt x="8" y="8997"/>
                      <a:pt x="13" y="8997"/>
                    </a:cubicBezTo>
                    <a:cubicBezTo>
                      <a:pt x="17" y="8997"/>
                      <a:pt x="21" y="9001"/>
                      <a:pt x="21" y="9005"/>
                    </a:cubicBezTo>
                    <a:cubicBezTo>
                      <a:pt x="21" y="9009"/>
                      <a:pt x="17" y="9013"/>
                      <a:pt x="13" y="9013"/>
                    </a:cubicBezTo>
                    <a:cubicBezTo>
                      <a:pt x="8" y="9013"/>
                      <a:pt x="5" y="9009"/>
                      <a:pt x="5" y="9005"/>
                    </a:cubicBezTo>
                    <a:close/>
                    <a:moveTo>
                      <a:pt x="5" y="8973"/>
                    </a:moveTo>
                    <a:lnTo>
                      <a:pt x="5" y="8973"/>
                    </a:lnTo>
                    <a:cubicBezTo>
                      <a:pt x="5" y="8969"/>
                      <a:pt x="8" y="8965"/>
                      <a:pt x="13" y="8965"/>
                    </a:cubicBezTo>
                    <a:cubicBezTo>
                      <a:pt x="17" y="8965"/>
                      <a:pt x="21" y="8969"/>
                      <a:pt x="21" y="8973"/>
                    </a:cubicBezTo>
                    <a:cubicBezTo>
                      <a:pt x="21" y="8977"/>
                      <a:pt x="17" y="8981"/>
                      <a:pt x="13" y="8981"/>
                    </a:cubicBezTo>
                    <a:cubicBezTo>
                      <a:pt x="8" y="8981"/>
                      <a:pt x="5" y="8977"/>
                      <a:pt x="5" y="8973"/>
                    </a:cubicBezTo>
                    <a:close/>
                    <a:moveTo>
                      <a:pt x="5" y="8941"/>
                    </a:moveTo>
                    <a:lnTo>
                      <a:pt x="5" y="8941"/>
                    </a:lnTo>
                    <a:cubicBezTo>
                      <a:pt x="5" y="8937"/>
                      <a:pt x="8" y="8933"/>
                      <a:pt x="13" y="8933"/>
                    </a:cubicBezTo>
                    <a:cubicBezTo>
                      <a:pt x="17" y="8933"/>
                      <a:pt x="21" y="8937"/>
                      <a:pt x="21" y="8941"/>
                    </a:cubicBezTo>
                    <a:cubicBezTo>
                      <a:pt x="21" y="8945"/>
                      <a:pt x="17" y="8949"/>
                      <a:pt x="13" y="8949"/>
                    </a:cubicBezTo>
                    <a:cubicBezTo>
                      <a:pt x="8" y="8949"/>
                      <a:pt x="5" y="8945"/>
                      <a:pt x="5" y="8941"/>
                    </a:cubicBezTo>
                    <a:close/>
                    <a:moveTo>
                      <a:pt x="5" y="8909"/>
                    </a:moveTo>
                    <a:lnTo>
                      <a:pt x="5" y="8909"/>
                    </a:lnTo>
                    <a:cubicBezTo>
                      <a:pt x="5" y="8905"/>
                      <a:pt x="8" y="8901"/>
                      <a:pt x="13" y="8901"/>
                    </a:cubicBezTo>
                    <a:cubicBezTo>
                      <a:pt x="17" y="8901"/>
                      <a:pt x="21" y="8905"/>
                      <a:pt x="21" y="8909"/>
                    </a:cubicBezTo>
                    <a:cubicBezTo>
                      <a:pt x="21" y="8913"/>
                      <a:pt x="17" y="8917"/>
                      <a:pt x="13" y="8917"/>
                    </a:cubicBezTo>
                    <a:cubicBezTo>
                      <a:pt x="8" y="8917"/>
                      <a:pt x="5" y="8913"/>
                      <a:pt x="5" y="8909"/>
                    </a:cubicBezTo>
                    <a:close/>
                    <a:moveTo>
                      <a:pt x="5" y="8877"/>
                    </a:moveTo>
                    <a:lnTo>
                      <a:pt x="5" y="8877"/>
                    </a:lnTo>
                    <a:cubicBezTo>
                      <a:pt x="5" y="8873"/>
                      <a:pt x="8" y="8869"/>
                      <a:pt x="13" y="8869"/>
                    </a:cubicBezTo>
                    <a:cubicBezTo>
                      <a:pt x="17" y="8869"/>
                      <a:pt x="21" y="8873"/>
                      <a:pt x="21" y="8877"/>
                    </a:cubicBezTo>
                    <a:cubicBezTo>
                      <a:pt x="21" y="8881"/>
                      <a:pt x="17" y="8885"/>
                      <a:pt x="13" y="8885"/>
                    </a:cubicBezTo>
                    <a:cubicBezTo>
                      <a:pt x="8" y="8885"/>
                      <a:pt x="5" y="8881"/>
                      <a:pt x="5" y="8877"/>
                    </a:cubicBezTo>
                    <a:close/>
                    <a:moveTo>
                      <a:pt x="5" y="8845"/>
                    </a:moveTo>
                    <a:lnTo>
                      <a:pt x="5" y="8845"/>
                    </a:lnTo>
                    <a:cubicBezTo>
                      <a:pt x="5" y="8840"/>
                      <a:pt x="8" y="8837"/>
                      <a:pt x="13" y="8837"/>
                    </a:cubicBezTo>
                    <a:cubicBezTo>
                      <a:pt x="17" y="8837"/>
                      <a:pt x="21" y="8840"/>
                      <a:pt x="21" y="8845"/>
                    </a:cubicBezTo>
                    <a:cubicBezTo>
                      <a:pt x="21" y="8849"/>
                      <a:pt x="17" y="8853"/>
                      <a:pt x="13" y="8853"/>
                    </a:cubicBezTo>
                    <a:cubicBezTo>
                      <a:pt x="8" y="8853"/>
                      <a:pt x="5" y="8849"/>
                      <a:pt x="5" y="8845"/>
                    </a:cubicBezTo>
                    <a:close/>
                    <a:moveTo>
                      <a:pt x="5" y="8813"/>
                    </a:moveTo>
                    <a:lnTo>
                      <a:pt x="5" y="8813"/>
                    </a:lnTo>
                    <a:cubicBezTo>
                      <a:pt x="5" y="8808"/>
                      <a:pt x="8" y="8805"/>
                      <a:pt x="13" y="8805"/>
                    </a:cubicBezTo>
                    <a:cubicBezTo>
                      <a:pt x="17" y="8805"/>
                      <a:pt x="21" y="8808"/>
                      <a:pt x="21" y="8813"/>
                    </a:cubicBezTo>
                    <a:cubicBezTo>
                      <a:pt x="21" y="8817"/>
                      <a:pt x="17" y="8821"/>
                      <a:pt x="13" y="8821"/>
                    </a:cubicBezTo>
                    <a:cubicBezTo>
                      <a:pt x="8" y="8821"/>
                      <a:pt x="5" y="8817"/>
                      <a:pt x="5" y="8813"/>
                    </a:cubicBezTo>
                    <a:close/>
                    <a:moveTo>
                      <a:pt x="5" y="8781"/>
                    </a:moveTo>
                    <a:lnTo>
                      <a:pt x="5" y="8781"/>
                    </a:lnTo>
                    <a:cubicBezTo>
                      <a:pt x="5" y="8776"/>
                      <a:pt x="8" y="8773"/>
                      <a:pt x="13" y="8773"/>
                    </a:cubicBezTo>
                    <a:cubicBezTo>
                      <a:pt x="17" y="8773"/>
                      <a:pt x="21" y="8776"/>
                      <a:pt x="21" y="8781"/>
                    </a:cubicBezTo>
                    <a:cubicBezTo>
                      <a:pt x="21" y="8785"/>
                      <a:pt x="17" y="8789"/>
                      <a:pt x="13" y="8789"/>
                    </a:cubicBezTo>
                    <a:cubicBezTo>
                      <a:pt x="8" y="8789"/>
                      <a:pt x="5" y="8785"/>
                      <a:pt x="5" y="8781"/>
                    </a:cubicBezTo>
                    <a:close/>
                    <a:moveTo>
                      <a:pt x="5" y="8749"/>
                    </a:moveTo>
                    <a:lnTo>
                      <a:pt x="5" y="8749"/>
                    </a:lnTo>
                    <a:cubicBezTo>
                      <a:pt x="5" y="8744"/>
                      <a:pt x="8" y="8741"/>
                      <a:pt x="13" y="8741"/>
                    </a:cubicBezTo>
                    <a:cubicBezTo>
                      <a:pt x="17" y="8741"/>
                      <a:pt x="21" y="8744"/>
                      <a:pt x="21" y="8749"/>
                    </a:cubicBezTo>
                    <a:cubicBezTo>
                      <a:pt x="21" y="8753"/>
                      <a:pt x="17" y="8757"/>
                      <a:pt x="13" y="8757"/>
                    </a:cubicBezTo>
                    <a:cubicBezTo>
                      <a:pt x="8" y="8757"/>
                      <a:pt x="5" y="8753"/>
                      <a:pt x="5" y="8749"/>
                    </a:cubicBezTo>
                    <a:close/>
                    <a:moveTo>
                      <a:pt x="5" y="8717"/>
                    </a:moveTo>
                    <a:lnTo>
                      <a:pt x="5" y="8717"/>
                    </a:lnTo>
                    <a:cubicBezTo>
                      <a:pt x="5" y="8712"/>
                      <a:pt x="8" y="8709"/>
                      <a:pt x="13" y="8709"/>
                    </a:cubicBezTo>
                    <a:cubicBezTo>
                      <a:pt x="17" y="8709"/>
                      <a:pt x="21" y="8712"/>
                      <a:pt x="21" y="8717"/>
                    </a:cubicBezTo>
                    <a:cubicBezTo>
                      <a:pt x="21" y="8721"/>
                      <a:pt x="17" y="8725"/>
                      <a:pt x="13" y="8725"/>
                    </a:cubicBezTo>
                    <a:cubicBezTo>
                      <a:pt x="8" y="8725"/>
                      <a:pt x="5" y="8721"/>
                      <a:pt x="5" y="8717"/>
                    </a:cubicBezTo>
                    <a:close/>
                    <a:moveTo>
                      <a:pt x="5" y="8685"/>
                    </a:moveTo>
                    <a:lnTo>
                      <a:pt x="5" y="8685"/>
                    </a:lnTo>
                    <a:cubicBezTo>
                      <a:pt x="5" y="8680"/>
                      <a:pt x="8" y="8677"/>
                      <a:pt x="13" y="8677"/>
                    </a:cubicBezTo>
                    <a:cubicBezTo>
                      <a:pt x="17" y="8677"/>
                      <a:pt x="21" y="8680"/>
                      <a:pt x="21" y="8685"/>
                    </a:cubicBezTo>
                    <a:cubicBezTo>
                      <a:pt x="21" y="8689"/>
                      <a:pt x="17" y="8693"/>
                      <a:pt x="13" y="8693"/>
                    </a:cubicBezTo>
                    <a:cubicBezTo>
                      <a:pt x="8" y="8693"/>
                      <a:pt x="5" y="8689"/>
                      <a:pt x="5" y="8685"/>
                    </a:cubicBezTo>
                    <a:close/>
                    <a:moveTo>
                      <a:pt x="5" y="8653"/>
                    </a:moveTo>
                    <a:lnTo>
                      <a:pt x="5" y="8653"/>
                    </a:lnTo>
                    <a:cubicBezTo>
                      <a:pt x="5" y="8648"/>
                      <a:pt x="8" y="8645"/>
                      <a:pt x="13" y="8645"/>
                    </a:cubicBezTo>
                    <a:cubicBezTo>
                      <a:pt x="17" y="8645"/>
                      <a:pt x="21" y="8648"/>
                      <a:pt x="21" y="8653"/>
                    </a:cubicBezTo>
                    <a:cubicBezTo>
                      <a:pt x="21" y="8657"/>
                      <a:pt x="17" y="8661"/>
                      <a:pt x="13" y="8661"/>
                    </a:cubicBezTo>
                    <a:cubicBezTo>
                      <a:pt x="8" y="8661"/>
                      <a:pt x="5" y="8657"/>
                      <a:pt x="5" y="8653"/>
                    </a:cubicBezTo>
                    <a:close/>
                    <a:moveTo>
                      <a:pt x="5" y="8621"/>
                    </a:moveTo>
                    <a:lnTo>
                      <a:pt x="5" y="8621"/>
                    </a:lnTo>
                    <a:cubicBezTo>
                      <a:pt x="5" y="8616"/>
                      <a:pt x="8" y="8613"/>
                      <a:pt x="13" y="8613"/>
                    </a:cubicBezTo>
                    <a:cubicBezTo>
                      <a:pt x="17" y="8613"/>
                      <a:pt x="21" y="8616"/>
                      <a:pt x="21" y="8621"/>
                    </a:cubicBezTo>
                    <a:cubicBezTo>
                      <a:pt x="21" y="8625"/>
                      <a:pt x="17" y="8629"/>
                      <a:pt x="13" y="8629"/>
                    </a:cubicBezTo>
                    <a:cubicBezTo>
                      <a:pt x="8" y="8629"/>
                      <a:pt x="5" y="8625"/>
                      <a:pt x="5" y="8621"/>
                    </a:cubicBezTo>
                    <a:close/>
                    <a:moveTo>
                      <a:pt x="5" y="8589"/>
                    </a:moveTo>
                    <a:lnTo>
                      <a:pt x="5" y="8589"/>
                    </a:lnTo>
                    <a:cubicBezTo>
                      <a:pt x="5" y="8584"/>
                      <a:pt x="8" y="8581"/>
                      <a:pt x="13" y="8581"/>
                    </a:cubicBezTo>
                    <a:cubicBezTo>
                      <a:pt x="17" y="8581"/>
                      <a:pt x="21" y="8584"/>
                      <a:pt x="21" y="8589"/>
                    </a:cubicBezTo>
                    <a:cubicBezTo>
                      <a:pt x="21" y="8593"/>
                      <a:pt x="17" y="8597"/>
                      <a:pt x="13" y="8597"/>
                    </a:cubicBezTo>
                    <a:cubicBezTo>
                      <a:pt x="8" y="8597"/>
                      <a:pt x="5" y="8593"/>
                      <a:pt x="5" y="8589"/>
                    </a:cubicBezTo>
                    <a:close/>
                    <a:moveTo>
                      <a:pt x="5" y="8557"/>
                    </a:moveTo>
                    <a:lnTo>
                      <a:pt x="5" y="8557"/>
                    </a:lnTo>
                    <a:cubicBezTo>
                      <a:pt x="5" y="8552"/>
                      <a:pt x="8" y="8549"/>
                      <a:pt x="13" y="8549"/>
                    </a:cubicBezTo>
                    <a:cubicBezTo>
                      <a:pt x="17" y="8549"/>
                      <a:pt x="21" y="8552"/>
                      <a:pt x="21" y="8557"/>
                    </a:cubicBezTo>
                    <a:cubicBezTo>
                      <a:pt x="21" y="8561"/>
                      <a:pt x="17" y="8565"/>
                      <a:pt x="13" y="8565"/>
                    </a:cubicBezTo>
                    <a:cubicBezTo>
                      <a:pt x="8" y="8565"/>
                      <a:pt x="5" y="8561"/>
                      <a:pt x="5" y="8557"/>
                    </a:cubicBezTo>
                    <a:close/>
                    <a:moveTo>
                      <a:pt x="5" y="8525"/>
                    </a:moveTo>
                    <a:lnTo>
                      <a:pt x="5" y="8525"/>
                    </a:lnTo>
                    <a:cubicBezTo>
                      <a:pt x="5" y="8520"/>
                      <a:pt x="8" y="8517"/>
                      <a:pt x="13" y="8517"/>
                    </a:cubicBezTo>
                    <a:cubicBezTo>
                      <a:pt x="17" y="8517"/>
                      <a:pt x="21" y="8520"/>
                      <a:pt x="21" y="8525"/>
                    </a:cubicBezTo>
                    <a:cubicBezTo>
                      <a:pt x="21" y="8529"/>
                      <a:pt x="17" y="8533"/>
                      <a:pt x="13" y="8533"/>
                    </a:cubicBezTo>
                    <a:cubicBezTo>
                      <a:pt x="8" y="8533"/>
                      <a:pt x="5" y="8529"/>
                      <a:pt x="5" y="8525"/>
                    </a:cubicBezTo>
                    <a:close/>
                    <a:moveTo>
                      <a:pt x="5" y="8493"/>
                    </a:moveTo>
                    <a:lnTo>
                      <a:pt x="5" y="8493"/>
                    </a:lnTo>
                    <a:cubicBezTo>
                      <a:pt x="5" y="8488"/>
                      <a:pt x="8" y="8485"/>
                      <a:pt x="13" y="8485"/>
                    </a:cubicBezTo>
                    <a:cubicBezTo>
                      <a:pt x="17" y="8485"/>
                      <a:pt x="21" y="8488"/>
                      <a:pt x="21" y="8493"/>
                    </a:cubicBezTo>
                    <a:cubicBezTo>
                      <a:pt x="21" y="8497"/>
                      <a:pt x="17" y="8501"/>
                      <a:pt x="13" y="8501"/>
                    </a:cubicBezTo>
                    <a:cubicBezTo>
                      <a:pt x="8" y="8501"/>
                      <a:pt x="5" y="8497"/>
                      <a:pt x="5" y="8493"/>
                    </a:cubicBezTo>
                    <a:close/>
                    <a:moveTo>
                      <a:pt x="5" y="8461"/>
                    </a:moveTo>
                    <a:lnTo>
                      <a:pt x="5" y="8461"/>
                    </a:lnTo>
                    <a:cubicBezTo>
                      <a:pt x="5" y="8456"/>
                      <a:pt x="8" y="8453"/>
                      <a:pt x="13" y="8453"/>
                    </a:cubicBezTo>
                    <a:cubicBezTo>
                      <a:pt x="17" y="8453"/>
                      <a:pt x="21" y="8456"/>
                      <a:pt x="21" y="8461"/>
                    </a:cubicBezTo>
                    <a:cubicBezTo>
                      <a:pt x="21" y="8465"/>
                      <a:pt x="17" y="8469"/>
                      <a:pt x="13" y="8469"/>
                    </a:cubicBezTo>
                    <a:cubicBezTo>
                      <a:pt x="8" y="8469"/>
                      <a:pt x="5" y="8465"/>
                      <a:pt x="5" y="8461"/>
                    </a:cubicBezTo>
                    <a:close/>
                    <a:moveTo>
                      <a:pt x="5" y="8429"/>
                    </a:moveTo>
                    <a:lnTo>
                      <a:pt x="5" y="8429"/>
                    </a:lnTo>
                    <a:cubicBezTo>
                      <a:pt x="5" y="8424"/>
                      <a:pt x="8" y="8421"/>
                      <a:pt x="13" y="8421"/>
                    </a:cubicBezTo>
                    <a:cubicBezTo>
                      <a:pt x="17" y="8421"/>
                      <a:pt x="21" y="8424"/>
                      <a:pt x="21" y="8429"/>
                    </a:cubicBezTo>
                    <a:cubicBezTo>
                      <a:pt x="21" y="8433"/>
                      <a:pt x="17" y="8437"/>
                      <a:pt x="13" y="8437"/>
                    </a:cubicBezTo>
                    <a:cubicBezTo>
                      <a:pt x="8" y="8437"/>
                      <a:pt x="5" y="8433"/>
                      <a:pt x="5" y="8429"/>
                    </a:cubicBezTo>
                    <a:close/>
                    <a:moveTo>
                      <a:pt x="5" y="8397"/>
                    </a:moveTo>
                    <a:lnTo>
                      <a:pt x="5" y="8397"/>
                    </a:lnTo>
                    <a:cubicBezTo>
                      <a:pt x="5" y="8392"/>
                      <a:pt x="8" y="8389"/>
                      <a:pt x="13" y="8389"/>
                    </a:cubicBezTo>
                    <a:cubicBezTo>
                      <a:pt x="17" y="8389"/>
                      <a:pt x="21" y="8392"/>
                      <a:pt x="21" y="8397"/>
                    </a:cubicBezTo>
                    <a:cubicBezTo>
                      <a:pt x="21" y="8401"/>
                      <a:pt x="17" y="8405"/>
                      <a:pt x="13" y="8405"/>
                    </a:cubicBezTo>
                    <a:cubicBezTo>
                      <a:pt x="8" y="8405"/>
                      <a:pt x="5" y="8401"/>
                      <a:pt x="5" y="8397"/>
                    </a:cubicBezTo>
                    <a:close/>
                    <a:moveTo>
                      <a:pt x="5" y="8365"/>
                    </a:moveTo>
                    <a:lnTo>
                      <a:pt x="5" y="8365"/>
                    </a:lnTo>
                    <a:cubicBezTo>
                      <a:pt x="5" y="8360"/>
                      <a:pt x="8" y="8357"/>
                      <a:pt x="13" y="8357"/>
                    </a:cubicBezTo>
                    <a:cubicBezTo>
                      <a:pt x="17" y="8357"/>
                      <a:pt x="21" y="8360"/>
                      <a:pt x="21" y="8365"/>
                    </a:cubicBezTo>
                    <a:cubicBezTo>
                      <a:pt x="21" y="8369"/>
                      <a:pt x="17" y="8373"/>
                      <a:pt x="13" y="8373"/>
                    </a:cubicBezTo>
                    <a:cubicBezTo>
                      <a:pt x="8" y="8373"/>
                      <a:pt x="5" y="8369"/>
                      <a:pt x="5" y="8365"/>
                    </a:cubicBezTo>
                    <a:close/>
                    <a:moveTo>
                      <a:pt x="5" y="8333"/>
                    </a:moveTo>
                    <a:lnTo>
                      <a:pt x="5" y="8333"/>
                    </a:lnTo>
                    <a:cubicBezTo>
                      <a:pt x="5" y="8328"/>
                      <a:pt x="8" y="8325"/>
                      <a:pt x="13" y="8325"/>
                    </a:cubicBezTo>
                    <a:cubicBezTo>
                      <a:pt x="17" y="8325"/>
                      <a:pt x="21" y="8328"/>
                      <a:pt x="21" y="8333"/>
                    </a:cubicBezTo>
                    <a:cubicBezTo>
                      <a:pt x="21" y="8337"/>
                      <a:pt x="17" y="8341"/>
                      <a:pt x="13" y="8341"/>
                    </a:cubicBezTo>
                    <a:cubicBezTo>
                      <a:pt x="8" y="8341"/>
                      <a:pt x="5" y="8337"/>
                      <a:pt x="5" y="8333"/>
                    </a:cubicBezTo>
                    <a:close/>
                    <a:moveTo>
                      <a:pt x="5" y="8301"/>
                    </a:moveTo>
                    <a:lnTo>
                      <a:pt x="5" y="8301"/>
                    </a:lnTo>
                    <a:cubicBezTo>
                      <a:pt x="5" y="8296"/>
                      <a:pt x="8" y="8293"/>
                      <a:pt x="13" y="8293"/>
                    </a:cubicBezTo>
                    <a:cubicBezTo>
                      <a:pt x="17" y="8293"/>
                      <a:pt x="21" y="8296"/>
                      <a:pt x="21" y="8301"/>
                    </a:cubicBezTo>
                    <a:cubicBezTo>
                      <a:pt x="21" y="8305"/>
                      <a:pt x="17" y="8309"/>
                      <a:pt x="13" y="8309"/>
                    </a:cubicBezTo>
                    <a:cubicBezTo>
                      <a:pt x="8" y="8309"/>
                      <a:pt x="5" y="8305"/>
                      <a:pt x="5" y="8301"/>
                    </a:cubicBezTo>
                    <a:close/>
                    <a:moveTo>
                      <a:pt x="5" y="8269"/>
                    </a:moveTo>
                    <a:lnTo>
                      <a:pt x="5" y="8269"/>
                    </a:lnTo>
                    <a:cubicBezTo>
                      <a:pt x="5" y="8264"/>
                      <a:pt x="8" y="8261"/>
                      <a:pt x="13" y="8261"/>
                    </a:cubicBezTo>
                    <a:cubicBezTo>
                      <a:pt x="17" y="8261"/>
                      <a:pt x="21" y="8264"/>
                      <a:pt x="21" y="8269"/>
                    </a:cubicBezTo>
                    <a:cubicBezTo>
                      <a:pt x="21" y="8273"/>
                      <a:pt x="17" y="8277"/>
                      <a:pt x="13" y="8277"/>
                    </a:cubicBezTo>
                    <a:cubicBezTo>
                      <a:pt x="8" y="8277"/>
                      <a:pt x="5" y="8273"/>
                      <a:pt x="5" y="8269"/>
                    </a:cubicBezTo>
                    <a:close/>
                    <a:moveTo>
                      <a:pt x="5" y="8237"/>
                    </a:moveTo>
                    <a:lnTo>
                      <a:pt x="5" y="8237"/>
                    </a:lnTo>
                    <a:cubicBezTo>
                      <a:pt x="5" y="8232"/>
                      <a:pt x="8" y="8229"/>
                      <a:pt x="13" y="8229"/>
                    </a:cubicBezTo>
                    <a:cubicBezTo>
                      <a:pt x="17" y="8229"/>
                      <a:pt x="21" y="8232"/>
                      <a:pt x="21" y="8237"/>
                    </a:cubicBezTo>
                    <a:cubicBezTo>
                      <a:pt x="21" y="8241"/>
                      <a:pt x="17" y="8245"/>
                      <a:pt x="13" y="8245"/>
                    </a:cubicBezTo>
                    <a:cubicBezTo>
                      <a:pt x="8" y="8245"/>
                      <a:pt x="5" y="8241"/>
                      <a:pt x="5" y="8237"/>
                    </a:cubicBezTo>
                    <a:close/>
                    <a:moveTo>
                      <a:pt x="5" y="8205"/>
                    </a:moveTo>
                    <a:lnTo>
                      <a:pt x="5" y="8205"/>
                    </a:lnTo>
                    <a:cubicBezTo>
                      <a:pt x="5" y="8200"/>
                      <a:pt x="8" y="8197"/>
                      <a:pt x="13" y="8197"/>
                    </a:cubicBezTo>
                    <a:cubicBezTo>
                      <a:pt x="17" y="8197"/>
                      <a:pt x="21" y="8200"/>
                      <a:pt x="21" y="8205"/>
                    </a:cubicBezTo>
                    <a:cubicBezTo>
                      <a:pt x="21" y="8209"/>
                      <a:pt x="17" y="8213"/>
                      <a:pt x="13" y="8213"/>
                    </a:cubicBezTo>
                    <a:cubicBezTo>
                      <a:pt x="8" y="8213"/>
                      <a:pt x="5" y="8209"/>
                      <a:pt x="5" y="8205"/>
                    </a:cubicBezTo>
                    <a:close/>
                    <a:moveTo>
                      <a:pt x="5" y="8173"/>
                    </a:moveTo>
                    <a:lnTo>
                      <a:pt x="5" y="8173"/>
                    </a:lnTo>
                    <a:cubicBezTo>
                      <a:pt x="5" y="8168"/>
                      <a:pt x="8" y="8165"/>
                      <a:pt x="13" y="8165"/>
                    </a:cubicBezTo>
                    <a:cubicBezTo>
                      <a:pt x="17" y="8165"/>
                      <a:pt x="21" y="8168"/>
                      <a:pt x="21" y="8173"/>
                    </a:cubicBezTo>
                    <a:cubicBezTo>
                      <a:pt x="21" y="8177"/>
                      <a:pt x="17" y="8181"/>
                      <a:pt x="13" y="8181"/>
                    </a:cubicBezTo>
                    <a:cubicBezTo>
                      <a:pt x="8" y="8181"/>
                      <a:pt x="5" y="8177"/>
                      <a:pt x="5" y="8173"/>
                    </a:cubicBezTo>
                    <a:close/>
                    <a:moveTo>
                      <a:pt x="5" y="8141"/>
                    </a:moveTo>
                    <a:lnTo>
                      <a:pt x="5" y="8141"/>
                    </a:lnTo>
                    <a:cubicBezTo>
                      <a:pt x="5" y="8136"/>
                      <a:pt x="8" y="8133"/>
                      <a:pt x="13" y="8133"/>
                    </a:cubicBezTo>
                    <a:cubicBezTo>
                      <a:pt x="17" y="8133"/>
                      <a:pt x="21" y="8136"/>
                      <a:pt x="21" y="8141"/>
                    </a:cubicBezTo>
                    <a:cubicBezTo>
                      <a:pt x="21" y="8145"/>
                      <a:pt x="17" y="8149"/>
                      <a:pt x="13" y="8149"/>
                    </a:cubicBezTo>
                    <a:cubicBezTo>
                      <a:pt x="8" y="8149"/>
                      <a:pt x="5" y="8145"/>
                      <a:pt x="5" y="8141"/>
                    </a:cubicBezTo>
                    <a:close/>
                    <a:moveTo>
                      <a:pt x="5" y="8109"/>
                    </a:moveTo>
                    <a:lnTo>
                      <a:pt x="5" y="8109"/>
                    </a:lnTo>
                    <a:cubicBezTo>
                      <a:pt x="5" y="8104"/>
                      <a:pt x="8" y="8101"/>
                      <a:pt x="13" y="8101"/>
                    </a:cubicBezTo>
                    <a:cubicBezTo>
                      <a:pt x="17" y="8101"/>
                      <a:pt x="21" y="8104"/>
                      <a:pt x="21" y="8109"/>
                    </a:cubicBezTo>
                    <a:cubicBezTo>
                      <a:pt x="21" y="8113"/>
                      <a:pt x="17" y="8117"/>
                      <a:pt x="13" y="8117"/>
                    </a:cubicBezTo>
                    <a:cubicBezTo>
                      <a:pt x="8" y="8117"/>
                      <a:pt x="5" y="8113"/>
                      <a:pt x="5" y="8109"/>
                    </a:cubicBezTo>
                    <a:close/>
                    <a:moveTo>
                      <a:pt x="5" y="8077"/>
                    </a:moveTo>
                    <a:lnTo>
                      <a:pt x="5" y="8077"/>
                    </a:lnTo>
                    <a:cubicBezTo>
                      <a:pt x="5" y="8072"/>
                      <a:pt x="8" y="8069"/>
                      <a:pt x="13" y="8069"/>
                    </a:cubicBezTo>
                    <a:cubicBezTo>
                      <a:pt x="17" y="8069"/>
                      <a:pt x="21" y="8072"/>
                      <a:pt x="21" y="8077"/>
                    </a:cubicBezTo>
                    <a:cubicBezTo>
                      <a:pt x="21" y="8081"/>
                      <a:pt x="17" y="8085"/>
                      <a:pt x="13" y="8085"/>
                    </a:cubicBezTo>
                    <a:cubicBezTo>
                      <a:pt x="8" y="8085"/>
                      <a:pt x="5" y="8081"/>
                      <a:pt x="5" y="8077"/>
                    </a:cubicBezTo>
                    <a:close/>
                    <a:moveTo>
                      <a:pt x="5" y="8045"/>
                    </a:moveTo>
                    <a:lnTo>
                      <a:pt x="5" y="8045"/>
                    </a:lnTo>
                    <a:cubicBezTo>
                      <a:pt x="5" y="8040"/>
                      <a:pt x="8" y="8037"/>
                      <a:pt x="13" y="8037"/>
                    </a:cubicBezTo>
                    <a:cubicBezTo>
                      <a:pt x="17" y="8037"/>
                      <a:pt x="21" y="8040"/>
                      <a:pt x="21" y="8045"/>
                    </a:cubicBezTo>
                    <a:cubicBezTo>
                      <a:pt x="21" y="8049"/>
                      <a:pt x="17" y="8053"/>
                      <a:pt x="13" y="8053"/>
                    </a:cubicBezTo>
                    <a:cubicBezTo>
                      <a:pt x="8" y="8053"/>
                      <a:pt x="5" y="8049"/>
                      <a:pt x="5" y="8045"/>
                    </a:cubicBezTo>
                    <a:close/>
                    <a:moveTo>
                      <a:pt x="5" y="8013"/>
                    </a:moveTo>
                    <a:lnTo>
                      <a:pt x="5" y="8012"/>
                    </a:lnTo>
                    <a:cubicBezTo>
                      <a:pt x="5" y="8008"/>
                      <a:pt x="8" y="8004"/>
                      <a:pt x="13" y="8004"/>
                    </a:cubicBezTo>
                    <a:cubicBezTo>
                      <a:pt x="17" y="8004"/>
                      <a:pt x="21" y="8008"/>
                      <a:pt x="21" y="8012"/>
                    </a:cubicBezTo>
                    <a:lnTo>
                      <a:pt x="21" y="8013"/>
                    </a:lnTo>
                    <a:cubicBezTo>
                      <a:pt x="21" y="8017"/>
                      <a:pt x="17" y="8021"/>
                      <a:pt x="13" y="8021"/>
                    </a:cubicBezTo>
                    <a:cubicBezTo>
                      <a:pt x="8" y="8021"/>
                      <a:pt x="5" y="8017"/>
                      <a:pt x="5" y="8013"/>
                    </a:cubicBezTo>
                    <a:close/>
                    <a:moveTo>
                      <a:pt x="5" y="7980"/>
                    </a:moveTo>
                    <a:lnTo>
                      <a:pt x="5" y="7980"/>
                    </a:lnTo>
                    <a:cubicBezTo>
                      <a:pt x="5" y="7976"/>
                      <a:pt x="8" y="7972"/>
                      <a:pt x="13" y="7972"/>
                    </a:cubicBezTo>
                    <a:cubicBezTo>
                      <a:pt x="17" y="7972"/>
                      <a:pt x="21" y="7976"/>
                      <a:pt x="21" y="7980"/>
                    </a:cubicBezTo>
                    <a:cubicBezTo>
                      <a:pt x="21" y="7985"/>
                      <a:pt x="17" y="7988"/>
                      <a:pt x="13" y="7988"/>
                    </a:cubicBezTo>
                    <a:cubicBezTo>
                      <a:pt x="8" y="7988"/>
                      <a:pt x="5" y="7985"/>
                      <a:pt x="5" y="7980"/>
                    </a:cubicBezTo>
                    <a:close/>
                    <a:moveTo>
                      <a:pt x="5" y="7948"/>
                    </a:moveTo>
                    <a:lnTo>
                      <a:pt x="5" y="7948"/>
                    </a:lnTo>
                    <a:cubicBezTo>
                      <a:pt x="5" y="7944"/>
                      <a:pt x="8" y="7940"/>
                      <a:pt x="13" y="7940"/>
                    </a:cubicBezTo>
                    <a:cubicBezTo>
                      <a:pt x="17" y="7940"/>
                      <a:pt x="21" y="7944"/>
                      <a:pt x="21" y="7948"/>
                    </a:cubicBezTo>
                    <a:cubicBezTo>
                      <a:pt x="21" y="7953"/>
                      <a:pt x="17" y="7956"/>
                      <a:pt x="13" y="7956"/>
                    </a:cubicBezTo>
                    <a:cubicBezTo>
                      <a:pt x="8" y="7956"/>
                      <a:pt x="5" y="7953"/>
                      <a:pt x="5" y="7948"/>
                    </a:cubicBezTo>
                    <a:close/>
                    <a:moveTo>
                      <a:pt x="5" y="7916"/>
                    </a:moveTo>
                    <a:lnTo>
                      <a:pt x="5" y="7916"/>
                    </a:lnTo>
                    <a:cubicBezTo>
                      <a:pt x="5" y="7912"/>
                      <a:pt x="8" y="7908"/>
                      <a:pt x="13" y="7908"/>
                    </a:cubicBezTo>
                    <a:cubicBezTo>
                      <a:pt x="17" y="7908"/>
                      <a:pt x="21" y="7912"/>
                      <a:pt x="21" y="7916"/>
                    </a:cubicBezTo>
                    <a:cubicBezTo>
                      <a:pt x="21" y="7921"/>
                      <a:pt x="17" y="7924"/>
                      <a:pt x="13" y="7924"/>
                    </a:cubicBezTo>
                    <a:cubicBezTo>
                      <a:pt x="8" y="7924"/>
                      <a:pt x="5" y="7921"/>
                      <a:pt x="5" y="7916"/>
                    </a:cubicBezTo>
                    <a:close/>
                    <a:moveTo>
                      <a:pt x="5" y="7884"/>
                    </a:moveTo>
                    <a:lnTo>
                      <a:pt x="5" y="7884"/>
                    </a:lnTo>
                    <a:cubicBezTo>
                      <a:pt x="5" y="7880"/>
                      <a:pt x="8" y="7876"/>
                      <a:pt x="13" y="7876"/>
                    </a:cubicBezTo>
                    <a:cubicBezTo>
                      <a:pt x="17" y="7876"/>
                      <a:pt x="21" y="7880"/>
                      <a:pt x="21" y="7884"/>
                    </a:cubicBezTo>
                    <a:cubicBezTo>
                      <a:pt x="21" y="7889"/>
                      <a:pt x="17" y="7892"/>
                      <a:pt x="13" y="7892"/>
                    </a:cubicBezTo>
                    <a:cubicBezTo>
                      <a:pt x="8" y="7892"/>
                      <a:pt x="5" y="7889"/>
                      <a:pt x="5" y="7884"/>
                    </a:cubicBezTo>
                    <a:close/>
                    <a:moveTo>
                      <a:pt x="5" y="7852"/>
                    </a:moveTo>
                    <a:lnTo>
                      <a:pt x="5" y="7852"/>
                    </a:lnTo>
                    <a:cubicBezTo>
                      <a:pt x="5" y="7848"/>
                      <a:pt x="8" y="7844"/>
                      <a:pt x="13" y="7844"/>
                    </a:cubicBezTo>
                    <a:cubicBezTo>
                      <a:pt x="17" y="7844"/>
                      <a:pt x="21" y="7848"/>
                      <a:pt x="21" y="7852"/>
                    </a:cubicBezTo>
                    <a:cubicBezTo>
                      <a:pt x="21" y="7857"/>
                      <a:pt x="17" y="7860"/>
                      <a:pt x="13" y="7860"/>
                    </a:cubicBezTo>
                    <a:cubicBezTo>
                      <a:pt x="8" y="7860"/>
                      <a:pt x="5" y="7857"/>
                      <a:pt x="5" y="7852"/>
                    </a:cubicBezTo>
                    <a:close/>
                    <a:moveTo>
                      <a:pt x="5" y="7820"/>
                    </a:moveTo>
                    <a:lnTo>
                      <a:pt x="5" y="7820"/>
                    </a:lnTo>
                    <a:cubicBezTo>
                      <a:pt x="5" y="7816"/>
                      <a:pt x="8" y="7812"/>
                      <a:pt x="13" y="7812"/>
                    </a:cubicBezTo>
                    <a:cubicBezTo>
                      <a:pt x="17" y="7812"/>
                      <a:pt x="21" y="7816"/>
                      <a:pt x="21" y="7820"/>
                    </a:cubicBezTo>
                    <a:cubicBezTo>
                      <a:pt x="21" y="7825"/>
                      <a:pt x="17" y="7828"/>
                      <a:pt x="13" y="7828"/>
                    </a:cubicBezTo>
                    <a:cubicBezTo>
                      <a:pt x="8" y="7828"/>
                      <a:pt x="5" y="7825"/>
                      <a:pt x="5" y="7820"/>
                    </a:cubicBezTo>
                    <a:close/>
                    <a:moveTo>
                      <a:pt x="5" y="7788"/>
                    </a:moveTo>
                    <a:lnTo>
                      <a:pt x="5" y="7788"/>
                    </a:lnTo>
                    <a:cubicBezTo>
                      <a:pt x="5" y="7784"/>
                      <a:pt x="8" y="7780"/>
                      <a:pt x="13" y="7780"/>
                    </a:cubicBezTo>
                    <a:cubicBezTo>
                      <a:pt x="17" y="7780"/>
                      <a:pt x="21" y="7784"/>
                      <a:pt x="21" y="7788"/>
                    </a:cubicBezTo>
                    <a:cubicBezTo>
                      <a:pt x="21" y="7793"/>
                      <a:pt x="17" y="7796"/>
                      <a:pt x="13" y="7796"/>
                    </a:cubicBezTo>
                    <a:cubicBezTo>
                      <a:pt x="8" y="7796"/>
                      <a:pt x="5" y="7793"/>
                      <a:pt x="5" y="7788"/>
                    </a:cubicBezTo>
                    <a:close/>
                    <a:moveTo>
                      <a:pt x="5" y="7756"/>
                    </a:moveTo>
                    <a:lnTo>
                      <a:pt x="5" y="7756"/>
                    </a:lnTo>
                    <a:cubicBezTo>
                      <a:pt x="5" y="7752"/>
                      <a:pt x="8" y="7748"/>
                      <a:pt x="13" y="7748"/>
                    </a:cubicBezTo>
                    <a:cubicBezTo>
                      <a:pt x="17" y="7748"/>
                      <a:pt x="21" y="7752"/>
                      <a:pt x="21" y="7756"/>
                    </a:cubicBezTo>
                    <a:cubicBezTo>
                      <a:pt x="21" y="7761"/>
                      <a:pt x="17" y="7764"/>
                      <a:pt x="13" y="7764"/>
                    </a:cubicBezTo>
                    <a:cubicBezTo>
                      <a:pt x="8" y="7764"/>
                      <a:pt x="5" y="7761"/>
                      <a:pt x="5" y="7756"/>
                    </a:cubicBezTo>
                    <a:close/>
                    <a:moveTo>
                      <a:pt x="5" y="7724"/>
                    </a:moveTo>
                    <a:lnTo>
                      <a:pt x="5" y="7724"/>
                    </a:lnTo>
                    <a:cubicBezTo>
                      <a:pt x="5" y="7720"/>
                      <a:pt x="8" y="7716"/>
                      <a:pt x="13" y="7716"/>
                    </a:cubicBezTo>
                    <a:cubicBezTo>
                      <a:pt x="17" y="7716"/>
                      <a:pt x="21" y="7720"/>
                      <a:pt x="21" y="7724"/>
                    </a:cubicBezTo>
                    <a:cubicBezTo>
                      <a:pt x="21" y="7729"/>
                      <a:pt x="17" y="7732"/>
                      <a:pt x="13" y="7732"/>
                    </a:cubicBezTo>
                    <a:cubicBezTo>
                      <a:pt x="8" y="7732"/>
                      <a:pt x="5" y="7729"/>
                      <a:pt x="5" y="7724"/>
                    </a:cubicBezTo>
                    <a:close/>
                    <a:moveTo>
                      <a:pt x="5" y="7692"/>
                    </a:moveTo>
                    <a:lnTo>
                      <a:pt x="5" y="7692"/>
                    </a:lnTo>
                    <a:cubicBezTo>
                      <a:pt x="5" y="7688"/>
                      <a:pt x="9" y="7684"/>
                      <a:pt x="13" y="7684"/>
                    </a:cubicBezTo>
                    <a:cubicBezTo>
                      <a:pt x="17" y="7684"/>
                      <a:pt x="21" y="7688"/>
                      <a:pt x="21" y="7692"/>
                    </a:cubicBezTo>
                    <a:cubicBezTo>
                      <a:pt x="21" y="7697"/>
                      <a:pt x="17" y="7700"/>
                      <a:pt x="13" y="7700"/>
                    </a:cubicBezTo>
                    <a:cubicBezTo>
                      <a:pt x="9" y="7700"/>
                      <a:pt x="5" y="7697"/>
                      <a:pt x="5" y="7692"/>
                    </a:cubicBezTo>
                    <a:close/>
                    <a:moveTo>
                      <a:pt x="5" y="7660"/>
                    </a:moveTo>
                    <a:lnTo>
                      <a:pt x="5" y="7660"/>
                    </a:lnTo>
                    <a:cubicBezTo>
                      <a:pt x="5" y="7656"/>
                      <a:pt x="9" y="7652"/>
                      <a:pt x="13" y="7652"/>
                    </a:cubicBezTo>
                    <a:cubicBezTo>
                      <a:pt x="17" y="7652"/>
                      <a:pt x="21" y="7656"/>
                      <a:pt x="21" y="7660"/>
                    </a:cubicBezTo>
                    <a:cubicBezTo>
                      <a:pt x="21" y="7665"/>
                      <a:pt x="17" y="7668"/>
                      <a:pt x="13" y="7668"/>
                    </a:cubicBezTo>
                    <a:cubicBezTo>
                      <a:pt x="9" y="7668"/>
                      <a:pt x="5" y="7665"/>
                      <a:pt x="5" y="7660"/>
                    </a:cubicBezTo>
                    <a:close/>
                    <a:moveTo>
                      <a:pt x="5" y="7628"/>
                    </a:moveTo>
                    <a:lnTo>
                      <a:pt x="5" y="7628"/>
                    </a:lnTo>
                    <a:cubicBezTo>
                      <a:pt x="5" y="7624"/>
                      <a:pt x="9" y="7620"/>
                      <a:pt x="13" y="7620"/>
                    </a:cubicBezTo>
                    <a:cubicBezTo>
                      <a:pt x="17" y="7620"/>
                      <a:pt x="21" y="7624"/>
                      <a:pt x="21" y="7628"/>
                    </a:cubicBezTo>
                    <a:cubicBezTo>
                      <a:pt x="21" y="7633"/>
                      <a:pt x="17" y="7636"/>
                      <a:pt x="13" y="7636"/>
                    </a:cubicBezTo>
                    <a:cubicBezTo>
                      <a:pt x="9" y="7636"/>
                      <a:pt x="5" y="7633"/>
                      <a:pt x="5" y="7628"/>
                    </a:cubicBezTo>
                    <a:close/>
                    <a:moveTo>
                      <a:pt x="5" y="7596"/>
                    </a:moveTo>
                    <a:lnTo>
                      <a:pt x="5" y="7596"/>
                    </a:lnTo>
                    <a:cubicBezTo>
                      <a:pt x="5" y="7592"/>
                      <a:pt x="9" y="7588"/>
                      <a:pt x="13" y="7588"/>
                    </a:cubicBezTo>
                    <a:cubicBezTo>
                      <a:pt x="17" y="7588"/>
                      <a:pt x="21" y="7592"/>
                      <a:pt x="21" y="7596"/>
                    </a:cubicBezTo>
                    <a:cubicBezTo>
                      <a:pt x="21" y="7601"/>
                      <a:pt x="17" y="7604"/>
                      <a:pt x="13" y="7604"/>
                    </a:cubicBezTo>
                    <a:cubicBezTo>
                      <a:pt x="9" y="7604"/>
                      <a:pt x="5" y="7601"/>
                      <a:pt x="5" y="7596"/>
                    </a:cubicBezTo>
                    <a:close/>
                    <a:moveTo>
                      <a:pt x="5" y="7564"/>
                    </a:moveTo>
                    <a:lnTo>
                      <a:pt x="5" y="7564"/>
                    </a:lnTo>
                    <a:cubicBezTo>
                      <a:pt x="5" y="7560"/>
                      <a:pt x="9" y="7556"/>
                      <a:pt x="13" y="7556"/>
                    </a:cubicBezTo>
                    <a:cubicBezTo>
                      <a:pt x="17" y="7556"/>
                      <a:pt x="21" y="7560"/>
                      <a:pt x="21" y="7564"/>
                    </a:cubicBezTo>
                    <a:cubicBezTo>
                      <a:pt x="21" y="7569"/>
                      <a:pt x="17" y="7572"/>
                      <a:pt x="13" y="7572"/>
                    </a:cubicBezTo>
                    <a:cubicBezTo>
                      <a:pt x="9" y="7572"/>
                      <a:pt x="5" y="7569"/>
                      <a:pt x="5" y="7564"/>
                    </a:cubicBezTo>
                    <a:close/>
                    <a:moveTo>
                      <a:pt x="5" y="7532"/>
                    </a:moveTo>
                    <a:lnTo>
                      <a:pt x="5" y="7532"/>
                    </a:lnTo>
                    <a:cubicBezTo>
                      <a:pt x="5" y="7528"/>
                      <a:pt x="9" y="7524"/>
                      <a:pt x="13" y="7524"/>
                    </a:cubicBezTo>
                    <a:cubicBezTo>
                      <a:pt x="17" y="7524"/>
                      <a:pt x="21" y="7528"/>
                      <a:pt x="21" y="7532"/>
                    </a:cubicBezTo>
                    <a:cubicBezTo>
                      <a:pt x="21" y="7537"/>
                      <a:pt x="17" y="7540"/>
                      <a:pt x="13" y="7540"/>
                    </a:cubicBezTo>
                    <a:cubicBezTo>
                      <a:pt x="9" y="7540"/>
                      <a:pt x="5" y="7537"/>
                      <a:pt x="5" y="7532"/>
                    </a:cubicBezTo>
                    <a:close/>
                    <a:moveTo>
                      <a:pt x="5" y="7500"/>
                    </a:moveTo>
                    <a:lnTo>
                      <a:pt x="5" y="7500"/>
                    </a:lnTo>
                    <a:cubicBezTo>
                      <a:pt x="5" y="7496"/>
                      <a:pt x="9" y="7492"/>
                      <a:pt x="13" y="7492"/>
                    </a:cubicBezTo>
                    <a:cubicBezTo>
                      <a:pt x="17" y="7492"/>
                      <a:pt x="21" y="7496"/>
                      <a:pt x="21" y="7500"/>
                    </a:cubicBezTo>
                    <a:cubicBezTo>
                      <a:pt x="21" y="7505"/>
                      <a:pt x="17" y="7508"/>
                      <a:pt x="13" y="7508"/>
                    </a:cubicBezTo>
                    <a:cubicBezTo>
                      <a:pt x="9" y="7508"/>
                      <a:pt x="5" y="7505"/>
                      <a:pt x="5" y="7500"/>
                    </a:cubicBezTo>
                    <a:close/>
                    <a:moveTo>
                      <a:pt x="5" y="7468"/>
                    </a:moveTo>
                    <a:lnTo>
                      <a:pt x="5" y="7468"/>
                    </a:lnTo>
                    <a:cubicBezTo>
                      <a:pt x="5" y="7464"/>
                      <a:pt x="9" y="7460"/>
                      <a:pt x="13" y="7460"/>
                    </a:cubicBezTo>
                    <a:cubicBezTo>
                      <a:pt x="17" y="7460"/>
                      <a:pt x="21" y="7464"/>
                      <a:pt x="21" y="7468"/>
                    </a:cubicBezTo>
                    <a:cubicBezTo>
                      <a:pt x="21" y="7473"/>
                      <a:pt x="17" y="7476"/>
                      <a:pt x="13" y="7476"/>
                    </a:cubicBezTo>
                    <a:cubicBezTo>
                      <a:pt x="9" y="7476"/>
                      <a:pt x="5" y="7473"/>
                      <a:pt x="5" y="7468"/>
                    </a:cubicBezTo>
                    <a:close/>
                    <a:moveTo>
                      <a:pt x="5" y="7436"/>
                    </a:moveTo>
                    <a:lnTo>
                      <a:pt x="5" y="7436"/>
                    </a:lnTo>
                    <a:cubicBezTo>
                      <a:pt x="5" y="7432"/>
                      <a:pt x="9" y="7428"/>
                      <a:pt x="13" y="7428"/>
                    </a:cubicBezTo>
                    <a:cubicBezTo>
                      <a:pt x="17" y="7428"/>
                      <a:pt x="21" y="7432"/>
                      <a:pt x="21" y="7436"/>
                    </a:cubicBezTo>
                    <a:cubicBezTo>
                      <a:pt x="21" y="7441"/>
                      <a:pt x="17" y="7444"/>
                      <a:pt x="13" y="7444"/>
                    </a:cubicBezTo>
                    <a:cubicBezTo>
                      <a:pt x="9" y="7444"/>
                      <a:pt x="5" y="7441"/>
                      <a:pt x="5" y="7436"/>
                    </a:cubicBezTo>
                    <a:close/>
                    <a:moveTo>
                      <a:pt x="5" y="7404"/>
                    </a:moveTo>
                    <a:lnTo>
                      <a:pt x="5" y="7404"/>
                    </a:lnTo>
                    <a:cubicBezTo>
                      <a:pt x="5" y="7400"/>
                      <a:pt x="9" y="7396"/>
                      <a:pt x="13" y="7396"/>
                    </a:cubicBezTo>
                    <a:cubicBezTo>
                      <a:pt x="17" y="7396"/>
                      <a:pt x="21" y="7400"/>
                      <a:pt x="21" y="7404"/>
                    </a:cubicBezTo>
                    <a:cubicBezTo>
                      <a:pt x="21" y="7409"/>
                      <a:pt x="17" y="7412"/>
                      <a:pt x="13" y="7412"/>
                    </a:cubicBezTo>
                    <a:cubicBezTo>
                      <a:pt x="9" y="7412"/>
                      <a:pt x="5" y="7409"/>
                      <a:pt x="5" y="7404"/>
                    </a:cubicBezTo>
                    <a:close/>
                    <a:moveTo>
                      <a:pt x="5" y="7372"/>
                    </a:moveTo>
                    <a:lnTo>
                      <a:pt x="5" y="7372"/>
                    </a:lnTo>
                    <a:cubicBezTo>
                      <a:pt x="5" y="7368"/>
                      <a:pt x="9" y="7364"/>
                      <a:pt x="13" y="7364"/>
                    </a:cubicBezTo>
                    <a:cubicBezTo>
                      <a:pt x="17" y="7364"/>
                      <a:pt x="21" y="7368"/>
                      <a:pt x="21" y="7372"/>
                    </a:cubicBezTo>
                    <a:cubicBezTo>
                      <a:pt x="21" y="7377"/>
                      <a:pt x="17" y="7380"/>
                      <a:pt x="13" y="7380"/>
                    </a:cubicBezTo>
                    <a:cubicBezTo>
                      <a:pt x="9" y="7380"/>
                      <a:pt x="5" y="7377"/>
                      <a:pt x="5" y="7372"/>
                    </a:cubicBezTo>
                    <a:close/>
                    <a:moveTo>
                      <a:pt x="5" y="7340"/>
                    </a:moveTo>
                    <a:lnTo>
                      <a:pt x="5" y="7340"/>
                    </a:lnTo>
                    <a:cubicBezTo>
                      <a:pt x="5" y="7336"/>
                      <a:pt x="9" y="7332"/>
                      <a:pt x="13" y="7332"/>
                    </a:cubicBezTo>
                    <a:cubicBezTo>
                      <a:pt x="17" y="7332"/>
                      <a:pt x="21" y="7336"/>
                      <a:pt x="21" y="7340"/>
                    </a:cubicBezTo>
                    <a:cubicBezTo>
                      <a:pt x="21" y="7345"/>
                      <a:pt x="17" y="7348"/>
                      <a:pt x="13" y="7348"/>
                    </a:cubicBezTo>
                    <a:cubicBezTo>
                      <a:pt x="9" y="7348"/>
                      <a:pt x="5" y="7345"/>
                      <a:pt x="5" y="7340"/>
                    </a:cubicBezTo>
                    <a:close/>
                    <a:moveTo>
                      <a:pt x="5" y="7308"/>
                    </a:moveTo>
                    <a:lnTo>
                      <a:pt x="5" y="7308"/>
                    </a:lnTo>
                    <a:cubicBezTo>
                      <a:pt x="5" y="7304"/>
                      <a:pt x="9" y="7300"/>
                      <a:pt x="13" y="7300"/>
                    </a:cubicBezTo>
                    <a:cubicBezTo>
                      <a:pt x="17" y="7300"/>
                      <a:pt x="21" y="7304"/>
                      <a:pt x="21" y="7308"/>
                    </a:cubicBezTo>
                    <a:cubicBezTo>
                      <a:pt x="21" y="7313"/>
                      <a:pt x="17" y="7316"/>
                      <a:pt x="13" y="7316"/>
                    </a:cubicBezTo>
                    <a:cubicBezTo>
                      <a:pt x="9" y="7316"/>
                      <a:pt x="5" y="7313"/>
                      <a:pt x="5" y="7308"/>
                    </a:cubicBezTo>
                    <a:close/>
                    <a:moveTo>
                      <a:pt x="5" y="7276"/>
                    </a:moveTo>
                    <a:lnTo>
                      <a:pt x="5" y="7276"/>
                    </a:lnTo>
                    <a:cubicBezTo>
                      <a:pt x="5" y="7272"/>
                      <a:pt x="9" y="7268"/>
                      <a:pt x="13" y="7268"/>
                    </a:cubicBezTo>
                    <a:cubicBezTo>
                      <a:pt x="17" y="7268"/>
                      <a:pt x="21" y="7272"/>
                      <a:pt x="21" y="7276"/>
                    </a:cubicBezTo>
                    <a:cubicBezTo>
                      <a:pt x="21" y="7281"/>
                      <a:pt x="17" y="7284"/>
                      <a:pt x="13" y="7284"/>
                    </a:cubicBezTo>
                    <a:cubicBezTo>
                      <a:pt x="9" y="7284"/>
                      <a:pt x="5" y="7281"/>
                      <a:pt x="5" y="7276"/>
                    </a:cubicBezTo>
                    <a:close/>
                    <a:moveTo>
                      <a:pt x="5" y="7244"/>
                    </a:moveTo>
                    <a:lnTo>
                      <a:pt x="5" y="7244"/>
                    </a:lnTo>
                    <a:cubicBezTo>
                      <a:pt x="5" y="7240"/>
                      <a:pt x="9" y="7236"/>
                      <a:pt x="13" y="7236"/>
                    </a:cubicBezTo>
                    <a:cubicBezTo>
                      <a:pt x="17" y="7236"/>
                      <a:pt x="21" y="7240"/>
                      <a:pt x="21" y="7244"/>
                    </a:cubicBezTo>
                    <a:cubicBezTo>
                      <a:pt x="21" y="7249"/>
                      <a:pt x="17" y="7252"/>
                      <a:pt x="13" y="7252"/>
                    </a:cubicBezTo>
                    <a:cubicBezTo>
                      <a:pt x="9" y="7252"/>
                      <a:pt x="5" y="7249"/>
                      <a:pt x="5" y="7244"/>
                    </a:cubicBezTo>
                    <a:close/>
                    <a:moveTo>
                      <a:pt x="5" y="7212"/>
                    </a:moveTo>
                    <a:lnTo>
                      <a:pt x="5" y="7212"/>
                    </a:lnTo>
                    <a:cubicBezTo>
                      <a:pt x="5" y="7208"/>
                      <a:pt x="9" y="7204"/>
                      <a:pt x="13" y="7204"/>
                    </a:cubicBezTo>
                    <a:cubicBezTo>
                      <a:pt x="17" y="7204"/>
                      <a:pt x="21" y="7208"/>
                      <a:pt x="21" y="7212"/>
                    </a:cubicBezTo>
                    <a:cubicBezTo>
                      <a:pt x="21" y="7217"/>
                      <a:pt x="17" y="7220"/>
                      <a:pt x="13" y="7220"/>
                    </a:cubicBezTo>
                    <a:cubicBezTo>
                      <a:pt x="9" y="7220"/>
                      <a:pt x="5" y="7217"/>
                      <a:pt x="5" y="7212"/>
                    </a:cubicBezTo>
                    <a:close/>
                    <a:moveTo>
                      <a:pt x="5" y="7180"/>
                    </a:moveTo>
                    <a:lnTo>
                      <a:pt x="5" y="7180"/>
                    </a:lnTo>
                    <a:cubicBezTo>
                      <a:pt x="5" y="7176"/>
                      <a:pt x="9" y="7172"/>
                      <a:pt x="13" y="7172"/>
                    </a:cubicBezTo>
                    <a:cubicBezTo>
                      <a:pt x="17" y="7172"/>
                      <a:pt x="21" y="7176"/>
                      <a:pt x="21" y="7180"/>
                    </a:cubicBezTo>
                    <a:cubicBezTo>
                      <a:pt x="21" y="7185"/>
                      <a:pt x="17" y="7188"/>
                      <a:pt x="13" y="7188"/>
                    </a:cubicBezTo>
                    <a:cubicBezTo>
                      <a:pt x="9" y="7188"/>
                      <a:pt x="5" y="7185"/>
                      <a:pt x="5" y="7180"/>
                    </a:cubicBezTo>
                    <a:close/>
                    <a:moveTo>
                      <a:pt x="5" y="7148"/>
                    </a:moveTo>
                    <a:lnTo>
                      <a:pt x="5" y="7148"/>
                    </a:lnTo>
                    <a:cubicBezTo>
                      <a:pt x="5" y="7144"/>
                      <a:pt x="9" y="7140"/>
                      <a:pt x="13" y="7140"/>
                    </a:cubicBezTo>
                    <a:cubicBezTo>
                      <a:pt x="17" y="7140"/>
                      <a:pt x="21" y="7144"/>
                      <a:pt x="21" y="7148"/>
                    </a:cubicBezTo>
                    <a:cubicBezTo>
                      <a:pt x="21" y="7152"/>
                      <a:pt x="17" y="7156"/>
                      <a:pt x="13" y="7156"/>
                    </a:cubicBezTo>
                    <a:cubicBezTo>
                      <a:pt x="9" y="7156"/>
                      <a:pt x="5" y="7152"/>
                      <a:pt x="5" y="7148"/>
                    </a:cubicBezTo>
                    <a:close/>
                    <a:moveTo>
                      <a:pt x="5" y="7116"/>
                    </a:moveTo>
                    <a:lnTo>
                      <a:pt x="5" y="7116"/>
                    </a:lnTo>
                    <a:cubicBezTo>
                      <a:pt x="5" y="7112"/>
                      <a:pt x="9" y="7108"/>
                      <a:pt x="13" y="7108"/>
                    </a:cubicBezTo>
                    <a:cubicBezTo>
                      <a:pt x="17" y="7108"/>
                      <a:pt x="21" y="7112"/>
                      <a:pt x="21" y="7116"/>
                    </a:cubicBezTo>
                    <a:cubicBezTo>
                      <a:pt x="21" y="7120"/>
                      <a:pt x="17" y="7124"/>
                      <a:pt x="13" y="7124"/>
                    </a:cubicBezTo>
                    <a:cubicBezTo>
                      <a:pt x="9" y="7124"/>
                      <a:pt x="5" y="7120"/>
                      <a:pt x="5" y="7116"/>
                    </a:cubicBezTo>
                    <a:close/>
                    <a:moveTo>
                      <a:pt x="5" y="7084"/>
                    </a:moveTo>
                    <a:lnTo>
                      <a:pt x="5" y="7084"/>
                    </a:lnTo>
                    <a:cubicBezTo>
                      <a:pt x="5" y="7080"/>
                      <a:pt x="9" y="7076"/>
                      <a:pt x="13" y="7076"/>
                    </a:cubicBezTo>
                    <a:cubicBezTo>
                      <a:pt x="17" y="7076"/>
                      <a:pt x="21" y="7080"/>
                      <a:pt x="21" y="7084"/>
                    </a:cubicBezTo>
                    <a:cubicBezTo>
                      <a:pt x="21" y="7088"/>
                      <a:pt x="17" y="7092"/>
                      <a:pt x="13" y="7092"/>
                    </a:cubicBezTo>
                    <a:cubicBezTo>
                      <a:pt x="9" y="7092"/>
                      <a:pt x="5" y="7088"/>
                      <a:pt x="5" y="7084"/>
                    </a:cubicBezTo>
                    <a:close/>
                    <a:moveTo>
                      <a:pt x="5" y="7052"/>
                    </a:moveTo>
                    <a:lnTo>
                      <a:pt x="5" y="7052"/>
                    </a:lnTo>
                    <a:cubicBezTo>
                      <a:pt x="5" y="7048"/>
                      <a:pt x="9" y="7044"/>
                      <a:pt x="13" y="7044"/>
                    </a:cubicBezTo>
                    <a:cubicBezTo>
                      <a:pt x="17" y="7044"/>
                      <a:pt x="21" y="7048"/>
                      <a:pt x="21" y="7052"/>
                    </a:cubicBezTo>
                    <a:cubicBezTo>
                      <a:pt x="21" y="7056"/>
                      <a:pt x="17" y="7060"/>
                      <a:pt x="13" y="7060"/>
                    </a:cubicBezTo>
                    <a:cubicBezTo>
                      <a:pt x="9" y="7060"/>
                      <a:pt x="5" y="7056"/>
                      <a:pt x="5" y="7052"/>
                    </a:cubicBezTo>
                    <a:close/>
                    <a:moveTo>
                      <a:pt x="5" y="7020"/>
                    </a:moveTo>
                    <a:lnTo>
                      <a:pt x="5" y="7020"/>
                    </a:lnTo>
                    <a:cubicBezTo>
                      <a:pt x="5" y="7016"/>
                      <a:pt x="9" y="7012"/>
                      <a:pt x="13" y="7012"/>
                    </a:cubicBezTo>
                    <a:cubicBezTo>
                      <a:pt x="18" y="7012"/>
                      <a:pt x="21" y="7016"/>
                      <a:pt x="21" y="7020"/>
                    </a:cubicBezTo>
                    <a:cubicBezTo>
                      <a:pt x="21" y="7024"/>
                      <a:pt x="18" y="7028"/>
                      <a:pt x="13" y="7028"/>
                    </a:cubicBezTo>
                    <a:cubicBezTo>
                      <a:pt x="9" y="7028"/>
                      <a:pt x="5" y="7024"/>
                      <a:pt x="5" y="7020"/>
                    </a:cubicBezTo>
                    <a:close/>
                    <a:moveTo>
                      <a:pt x="5" y="6988"/>
                    </a:moveTo>
                    <a:lnTo>
                      <a:pt x="5" y="6988"/>
                    </a:lnTo>
                    <a:cubicBezTo>
                      <a:pt x="5" y="6984"/>
                      <a:pt x="9" y="6980"/>
                      <a:pt x="13" y="6980"/>
                    </a:cubicBezTo>
                    <a:cubicBezTo>
                      <a:pt x="18" y="6980"/>
                      <a:pt x="21" y="6984"/>
                      <a:pt x="21" y="6988"/>
                    </a:cubicBezTo>
                    <a:cubicBezTo>
                      <a:pt x="21" y="6992"/>
                      <a:pt x="18" y="6996"/>
                      <a:pt x="13" y="6996"/>
                    </a:cubicBezTo>
                    <a:cubicBezTo>
                      <a:pt x="9" y="6996"/>
                      <a:pt x="5" y="6992"/>
                      <a:pt x="5" y="6988"/>
                    </a:cubicBezTo>
                    <a:close/>
                    <a:moveTo>
                      <a:pt x="5" y="6956"/>
                    </a:moveTo>
                    <a:lnTo>
                      <a:pt x="5" y="6956"/>
                    </a:lnTo>
                    <a:cubicBezTo>
                      <a:pt x="5" y="6952"/>
                      <a:pt x="9" y="6948"/>
                      <a:pt x="13" y="6948"/>
                    </a:cubicBezTo>
                    <a:cubicBezTo>
                      <a:pt x="18" y="6948"/>
                      <a:pt x="21" y="6952"/>
                      <a:pt x="21" y="6956"/>
                    </a:cubicBezTo>
                    <a:cubicBezTo>
                      <a:pt x="21" y="6960"/>
                      <a:pt x="18" y="6964"/>
                      <a:pt x="13" y="6964"/>
                    </a:cubicBezTo>
                    <a:cubicBezTo>
                      <a:pt x="9" y="6964"/>
                      <a:pt x="5" y="6960"/>
                      <a:pt x="5" y="6956"/>
                    </a:cubicBezTo>
                    <a:close/>
                    <a:moveTo>
                      <a:pt x="5" y="6924"/>
                    </a:moveTo>
                    <a:lnTo>
                      <a:pt x="5" y="6924"/>
                    </a:lnTo>
                    <a:cubicBezTo>
                      <a:pt x="5" y="6920"/>
                      <a:pt x="9" y="6916"/>
                      <a:pt x="13" y="6916"/>
                    </a:cubicBezTo>
                    <a:cubicBezTo>
                      <a:pt x="18" y="6916"/>
                      <a:pt x="21" y="6920"/>
                      <a:pt x="21" y="6924"/>
                    </a:cubicBezTo>
                    <a:cubicBezTo>
                      <a:pt x="21" y="6928"/>
                      <a:pt x="18" y="6932"/>
                      <a:pt x="13" y="6932"/>
                    </a:cubicBezTo>
                    <a:cubicBezTo>
                      <a:pt x="9" y="6932"/>
                      <a:pt x="5" y="6928"/>
                      <a:pt x="5" y="6924"/>
                    </a:cubicBezTo>
                    <a:close/>
                    <a:moveTo>
                      <a:pt x="5" y="6892"/>
                    </a:moveTo>
                    <a:lnTo>
                      <a:pt x="5" y="6892"/>
                    </a:lnTo>
                    <a:cubicBezTo>
                      <a:pt x="5" y="6888"/>
                      <a:pt x="9" y="6884"/>
                      <a:pt x="13" y="6884"/>
                    </a:cubicBezTo>
                    <a:cubicBezTo>
                      <a:pt x="18" y="6884"/>
                      <a:pt x="21" y="6888"/>
                      <a:pt x="21" y="6892"/>
                    </a:cubicBezTo>
                    <a:cubicBezTo>
                      <a:pt x="21" y="6896"/>
                      <a:pt x="18" y="6900"/>
                      <a:pt x="13" y="6900"/>
                    </a:cubicBezTo>
                    <a:cubicBezTo>
                      <a:pt x="9" y="6900"/>
                      <a:pt x="5" y="6896"/>
                      <a:pt x="5" y="6892"/>
                    </a:cubicBezTo>
                    <a:close/>
                    <a:moveTo>
                      <a:pt x="5" y="6860"/>
                    </a:moveTo>
                    <a:lnTo>
                      <a:pt x="5" y="6860"/>
                    </a:lnTo>
                    <a:cubicBezTo>
                      <a:pt x="5" y="6855"/>
                      <a:pt x="9" y="6852"/>
                      <a:pt x="13" y="6852"/>
                    </a:cubicBezTo>
                    <a:cubicBezTo>
                      <a:pt x="18" y="6852"/>
                      <a:pt x="21" y="6855"/>
                      <a:pt x="21" y="6860"/>
                    </a:cubicBezTo>
                    <a:cubicBezTo>
                      <a:pt x="21" y="6864"/>
                      <a:pt x="18" y="6868"/>
                      <a:pt x="13" y="6868"/>
                    </a:cubicBezTo>
                    <a:cubicBezTo>
                      <a:pt x="9" y="6868"/>
                      <a:pt x="5" y="6864"/>
                      <a:pt x="5" y="6860"/>
                    </a:cubicBezTo>
                    <a:close/>
                    <a:moveTo>
                      <a:pt x="5" y="6828"/>
                    </a:moveTo>
                    <a:lnTo>
                      <a:pt x="5" y="6828"/>
                    </a:lnTo>
                    <a:cubicBezTo>
                      <a:pt x="5" y="6823"/>
                      <a:pt x="9" y="6820"/>
                      <a:pt x="13" y="6820"/>
                    </a:cubicBezTo>
                    <a:cubicBezTo>
                      <a:pt x="18" y="6820"/>
                      <a:pt x="21" y="6823"/>
                      <a:pt x="21" y="6828"/>
                    </a:cubicBezTo>
                    <a:cubicBezTo>
                      <a:pt x="21" y="6832"/>
                      <a:pt x="18" y="6836"/>
                      <a:pt x="13" y="6836"/>
                    </a:cubicBezTo>
                    <a:cubicBezTo>
                      <a:pt x="9" y="6836"/>
                      <a:pt x="5" y="6832"/>
                      <a:pt x="5" y="6828"/>
                    </a:cubicBezTo>
                    <a:close/>
                    <a:moveTo>
                      <a:pt x="5" y="6796"/>
                    </a:moveTo>
                    <a:lnTo>
                      <a:pt x="5" y="6796"/>
                    </a:lnTo>
                    <a:cubicBezTo>
                      <a:pt x="5" y="6791"/>
                      <a:pt x="9" y="6788"/>
                      <a:pt x="13" y="6788"/>
                    </a:cubicBezTo>
                    <a:cubicBezTo>
                      <a:pt x="18" y="6788"/>
                      <a:pt x="21" y="6791"/>
                      <a:pt x="21" y="6796"/>
                    </a:cubicBezTo>
                    <a:cubicBezTo>
                      <a:pt x="21" y="6800"/>
                      <a:pt x="18" y="6804"/>
                      <a:pt x="13" y="6804"/>
                    </a:cubicBezTo>
                    <a:cubicBezTo>
                      <a:pt x="9" y="6804"/>
                      <a:pt x="5" y="6800"/>
                      <a:pt x="5" y="6796"/>
                    </a:cubicBezTo>
                    <a:close/>
                    <a:moveTo>
                      <a:pt x="5" y="6764"/>
                    </a:moveTo>
                    <a:lnTo>
                      <a:pt x="5" y="6764"/>
                    </a:lnTo>
                    <a:cubicBezTo>
                      <a:pt x="5" y="6759"/>
                      <a:pt x="9" y="6756"/>
                      <a:pt x="13" y="6756"/>
                    </a:cubicBezTo>
                    <a:cubicBezTo>
                      <a:pt x="18" y="6756"/>
                      <a:pt x="21" y="6759"/>
                      <a:pt x="21" y="6764"/>
                    </a:cubicBezTo>
                    <a:cubicBezTo>
                      <a:pt x="21" y="6768"/>
                      <a:pt x="18" y="6772"/>
                      <a:pt x="13" y="6772"/>
                    </a:cubicBezTo>
                    <a:cubicBezTo>
                      <a:pt x="9" y="6772"/>
                      <a:pt x="5" y="6768"/>
                      <a:pt x="5" y="6764"/>
                    </a:cubicBezTo>
                    <a:close/>
                    <a:moveTo>
                      <a:pt x="5" y="6732"/>
                    </a:moveTo>
                    <a:lnTo>
                      <a:pt x="5" y="6732"/>
                    </a:lnTo>
                    <a:cubicBezTo>
                      <a:pt x="5" y="6727"/>
                      <a:pt x="9" y="6724"/>
                      <a:pt x="13" y="6724"/>
                    </a:cubicBezTo>
                    <a:cubicBezTo>
                      <a:pt x="18" y="6724"/>
                      <a:pt x="21" y="6727"/>
                      <a:pt x="21" y="6732"/>
                    </a:cubicBezTo>
                    <a:cubicBezTo>
                      <a:pt x="21" y="6736"/>
                      <a:pt x="18" y="6740"/>
                      <a:pt x="13" y="6740"/>
                    </a:cubicBezTo>
                    <a:cubicBezTo>
                      <a:pt x="9" y="6740"/>
                      <a:pt x="5" y="6736"/>
                      <a:pt x="5" y="6732"/>
                    </a:cubicBezTo>
                    <a:close/>
                    <a:moveTo>
                      <a:pt x="5" y="6700"/>
                    </a:moveTo>
                    <a:lnTo>
                      <a:pt x="5" y="6700"/>
                    </a:lnTo>
                    <a:cubicBezTo>
                      <a:pt x="5" y="6695"/>
                      <a:pt x="9" y="6692"/>
                      <a:pt x="13" y="6692"/>
                    </a:cubicBezTo>
                    <a:cubicBezTo>
                      <a:pt x="18" y="6692"/>
                      <a:pt x="21" y="6695"/>
                      <a:pt x="21" y="6700"/>
                    </a:cubicBezTo>
                    <a:cubicBezTo>
                      <a:pt x="21" y="6704"/>
                      <a:pt x="18" y="6708"/>
                      <a:pt x="13" y="6708"/>
                    </a:cubicBezTo>
                    <a:cubicBezTo>
                      <a:pt x="9" y="6708"/>
                      <a:pt x="5" y="6704"/>
                      <a:pt x="5" y="6700"/>
                    </a:cubicBezTo>
                    <a:close/>
                    <a:moveTo>
                      <a:pt x="5" y="6668"/>
                    </a:moveTo>
                    <a:lnTo>
                      <a:pt x="5" y="6668"/>
                    </a:lnTo>
                    <a:cubicBezTo>
                      <a:pt x="5" y="6663"/>
                      <a:pt x="9" y="6660"/>
                      <a:pt x="13" y="6660"/>
                    </a:cubicBezTo>
                    <a:cubicBezTo>
                      <a:pt x="18" y="6660"/>
                      <a:pt x="21" y="6663"/>
                      <a:pt x="21" y="6668"/>
                    </a:cubicBezTo>
                    <a:cubicBezTo>
                      <a:pt x="21" y="6672"/>
                      <a:pt x="18" y="6676"/>
                      <a:pt x="13" y="6676"/>
                    </a:cubicBezTo>
                    <a:cubicBezTo>
                      <a:pt x="9" y="6676"/>
                      <a:pt x="5" y="6672"/>
                      <a:pt x="5" y="6668"/>
                    </a:cubicBezTo>
                    <a:close/>
                    <a:moveTo>
                      <a:pt x="5" y="6636"/>
                    </a:moveTo>
                    <a:lnTo>
                      <a:pt x="5" y="6636"/>
                    </a:lnTo>
                    <a:cubicBezTo>
                      <a:pt x="5" y="6631"/>
                      <a:pt x="9" y="6628"/>
                      <a:pt x="13" y="6628"/>
                    </a:cubicBezTo>
                    <a:cubicBezTo>
                      <a:pt x="18" y="6628"/>
                      <a:pt x="21" y="6631"/>
                      <a:pt x="21" y="6636"/>
                    </a:cubicBezTo>
                    <a:cubicBezTo>
                      <a:pt x="21" y="6640"/>
                      <a:pt x="18" y="6644"/>
                      <a:pt x="13" y="6644"/>
                    </a:cubicBezTo>
                    <a:cubicBezTo>
                      <a:pt x="9" y="6644"/>
                      <a:pt x="5" y="6640"/>
                      <a:pt x="5" y="6636"/>
                    </a:cubicBezTo>
                    <a:close/>
                    <a:moveTo>
                      <a:pt x="5" y="6604"/>
                    </a:moveTo>
                    <a:lnTo>
                      <a:pt x="5" y="6604"/>
                    </a:lnTo>
                    <a:cubicBezTo>
                      <a:pt x="5" y="6599"/>
                      <a:pt x="9" y="6596"/>
                      <a:pt x="13" y="6596"/>
                    </a:cubicBezTo>
                    <a:cubicBezTo>
                      <a:pt x="18" y="6596"/>
                      <a:pt x="21" y="6599"/>
                      <a:pt x="21" y="6604"/>
                    </a:cubicBezTo>
                    <a:cubicBezTo>
                      <a:pt x="21" y="6608"/>
                      <a:pt x="18" y="6612"/>
                      <a:pt x="13" y="6612"/>
                    </a:cubicBezTo>
                    <a:cubicBezTo>
                      <a:pt x="9" y="6612"/>
                      <a:pt x="5" y="6608"/>
                      <a:pt x="5" y="6604"/>
                    </a:cubicBezTo>
                    <a:close/>
                    <a:moveTo>
                      <a:pt x="5" y="6572"/>
                    </a:moveTo>
                    <a:lnTo>
                      <a:pt x="5" y="6572"/>
                    </a:lnTo>
                    <a:cubicBezTo>
                      <a:pt x="5" y="6567"/>
                      <a:pt x="9" y="6564"/>
                      <a:pt x="13" y="6564"/>
                    </a:cubicBezTo>
                    <a:cubicBezTo>
                      <a:pt x="18" y="6564"/>
                      <a:pt x="21" y="6567"/>
                      <a:pt x="21" y="6572"/>
                    </a:cubicBezTo>
                    <a:cubicBezTo>
                      <a:pt x="21" y="6576"/>
                      <a:pt x="18" y="6580"/>
                      <a:pt x="13" y="6580"/>
                    </a:cubicBezTo>
                    <a:cubicBezTo>
                      <a:pt x="9" y="6580"/>
                      <a:pt x="5" y="6576"/>
                      <a:pt x="5" y="6572"/>
                    </a:cubicBezTo>
                    <a:close/>
                    <a:moveTo>
                      <a:pt x="5" y="6540"/>
                    </a:moveTo>
                    <a:lnTo>
                      <a:pt x="5" y="6540"/>
                    </a:lnTo>
                    <a:cubicBezTo>
                      <a:pt x="5" y="6535"/>
                      <a:pt x="9" y="6532"/>
                      <a:pt x="13" y="6532"/>
                    </a:cubicBezTo>
                    <a:cubicBezTo>
                      <a:pt x="18" y="6532"/>
                      <a:pt x="21" y="6535"/>
                      <a:pt x="21" y="6540"/>
                    </a:cubicBezTo>
                    <a:cubicBezTo>
                      <a:pt x="21" y="6544"/>
                      <a:pt x="18" y="6548"/>
                      <a:pt x="13" y="6548"/>
                    </a:cubicBezTo>
                    <a:cubicBezTo>
                      <a:pt x="9" y="6548"/>
                      <a:pt x="5" y="6544"/>
                      <a:pt x="5" y="6540"/>
                    </a:cubicBezTo>
                    <a:close/>
                    <a:moveTo>
                      <a:pt x="5" y="6508"/>
                    </a:moveTo>
                    <a:lnTo>
                      <a:pt x="5" y="6508"/>
                    </a:lnTo>
                    <a:cubicBezTo>
                      <a:pt x="5" y="6503"/>
                      <a:pt x="9" y="6500"/>
                      <a:pt x="13" y="6500"/>
                    </a:cubicBezTo>
                    <a:cubicBezTo>
                      <a:pt x="18" y="6500"/>
                      <a:pt x="21" y="6503"/>
                      <a:pt x="21" y="6508"/>
                    </a:cubicBezTo>
                    <a:cubicBezTo>
                      <a:pt x="21" y="6512"/>
                      <a:pt x="18" y="6516"/>
                      <a:pt x="13" y="6516"/>
                    </a:cubicBezTo>
                    <a:cubicBezTo>
                      <a:pt x="9" y="6516"/>
                      <a:pt x="5" y="6512"/>
                      <a:pt x="5" y="6508"/>
                    </a:cubicBezTo>
                    <a:close/>
                    <a:moveTo>
                      <a:pt x="5" y="6476"/>
                    </a:moveTo>
                    <a:lnTo>
                      <a:pt x="5" y="6476"/>
                    </a:lnTo>
                    <a:cubicBezTo>
                      <a:pt x="5" y="6471"/>
                      <a:pt x="9" y="6468"/>
                      <a:pt x="13" y="6468"/>
                    </a:cubicBezTo>
                    <a:cubicBezTo>
                      <a:pt x="18" y="6468"/>
                      <a:pt x="21" y="6471"/>
                      <a:pt x="21" y="6476"/>
                    </a:cubicBezTo>
                    <a:cubicBezTo>
                      <a:pt x="21" y="6480"/>
                      <a:pt x="18" y="6484"/>
                      <a:pt x="13" y="6484"/>
                    </a:cubicBezTo>
                    <a:cubicBezTo>
                      <a:pt x="9" y="6484"/>
                      <a:pt x="5" y="6480"/>
                      <a:pt x="5" y="6476"/>
                    </a:cubicBezTo>
                    <a:close/>
                    <a:moveTo>
                      <a:pt x="5" y="6444"/>
                    </a:moveTo>
                    <a:lnTo>
                      <a:pt x="5" y="6444"/>
                    </a:lnTo>
                    <a:cubicBezTo>
                      <a:pt x="5" y="6439"/>
                      <a:pt x="9" y="6436"/>
                      <a:pt x="13" y="6436"/>
                    </a:cubicBezTo>
                    <a:cubicBezTo>
                      <a:pt x="18" y="6436"/>
                      <a:pt x="21" y="6439"/>
                      <a:pt x="21" y="6444"/>
                    </a:cubicBezTo>
                    <a:cubicBezTo>
                      <a:pt x="21" y="6448"/>
                      <a:pt x="18" y="6452"/>
                      <a:pt x="13" y="6452"/>
                    </a:cubicBezTo>
                    <a:cubicBezTo>
                      <a:pt x="9" y="6452"/>
                      <a:pt x="5" y="6448"/>
                      <a:pt x="5" y="6444"/>
                    </a:cubicBezTo>
                    <a:close/>
                    <a:moveTo>
                      <a:pt x="5" y="6412"/>
                    </a:moveTo>
                    <a:lnTo>
                      <a:pt x="5" y="6412"/>
                    </a:lnTo>
                    <a:cubicBezTo>
                      <a:pt x="5" y="6407"/>
                      <a:pt x="9" y="6404"/>
                      <a:pt x="13" y="6404"/>
                    </a:cubicBezTo>
                    <a:cubicBezTo>
                      <a:pt x="18" y="6404"/>
                      <a:pt x="21" y="6407"/>
                      <a:pt x="21" y="6412"/>
                    </a:cubicBezTo>
                    <a:cubicBezTo>
                      <a:pt x="21" y="6416"/>
                      <a:pt x="18" y="6420"/>
                      <a:pt x="13" y="6420"/>
                    </a:cubicBezTo>
                    <a:cubicBezTo>
                      <a:pt x="9" y="6420"/>
                      <a:pt x="5" y="6416"/>
                      <a:pt x="5" y="6412"/>
                    </a:cubicBezTo>
                    <a:close/>
                    <a:moveTo>
                      <a:pt x="5" y="6380"/>
                    </a:moveTo>
                    <a:lnTo>
                      <a:pt x="5" y="6380"/>
                    </a:lnTo>
                    <a:cubicBezTo>
                      <a:pt x="5" y="6375"/>
                      <a:pt x="9" y="6372"/>
                      <a:pt x="13" y="6372"/>
                    </a:cubicBezTo>
                    <a:cubicBezTo>
                      <a:pt x="18" y="6372"/>
                      <a:pt x="21" y="6375"/>
                      <a:pt x="21" y="6380"/>
                    </a:cubicBezTo>
                    <a:cubicBezTo>
                      <a:pt x="21" y="6384"/>
                      <a:pt x="18" y="6388"/>
                      <a:pt x="13" y="6388"/>
                    </a:cubicBezTo>
                    <a:cubicBezTo>
                      <a:pt x="9" y="6388"/>
                      <a:pt x="5" y="6384"/>
                      <a:pt x="5" y="6380"/>
                    </a:cubicBezTo>
                    <a:close/>
                    <a:moveTo>
                      <a:pt x="5" y="6348"/>
                    </a:moveTo>
                    <a:lnTo>
                      <a:pt x="5" y="6348"/>
                    </a:lnTo>
                    <a:cubicBezTo>
                      <a:pt x="5" y="6343"/>
                      <a:pt x="9" y="6340"/>
                      <a:pt x="13" y="6340"/>
                    </a:cubicBezTo>
                    <a:cubicBezTo>
                      <a:pt x="18" y="6340"/>
                      <a:pt x="21" y="6343"/>
                      <a:pt x="21" y="6348"/>
                    </a:cubicBezTo>
                    <a:cubicBezTo>
                      <a:pt x="21" y="6352"/>
                      <a:pt x="18" y="6356"/>
                      <a:pt x="13" y="6356"/>
                    </a:cubicBezTo>
                    <a:cubicBezTo>
                      <a:pt x="9" y="6356"/>
                      <a:pt x="5" y="6352"/>
                      <a:pt x="5" y="6348"/>
                    </a:cubicBezTo>
                    <a:close/>
                    <a:moveTo>
                      <a:pt x="5" y="6316"/>
                    </a:moveTo>
                    <a:lnTo>
                      <a:pt x="5" y="6316"/>
                    </a:lnTo>
                    <a:cubicBezTo>
                      <a:pt x="5" y="6311"/>
                      <a:pt x="9" y="6308"/>
                      <a:pt x="13" y="6308"/>
                    </a:cubicBezTo>
                    <a:cubicBezTo>
                      <a:pt x="18" y="6308"/>
                      <a:pt x="21" y="6311"/>
                      <a:pt x="21" y="6316"/>
                    </a:cubicBezTo>
                    <a:cubicBezTo>
                      <a:pt x="21" y="6320"/>
                      <a:pt x="18" y="6324"/>
                      <a:pt x="13" y="6324"/>
                    </a:cubicBezTo>
                    <a:cubicBezTo>
                      <a:pt x="9" y="6324"/>
                      <a:pt x="5" y="6320"/>
                      <a:pt x="5" y="6316"/>
                    </a:cubicBezTo>
                    <a:close/>
                    <a:moveTo>
                      <a:pt x="5" y="6284"/>
                    </a:moveTo>
                    <a:lnTo>
                      <a:pt x="5" y="6284"/>
                    </a:lnTo>
                    <a:cubicBezTo>
                      <a:pt x="5" y="6279"/>
                      <a:pt x="9" y="6276"/>
                      <a:pt x="13" y="6276"/>
                    </a:cubicBezTo>
                    <a:cubicBezTo>
                      <a:pt x="18" y="6276"/>
                      <a:pt x="21" y="6279"/>
                      <a:pt x="21" y="6284"/>
                    </a:cubicBezTo>
                    <a:cubicBezTo>
                      <a:pt x="21" y="6288"/>
                      <a:pt x="18" y="6292"/>
                      <a:pt x="13" y="6292"/>
                    </a:cubicBezTo>
                    <a:cubicBezTo>
                      <a:pt x="9" y="6292"/>
                      <a:pt x="5" y="6288"/>
                      <a:pt x="5" y="6284"/>
                    </a:cubicBezTo>
                    <a:close/>
                    <a:moveTo>
                      <a:pt x="5" y="6252"/>
                    </a:moveTo>
                    <a:lnTo>
                      <a:pt x="5" y="6252"/>
                    </a:lnTo>
                    <a:cubicBezTo>
                      <a:pt x="5" y="6247"/>
                      <a:pt x="9" y="6244"/>
                      <a:pt x="13" y="6244"/>
                    </a:cubicBezTo>
                    <a:cubicBezTo>
                      <a:pt x="18" y="6244"/>
                      <a:pt x="21" y="6247"/>
                      <a:pt x="21" y="6252"/>
                    </a:cubicBezTo>
                    <a:cubicBezTo>
                      <a:pt x="21" y="6256"/>
                      <a:pt x="18" y="6260"/>
                      <a:pt x="13" y="6260"/>
                    </a:cubicBezTo>
                    <a:cubicBezTo>
                      <a:pt x="9" y="6260"/>
                      <a:pt x="5" y="6256"/>
                      <a:pt x="5" y="6252"/>
                    </a:cubicBezTo>
                    <a:close/>
                    <a:moveTo>
                      <a:pt x="5" y="6220"/>
                    </a:moveTo>
                    <a:lnTo>
                      <a:pt x="5" y="6220"/>
                    </a:lnTo>
                    <a:cubicBezTo>
                      <a:pt x="5" y="6215"/>
                      <a:pt x="9" y="6212"/>
                      <a:pt x="13" y="6212"/>
                    </a:cubicBezTo>
                    <a:cubicBezTo>
                      <a:pt x="18" y="6212"/>
                      <a:pt x="21" y="6215"/>
                      <a:pt x="21" y="6220"/>
                    </a:cubicBezTo>
                    <a:cubicBezTo>
                      <a:pt x="21" y="6224"/>
                      <a:pt x="18" y="6228"/>
                      <a:pt x="13" y="6228"/>
                    </a:cubicBezTo>
                    <a:cubicBezTo>
                      <a:pt x="9" y="6228"/>
                      <a:pt x="5" y="6224"/>
                      <a:pt x="5" y="6220"/>
                    </a:cubicBezTo>
                    <a:close/>
                    <a:moveTo>
                      <a:pt x="5" y="6188"/>
                    </a:moveTo>
                    <a:lnTo>
                      <a:pt x="5" y="6188"/>
                    </a:lnTo>
                    <a:cubicBezTo>
                      <a:pt x="5" y="6183"/>
                      <a:pt x="9" y="6180"/>
                      <a:pt x="13" y="6180"/>
                    </a:cubicBezTo>
                    <a:cubicBezTo>
                      <a:pt x="18" y="6180"/>
                      <a:pt x="21" y="6183"/>
                      <a:pt x="21" y="6188"/>
                    </a:cubicBezTo>
                    <a:cubicBezTo>
                      <a:pt x="21" y="6192"/>
                      <a:pt x="18" y="6196"/>
                      <a:pt x="13" y="6196"/>
                    </a:cubicBezTo>
                    <a:cubicBezTo>
                      <a:pt x="9" y="6196"/>
                      <a:pt x="5" y="6192"/>
                      <a:pt x="5" y="6188"/>
                    </a:cubicBezTo>
                    <a:close/>
                    <a:moveTo>
                      <a:pt x="5" y="6156"/>
                    </a:moveTo>
                    <a:lnTo>
                      <a:pt x="5" y="6156"/>
                    </a:lnTo>
                    <a:cubicBezTo>
                      <a:pt x="5" y="6151"/>
                      <a:pt x="9" y="6148"/>
                      <a:pt x="13" y="6148"/>
                    </a:cubicBezTo>
                    <a:cubicBezTo>
                      <a:pt x="18" y="6148"/>
                      <a:pt x="21" y="6151"/>
                      <a:pt x="21" y="6156"/>
                    </a:cubicBezTo>
                    <a:cubicBezTo>
                      <a:pt x="21" y="6160"/>
                      <a:pt x="18" y="6164"/>
                      <a:pt x="13" y="6164"/>
                    </a:cubicBezTo>
                    <a:cubicBezTo>
                      <a:pt x="9" y="6164"/>
                      <a:pt x="5" y="6160"/>
                      <a:pt x="5" y="6156"/>
                    </a:cubicBezTo>
                    <a:close/>
                    <a:moveTo>
                      <a:pt x="5" y="6124"/>
                    </a:moveTo>
                    <a:lnTo>
                      <a:pt x="5" y="6124"/>
                    </a:lnTo>
                    <a:cubicBezTo>
                      <a:pt x="5" y="6119"/>
                      <a:pt x="9" y="6116"/>
                      <a:pt x="13" y="6116"/>
                    </a:cubicBezTo>
                    <a:cubicBezTo>
                      <a:pt x="18" y="6116"/>
                      <a:pt x="21" y="6119"/>
                      <a:pt x="21" y="6124"/>
                    </a:cubicBezTo>
                    <a:cubicBezTo>
                      <a:pt x="21" y="6128"/>
                      <a:pt x="18" y="6132"/>
                      <a:pt x="13" y="6132"/>
                    </a:cubicBezTo>
                    <a:cubicBezTo>
                      <a:pt x="9" y="6132"/>
                      <a:pt x="5" y="6128"/>
                      <a:pt x="5" y="6124"/>
                    </a:cubicBezTo>
                    <a:close/>
                    <a:moveTo>
                      <a:pt x="5" y="6092"/>
                    </a:moveTo>
                    <a:lnTo>
                      <a:pt x="5" y="6092"/>
                    </a:lnTo>
                    <a:cubicBezTo>
                      <a:pt x="5" y="6087"/>
                      <a:pt x="9" y="6084"/>
                      <a:pt x="13" y="6084"/>
                    </a:cubicBezTo>
                    <a:cubicBezTo>
                      <a:pt x="18" y="6084"/>
                      <a:pt x="21" y="6087"/>
                      <a:pt x="21" y="6092"/>
                    </a:cubicBezTo>
                    <a:cubicBezTo>
                      <a:pt x="21" y="6096"/>
                      <a:pt x="18" y="6100"/>
                      <a:pt x="13" y="6100"/>
                    </a:cubicBezTo>
                    <a:cubicBezTo>
                      <a:pt x="9" y="6100"/>
                      <a:pt x="5" y="6096"/>
                      <a:pt x="5" y="6092"/>
                    </a:cubicBezTo>
                    <a:close/>
                    <a:moveTo>
                      <a:pt x="5" y="6060"/>
                    </a:moveTo>
                    <a:lnTo>
                      <a:pt x="5" y="6060"/>
                    </a:lnTo>
                    <a:cubicBezTo>
                      <a:pt x="5" y="6055"/>
                      <a:pt x="9" y="6052"/>
                      <a:pt x="13" y="6052"/>
                    </a:cubicBezTo>
                    <a:cubicBezTo>
                      <a:pt x="18" y="6052"/>
                      <a:pt x="21" y="6055"/>
                      <a:pt x="21" y="6060"/>
                    </a:cubicBezTo>
                    <a:cubicBezTo>
                      <a:pt x="21" y="6064"/>
                      <a:pt x="18" y="6068"/>
                      <a:pt x="13" y="6068"/>
                    </a:cubicBezTo>
                    <a:cubicBezTo>
                      <a:pt x="9" y="6068"/>
                      <a:pt x="5" y="6064"/>
                      <a:pt x="5" y="6060"/>
                    </a:cubicBezTo>
                    <a:close/>
                    <a:moveTo>
                      <a:pt x="5" y="6028"/>
                    </a:moveTo>
                    <a:lnTo>
                      <a:pt x="5" y="6027"/>
                    </a:lnTo>
                    <a:cubicBezTo>
                      <a:pt x="5" y="6023"/>
                      <a:pt x="9" y="6019"/>
                      <a:pt x="13" y="6019"/>
                    </a:cubicBezTo>
                    <a:cubicBezTo>
                      <a:pt x="18" y="6019"/>
                      <a:pt x="21" y="6023"/>
                      <a:pt x="21" y="6027"/>
                    </a:cubicBezTo>
                    <a:lnTo>
                      <a:pt x="21" y="6028"/>
                    </a:lnTo>
                    <a:cubicBezTo>
                      <a:pt x="21" y="6032"/>
                      <a:pt x="18" y="6036"/>
                      <a:pt x="13" y="6036"/>
                    </a:cubicBezTo>
                    <a:cubicBezTo>
                      <a:pt x="9" y="6036"/>
                      <a:pt x="5" y="6032"/>
                      <a:pt x="5" y="6028"/>
                    </a:cubicBezTo>
                    <a:close/>
                    <a:moveTo>
                      <a:pt x="5" y="5995"/>
                    </a:moveTo>
                    <a:lnTo>
                      <a:pt x="5" y="5995"/>
                    </a:lnTo>
                    <a:cubicBezTo>
                      <a:pt x="5" y="5991"/>
                      <a:pt x="9" y="5987"/>
                      <a:pt x="13" y="5987"/>
                    </a:cubicBezTo>
                    <a:cubicBezTo>
                      <a:pt x="18" y="5987"/>
                      <a:pt x="21" y="5991"/>
                      <a:pt x="21" y="5995"/>
                    </a:cubicBezTo>
                    <a:cubicBezTo>
                      <a:pt x="21" y="6000"/>
                      <a:pt x="18" y="6003"/>
                      <a:pt x="13" y="6003"/>
                    </a:cubicBezTo>
                    <a:cubicBezTo>
                      <a:pt x="9" y="6003"/>
                      <a:pt x="5" y="6000"/>
                      <a:pt x="5" y="5995"/>
                    </a:cubicBezTo>
                    <a:close/>
                    <a:moveTo>
                      <a:pt x="5" y="5963"/>
                    </a:moveTo>
                    <a:lnTo>
                      <a:pt x="5" y="5963"/>
                    </a:lnTo>
                    <a:cubicBezTo>
                      <a:pt x="5" y="5959"/>
                      <a:pt x="9" y="5955"/>
                      <a:pt x="13" y="5955"/>
                    </a:cubicBezTo>
                    <a:cubicBezTo>
                      <a:pt x="18" y="5955"/>
                      <a:pt x="21" y="5959"/>
                      <a:pt x="21" y="5963"/>
                    </a:cubicBezTo>
                    <a:cubicBezTo>
                      <a:pt x="21" y="5968"/>
                      <a:pt x="18" y="5971"/>
                      <a:pt x="13" y="5971"/>
                    </a:cubicBezTo>
                    <a:cubicBezTo>
                      <a:pt x="9" y="5971"/>
                      <a:pt x="5" y="5968"/>
                      <a:pt x="5" y="5963"/>
                    </a:cubicBezTo>
                    <a:close/>
                    <a:moveTo>
                      <a:pt x="5" y="5931"/>
                    </a:moveTo>
                    <a:lnTo>
                      <a:pt x="5" y="5931"/>
                    </a:lnTo>
                    <a:cubicBezTo>
                      <a:pt x="5" y="5927"/>
                      <a:pt x="9" y="5923"/>
                      <a:pt x="13" y="5923"/>
                    </a:cubicBezTo>
                    <a:cubicBezTo>
                      <a:pt x="18" y="5923"/>
                      <a:pt x="21" y="5927"/>
                      <a:pt x="21" y="5931"/>
                    </a:cubicBezTo>
                    <a:cubicBezTo>
                      <a:pt x="21" y="5936"/>
                      <a:pt x="18" y="5939"/>
                      <a:pt x="13" y="5939"/>
                    </a:cubicBezTo>
                    <a:cubicBezTo>
                      <a:pt x="9" y="5939"/>
                      <a:pt x="5" y="5936"/>
                      <a:pt x="5" y="5931"/>
                    </a:cubicBezTo>
                    <a:close/>
                    <a:moveTo>
                      <a:pt x="5" y="5899"/>
                    </a:moveTo>
                    <a:lnTo>
                      <a:pt x="5" y="5899"/>
                    </a:lnTo>
                    <a:cubicBezTo>
                      <a:pt x="5" y="5895"/>
                      <a:pt x="9" y="5891"/>
                      <a:pt x="13" y="5891"/>
                    </a:cubicBezTo>
                    <a:cubicBezTo>
                      <a:pt x="18" y="5891"/>
                      <a:pt x="21" y="5895"/>
                      <a:pt x="21" y="5899"/>
                    </a:cubicBezTo>
                    <a:cubicBezTo>
                      <a:pt x="21" y="5904"/>
                      <a:pt x="18" y="5907"/>
                      <a:pt x="13" y="5907"/>
                    </a:cubicBezTo>
                    <a:cubicBezTo>
                      <a:pt x="9" y="5907"/>
                      <a:pt x="5" y="5904"/>
                      <a:pt x="5" y="5899"/>
                    </a:cubicBezTo>
                    <a:close/>
                    <a:moveTo>
                      <a:pt x="5" y="5867"/>
                    </a:moveTo>
                    <a:lnTo>
                      <a:pt x="5" y="5867"/>
                    </a:lnTo>
                    <a:cubicBezTo>
                      <a:pt x="5" y="5863"/>
                      <a:pt x="9" y="5859"/>
                      <a:pt x="13" y="5859"/>
                    </a:cubicBezTo>
                    <a:cubicBezTo>
                      <a:pt x="18" y="5859"/>
                      <a:pt x="21" y="5863"/>
                      <a:pt x="21" y="5867"/>
                    </a:cubicBezTo>
                    <a:cubicBezTo>
                      <a:pt x="21" y="5872"/>
                      <a:pt x="18" y="5875"/>
                      <a:pt x="13" y="5875"/>
                    </a:cubicBezTo>
                    <a:cubicBezTo>
                      <a:pt x="9" y="5875"/>
                      <a:pt x="5" y="5872"/>
                      <a:pt x="5" y="5867"/>
                    </a:cubicBezTo>
                    <a:close/>
                    <a:moveTo>
                      <a:pt x="5" y="5835"/>
                    </a:moveTo>
                    <a:lnTo>
                      <a:pt x="5" y="5835"/>
                    </a:lnTo>
                    <a:cubicBezTo>
                      <a:pt x="5" y="5831"/>
                      <a:pt x="9" y="5827"/>
                      <a:pt x="13" y="5827"/>
                    </a:cubicBezTo>
                    <a:cubicBezTo>
                      <a:pt x="18" y="5827"/>
                      <a:pt x="21" y="5831"/>
                      <a:pt x="21" y="5835"/>
                    </a:cubicBezTo>
                    <a:cubicBezTo>
                      <a:pt x="21" y="5840"/>
                      <a:pt x="18" y="5843"/>
                      <a:pt x="13" y="5843"/>
                    </a:cubicBezTo>
                    <a:cubicBezTo>
                      <a:pt x="9" y="5843"/>
                      <a:pt x="5" y="5840"/>
                      <a:pt x="5" y="5835"/>
                    </a:cubicBezTo>
                    <a:close/>
                    <a:moveTo>
                      <a:pt x="5" y="5803"/>
                    </a:moveTo>
                    <a:lnTo>
                      <a:pt x="5" y="5803"/>
                    </a:lnTo>
                    <a:cubicBezTo>
                      <a:pt x="5" y="5799"/>
                      <a:pt x="9" y="5795"/>
                      <a:pt x="13" y="5795"/>
                    </a:cubicBezTo>
                    <a:cubicBezTo>
                      <a:pt x="18" y="5795"/>
                      <a:pt x="21" y="5799"/>
                      <a:pt x="21" y="5803"/>
                    </a:cubicBezTo>
                    <a:cubicBezTo>
                      <a:pt x="21" y="5808"/>
                      <a:pt x="18" y="5811"/>
                      <a:pt x="13" y="5811"/>
                    </a:cubicBezTo>
                    <a:cubicBezTo>
                      <a:pt x="9" y="5811"/>
                      <a:pt x="5" y="5808"/>
                      <a:pt x="5" y="5803"/>
                    </a:cubicBezTo>
                    <a:close/>
                    <a:moveTo>
                      <a:pt x="5" y="5771"/>
                    </a:moveTo>
                    <a:lnTo>
                      <a:pt x="5" y="5771"/>
                    </a:lnTo>
                    <a:cubicBezTo>
                      <a:pt x="5" y="5767"/>
                      <a:pt x="9" y="5763"/>
                      <a:pt x="13" y="5763"/>
                    </a:cubicBezTo>
                    <a:cubicBezTo>
                      <a:pt x="18" y="5763"/>
                      <a:pt x="21" y="5767"/>
                      <a:pt x="21" y="5771"/>
                    </a:cubicBezTo>
                    <a:cubicBezTo>
                      <a:pt x="21" y="5776"/>
                      <a:pt x="18" y="5779"/>
                      <a:pt x="13" y="5779"/>
                    </a:cubicBezTo>
                    <a:cubicBezTo>
                      <a:pt x="9" y="5779"/>
                      <a:pt x="5" y="5776"/>
                      <a:pt x="5" y="5771"/>
                    </a:cubicBezTo>
                    <a:close/>
                    <a:moveTo>
                      <a:pt x="5" y="5739"/>
                    </a:moveTo>
                    <a:lnTo>
                      <a:pt x="5" y="5739"/>
                    </a:lnTo>
                    <a:cubicBezTo>
                      <a:pt x="5" y="5735"/>
                      <a:pt x="9" y="5731"/>
                      <a:pt x="13" y="5731"/>
                    </a:cubicBezTo>
                    <a:cubicBezTo>
                      <a:pt x="18" y="5731"/>
                      <a:pt x="21" y="5735"/>
                      <a:pt x="21" y="5739"/>
                    </a:cubicBezTo>
                    <a:cubicBezTo>
                      <a:pt x="21" y="5744"/>
                      <a:pt x="18" y="5747"/>
                      <a:pt x="13" y="5747"/>
                    </a:cubicBezTo>
                    <a:cubicBezTo>
                      <a:pt x="9" y="5747"/>
                      <a:pt x="5" y="5744"/>
                      <a:pt x="5" y="5739"/>
                    </a:cubicBezTo>
                    <a:close/>
                    <a:moveTo>
                      <a:pt x="5" y="5707"/>
                    </a:moveTo>
                    <a:lnTo>
                      <a:pt x="5" y="5707"/>
                    </a:lnTo>
                    <a:cubicBezTo>
                      <a:pt x="5" y="5703"/>
                      <a:pt x="9" y="5699"/>
                      <a:pt x="13" y="5699"/>
                    </a:cubicBezTo>
                    <a:cubicBezTo>
                      <a:pt x="18" y="5699"/>
                      <a:pt x="21" y="5703"/>
                      <a:pt x="21" y="5707"/>
                    </a:cubicBezTo>
                    <a:cubicBezTo>
                      <a:pt x="21" y="5712"/>
                      <a:pt x="18" y="5715"/>
                      <a:pt x="13" y="5715"/>
                    </a:cubicBezTo>
                    <a:cubicBezTo>
                      <a:pt x="9" y="5715"/>
                      <a:pt x="5" y="5712"/>
                      <a:pt x="5" y="5707"/>
                    </a:cubicBezTo>
                    <a:close/>
                    <a:moveTo>
                      <a:pt x="5" y="5675"/>
                    </a:moveTo>
                    <a:lnTo>
                      <a:pt x="5" y="5675"/>
                    </a:lnTo>
                    <a:cubicBezTo>
                      <a:pt x="5" y="5671"/>
                      <a:pt x="9" y="5667"/>
                      <a:pt x="13" y="5667"/>
                    </a:cubicBezTo>
                    <a:cubicBezTo>
                      <a:pt x="18" y="5667"/>
                      <a:pt x="21" y="5671"/>
                      <a:pt x="21" y="5675"/>
                    </a:cubicBezTo>
                    <a:cubicBezTo>
                      <a:pt x="21" y="5680"/>
                      <a:pt x="18" y="5683"/>
                      <a:pt x="13" y="5683"/>
                    </a:cubicBezTo>
                    <a:cubicBezTo>
                      <a:pt x="9" y="5683"/>
                      <a:pt x="5" y="5680"/>
                      <a:pt x="5" y="5675"/>
                    </a:cubicBezTo>
                    <a:close/>
                    <a:moveTo>
                      <a:pt x="5" y="5643"/>
                    </a:moveTo>
                    <a:lnTo>
                      <a:pt x="5" y="5643"/>
                    </a:lnTo>
                    <a:cubicBezTo>
                      <a:pt x="5" y="5639"/>
                      <a:pt x="9" y="5635"/>
                      <a:pt x="13" y="5635"/>
                    </a:cubicBezTo>
                    <a:cubicBezTo>
                      <a:pt x="18" y="5635"/>
                      <a:pt x="21" y="5639"/>
                      <a:pt x="21" y="5643"/>
                    </a:cubicBezTo>
                    <a:cubicBezTo>
                      <a:pt x="21" y="5648"/>
                      <a:pt x="18" y="5651"/>
                      <a:pt x="13" y="5651"/>
                    </a:cubicBezTo>
                    <a:cubicBezTo>
                      <a:pt x="9" y="5651"/>
                      <a:pt x="5" y="5648"/>
                      <a:pt x="5" y="5643"/>
                    </a:cubicBezTo>
                    <a:close/>
                    <a:moveTo>
                      <a:pt x="5" y="5611"/>
                    </a:moveTo>
                    <a:lnTo>
                      <a:pt x="5" y="5611"/>
                    </a:lnTo>
                    <a:cubicBezTo>
                      <a:pt x="5" y="5607"/>
                      <a:pt x="9" y="5603"/>
                      <a:pt x="13" y="5603"/>
                    </a:cubicBezTo>
                    <a:cubicBezTo>
                      <a:pt x="18" y="5603"/>
                      <a:pt x="21" y="5607"/>
                      <a:pt x="21" y="5611"/>
                    </a:cubicBezTo>
                    <a:cubicBezTo>
                      <a:pt x="21" y="5616"/>
                      <a:pt x="18" y="5619"/>
                      <a:pt x="13" y="5619"/>
                    </a:cubicBezTo>
                    <a:cubicBezTo>
                      <a:pt x="9" y="5619"/>
                      <a:pt x="5" y="5616"/>
                      <a:pt x="5" y="5611"/>
                    </a:cubicBezTo>
                    <a:close/>
                    <a:moveTo>
                      <a:pt x="5" y="5579"/>
                    </a:moveTo>
                    <a:lnTo>
                      <a:pt x="5" y="5579"/>
                    </a:lnTo>
                    <a:cubicBezTo>
                      <a:pt x="5" y="5575"/>
                      <a:pt x="9" y="5571"/>
                      <a:pt x="13" y="5571"/>
                    </a:cubicBezTo>
                    <a:cubicBezTo>
                      <a:pt x="18" y="5571"/>
                      <a:pt x="21" y="5575"/>
                      <a:pt x="21" y="5579"/>
                    </a:cubicBezTo>
                    <a:cubicBezTo>
                      <a:pt x="21" y="5584"/>
                      <a:pt x="18" y="5587"/>
                      <a:pt x="13" y="5587"/>
                    </a:cubicBezTo>
                    <a:cubicBezTo>
                      <a:pt x="9" y="5587"/>
                      <a:pt x="5" y="5584"/>
                      <a:pt x="5" y="5579"/>
                    </a:cubicBezTo>
                    <a:close/>
                    <a:moveTo>
                      <a:pt x="5" y="5547"/>
                    </a:moveTo>
                    <a:lnTo>
                      <a:pt x="5" y="5547"/>
                    </a:lnTo>
                    <a:cubicBezTo>
                      <a:pt x="5" y="5543"/>
                      <a:pt x="9" y="5539"/>
                      <a:pt x="13" y="5539"/>
                    </a:cubicBezTo>
                    <a:cubicBezTo>
                      <a:pt x="18" y="5539"/>
                      <a:pt x="21" y="5543"/>
                      <a:pt x="21" y="5547"/>
                    </a:cubicBezTo>
                    <a:cubicBezTo>
                      <a:pt x="21" y="5552"/>
                      <a:pt x="18" y="5555"/>
                      <a:pt x="13" y="5555"/>
                    </a:cubicBezTo>
                    <a:cubicBezTo>
                      <a:pt x="9" y="5555"/>
                      <a:pt x="5" y="5552"/>
                      <a:pt x="5" y="5547"/>
                    </a:cubicBezTo>
                    <a:close/>
                    <a:moveTo>
                      <a:pt x="5" y="5515"/>
                    </a:moveTo>
                    <a:lnTo>
                      <a:pt x="5" y="5515"/>
                    </a:lnTo>
                    <a:cubicBezTo>
                      <a:pt x="5" y="5511"/>
                      <a:pt x="9" y="5507"/>
                      <a:pt x="13" y="5507"/>
                    </a:cubicBezTo>
                    <a:cubicBezTo>
                      <a:pt x="18" y="5507"/>
                      <a:pt x="21" y="5511"/>
                      <a:pt x="21" y="5515"/>
                    </a:cubicBezTo>
                    <a:cubicBezTo>
                      <a:pt x="21" y="5520"/>
                      <a:pt x="18" y="5523"/>
                      <a:pt x="13" y="5523"/>
                    </a:cubicBezTo>
                    <a:cubicBezTo>
                      <a:pt x="9" y="5523"/>
                      <a:pt x="5" y="5520"/>
                      <a:pt x="5" y="5515"/>
                    </a:cubicBezTo>
                    <a:close/>
                    <a:moveTo>
                      <a:pt x="5" y="5483"/>
                    </a:moveTo>
                    <a:lnTo>
                      <a:pt x="5" y="5483"/>
                    </a:lnTo>
                    <a:cubicBezTo>
                      <a:pt x="5" y="5479"/>
                      <a:pt x="9" y="5475"/>
                      <a:pt x="13" y="5475"/>
                    </a:cubicBezTo>
                    <a:cubicBezTo>
                      <a:pt x="18" y="5475"/>
                      <a:pt x="21" y="5479"/>
                      <a:pt x="21" y="5483"/>
                    </a:cubicBezTo>
                    <a:cubicBezTo>
                      <a:pt x="21" y="5488"/>
                      <a:pt x="18" y="5491"/>
                      <a:pt x="13" y="5491"/>
                    </a:cubicBezTo>
                    <a:cubicBezTo>
                      <a:pt x="9" y="5491"/>
                      <a:pt x="5" y="5488"/>
                      <a:pt x="5" y="5483"/>
                    </a:cubicBezTo>
                    <a:close/>
                    <a:moveTo>
                      <a:pt x="5" y="5451"/>
                    </a:moveTo>
                    <a:lnTo>
                      <a:pt x="5" y="5451"/>
                    </a:lnTo>
                    <a:cubicBezTo>
                      <a:pt x="5" y="5447"/>
                      <a:pt x="9" y="5443"/>
                      <a:pt x="13" y="5443"/>
                    </a:cubicBezTo>
                    <a:cubicBezTo>
                      <a:pt x="18" y="5443"/>
                      <a:pt x="21" y="5447"/>
                      <a:pt x="21" y="5451"/>
                    </a:cubicBezTo>
                    <a:cubicBezTo>
                      <a:pt x="21" y="5456"/>
                      <a:pt x="18" y="5459"/>
                      <a:pt x="13" y="5459"/>
                    </a:cubicBezTo>
                    <a:cubicBezTo>
                      <a:pt x="9" y="5459"/>
                      <a:pt x="5" y="5456"/>
                      <a:pt x="5" y="5451"/>
                    </a:cubicBezTo>
                    <a:close/>
                    <a:moveTo>
                      <a:pt x="5" y="5419"/>
                    </a:moveTo>
                    <a:lnTo>
                      <a:pt x="5" y="5419"/>
                    </a:lnTo>
                    <a:cubicBezTo>
                      <a:pt x="5" y="5415"/>
                      <a:pt x="9" y="5411"/>
                      <a:pt x="13" y="5411"/>
                    </a:cubicBezTo>
                    <a:cubicBezTo>
                      <a:pt x="18" y="5411"/>
                      <a:pt x="21" y="5415"/>
                      <a:pt x="21" y="5419"/>
                    </a:cubicBezTo>
                    <a:cubicBezTo>
                      <a:pt x="21" y="5424"/>
                      <a:pt x="18" y="5427"/>
                      <a:pt x="13" y="5427"/>
                    </a:cubicBezTo>
                    <a:cubicBezTo>
                      <a:pt x="9" y="5427"/>
                      <a:pt x="5" y="5424"/>
                      <a:pt x="5" y="5419"/>
                    </a:cubicBezTo>
                    <a:close/>
                    <a:moveTo>
                      <a:pt x="5" y="5387"/>
                    </a:moveTo>
                    <a:lnTo>
                      <a:pt x="5" y="5387"/>
                    </a:lnTo>
                    <a:cubicBezTo>
                      <a:pt x="5" y="5383"/>
                      <a:pt x="9" y="5379"/>
                      <a:pt x="13" y="5379"/>
                    </a:cubicBezTo>
                    <a:cubicBezTo>
                      <a:pt x="18" y="5379"/>
                      <a:pt x="21" y="5383"/>
                      <a:pt x="21" y="5387"/>
                    </a:cubicBezTo>
                    <a:cubicBezTo>
                      <a:pt x="21" y="5392"/>
                      <a:pt x="18" y="5395"/>
                      <a:pt x="13" y="5395"/>
                    </a:cubicBezTo>
                    <a:cubicBezTo>
                      <a:pt x="9" y="5395"/>
                      <a:pt x="5" y="5392"/>
                      <a:pt x="5" y="5387"/>
                    </a:cubicBezTo>
                    <a:close/>
                    <a:moveTo>
                      <a:pt x="5" y="5355"/>
                    </a:moveTo>
                    <a:lnTo>
                      <a:pt x="5" y="5355"/>
                    </a:lnTo>
                    <a:cubicBezTo>
                      <a:pt x="5" y="5351"/>
                      <a:pt x="9" y="5347"/>
                      <a:pt x="13" y="5347"/>
                    </a:cubicBezTo>
                    <a:cubicBezTo>
                      <a:pt x="18" y="5347"/>
                      <a:pt x="21" y="5351"/>
                      <a:pt x="21" y="5355"/>
                    </a:cubicBezTo>
                    <a:cubicBezTo>
                      <a:pt x="21" y="5360"/>
                      <a:pt x="18" y="5363"/>
                      <a:pt x="13" y="5363"/>
                    </a:cubicBezTo>
                    <a:cubicBezTo>
                      <a:pt x="9" y="5363"/>
                      <a:pt x="5" y="5360"/>
                      <a:pt x="5" y="5355"/>
                    </a:cubicBezTo>
                    <a:close/>
                    <a:moveTo>
                      <a:pt x="6" y="5323"/>
                    </a:moveTo>
                    <a:lnTo>
                      <a:pt x="6" y="5323"/>
                    </a:lnTo>
                    <a:cubicBezTo>
                      <a:pt x="6" y="5319"/>
                      <a:pt x="9" y="5315"/>
                      <a:pt x="14" y="5315"/>
                    </a:cubicBezTo>
                    <a:cubicBezTo>
                      <a:pt x="18" y="5315"/>
                      <a:pt x="22" y="5319"/>
                      <a:pt x="22" y="5323"/>
                    </a:cubicBezTo>
                    <a:cubicBezTo>
                      <a:pt x="22" y="5328"/>
                      <a:pt x="18" y="5331"/>
                      <a:pt x="14" y="5331"/>
                    </a:cubicBezTo>
                    <a:cubicBezTo>
                      <a:pt x="9" y="5331"/>
                      <a:pt x="6" y="5328"/>
                      <a:pt x="6" y="5323"/>
                    </a:cubicBezTo>
                    <a:close/>
                    <a:moveTo>
                      <a:pt x="6" y="5291"/>
                    </a:moveTo>
                    <a:lnTo>
                      <a:pt x="6" y="5291"/>
                    </a:lnTo>
                    <a:cubicBezTo>
                      <a:pt x="6" y="5287"/>
                      <a:pt x="9" y="5283"/>
                      <a:pt x="14" y="5283"/>
                    </a:cubicBezTo>
                    <a:cubicBezTo>
                      <a:pt x="18" y="5283"/>
                      <a:pt x="22" y="5287"/>
                      <a:pt x="22" y="5291"/>
                    </a:cubicBezTo>
                    <a:cubicBezTo>
                      <a:pt x="22" y="5296"/>
                      <a:pt x="18" y="5299"/>
                      <a:pt x="14" y="5299"/>
                    </a:cubicBezTo>
                    <a:cubicBezTo>
                      <a:pt x="9" y="5299"/>
                      <a:pt x="6" y="5296"/>
                      <a:pt x="6" y="5291"/>
                    </a:cubicBezTo>
                    <a:close/>
                    <a:moveTo>
                      <a:pt x="6" y="5259"/>
                    </a:moveTo>
                    <a:lnTo>
                      <a:pt x="6" y="5259"/>
                    </a:lnTo>
                    <a:cubicBezTo>
                      <a:pt x="6" y="5255"/>
                      <a:pt x="9" y="5251"/>
                      <a:pt x="14" y="5251"/>
                    </a:cubicBezTo>
                    <a:cubicBezTo>
                      <a:pt x="18" y="5251"/>
                      <a:pt x="22" y="5255"/>
                      <a:pt x="22" y="5259"/>
                    </a:cubicBezTo>
                    <a:cubicBezTo>
                      <a:pt x="22" y="5264"/>
                      <a:pt x="18" y="5267"/>
                      <a:pt x="14" y="5267"/>
                    </a:cubicBezTo>
                    <a:cubicBezTo>
                      <a:pt x="9" y="5267"/>
                      <a:pt x="6" y="5264"/>
                      <a:pt x="6" y="5259"/>
                    </a:cubicBezTo>
                    <a:close/>
                    <a:moveTo>
                      <a:pt x="6" y="5227"/>
                    </a:moveTo>
                    <a:lnTo>
                      <a:pt x="6" y="5227"/>
                    </a:lnTo>
                    <a:cubicBezTo>
                      <a:pt x="6" y="5223"/>
                      <a:pt x="9" y="5219"/>
                      <a:pt x="14" y="5219"/>
                    </a:cubicBezTo>
                    <a:cubicBezTo>
                      <a:pt x="18" y="5219"/>
                      <a:pt x="22" y="5223"/>
                      <a:pt x="22" y="5227"/>
                    </a:cubicBezTo>
                    <a:cubicBezTo>
                      <a:pt x="22" y="5232"/>
                      <a:pt x="18" y="5235"/>
                      <a:pt x="14" y="5235"/>
                    </a:cubicBezTo>
                    <a:cubicBezTo>
                      <a:pt x="9" y="5235"/>
                      <a:pt x="6" y="5232"/>
                      <a:pt x="6" y="5227"/>
                    </a:cubicBezTo>
                    <a:close/>
                    <a:moveTo>
                      <a:pt x="6" y="5195"/>
                    </a:moveTo>
                    <a:lnTo>
                      <a:pt x="6" y="5195"/>
                    </a:lnTo>
                    <a:cubicBezTo>
                      <a:pt x="6" y="5191"/>
                      <a:pt x="9" y="5187"/>
                      <a:pt x="14" y="5187"/>
                    </a:cubicBezTo>
                    <a:cubicBezTo>
                      <a:pt x="18" y="5187"/>
                      <a:pt x="22" y="5191"/>
                      <a:pt x="22" y="5195"/>
                    </a:cubicBezTo>
                    <a:cubicBezTo>
                      <a:pt x="22" y="5200"/>
                      <a:pt x="18" y="5203"/>
                      <a:pt x="14" y="5203"/>
                    </a:cubicBezTo>
                    <a:cubicBezTo>
                      <a:pt x="9" y="5203"/>
                      <a:pt x="6" y="5200"/>
                      <a:pt x="6" y="5195"/>
                    </a:cubicBezTo>
                    <a:close/>
                    <a:moveTo>
                      <a:pt x="6" y="5163"/>
                    </a:moveTo>
                    <a:lnTo>
                      <a:pt x="6" y="5163"/>
                    </a:lnTo>
                    <a:cubicBezTo>
                      <a:pt x="6" y="5159"/>
                      <a:pt x="9" y="5155"/>
                      <a:pt x="14" y="5155"/>
                    </a:cubicBezTo>
                    <a:cubicBezTo>
                      <a:pt x="18" y="5155"/>
                      <a:pt x="22" y="5159"/>
                      <a:pt x="22" y="5163"/>
                    </a:cubicBezTo>
                    <a:cubicBezTo>
                      <a:pt x="22" y="5167"/>
                      <a:pt x="18" y="5171"/>
                      <a:pt x="14" y="5171"/>
                    </a:cubicBezTo>
                    <a:cubicBezTo>
                      <a:pt x="9" y="5171"/>
                      <a:pt x="6" y="5167"/>
                      <a:pt x="6" y="5163"/>
                    </a:cubicBezTo>
                    <a:close/>
                    <a:moveTo>
                      <a:pt x="6" y="5131"/>
                    </a:moveTo>
                    <a:lnTo>
                      <a:pt x="6" y="5131"/>
                    </a:lnTo>
                    <a:cubicBezTo>
                      <a:pt x="6" y="5127"/>
                      <a:pt x="9" y="5123"/>
                      <a:pt x="14" y="5123"/>
                    </a:cubicBezTo>
                    <a:cubicBezTo>
                      <a:pt x="18" y="5123"/>
                      <a:pt x="22" y="5127"/>
                      <a:pt x="22" y="5131"/>
                    </a:cubicBezTo>
                    <a:cubicBezTo>
                      <a:pt x="22" y="5135"/>
                      <a:pt x="18" y="5139"/>
                      <a:pt x="14" y="5139"/>
                    </a:cubicBezTo>
                    <a:cubicBezTo>
                      <a:pt x="9" y="5139"/>
                      <a:pt x="6" y="5135"/>
                      <a:pt x="6" y="5131"/>
                    </a:cubicBezTo>
                    <a:close/>
                    <a:moveTo>
                      <a:pt x="6" y="5099"/>
                    </a:moveTo>
                    <a:lnTo>
                      <a:pt x="6" y="5099"/>
                    </a:lnTo>
                    <a:cubicBezTo>
                      <a:pt x="6" y="5095"/>
                      <a:pt x="9" y="5091"/>
                      <a:pt x="14" y="5091"/>
                    </a:cubicBezTo>
                    <a:cubicBezTo>
                      <a:pt x="18" y="5091"/>
                      <a:pt x="22" y="5095"/>
                      <a:pt x="22" y="5099"/>
                    </a:cubicBezTo>
                    <a:cubicBezTo>
                      <a:pt x="22" y="5103"/>
                      <a:pt x="18" y="5107"/>
                      <a:pt x="14" y="5107"/>
                    </a:cubicBezTo>
                    <a:cubicBezTo>
                      <a:pt x="9" y="5107"/>
                      <a:pt x="6" y="5103"/>
                      <a:pt x="6" y="5099"/>
                    </a:cubicBezTo>
                    <a:close/>
                    <a:moveTo>
                      <a:pt x="6" y="5067"/>
                    </a:moveTo>
                    <a:lnTo>
                      <a:pt x="6" y="5067"/>
                    </a:lnTo>
                    <a:cubicBezTo>
                      <a:pt x="6" y="5063"/>
                      <a:pt x="9" y="5059"/>
                      <a:pt x="14" y="5059"/>
                    </a:cubicBezTo>
                    <a:cubicBezTo>
                      <a:pt x="18" y="5059"/>
                      <a:pt x="22" y="5063"/>
                      <a:pt x="22" y="5067"/>
                    </a:cubicBezTo>
                    <a:cubicBezTo>
                      <a:pt x="22" y="5071"/>
                      <a:pt x="18" y="5075"/>
                      <a:pt x="14" y="5075"/>
                    </a:cubicBezTo>
                    <a:cubicBezTo>
                      <a:pt x="9" y="5075"/>
                      <a:pt x="6" y="5071"/>
                      <a:pt x="6" y="5067"/>
                    </a:cubicBezTo>
                    <a:close/>
                    <a:moveTo>
                      <a:pt x="6" y="5035"/>
                    </a:moveTo>
                    <a:lnTo>
                      <a:pt x="6" y="5035"/>
                    </a:lnTo>
                    <a:cubicBezTo>
                      <a:pt x="6" y="5031"/>
                      <a:pt x="9" y="5027"/>
                      <a:pt x="14" y="5027"/>
                    </a:cubicBezTo>
                    <a:cubicBezTo>
                      <a:pt x="18" y="5027"/>
                      <a:pt x="22" y="5031"/>
                      <a:pt x="22" y="5035"/>
                    </a:cubicBezTo>
                    <a:cubicBezTo>
                      <a:pt x="22" y="5039"/>
                      <a:pt x="18" y="5043"/>
                      <a:pt x="14" y="5043"/>
                    </a:cubicBezTo>
                    <a:cubicBezTo>
                      <a:pt x="9" y="5043"/>
                      <a:pt x="6" y="5039"/>
                      <a:pt x="6" y="5035"/>
                    </a:cubicBezTo>
                    <a:close/>
                    <a:moveTo>
                      <a:pt x="6" y="5003"/>
                    </a:moveTo>
                    <a:lnTo>
                      <a:pt x="6" y="5003"/>
                    </a:lnTo>
                    <a:cubicBezTo>
                      <a:pt x="6" y="4999"/>
                      <a:pt x="9" y="4995"/>
                      <a:pt x="14" y="4995"/>
                    </a:cubicBezTo>
                    <a:cubicBezTo>
                      <a:pt x="18" y="4995"/>
                      <a:pt x="22" y="4999"/>
                      <a:pt x="22" y="5003"/>
                    </a:cubicBezTo>
                    <a:cubicBezTo>
                      <a:pt x="22" y="5007"/>
                      <a:pt x="18" y="5011"/>
                      <a:pt x="14" y="5011"/>
                    </a:cubicBezTo>
                    <a:cubicBezTo>
                      <a:pt x="9" y="5011"/>
                      <a:pt x="6" y="5007"/>
                      <a:pt x="6" y="5003"/>
                    </a:cubicBezTo>
                    <a:close/>
                    <a:moveTo>
                      <a:pt x="6" y="4971"/>
                    </a:moveTo>
                    <a:lnTo>
                      <a:pt x="6" y="4971"/>
                    </a:lnTo>
                    <a:cubicBezTo>
                      <a:pt x="6" y="4967"/>
                      <a:pt x="9" y="4963"/>
                      <a:pt x="14" y="4963"/>
                    </a:cubicBezTo>
                    <a:cubicBezTo>
                      <a:pt x="18" y="4963"/>
                      <a:pt x="22" y="4967"/>
                      <a:pt x="22" y="4971"/>
                    </a:cubicBezTo>
                    <a:cubicBezTo>
                      <a:pt x="22" y="4975"/>
                      <a:pt x="18" y="4979"/>
                      <a:pt x="14" y="4979"/>
                    </a:cubicBezTo>
                    <a:cubicBezTo>
                      <a:pt x="9" y="4979"/>
                      <a:pt x="6" y="4975"/>
                      <a:pt x="6" y="4971"/>
                    </a:cubicBezTo>
                    <a:close/>
                    <a:moveTo>
                      <a:pt x="6" y="4939"/>
                    </a:moveTo>
                    <a:lnTo>
                      <a:pt x="6" y="4939"/>
                    </a:lnTo>
                    <a:cubicBezTo>
                      <a:pt x="6" y="4935"/>
                      <a:pt x="9" y="4931"/>
                      <a:pt x="14" y="4931"/>
                    </a:cubicBezTo>
                    <a:cubicBezTo>
                      <a:pt x="18" y="4931"/>
                      <a:pt x="22" y="4935"/>
                      <a:pt x="22" y="4939"/>
                    </a:cubicBezTo>
                    <a:cubicBezTo>
                      <a:pt x="22" y="4943"/>
                      <a:pt x="18" y="4947"/>
                      <a:pt x="14" y="4947"/>
                    </a:cubicBezTo>
                    <a:cubicBezTo>
                      <a:pt x="9" y="4947"/>
                      <a:pt x="6" y="4943"/>
                      <a:pt x="6" y="4939"/>
                    </a:cubicBezTo>
                    <a:close/>
                    <a:moveTo>
                      <a:pt x="6" y="4907"/>
                    </a:moveTo>
                    <a:lnTo>
                      <a:pt x="6" y="4907"/>
                    </a:lnTo>
                    <a:cubicBezTo>
                      <a:pt x="6" y="4903"/>
                      <a:pt x="9" y="4899"/>
                      <a:pt x="14" y="4899"/>
                    </a:cubicBezTo>
                    <a:cubicBezTo>
                      <a:pt x="18" y="4899"/>
                      <a:pt x="22" y="4903"/>
                      <a:pt x="22" y="4907"/>
                    </a:cubicBezTo>
                    <a:cubicBezTo>
                      <a:pt x="22" y="4911"/>
                      <a:pt x="18" y="4915"/>
                      <a:pt x="14" y="4915"/>
                    </a:cubicBezTo>
                    <a:cubicBezTo>
                      <a:pt x="9" y="4915"/>
                      <a:pt x="6" y="4911"/>
                      <a:pt x="6" y="4907"/>
                    </a:cubicBezTo>
                    <a:close/>
                    <a:moveTo>
                      <a:pt x="6" y="4875"/>
                    </a:moveTo>
                    <a:lnTo>
                      <a:pt x="6" y="4875"/>
                    </a:lnTo>
                    <a:cubicBezTo>
                      <a:pt x="6" y="4870"/>
                      <a:pt x="9" y="4867"/>
                      <a:pt x="14" y="4867"/>
                    </a:cubicBezTo>
                    <a:cubicBezTo>
                      <a:pt x="18" y="4867"/>
                      <a:pt x="22" y="4870"/>
                      <a:pt x="22" y="4875"/>
                    </a:cubicBezTo>
                    <a:cubicBezTo>
                      <a:pt x="22" y="4879"/>
                      <a:pt x="18" y="4883"/>
                      <a:pt x="14" y="4883"/>
                    </a:cubicBezTo>
                    <a:cubicBezTo>
                      <a:pt x="9" y="4883"/>
                      <a:pt x="6" y="4879"/>
                      <a:pt x="6" y="4875"/>
                    </a:cubicBezTo>
                    <a:close/>
                    <a:moveTo>
                      <a:pt x="6" y="4843"/>
                    </a:moveTo>
                    <a:lnTo>
                      <a:pt x="6" y="4843"/>
                    </a:lnTo>
                    <a:cubicBezTo>
                      <a:pt x="6" y="4838"/>
                      <a:pt x="9" y="4835"/>
                      <a:pt x="14" y="4835"/>
                    </a:cubicBezTo>
                    <a:cubicBezTo>
                      <a:pt x="18" y="4835"/>
                      <a:pt x="22" y="4838"/>
                      <a:pt x="22" y="4843"/>
                    </a:cubicBezTo>
                    <a:cubicBezTo>
                      <a:pt x="22" y="4847"/>
                      <a:pt x="18" y="4851"/>
                      <a:pt x="14" y="4851"/>
                    </a:cubicBezTo>
                    <a:cubicBezTo>
                      <a:pt x="9" y="4851"/>
                      <a:pt x="6" y="4847"/>
                      <a:pt x="6" y="4843"/>
                    </a:cubicBezTo>
                    <a:close/>
                    <a:moveTo>
                      <a:pt x="6" y="4811"/>
                    </a:moveTo>
                    <a:lnTo>
                      <a:pt x="6" y="4811"/>
                    </a:lnTo>
                    <a:cubicBezTo>
                      <a:pt x="6" y="4806"/>
                      <a:pt x="9" y="4803"/>
                      <a:pt x="14" y="4803"/>
                    </a:cubicBezTo>
                    <a:cubicBezTo>
                      <a:pt x="18" y="4803"/>
                      <a:pt x="22" y="4806"/>
                      <a:pt x="22" y="4811"/>
                    </a:cubicBezTo>
                    <a:cubicBezTo>
                      <a:pt x="22" y="4815"/>
                      <a:pt x="18" y="4819"/>
                      <a:pt x="14" y="4819"/>
                    </a:cubicBezTo>
                    <a:cubicBezTo>
                      <a:pt x="9" y="4819"/>
                      <a:pt x="6" y="4815"/>
                      <a:pt x="6" y="4811"/>
                    </a:cubicBezTo>
                    <a:close/>
                    <a:moveTo>
                      <a:pt x="6" y="4779"/>
                    </a:moveTo>
                    <a:lnTo>
                      <a:pt x="6" y="4779"/>
                    </a:lnTo>
                    <a:cubicBezTo>
                      <a:pt x="6" y="4774"/>
                      <a:pt x="9" y="4771"/>
                      <a:pt x="14" y="4771"/>
                    </a:cubicBezTo>
                    <a:cubicBezTo>
                      <a:pt x="18" y="4771"/>
                      <a:pt x="22" y="4774"/>
                      <a:pt x="22" y="4779"/>
                    </a:cubicBezTo>
                    <a:cubicBezTo>
                      <a:pt x="22" y="4783"/>
                      <a:pt x="18" y="4787"/>
                      <a:pt x="14" y="4787"/>
                    </a:cubicBezTo>
                    <a:cubicBezTo>
                      <a:pt x="9" y="4787"/>
                      <a:pt x="6" y="4783"/>
                      <a:pt x="6" y="4779"/>
                    </a:cubicBezTo>
                    <a:close/>
                    <a:moveTo>
                      <a:pt x="6" y="4747"/>
                    </a:moveTo>
                    <a:lnTo>
                      <a:pt x="6" y="4747"/>
                    </a:lnTo>
                    <a:cubicBezTo>
                      <a:pt x="6" y="4742"/>
                      <a:pt x="9" y="4739"/>
                      <a:pt x="14" y="4739"/>
                    </a:cubicBezTo>
                    <a:cubicBezTo>
                      <a:pt x="18" y="4739"/>
                      <a:pt x="22" y="4742"/>
                      <a:pt x="22" y="4747"/>
                    </a:cubicBezTo>
                    <a:cubicBezTo>
                      <a:pt x="22" y="4751"/>
                      <a:pt x="18" y="4755"/>
                      <a:pt x="14" y="4755"/>
                    </a:cubicBezTo>
                    <a:cubicBezTo>
                      <a:pt x="9" y="4755"/>
                      <a:pt x="6" y="4751"/>
                      <a:pt x="6" y="4747"/>
                    </a:cubicBezTo>
                    <a:close/>
                    <a:moveTo>
                      <a:pt x="6" y="4715"/>
                    </a:moveTo>
                    <a:lnTo>
                      <a:pt x="6" y="4715"/>
                    </a:lnTo>
                    <a:cubicBezTo>
                      <a:pt x="6" y="4710"/>
                      <a:pt x="9" y="4707"/>
                      <a:pt x="14" y="4707"/>
                    </a:cubicBezTo>
                    <a:cubicBezTo>
                      <a:pt x="18" y="4707"/>
                      <a:pt x="22" y="4710"/>
                      <a:pt x="22" y="4715"/>
                    </a:cubicBezTo>
                    <a:cubicBezTo>
                      <a:pt x="22" y="4719"/>
                      <a:pt x="18" y="4723"/>
                      <a:pt x="14" y="4723"/>
                    </a:cubicBezTo>
                    <a:cubicBezTo>
                      <a:pt x="9" y="4723"/>
                      <a:pt x="6" y="4719"/>
                      <a:pt x="6" y="4715"/>
                    </a:cubicBezTo>
                    <a:close/>
                    <a:moveTo>
                      <a:pt x="6" y="4683"/>
                    </a:moveTo>
                    <a:lnTo>
                      <a:pt x="6" y="4683"/>
                    </a:lnTo>
                    <a:cubicBezTo>
                      <a:pt x="6" y="4678"/>
                      <a:pt x="9" y="4675"/>
                      <a:pt x="14" y="4675"/>
                    </a:cubicBezTo>
                    <a:cubicBezTo>
                      <a:pt x="18" y="4675"/>
                      <a:pt x="22" y="4678"/>
                      <a:pt x="22" y="4683"/>
                    </a:cubicBezTo>
                    <a:cubicBezTo>
                      <a:pt x="22" y="4687"/>
                      <a:pt x="18" y="4691"/>
                      <a:pt x="14" y="4691"/>
                    </a:cubicBezTo>
                    <a:cubicBezTo>
                      <a:pt x="9" y="4691"/>
                      <a:pt x="6" y="4687"/>
                      <a:pt x="6" y="4683"/>
                    </a:cubicBezTo>
                    <a:close/>
                    <a:moveTo>
                      <a:pt x="6" y="4651"/>
                    </a:moveTo>
                    <a:lnTo>
                      <a:pt x="6" y="4651"/>
                    </a:lnTo>
                    <a:cubicBezTo>
                      <a:pt x="6" y="4646"/>
                      <a:pt x="9" y="4643"/>
                      <a:pt x="14" y="4643"/>
                    </a:cubicBezTo>
                    <a:cubicBezTo>
                      <a:pt x="18" y="4643"/>
                      <a:pt x="22" y="4646"/>
                      <a:pt x="22" y="4651"/>
                    </a:cubicBezTo>
                    <a:cubicBezTo>
                      <a:pt x="22" y="4655"/>
                      <a:pt x="18" y="4659"/>
                      <a:pt x="14" y="4659"/>
                    </a:cubicBezTo>
                    <a:cubicBezTo>
                      <a:pt x="9" y="4659"/>
                      <a:pt x="6" y="4655"/>
                      <a:pt x="6" y="4651"/>
                    </a:cubicBezTo>
                    <a:close/>
                    <a:moveTo>
                      <a:pt x="6" y="4619"/>
                    </a:moveTo>
                    <a:lnTo>
                      <a:pt x="6" y="4619"/>
                    </a:lnTo>
                    <a:cubicBezTo>
                      <a:pt x="6" y="4614"/>
                      <a:pt x="9" y="4611"/>
                      <a:pt x="14" y="4611"/>
                    </a:cubicBezTo>
                    <a:cubicBezTo>
                      <a:pt x="18" y="4611"/>
                      <a:pt x="22" y="4614"/>
                      <a:pt x="22" y="4619"/>
                    </a:cubicBezTo>
                    <a:cubicBezTo>
                      <a:pt x="22" y="4623"/>
                      <a:pt x="18" y="4627"/>
                      <a:pt x="14" y="4627"/>
                    </a:cubicBezTo>
                    <a:cubicBezTo>
                      <a:pt x="9" y="4627"/>
                      <a:pt x="6" y="4623"/>
                      <a:pt x="6" y="4619"/>
                    </a:cubicBezTo>
                    <a:close/>
                    <a:moveTo>
                      <a:pt x="6" y="4587"/>
                    </a:moveTo>
                    <a:lnTo>
                      <a:pt x="6" y="4587"/>
                    </a:lnTo>
                    <a:cubicBezTo>
                      <a:pt x="6" y="4582"/>
                      <a:pt x="9" y="4579"/>
                      <a:pt x="14" y="4579"/>
                    </a:cubicBezTo>
                    <a:cubicBezTo>
                      <a:pt x="18" y="4579"/>
                      <a:pt x="22" y="4582"/>
                      <a:pt x="22" y="4587"/>
                    </a:cubicBezTo>
                    <a:cubicBezTo>
                      <a:pt x="22" y="4591"/>
                      <a:pt x="18" y="4595"/>
                      <a:pt x="14" y="4595"/>
                    </a:cubicBezTo>
                    <a:cubicBezTo>
                      <a:pt x="9" y="4595"/>
                      <a:pt x="6" y="4591"/>
                      <a:pt x="6" y="4587"/>
                    </a:cubicBezTo>
                    <a:close/>
                    <a:moveTo>
                      <a:pt x="6" y="4555"/>
                    </a:moveTo>
                    <a:lnTo>
                      <a:pt x="6" y="4555"/>
                    </a:lnTo>
                    <a:cubicBezTo>
                      <a:pt x="6" y="4550"/>
                      <a:pt x="9" y="4547"/>
                      <a:pt x="14" y="4547"/>
                    </a:cubicBezTo>
                    <a:cubicBezTo>
                      <a:pt x="18" y="4547"/>
                      <a:pt x="22" y="4550"/>
                      <a:pt x="22" y="4555"/>
                    </a:cubicBezTo>
                    <a:cubicBezTo>
                      <a:pt x="22" y="4559"/>
                      <a:pt x="18" y="4563"/>
                      <a:pt x="14" y="4563"/>
                    </a:cubicBezTo>
                    <a:cubicBezTo>
                      <a:pt x="9" y="4563"/>
                      <a:pt x="6" y="4559"/>
                      <a:pt x="6" y="4555"/>
                    </a:cubicBezTo>
                    <a:close/>
                    <a:moveTo>
                      <a:pt x="6" y="4523"/>
                    </a:moveTo>
                    <a:lnTo>
                      <a:pt x="6" y="4523"/>
                    </a:lnTo>
                    <a:cubicBezTo>
                      <a:pt x="6" y="4518"/>
                      <a:pt x="9" y="4515"/>
                      <a:pt x="14" y="4515"/>
                    </a:cubicBezTo>
                    <a:cubicBezTo>
                      <a:pt x="18" y="4515"/>
                      <a:pt x="22" y="4518"/>
                      <a:pt x="22" y="4523"/>
                    </a:cubicBezTo>
                    <a:cubicBezTo>
                      <a:pt x="22" y="4527"/>
                      <a:pt x="18" y="4531"/>
                      <a:pt x="14" y="4531"/>
                    </a:cubicBezTo>
                    <a:cubicBezTo>
                      <a:pt x="9" y="4531"/>
                      <a:pt x="6" y="4527"/>
                      <a:pt x="6" y="4523"/>
                    </a:cubicBezTo>
                    <a:close/>
                    <a:moveTo>
                      <a:pt x="6" y="4491"/>
                    </a:moveTo>
                    <a:lnTo>
                      <a:pt x="6" y="4491"/>
                    </a:lnTo>
                    <a:cubicBezTo>
                      <a:pt x="6" y="4486"/>
                      <a:pt x="9" y="4483"/>
                      <a:pt x="14" y="4483"/>
                    </a:cubicBezTo>
                    <a:cubicBezTo>
                      <a:pt x="18" y="4483"/>
                      <a:pt x="22" y="4486"/>
                      <a:pt x="22" y="4491"/>
                    </a:cubicBezTo>
                    <a:cubicBezTo>
                      <a:pt x="22" y="4495"/>
                      <a:pt x="18" y="4499"/>
                      <a:pt x="14" y="4499"/>
                    </a:cubicBezTo>
                    <a:cubicBezTo>
                      <a:pt x="9" y="4499"/>
                      <a:pt x="6" y="4495"/>
                      <a:pt x="6" y="4491"/>
                    </a:cubicBezTo>
                    <a:close/>
                    <a:moveTo>
                      <a:pt x="6" y="4459"/>
                    </a:moveTo>
                    <a:lnTo>
                      <a:pt x="6" y="4459"/>
                    </a:lnTo>
                    <a:cubicBezTo>
                      <a:pt x="6" y="4454"/>
                      <a:pt x="9" y="4451"/>
                      <a:pt x="14" y="4451"/>
                    </a:cubicBezTo>
                    <a:cubicBezTo>
                      <a:pt x="18" y="4451"/>
                      <a:pt x="22" y="4454"/>
                      <a:pt x="22" y="4459"/>
                    </a:cubicBezTo>
                    <a:cubicBezTo>
                      <a:pt x="22" y="4463"/>
                      <a:pt x="18" y="4467"/>
                      <a:pt x="14" y="4467"/>
                    </a:cubicBezTo>
                    <a:cubicBezTo>
                      <a:pt x="9" y="4467"/>
                      <a:pt x="6" y="4463"/>
                      <a:pt x="6" y="4459"/>
                    </a:cubicBezTo>
                    <a:close/>
                    <a:moveTo>
                      <a:pt x="6" y="4427"/>
                    </a:moveTo>
                    <a:lnTo>
                      <a:pt x="6" y="4427"/>
                    </a:lnTo>
                    <a:cubicBezTo>
                      <a:pt x="6" y="4422"/>
                      <a:pt x="9" y="4419"/>
                      <a:pt x="14" y="4419"/>
                    </a:cubicBezTo>
                    <a:cubicBezTo>
                      <a:pt x="18" y="4419"/>
                      <a:pt x="22" y="4422"/>
                      <a:pt x="22" y="4427"/>
                    </a:cubicBezTo>
                    <a:cubicBezTo>
                      <a:pt x="22" y="4431"/>
                      <a:pt x="18" y="4435"/>
                      <a:pt x="14" y="4435"/>
                    </a:cubicBezTo>
                    <a:cubicBezTo>
                      <a:pt x="9" y="4435"/>
                      <a:pt x="6" y="4431"/>
                      <a:pt x="6" y="4427"/>
                    </a:cubicBezTo>
                    <a:close/>
                    <a:moveTo>
                      <a:pt x="6" y="4395"/>
                    </a:moveTo>
                    <a:lnTo>
                      <a:pt x="6" y="4395"/>
                    </a:lnTo>
                    <a:cubicBezTo>
                      <a:pt x="6" y="4390"/>
                      <a:pt x="9" y="4387"/>
                      <a:pt x="14" y="4387"/>
                    </a:cubicBezTo>
                    <a:cubicBezTo>
                      <a:pt x="18" y="4387"/>
                      <a:pt x="22" y="4390"/>
                      <a:pt x="22" y="4395"/>
                    </a:cubicBezTo>
                    <a:cubicBezTo>
                      <a:pt x="22" y="4399"/>
                      <a:pt x="18" y="4403"/>
                      <a:pt x="14" y="4403"/>
                    </a:cubicBezTo>
                    <a:cubicBezTo>
                      <a:pt x="9" y="4403"/>
                      <a:pt x="6" y="4399"/>
                      <a:pt x="6" y="4395"/>
                    </a:cubicBezTo>
                    <a:close/>
                    <a:moveTo>
                      <a:pt x="6" y="4363"/>
                    </a:moveTo>
                    <a:lnTo>
                      <a:pt x="6" y="4363"/>
                    </a:lnTo>
                    <a:cubicBezTo>
                      <a:pt x="6" y="4358"/>
                      <a:pt x="9" y="4355"/>
                      <a:pt x="14" y="4355"/>
                    </a:cubicBezTo>
                    <a:cubicBezTo>
                      <a:pt x="18" y="4355"/>
                      <a:pt x="22" y="4358"/>
                      <a:pt x="22" y="4363"/>
                    </a:cubicBezTo>
                    <a:cubicBezTo>
                      <a:pt x="22" y="4367"/>
                      <a:pt x="18" y="4371"/>
                      <a:pt x="14" y="4371"/>
                    </a:cubicBezTo>
                    <a:cubicBezTo>
                      <a:pt x="9" y="4371"/>
                      <a:pt x="6" y="4367"/>
                      <a:pt x="6" y="4363"/>
                    </a:cubicBezTo>
                    <a:close/>
                    <a:moveTo>
                      <a:pt x="6" y="4331"/>
                    </a:moveTo>
                    <a:lnTo>
                      <a:pt x="6" y="4331"/>
                    </a:lnTo>
                    <a:cubicBezTo>
                      <a:pt x="6" y="4326"/>
                      <a:pt x="9" y="4323"/>
                      <a:pt x="14" y="4323"/>
                    </a:cubicBezTo>
                    <a:cubicBezTo>
                      <a:pt x="18" y="4323"/>
                      <a:pt x="22" y="4326"/>
                      <a:pt x="22" y="4331"/>
                    </a:cubicBezTo>
                    <a:cubicBezTo>
                      <a:pt x="22" y="4335"/>
                      <a:pt x="18" y="4339"/>
                      <a:pt x="14" y="4339"/>
                    </a:cubicBezTo>
                    <a:cubicBezTo>
                      <a:pt x="9" y="4339"/>
                      <a:pt x="6" y="4335"/>
                      <a:pt x="6" y="4331"/>
                    </a:cubicBezTo>
                    <a:close/>
                    <a:moveTo>
                      <a:pt x="6" y="4299"/>
                    </a:moveTo>
                    <a:lnTo>
                      <a:pt x="6" y="4299"/>
                    </a:lnTo>
                    <a:cubicBezTo>
                      <a:pt x="6" y="4294"/>
                      <a:pt x="9" y="4291"/>
                      <a:pt x="14" y="4291"/>
                    </a:cubicBezTo>
                    <a:cubicBezTo>
                      <a:pt x="18" y="4291"/>
                      <a:pt x="22" y="4294"/>
                      <a:pt x="22" y="4299"/>
                    </a:cubicBezTo>
                    <a:cubicBezTo>
                      <a:pt x="22" y="4303"/>
                      <a:pt x="18" y="4307"/>
                      <a:pt x="14" y="4307"/>
                    </a:cubicBezTo>
                    <a:cubicBezTo>
                      <a:pt x="9" y="4307"/>
                      <a:pt x="6" y="4303"/>
                      <a:pt x="6" y="4299"/>
                    </a:cubicBezTo>
                    <a:close/>
                    <a:moveTo>
                      <a:pt x="6" y="4267"/>
                    </a:moveTo>
                    <a:lnTo>
                      <a:pt x="6" y="4267"/>
                    </a:lnTo>
                    <a:cubicBezTo>
                      <a:pt x="6" y="4262"/>
                      <a:pt x="9" y="4259"/>
                      <a:pt x="14" y="4259"/>
                    </a:cubicBezTo>
                    <a:cubicBezTo>
                      <a:pt x="18" y="4259"/>
                      <a:pt x="22" y="4262"/>
                      <a:pt x="22" y="4267"/>
                    </a:cubicBezTo>
                    <a:cubicBezTo>
                      <a:pt x="22" y="4271"/>
                      <a:pt x="18" y="4275"/>
                      <a:pt x="14" y="4275"/>
                    </a:cubicBezTo>
                    <a:cubicBezTo>
                      <a:pt x="9" y="4275"/>
                      <a:pt x="6" y="4271"/>
                      <a:pt x="6" y="4267"/>
                    </a:cubicBezTo>
                    <a:close/>
                    <a:moveTo>
                      <a:pt x="6" y="4235"/>
                    </a:moveTo>
                    <a:lnTo>
                      <a:pt x="6" y="4235"/>
                    </a:lnTo>
                    <a:cubicBezTo>
                      <a:pt x="6" y="4230"/>
                      <a:pt x="9" y="4227"/>
                      <a:pt x="14" y="4227"/>
                    </a:cubicBezTo>
                    <a:cubicBezTo>
                      <a:pt x="18" y="4227"/>
                      <a:pt x="22" y="4230"/>
                      <a:pt x="22" y="4235"/>
                    </a:cubicBezTo>
                    <a:cubicBezTo>
                      <a:pt x="22" y="4239"/>
                      <a:pt x="18" y="4243"/>
                      <a:pt x="14" y="4243"/>
                    </a:cubicBezTo>
                    <a:cubicBezTo>
                      <a:pt x="9" y="4243"/>
                      <a:pt x="6" y="4239"/>
                      <a:pt x="6" y="4235"/>
                    </a:cubicBezTo>
                    <a:close/>
                    <a:moveTo>
                      <a:pt x="6" y="4203"/>
                    </a:moveTo>
                    <a:lnTo>
                      <a:pt x="6" y="4203"/>
                    </a:lnTo>
                    <a:cubicBezTo>
                      <a:pt x="6" y="4198"/>
                      <a:pt x="9" y="4195"/>
                      <a:pt x="14" y="4195"/>
                    </a:cubicBezTo>
                    <a:cubicBezTo>
                      <a:pt x="18" y="4195"/>
                      <a:pt x="22" y="4198"/>
                      <a:pt x="22" y="4203"/>
                    </a:cubicBezTo>
                    <a:cubicBezTo>
                      <a:pt x="22" y="4207"/>
                      <a:pt x="18" y="4211"/>
                      <a:pt x="14" y="4211"/>
                    </a:cubicBezTo>
                    <a:cubicBezTo>
                      <a:pt x="9" y="4211"/>
                      <a:pt x="6" y="4207"/>
                      <a:pt x="6" y="4203"/>
                    </a:cubicBezTo>
                    <a:close/>
                    <a:moveTo>
                      <a:pt x="6" y="4171"/>
                    </a:moveTo>
                    <a:lnTo>
                      <a:pt x="6" y="4171"/>
                    </a:lnTo>
                    <a:cubicBezTo>
                      <a:pt x="6" y="4166"/>
                      <a:pt x="9" y="4163"/>
                      <a:pt x="14" y="4163"/>
                    </a:cubicBezTo>
                    <a:cubicBezTo>
                      <a:pt x="18" y="4163"/>
                      <a:pt x="22" y="4166"/>
                      <a:pt x="22" y="4171"/>
                    </a:cubicBezTo>
                    <a:cubicBezTo>
                      <a:pt x="22" y="4175"/>
                      <a:pt x="18" y="4179"/>
                      <a:pt x="14" y="4179"/>
                    </a:cubicBezTo>
                    <a:cubicBezTo>
                      <a:pt x="9" y="4179"/>
                      <a:pt x="6" y="4175"/>
                      <a:pt x="6" y="4171"/>
                    </a:cubicBezTo>
                    <a:close/>
                    <a:moveTo>
                      <a:pt x="6" y="4139"/>
                    </a:moveTo>
                    <a:lnTo>
                      <a:pt x="6" y="4139"/>
                    </a:lnTo>
                    <a:cubicBezTo>
                      <a:pt x="6" y="4134"/>
                      <a:pt x="9" y="4131"/>
                      <a:pt x="14" y="4131"/>
                    </a:cubicBezTo>
                    <a:cubicBezTo>
                      <a:pt x="18" y="4131"/>
                      <a:pt x="22" y="4134"/>
                      <a:pt x="22" y="4139"/>
                    </a:cubicBezTo>
                    <a:cubicBezTo>
                      <a:pt x="22" y="4143"/>
                      <a:pt x="18" y="4147"/>
                      <a:pt x="14" y="4147"/>
                    </a:cubicBezTo>
                    <a:cubicBezTo>
                      <a:pt x="9" y="4147"/>
                      <a:pt x="6" y="4143"/>
                      <a:pt x="6" y="4139"/>
                    </a:cubicBezTo>
                    <a:close/>
                    <a:moveTo>
                      <a:pt x="6" y="4107"/>
                    </a:moveTo>
                    <a:lnTo>
                      <a:pt x="6" y="4107"/>
                    </a:lnTo>
                    <a:cubicBezTo>
                      <a:pt x="6" y="4102"/>
                      <a:pt x="9" y="4099"/>
                      <a:pt x="14" y="4099"/>
                    </a:cubicBezTo>
                    <a:cubicBezTo>
                      <a:pt x="18" y="4099"/>
                      <a:pt x="22" y="4102"/>
                      <a:pt x="22" y="4107"/>
                    </a:cubicBezTo>
                    <a:cubicBezTo>
                      <a:pt x="22" y="4111"/>
                      <a:pt x="18" y="4115"/>
                      <a:pt x="14" y="4115"/>
                    </a:cubicBezTo>
                    <a:cubicBezTo>
                      <a:pt x="9" y="4115"/>
                      <a:pt x="6" y="4111"/>
                      <a:pt x="6" y="4107"/>
                    </a:cubicBezTo>
                    <a:close/>
                    <a:moveTo>
                      <a:pt x="6" y="4075"/>
                    </a:moveTo>
                    <a:lnTo>
                      <a:pt x="6" y="4075"/>
                    </a:lnTo>
                    <a:cubicBezTo>
                      <a:pt x="6" y="4070"/>
                      <a:pt x="9" y="4067"/>
                      <a:pt x="14" y="4067"/>
                    </a:cubicBezTo>
                    <a:cubicBezTo>
                      <a:pt x="18" y="4067"/>
                      <a:pt x="22" y="4070"/>
                      <a:pt x="22" y="4075"/>
                    </a:cubicBezTo>
                    <a:cubicBezTo>
                      <a:pt x="22" y="4079"/>
                      <a:pt x="18" y="4083"/>
                      <a:pt x="14" y="4083"/>
                    </a:cubicBezTo>
                    <a:cubicBezTo>
                      <a:pt x="9" y="4083"/>
                      <a:pt x="6" y="4079"/>
                      <a:pt x="6" y="4075"/>
                    </a:cubicBezTo>
                    <a:close/>
                    <a:moveTo>
                      <a:pt x="6" y="4043"/>
                    </a:moveTo>
                    <a:lnTo>
                      <a:pt x="6" y="4042"/>
                    </a:lnTo>
                    <a:cubicBezTo>
                      <a:pt x="6" y="4038"/>
                      <a:pt x="9" y="4034"/>
                      <a:pt x="14" y="4034"/>
                    </a:cubicBezTo>
                    <a:cubicBezTo>
                      <a:pt x="18" y="4034"/>
                      <a:pt x="22" y="4038"/>
                      <a:pt x="22" y="4042"/>
                    </a:cubicBezTo>
                    <a:lnTo>
                      <a:pt x="22" y="4043"/>
                    </a:lnTo>
                    <a:cubicBezTo>
                      <a:pt x="22" y="4047"/>
                      <a:pt x="18" y="4051"/>
                      <a:pt x="14" y="4051"/>
                    </a:cubicBezTo>
                    <a:cubicBezTo>
                      <a:pt x="9" y="4051"/>
                      <a:pt x="6" y="4047"/>
                      <a:pt x="6" y="4043"/>
                    </a:cubicBezTo>
                    <a:close/>
                    <a:moveTo>
                      <a:pt x="6" y="4010"/>
                    </a:moveTo>
                    <a:lnTo>
                      <a:pt x="6" y="4010"/>
                    </a:lnTo>
                    <a:cubicBezTo>
                      <a:pt x="6" y="4006"/>
                      <a:pt x="9" y="4002"/>
                      <a:pt x="14" y="4002"/>
                    </a:cubicBezTo>
                    <a:cubicBezTo>
                      <a:pt x="18" y="4002"/>
                      <a:pt x="22" y="4006"/>
                      <a:pt x="22" y="4010"/>
                    </a:cubicBezTo>
                    <a:cubicBezTo>
                      <a:pt x="22" y="4015"/>
                      <a:pt x="18" y="4018"/>
                      <a:pt x="14" y="4018"/>
                    </a:cubicBezTo>
                    <a:cubicBezTo>
                      <a:pt x="9" y="4018"/>
                      <a:pt x="6" y="4015"/>
                      <a:pt x="6" y="4010"/>
                    </a:cubicBezTo>
                    <a:close/>
                    <a:moveTo>
                      <a:pt x="6" y="3978"/>
                    </a:moveTo>
                    <a:lnTo>
                      <a:pt x="6" y="3978"/>
                    </a:lnTo>
                    <a:cubicBezTo>
                      <a:pt x="6" y="3974"/>
                      <a:pt x="9" y="3970"/>
                      <a:pt x="14" y="3970"/>
                    </a:cubicBezTo>
                    <a:cubicBezTo>
                      <a:pt x="18" y="3970"/>
                      <a:pt x="22" y="3974"/>
                      <a:pt x="22" y="3978"/>
                    </a:cubicBezTo>
                    <a:cubicBezTo>
                      <a:pt x="22" y="3983"/>
                      <a:pt x="18" y="3986"/>
                      <a:pt x="14" y="3986"/>
                    </a:cubicBezTo>
                    <a:cubicBezTo>
                      <a:pt x="9" y="3986"/>
                      <a:pt x="6" y="3983"/>
                      <a:pt x="6" y="3978"/>
                    </a:cubicBezTo>
                    <a:close/>
                    <a:moveTo>
                      <a:pt x="6" y="3946"/>
                    </a:moveTo>
                    <a:lnTo>
                      <a:pt x="6" y="3946"/>
                    </a:lnTo>
                    <a:cubicBezTo>
                      <a:pt x="6" y="3942"/>
                      <a:pt x="9" y="3938"/>
                      <a:pt x="14" y="3938"/>
                    </a:cubicBezTo>
                    <a:cubicBezTo>
                      <a:pt x="18" y="3938"/>
                      <a:pt x="22" y="3942"/>
                      <a:pt x="22" y="3946"/>
                    </a:cubicBezTo>
                    <a:cubicBezTo>
                      <a:pt x="22" y="3951"/>
                      <a:pt x="18" y="3954"/>
                      <a:pt x="14" y="3954"/>
                    </a:cubicBezTo>
                    <a:cubicBezTo>
                      <a:pt x="9" y="3954"/>
                      <a:pt x="6" y="3951"/>
                      <a:pt x="6" y="3946"/>
                    </a:cubicBezTo>
                    <a:close/>
                    <a:moveTo>
                      <a:pt x="6" y="3914"/>
                    </a:moveTo>
                    <a:lnTo>
                      <a:pt x="6" y="3914"/>
                    </a:lnTo>
                    <a:cubicBezTo>
                      <a:pt x="6" y="3910"/>
                      <a:pt x="9" y="3906"/>
                      <a:pt x="14" y="3906"/>
                    </a:cubicBezTo>
                    <a:cubicBezTo>
                      <a:pt x="18" y="3906"/>
                      <a:pt x="22" y="3910"/>
                      <a:pt x="22" y="3914"/>
                    </a:cubicBezTo>
                    <a:cubicBezTo>
                      <a:pt x="22" y="3919"/>
                      <a:pt x="18" y="3922"/>
                      <a:pt x="14" y="3922"/>
                    </a:cubicBezTo>
                    <a:cubicBezTo>
                      <a:pt x="9" y="3922"/>
                      <a:pt x="6" y="3919"/>
                      <a:pt x="6" y="3914"/>
                    </a:cubicBezTo>
                    <a:close/>
                    <a:moveTo>
                      <a:pt x="6" y="3882"/>
                    </a:moveTo>
                    <a:lnTo>
                      <a:pt x="6" y="3882"/>
                    </a:lnTo>
                    <a:cubicBezTo>
                      <a:pt x="6" y="3878"/>
                      <a:pt x="9" y="3874"/>
                      <a:pt x="14" y="3874"/>
                    </a:cubicBezTo>
                    <a:cubicBezTo>
                      <a:pt x="18" y="3874"/>
                      <a:pt x="22" y="3878"/>
                      <a:pt x="22" y="3882"/>
                    </a:cubicBezTo>
                    <a:cubicBezTo>
                      <a:pt x="22" y="3887"/>
                      <a:pt x="18" y="3890"/>
                      <a:pt x="14" y="3890"/>
                    </a:cubicBezTo>
                    <a:cubicBezTo>
                      <a:pt x="9" y="3890"/>
                      <a:pt x="6" y="3887"/>
                      <a:pt x="6" y="3882"/>
                    </a:cubicBezTo>
                    <a:close/>
                    <a:moveTo>
                      <a:pt x="6" y="3850"/>
                    </a:moveTo>
                    <a:lnTo>
                      <a:pt x="6" y="3850"/>
                    </a:lnTo>
                    <a:cubicBezTo>
                      <a:pt x="6" y="3846"/>
                      <a:pt x="9" y="3842"/>
                      <a:pt x="14" y="3842"/>
                    </a:cubicBezTo>
                    <a:cubicBezTo>
                      <a:pt x="18" y="3842"/>
                      <a:pt x="22" y="3846"/>
                      <a:pt x="22" y="3850"/>
                    </a:cubicBezTo>
                    <a:cubicBezTo>
                      <a:pt x="22" y="3855"/>
                      <a:pt x="18" y="3858"/>
                      <a:pt x="14" y="3858"/>
                    </a:cubicBezTo>
                    <a:cubicBezTo>
                      <a:pt x="9" y="3858"/>
                      <a:pt x="6" y="3855"/>
                      <a:pt x="6" y="3850"/>
                    </a:cubicBezTo>
                    <a:close/>
                    <a:moveTo>
                      <a:pt x="6" y="3818"/>
                    </a:moveTo>
                    <a:lnTo>
                      <a:pt x="6" y="3818"/>
                    </a:lnTo>
                    <a:cubicBezTo>
                      <a:pt x="6" y="3814"/>
                      <a:pt x="9" y="3810"/>
                      <a:pt x="14" y="3810"/>
                    </a:cubicBezTo>
                    <a:cubicBezTo>
                      <a:pt x="18" y="3810"/>
                      <a:pt x="22" y="3814"/>
                      <a:pt x="22" y="3818"/>
                    </a:cubicBezTo>
                    <a:cubicBezTo>
                      <a:pt x="22" y="3823"/>
                      <a:pt x="18" y="3826"/>
                      <a:pt x="14" y="3826"/>
                    </a:cubicBezTo>
                    <a:cubicBezTo>
                      <a:pt x="9" y="3826"/>
                      <a:pt x="6" y="3823"/>
                      <a:pt x="6" y="3818"/>
                    </a:cubicBezTo>
                    <a:close/>
                    <a:moveTo>
                      <a:pt x="6" y="3786"/>
                    </a:moveTo>
                    <a:lnTo>
                      <a:pt x="6" y="3786"/>
                    </a:lnTo>
                    <a:cubicBezTo>
                      <a:pt x="6" y="3782"/>
                      <a:pt x="9" y="3778"/>
                      <a:pt x="14" y="3778"/>
                    </a:cubicBezTo>
                    <a:cubicBezTo>
                      <a:pt x="18" y="3778"/>
                      <a:pt x="22" y="3782"/>
                      <a:pt x="22" y="3786"/>
                    </a:cubicBezTo>
                    <a:cubicBezTo>
                      <a:pt x="22" y="3791"/>
                      <a:pt x="18" y="3794"/>
                      <a:pt x="14" y="3794"/>
                    </a:cubicBezTo>
                    <a:cubicBezTo>
                      <a:pt x="9" y="3794"/>
                      <a:pt x="6" y="3791"/>
                      <a:pt x="6" y="3786"/>
                    </a:cubicBezTo>
                    <a:close/>
                    <a:moveTo>
                      <a:pt x="6" y="3754"/>
                    </a:moveTo>
                    <a:lnTo>
                      <a:pt x="6" y="3754"/>
                    </a:lnTo>
                    <a:cubicBezTo>
                      <a:pt x="6" y="3750"/>
                      <a:pt x="9" y="3746"/>
                      <a:pt x="14" y="3746"/>
                    </a:cubicBezTo>
                    <a:cubicBezTo>
                      <a:pt x="18" y="3746"/>
                      <a:pt x="22" y="3750"/>
                      <a:pt x="22" y="3754"/>
                    </a:cubicBezTo>
                    <a:cubicBezTo>
                      <a:pt x="22" y="3759"/>
                      <a:pt x="18" y="3762"/>
                      <a:pt x="14" y="3762"/>
                    </a:cubicBezTo>
                    <a:cubicBezTo>
                      <a:pt x="9" y="3762"/>
                      <a:pt x="6" y="3759"/>
                      <a:pt x="6" y="3754"/>
                    </a:cubicBezTo>
                    <a:close/>
                    <a:moveTo>
                      <a:pt x="6" y="3722"/>
                    </a:moveTo>
                    <a:lnTo>
                      <a:pt x="6" y="3722"/>
                    </a:lnTo>
                    <a:cubicBezTo>
                      <a:pt x="6" y="3718"/>
                      <a:pt x="9" y="3714"/>
                      <a:pt x="14" y="3714"/>
                    </a:cubicBezTo>
                    <a:cubicBezTo>
                      <a:pt x="18" y="3714"/>
                      <a:pt x="22" y="3718"/>
                      <a:pt x="22" y="3722"/>
                    </a:cubicBezTo>
                    <a:cubicBezTo>
                      <a:pt x="22" y="3727"/>
                      <a:pt x="18" y="3730"/>
                      <a:pt x="14" y="3730"/>
                    </a:cubicBezTo>
                    <a:cubicBezTo>
                      <a:pt x="9" y="3730"/>
                      <a:pt x="6" y="3727"/>
                      <a:pt x="6" y="3722"/>
                    </a:cubicBezTo>
                    <a:close/>
                    <a:moveTo>
                      <a:pt x="6" y="3690"/>
                    </a:moveTo>
                    <a:lnTo>
                      <a:pt x="6" y="3690"/>
                    </a:lnTo>
                    <a:cubicBezTo>
                      <a:pt x="6" y="3686"/>
                      <a:pt x="9" y="3682"/>
                      <a:pt x="14" y="3682"/>
                    </a:cubicBezTo>
                    <a:cubicBezTo>
                      <a:pt x="18" y="3682"/>
                      <a:pt x="22" y="3686"/>
                      <a:pt x="22" y="3690"/>
                    </a:cubicBezTo>
                    <a:cubicBezTo>
                      <a:pt x="22" y="3695"/>
                      <a:pt x="18" y="3698"/>
                      <a:pt x="14" y="3698"/>
                    </a:cubicBezTo>
                    <a:cubicBezTo>
                      <a:pt x="9" y="3698"/>
                      <a:pt x="6" y="3695"/>
                      <a:pt x="6" y="3690"/>
                    </a:cubicBezTo>
                    <a:close/>
                    <a:moveTo>
                      <a:pt x="6" y="3658"/>
                    </a:moveTo>
                    <a:lnTo>
                      <a:pt x="6" y="3658"/>
                    </a:lnTo>
                    <a:cubicBezTo>
                      <a:pt x="6" y="3654"/>
                      <a:pt x="9" y="3650"/>
                      <a:pt x="14" y="3650"/>
                    </a:cubicBezTo>
                    <a:cubicBezTo>
                      <a:pt x="18" y="3650"/>
                      <a:pt x="22" y="3654"/>
                      <a:pt x="22" y="3658"/>
                    </a:cubicBezTo>
                    <a:cubicBezTo>
                      <a:pt x="22" y="3663"/>
                      <a:pt x="18" y="3666"/>
                      <a:pt x="14" y="3666"/>
                    </a:cubicBezTo>
                    <a:cubicBezTo>
                      <a:pt x="9" y="3666"/>
                      <a:pt x="6" y="3663"/>
                      <a:pt x="6" y="3658"/>
                    </a:cubicBezTo>
                    <a:close/>
                    <a:moveTo>
                      <a:pt x="6" y="3626"/>
                    </a:moveTo>
                    <a:lnTo>
                      <a:pt x="6" y="3626"/>
                    </a:lnTo>
                    <a:cubicBezTo>
                      <a:pt x="6" y="3622"/>
                      <a:pt x="9" y="3618"/>
                      <a:pt x="14" y="3618"/>
                    </a:cubicBezTo>
                    <a:cubicBezTo>
                      <a:pt x="18" y="3618"/>
                      <a:pt x="22" y="3622"/>
                      <a:pt x="22" y="3626"/>
                    </a:cubicBezTo>
                    <a:cubicBezTo>
                      <a:pt x="22" y="3631"/>
                      <a:pt x="18" y="3634"/>
                      <a:pt x="14" y="3634"/>
                    </a:cubicBezTo>
                    <a:cubicBezTo>
                      <a:pt x="9" y="3634"/>
                      <a:pt x="6" y="3631"/>
                      <a:pt x="6" y="3626"/>
                    </a:cubicBezTo>
                    <a:close/>
                    <a:moveTo>
                      <a:pt x="6" y="3594"/>
                    </a:moveTo>
                    <a:lnTo>
                      <a:pt x="6" y="3594"/>
                    </a:lnTo>
                    <a:cubicBezTo>
                      <a:pt x="6" y="3590"/>
                      <a:pt x="10" y="3586"/>
                      <a:pt x="14" y="3586"/>
                    </a:cubicBezTo>
                    <a:cubicBezTo>
                      <a:pt x="18" y="3586"/>
                      <a:pt x="22" y="3590"/>
                      <a:pt x="22" y="3594"/>
                    </a:cubicBezTo>
                    <a:cubicBezTo>
                      <a:pt x="22" y="3599"/>
                      <a:pt x="18" y="3602"/>
                      <a:pt x="14" y="3602"/>
                    </a:cubicBezTo>
                    <a:cubicBezTo>
                      <a:pt x="10" y="3602"/>
                      <a:pt x="6" y="3599"/>
                      <a:pt x="6" y="3594"/>
                    </a:cubicBezTo>
                    <a:close/>
                    <a:moveTo>
                      <a:pt x="6" y="3562"/>
                    </a:moveTo>
                    <a:lnTo>
                      <a:pt x="6" y="3562"/>
                    </a:lnTo>
                    <a:cubicBezTo>
                      <a:pt x="6" y="3558"/>
                      <a:pt x="10" y="3554"/>
                      <a:pt x="14" y="3554"/>
                    </a:cubicBezTo>
                    <a:cubicBezTo>
                      <a:pt x="18" y="3554"/>
                      <a:pt x="22" y="3558"/>
                      <a:pt x="22" y="3562"/>
                    </a:cubicBezTo>
                    <a:cubicBezTo>
                      <a:pt x="22" y="3567"/>
                      <a:pt x="18" y="3570"/>
                      <a:pt x="14" y="3570"/>
                    </a:cubicBezTo>
                    <a:cubicBezTo>
                      <a:pt x="10" y="3570"/>
                      <a:pt x="6" y="3567"/>
                      <a:pt x="6" y="3562"/>
                    </a:cubicBezTo>
                    <a:close/>
                    <a:moveTo>
                      <a:pt x="6" y="3530"/>
                    </a:moveTo>
                    <a:lnTo>
                      <a:pt x="6" y="3530"/>
                    </a:lnTo>
                    <a:cubicBezTo>
                      <a:pt x="6" y="3526"/>
                      <a:pt x="10" y="3522"/>
                      <a:pt x="14" y="3522"/>
                    </a:cubicBezTo>
                    <a:cubicBezTo>
                      <a:pt x="18" y="3522"/>
                      <a:pt x="22" y="3526"/>
                      <a:pt x="22" y="3530"/>
                    </a:cubicBezTo>
                    <a:cubicBezTo>
                      <a:pt x="22" y="3535"/>
                      <a:pt x="18" y="3538"/>
                      <a:pt x="14" y="3538"/>
                    </a:cubicBezTo>
                    <a:cubicBezTo>
                      <a:pt x="10" y="3538"/>
                      <a:pt x="6" y="3535"/>
                      <a:pt x="6" y="3530"/>
                    </a:cubicBezTo>
                    <a:close/>
                    <a:moveTo>
                      <a:pt x="6" y="3498"/>
                    </a:moveTo>
                    <a:lnTo>
                      <a:pt x="6" y="3498"/>
                    </a:lnTo>
                    <a:cubicBezTo>
                      <a:pt x="6" y="3494"/>
                      <a:pt x="10" y="3490"/>
                      <a:pt x="14" y="3490"/>
                    </a:cubicBezTo>
                    <a:cubicBezTo>
                      <a:pt x="18" y="3490"/>
                      <a:pt x="22" y="3494"/>
                      <a:pt x="22" y="3498"/>
                    </a:cubicBezTo>
                    <a:cubicBezTo>
                      <a:pt x="22" y="3503"/>
                      <a:pt x="18" y="3506"/>
                      <a:pt x="14" y="3506"/>
                    </a:cubicBezTo>
                    <a:cubicBezTo>
                      <a:pt x="10" y="3506"/>
                      <a:pt x="6" y="3503"/>
                      <a:pt x="6" y="3498"/>
                    </a:cubicBezTo>
                    <a:close/>
                    <a:moveTo>
                      <a:pt x="6" y="3466"/>
                    </a:moveTo>
                    <a:lnTo>
                      <a:pt x="6" y="3466"/>
                    </a:lnTo>
                    <a:cubicBezTo>
                      <a:pt x="6" y="3462"/>
                      <a:pt x="10" y="3458"/>
                      <a:pt x="14" y="3458"/>
                    </a:cubicBezTo>
                    <a:cubicBezTo>
                      <a:pt x="18" y="3458"/>
                      <a:pt x="22" y="3462"/>
                      <a:pt x="22" y="3466"/>
                    </a:cubicBezTo>
                    <a:cubicBezTo>
                      <a:pt x="22" y="3471"/>
                      <a:pt x="18" y="3474"/>
                      <a:pt x="14" y="3474"/>
                    </a:cubicBezTo>
                    <a:cubicBezTo>
                      <a:pt x="10" y="3474"/>
                      <a:pt x="6" y="3471"/>
                      <a:pt x="6" y="3466"/>
                    </a:cubicBezTo>
                    <a:close/>
                    <a:moveTo>
                      <a:pt x="6" y="3434"/>
                    </a:moveTo>
                    <a:lnTo>
                      <a:pt x="6" y="3434"/>
                    </a:lnTo>
                    <a:cubicBezTo>
                      <a:pt x="6" y="3430"/>
                      <a:pt x="10" y="3426"/>
                      <a:pt x="14" y="3426"/>
                    </a:cubicBezTo>
                    <a:cubicBezTo>
                      <a:pt x="18" y="3426"/>
                      <a:pt x="22" y="3430"/>
                      <a:pt x="22" y="3434"/>
                    </a:cubicBezTo>
                    <a:cubicBezTo>
                      <a:pt x="22" y="3439"/>
                      <a:pt x="18" y="3442"/>
                      <a:pt x="14" y="3442"/>
                    </a:cubicBezTo>
                    <a:cubicBezTo>
                      <a:pt x="10" y="3442"/>
                      <a:pt x="6" y="3439"/>
                      <a:pt x="6" y="3434"/>
                    </a:cubicBezTo>
                    <a:close/>
                    <a:moveTo>
                      <a:pt x="6" y="3402"/>
                    </a:moveTo>
                    <a:lnTo>
                      <a:pt x="6" y="3402"/>
                    </a:lnTo>
                    <a:cubicBezTo>
                      <a:pt x="6" y="3398"/>
                      <a:pt x="10" y="3394"/>
                      <a:pt x="14" y="3394"/>
                    </a:cubicBezTo>
                    <a:cubicBezTo>
                      <a:pt x="18" y="3394"/>
                      <a:pt x="22" y="3398"/>
                      <a:pt x="22" y="3402"/>
                    </a:cubicBezTo>
                    <a:cubicBezTo>
                      <a:pt x="22" y="3407"/>
                      <a:pt x="18" y="3410"/>
                      <a:pt x="14" y="3410"/>
                    </a:cubicBezTo>
                    <a:cubicBezTo>
                      <a:pt x="10" y="3410"/>
                      <a:pt x="6" y="3407"/>
                      <a:pt x="6" y="3402"/>
                    </a:cubicBezTo>
                    <a:close/>
                    <a:moveTo>
                      <a:pt x="6" y="3370"/>
                    </a:moveTo>
                    <a:lnTo>
                      <a:pt x="6" y="3370"/>
                    </a:lnTo>
                    <a:cubicBezTo>
                      <a:pt x="6" y="3366"/>
                      <a:pt x="10" y="3362"/>
                      <a:pt x="14" y="3362"/>
                    </a:cubicBezTo>
                    <a:cubicBezTo>
                      <a:pt x="18" y="3362"/>
                      <a:pt x="22" y="3366"/>
                      <a:pt x="22" y="3370"/>
                    </a:cubicBezTo>
                    <a:cubicBezTo>
                      <a:pt x="22" y="3375"/>
                      <a:pt x="18" y="3378"/>
                      <a:pt x="14" y="3378"/>
                    </a:cubicBezTo>
                    <a:cubicBezTo>
                      <a:pt x="10" y="3378"/>
                      <a:pt x="6" y="3375"/>
                      <a:pt x="6" y="3370"/>
                    </a:cubicBezTo>
                    <a:close/>
                    <a:moveTo>
                      <a:pt x="6" y="3338"/>
                    </a:moveTo>
                    <a:lnTo>
                      <a:pt x="6" y="3338"/>
                    </a:lnTo>
                    <a:cubicBezTo>
                      <a:pt x="6" y="3334"/>
                      <a:pt x="10" y="3330"/>
                      <a:pt x="14" y="3330"/>
                    </a:cubicBezTo>
                    <a:cubicBezTo>
                      <a:pt x="18" y="3330"/>
                      <a:pt x="22" y="3334"/>
                      <a:pt x="22" y="3338"/>
                    </a:cubicBezTo>
                    <a:cubicBezTo>
                      <a:pt x="22" y="3343"/>
                      <a:pt x="18" y="3346"/>
                      <a:pt x="14" y="3346"/>
                    </a:cubicBezTo>
                    <a:cubicBezTo>
                      <a:pt x="10" y="3346"/>
                      <a:pt x="6" y="3343"/>
                      <a:pt x="6" y="3338"/>
                    </a:cubicBezTo>
                    <a:close/>
                    <a:moveTo>
                      <a:pt x="6" y="3306"/>
                    </a:moveTo>
                    <a:lnTo>
                      <a:pt x="6" y="3306"/>
                    </a:lnTo>
                    <a:cubicBezTo>
                      <a:pt x="6" y="3302"/>
                      <a:pt x="10" y="3298"/>
                      <a:pt x="14" y="3298"/>
                    </a:cubicBezTo>
                    <a:cubicBezTo>
                      <a:pt x="18" y="3298"/>
                      <a:pt x="22" y="3302"/>
                      <a:pt x="22" y="3306"/>
                    </a:cubicBezTo>
                    <a:cubicBezTo>
                      <a:pt x="22" y="3311"/>
                      <a:pt x="18" y="3314"/>
                      <a:pt x="14" y="3314"/>
                    </a:cubicBezTo>
                    <a:cubicBezTo>
                      <a:pt x="10" y="3314"/>
                      <a:pt x="6" y="3311"/>
                      <a:pt x="6" y="3306"/>
                    </a:cubicBezTo>
                    <a:close/>
                    <a:moveTo>
                      <a:pt x="6" y="3274"/>
                    </a:moveTo>
                    <a:lnTo>
                      <a:pt x="6" y="3274"/>
                    </a:lnTo>
                    <a:cubicBezTo>
                      <a:pt x="6" y="3270"/>
                      <a:pt x="10" y="3266"/>
                      <a:pt x="14" y="3266"/>
                    </a:cubicBezTo>
                    <a:cubicBezTo>
                      <a:pt x="18" y="3266"/>
                      <a:pt x="22" y="3270"/>
                      <a:pt x="22" y="3274"/>
                    </a:cubicBezTo>
                    <a:cubicBezTo>
                      <a:pt x="22" y="3279"/>
                      <a:pt x="18" y="3282"/>
                      <a:pt x="14" y="3282"/>
                    </a:cubicBezTo>
                    <a:cubicBezTo>
                      <a:pt x="10" y="3282"/>
                      <a:pt x="6" y="3279"/>
                      <a:pt x="6" y="3274"/>
                    </a:cubicBezTo>
                    <a:close/>
                    <a:moveTo>
                      <a:pt x="6" y="3242"/>
                    </a:moveTo>
                    <a:lnTo>
                      <a:pt x="6" y="3242"/>
                    </a:lnTo>
                    <a:cubicBezTo>
                      <a:pt x="6" y="3238"/>
                      <a:pt x="10" y="3234"/>
                      <a:pt x="14" y="3234"/>
                    </a:cubicBezTo>
                    <a:cubicBezTo>
                      <a:pt x="18" y="3234"/>
                      <a:pt x="22" y="3238"/>
                      <a:pt x="22" y="3242"/>
                    </a:cubicBezTo>
                    <a:cubicBezTo>
                      <a:pt x="22" y="3247"/>
                      <a:pt x="18" y="3250"/>
                      <a:pt x="14" y="3250"/>
                    </a:cubicBezTo>
                    <a:cubicBezTo>
                      <a:pt x="10" y="3250"/>
                      <a:pt x="6" y="3247"/>
                      <a:pt x="6" y="3242"/>
                    </a:cubicBezTo>
                    <a:close/>
                    <a:moveTo>
                      <a:pt x="6" y="3210"/>
                    </a:moveTo>
                    <a:lnTo>
                      <a:pt x="6" y="3210"/>
                    </a:lnTo>
                    <a:cubicBezTo>
                      <a:pt x="6" y="3206"/>
                      <a:pt x="10" y="3202"/>
                      <a:pt x="14" y="3202"/>
                    </a:cubicBezTo>
                    <a:cubicBezTo>
                      <a:pt x="18" y="3202"/>
                      <a:pt x="22" y="3206"/>
                      <a:pt x="22" y="3210"/>
                    </a:cubicBezTo>
                    <a:cubicBezTo>
                      <a:pt x="22" y="3215"/>
                      <a:pt x="18" y="3218"/>
                      <a:pt x="14" y="3218"/>
                    </a:cubicBezTo>
                    <a:cubicBezTo>
                      <a:pt x="10" y="3218"/>
                      <a:pt x="6" y="3215"/>
                      <a:pt x="6" y="3210"/>
                    </a:cubicBezTo>
                    <a:close/>
                    <a:moveTo>
                      <a:pt x="6" y="3178"/>
                    </a:moveTo>
                    <a:lnTo>
                      <a:pt x="6" y="3178"/>
                    </a:lnTo>
                    <a:cubicBezTo>
                      <a:pt x="6" y="3174"/>
                      <a:pt x="10" y="3170"/>
                      <a:pt x="14" y="3170"/>
                    </a:cubicBezTo>
                    <a:cubicBezTo>
                      <a:pt x="18" y="3170"/>
                      <a:pt x="22" y="3174"/>
                      <a:pt x="22" y="3178"/>
                    </a:cubicBezTo>
                    <a:cubicBezTo>
                      <a:pt x="22" y="3182"/>
                      <a:pt x="18" y="3186"/>
                      <a:pt x="14" y="3186"/>
                    </a:cubicBezTo>
                    <a:cubicBezTo>
                      <a:pt x="10" y="3186"/>
                      <a:pt x="6" y="3182"/>
                      <a:pt x="6" y="3178"/>
                    </a:cubicBezTo>
                    <a:close/>
                    <a:moveTo>
                      <a:pt x="6" y="3146"/>
                    </a:moveTo>
                    <a:lnTo>
                      <a:pt x="6" y="3146"/>
                    </a:lnTo>
                    <a:cubicBezTo>
                      <a:pt x="6" y="3142"/>
                      <a:pt x="10" y="3138"/>
                      <a:pt x="14" y="3138"/>
                    </a:cubicBezTo>
                    <a:cubicBezTo>
                      <a:pt x="18" y="3138"/>
                      <a:pt x="22" y="3142"/>
                      <a:pt x="22" y="3146"/>
                    </a:cubicBezTo>
                    <a:cubicBezTo>
                      <a:pt x="22" y="3150"/>
                      <a:pt x="18" y="3154"/>
                      <a:pt x="14" y="3154"/>
                    </a:cubicBezTo>
                    <a:cubicBezTo>
                      <a:pt x="10" y="3154"/>
                      <a:pt x="6" y="3150"/>
                      <a:pt x="6" y="3146"/>
                    </a:cubicBezTo>
                    <a:close/>
                    <a:moveTo>
                      <a:pt x="6" y="3114"/>
                    </a:moveTo>
                    <a:lnTo>
                      <a:pt x="6" y="3114"/>
                    </a:lnTo>
                    <a:cubicBezTo>
                      <a:pt x="6" y="3110"/>
                      <a:pt x="10" y="3106"/>
                      <a:pt x="14" y="3106"/>
                    </a:cubicBezTo>
                    <a:cubicBezTo>
                      <a:pt x="18" y="3106"/>
                      <a:pt x="22" y="3110"/>
                      <a:pt x="22" y="3114"/>
                    </a:cubicBezTo>
                    <a:cubicBezTo>
                      <a:pt x="22" y="3118"/>
                      <a:pt x="18" y="3122"/>
                      <a:pt x="14" y="3122"/>
                    </a:cubicBezTo>
                    <a:cubicBezTo>
                      <a:pt x="10" y="3122"/>
                      <a:pt x="6" y="3118"/>
                      <a:pt x="6" y="3114"/>
                    </a:cubicBezTo>
                    <a:close/>
                    <a:moveTo>
                      <a:pt x="6" y="3082"/>
                    </a:moveTo>
                    <a:lnTo>
                      <a:pt x="6" y="3082"/>
                    </a:lnTo>
                    <a:cubicBezTo>
                      <a:pt x="6" y="3078"/>
                      <a:pt x="10" y="3074"/>
                      <a:pt x="14" y="3074"/>
                    </a:cubicBezTo>
                    <a:cubicBezTo>
                      <a:pt x="18" y="3074"/>
                      <a:pt x="22" y="3078"/>
                      <a:pt x="22" y="3082"/>
                    </a:cubicBezTo>
                    <a:cubicBezTo>
                      <a:pt x="22" y="3086"/>
                      <a:pt x="18" y="3090"/>
                      <a:pt x="14" y="3090"/>
                    </a:cubicBezTo>
                    <a:cubicBezTo>
                      <a:pt x="10" y="3090"/>
                      <a:pt x="6" y="3086"/>
                      <a:pt x="6" y="3082"/>
                    </a:cubicBezTo>
                    <a:close/>
                    <a:moveTo>
                      <a:pt x="6" y="3050"/>
                    </a:moveTo>
                    <a:lnTo>
                      <a:pt x="6" y="3050"/>
                    </a:lnTo>
                    <a:cubicBezTo>
                      <a:pt x="6" y="3046"/>
                      <a:pt x="10" y="3042"/>
                      <a:pt x="14" y="3042"/>
                    </a:cubicBezTo>
                    <a:cubicBezTo>
                      <a:pt x="18" y="3042"/>
                      <a:pt x="22" y="3046"/>
                      <a:pt x="22" y="3050"/>
                    </a:cubicBezTo>
                    <a:cubicBezTo>
                      <a:pt x="22" y="3054"/>
                      <a:pt x="18" y="3058"/>
                      <a:pt x="14" y="3058"/>
                    </a:cubicBezTo>
                    <a:cubicBezTo>
                      <a:pt x="10" y="3058"/>
                      <a:pt x="6" y="3054"/>
                      <a:pt x="6" y="3050"/>
                    </a:cubicBezTo>
                    <a:close/>
                    <a:moveTo>
                      <a:pt x="6" y="3018"/>
                    </a:moveTo>
                    <a:lnTo>
                      <a:pt x="6" y="3018"/>
                    </a:lnTo>
                    <a:cubicBezTo>
                      <a:pt x="6" y="3014"/>
                      <a:pt x="10" y="3010"/>
                      <a:pt x="14" y="3010"/>
                    </a:cubicBezTo>
                    <a:cubicBezTo>
                      <a:pt x="18" y="3010"/>
                      <a:pt x="22" y="3014"/>
                      <a:pt x="22" y="3018"/>
                    </a:cubicBezTo>
                    <a:cubicBezTo>
                      <a:pt x="22" y="3022"/>
                      <a:pt x="18" y="3026"/>
                      <a:pt x="14" y="3026"/>
                    </a:cubicBezTo>
                    <a:cubicBezTo>
                      <a:pt x="10" y="3026"/>
                      <a:pt x="6" y="3022"/>
                      <a:pt x="6" y="3018"/>
                    </a:cubicBezTo>
                    <a:close/>
                    <a:moveTo>
                      <a:pt x="6" y="2986"/>
                    </a:moveTo>
                    <a:lnTo>
                      <a:pt x="6" y="2986"/>
                    </a:lnTo>
                    <a:cubicBezTo>
                      <a:pt x="6" y="2982"/>
                      <a:pt x="10" y="2978"/>
                      <a:pt x="14" y="2978"/>
                    </a:cubicBezTo>
                    <a:cubicBezTo>
                      <a:pt x="18" y="2978"/>
                      <a:pt x="22" y="2982"/>
                      <a:pt x="22" y="2986"/>
                    </a:cubicBezTo>
                    <a:cubicBezTo>
                      <a:pt x="22" y="2990"/>
                      <a:pt x="18" y="2994"/>
                      <a:pt x="14" y="2994"/>
                    </a:cubicBezTo>
                    <a:cubicBezTo>
                      <a:pt x="10" y="2994"/>
                      <a:pt x="6" y="2990"/>
                      <a:pt x="6" y="2986"/>
                    </a:cubicBezTo>
                    <a:close/>
                    <a:moveTo>
                      <a:pt x="6" y="2954"/>
                    </a:moveTo>
                    <a:lnTo>
                      <a:pt x="6" y="2954"/>
                    </a:lnTo>
                    <a:cubicBezTo>
                      <a:pt x="6" y="2950"/>
                      <a:pt x="10" y="2946"/>
                      <a:pt x="14" y="2946"/>
                    </a:cubicBezTo>
                    <a:cubicBezTo>
                      <a:pt x="18" y="2946"/>
                      <a:pt x="22" y="2950"/>
                      <a:pt x="22" y="2954"/>
                    </a:cubicBezTo>
                    <a:cubicBezTo>
                      <a:pt x="22" y="2958"/>
                      <a:pt x="18" y="2962"/>
                      <a:pt x="14" y="2962"/>
                    </a:cubicBezTo>
                    <a:cubicBezTo>
                      <a:pt x="10" y="2962"/>
                      <a:pt x="6" y="2958"/>
                      <a:pt x="6" y="2954"/>
                    </a:cubicBezTo>
                    <a:close/>
                    <a:moveTo>
                      <a:pt x="6" y="2922"/>
                    </a:moveTo>
                    <a:lnTo>
                      <a:pt x="6" y="2922"/>
                    </a:lnTo>
                    <a:cubicBezTo>
                      <a:pt x="6" y="2918"/>
                      <a:pt x="10" y="2914"/>
                      <a:pt x="14" y="2914"/>
                    </a:cubicBezTo>
                    <a:cubicBezTo>
                      <a:pt x="19" y="2914"/>
                      <a:pt x="22" y="2918"/>
                      <a:pt x="22" y="2922"/>
                    </a:cubicBezTo>
                    <a:cubicBezTo>
                      <a:pt x="22" y="2926"/>
                      <a:pt x="19" y="2930"/>
                      <a:pt x="14" y="2930"/>
                    </a:cubicBezTo>
                    <a:cubicBezTo>
                      <a:pt x="10" y="2930"/>
                      <a:pt x="6" y="2926"/>
                      <a:pt x="6" y="2922"/>
                    </a:cubicBezTo>
                    <a:close/>
                    <a:moveTo>
                      <a:pt x="6" y="2890"/>
                    </a:moveTo>
                    <a:lnTo>
                      <a:pt x="6" y="2890"/>
                    </a:lnTo>
                    <a:cubicBezTo>
                      <a:pt x="6" y="2885"/>
                      <a:pt x="10" y="2882"/>
                      <a:pt x="14" y="2882"/>
                    </a:cubicBezTo>
                    <a:cubicBezTo>
                      <a:pt x="19" y="2882"/>
                      <a:pt x="22" y="2885"/>
                      <a:pt x="22" y="2890"/>
                    </a:cubicBezTo>
                    <a:cubicBezTo>
                      <a:pt x="22" y="2894"/>
                      <a:pt x="19" y="2898"/>
                      <a:pt x="14" y="2898"/>
                    </a:cubicBezTo>
                    <a:cubicBezTo>
                      <a:pt x="10" y="2898"/>
                      <a:pt x="6" y="2894"/>
                      <a:pt x="6" y="2890"/>
                    </a:cubicBezTo>
                    <a:close/>
                    <a:moveTo>
                      <a:pt x="6" y="2858"/>
                    </a:moveTo>
                    <a:lnTo>
                      <a:pt x="6" y="2858"/>
                    </a:lnTo>
                    <a:cubicBezTo>
                      <a:pt x="6" y="2853"/>
                      <a:pt x="10" y="2850"/>
                      <a:pt x="14" y="2850"/>
                    </a:cubicBezTo>
                    <a:cubicBezTo>
                      <a:pt x="19" y="2850"/>
                      <a:pt x="22" y="2853"/>
                      <a:pt x="22" y="2858"/>
                    </a:cubicBezTo>
                    <a:cubicBezTo>
                      <a:pt x="22" y="2862"/>
                      <a:pt x="19" y="2866"/>
                      <a:pt x="14" y="2866"/>
                    </a:cubicBezTo>
                    <a:cubicBezTo>
                      <a:pt x="10" y="2866"/>
                      <a:pt x="6" y="2862"/>
                      <a:pt x="6" y="2858"/>
                    </a:cubicBezTo>
                    <a:close/>
                    <a:moveTo>
                      <a:pt x="6" y="2826"/>
                    </a:moveTo>
                    <a:lnTo>
                      <a:pt x="6" y="2826"/>
                    </a:lnTo>
                    <a:cubicBezTo>
                      <a:pt x="6" y="2821"/>
                      <a:pt x="10" y="2818"/>
                      <a:pt x="14" y="2818"/>
                    </a:cubicBezTo>
                    <a:cubicBezTo>
                      <a:pt x="19" y="2818"/>
                      <a:pt x="22" y="2821"/>
                      <a:pt x="22" y="2826"/>
                    </a:cubicBezTo>
                    <a:cubicBezTo>
                      <a:pt x="22" y="2830"/>
                      <a:pt x="19" y="2834"/>
                      <a:pt x="14" y="2834"/>
                    </a:cubicBezTo>
                    <a:cubicBezTo>
                      <a:pt x="10" y="2834"/>
                      <a:pt x="6" y="2830"/>
                      <a:pt x="6" y="2826"/>
                    </a:cubicBezTo>
                    <a:close/>
                    <a:moveTo>
                      <a:pt x="6" y="2794"/>
                    </a:moveTo>
                    <a:lnTo>
                      <a:pt x="6" y="2794"/>
                    </a:lnTo>
                    <a:cubicBezTo>
                      <a:pt x="6" y="2789"/>
                      <a:pt x="10" y="2786"/>
                      <a:pt x="14" y="2786"/>
                    </a:cubicBezTo>
                    <a:cubicBezTo>
                      <a:pt x="19" y="2786"/>
                      <a:pt x="22" y="2789"/>
                      <a:pt x="22" y="2794"/>
                    </a:cubicBezTo>
                    <a:cubicBezTo>
                      <a:pt x="22" y="2798"/>
                      <a:pt x="19" y="2802"/>
                      <a:pt x="14" y="2802"/>
                    </a:cubicBezTo>
                    <a:cubicBezTo>
                      <a:pt x="10" y="2802"/>
                      <a:pt x="6" y="2798"/>
                      <a:pt x="6" y="2794"/>
                    </a:cubicBezTo>
                    <a:close/>
                    <a:moveTo>
                      <a:pt x="6" y="2762"/>
                    </a:moveTo>
                    <a:lnTo>
                      <a:pt x="6" y="2762"/>
                    </a:lnTo>
                    <a:cubicBezTo>
                      <a:pt x="6" y="2757"/>
                      <a:pt x="10" y="2754"/>
                      <a:pt x="14" y="2754"/>
                    </a:cubicBezTo>
                    <a:cubicBezTo>
                      <a:pt x="19" y="2754"/>
                      <a:pt x="22" y="2757"/>
                      <a:pt x="22" y="2762"/>
                    </a:cubicBezTo>
                    <a:cubicBezTo>
                      <a:pt x="22" y="2766"/>
                      <a:pt x="19" y="2770"/>
                      <a:pt x="14" y="2770"/>
                    </a:cubicBezTo>
                    <a:cubicBezTo>
                      <a:pt x="10" y="2770"/>
                      <a:pt x="6" y="2766"/>
                      <a:pt x="6" y="2762"/>
                    </a:cubicBezTo>
                    <a:close/>
                    <a:moveTo>
                      <a:pt x="6" y="2730"/>
                    </a:moveTo>
                    <a:lnTo>
                      <a:pt x="6" y="2730"/>
                    </a:lnTo>
                    <a:cubicBezTo>
                      <a:pt x="6" y="2725"/>
                      <a:pt x="10" y="2722"/>
                      <a:pt x="14" y="2722"/>
                    </a:cubicBezTo>
                    <a:cubicBezTo>
                      <a:pt x="19" y="2722"/>
                      <a:pt x="22" y="2725"/>
                      <a:pt x="22" y="2730"/>
                    </a:cubicBezTo>
                    <a:cubicBezTo>
                      <a:pt x="22" y="2734"/>
                      <a:pt x="19" y="2738"/>
                      <a:pt x="14" y="2738"/>
                    </a:cubicBezTo>
                    <a:cubicBezTo>
                      <a:pt x="10" y="2738"/>
                      <a:pt x="6" y="2734"/>
                      <a:pt x="6" y="2730"/>
                    </a:cubicBezTo>
                    <a:close/>
                    <a:moveTo>
                      <a:pt x="6" y="2698"/>
                    </a:moveTo>
                    <a:lnTo>
                      <a:pt x="6" y="2698"/>
                    </a:lnTo>
                    <a:cubicBezTo>
                      <a:pt x="6" y="2693"/>
                      <a:pt x="10" y="2690"/>
                      <a:pt x="14" y="2690"/>
                    </a:cubicBezTo>
                    <a:cubicBezTo>
                      <a:pt x="19" y="2690"/>
                      <a:pt x="22" y="2693"/>
                      <a:pt x="22" y="2698"/>
                    </a:cubicBezTo>
                    <a:cubicBezTo>
                      <a:pt x="22" y="2702"/>
                      <a:pt x="19" y="2706"/>
                      <a:pt x="14" y="2706"/>
                    </a:cubicBezTo>
                    <a:cubicBezTo>
                      <a:pt x="10" y="2706"/>
                      <a:pt x="6" y="2702"/>
                      <a:pt x="6" y="2698"/>
                    </a:cubicBezTo>
                    <a:close/>
                    <a:moveTo>
                      <a:pt x="6" y="2666"/>
                    </a:moveTo>
                    <a:lnTo>
                      <a:pt x="6" y="2666"/>
                    </a:lnTo>
                    <a:cubicBezTo>
                      <a:pt x="6" y="2661"/>
                      <a:pt x="10" y="2658"/>
                      <a:pt x="14" y="2658"/>
                    </a:cubicBezTo>
                    <a:cubicBezTo>
                      <a:pt x="19" y="2658"/>
                      <a:pt x="22" y="2661"/>
                      <a:pt x="22" y="2666"/>
                    </a:cubicBezTo>
                    <a:cubicBezTo>
                      <a:pt x="22" y="2670"/>
                      <a:pt x="19" y="2674"/>
                      <a:pt x="14" y="2674"/>
                    </a:cubicBezTo>
                    <a:cubicBezTo>
                      <a:pt x="10" y="2674"/>
                      <a:pt x="6" y="2670"/>
                      <a:pt x="6" y="2666"/>
                    </a:cubicBezTo>
                    <a:close/>
                    <a:moveTo>
                      <a:pt x="6" y="2634"/>
                    </a:moveTo>
                    <a:lnTo>
                      <a:pt x="6" y="2634"/>
                    </a:lnTo>
                    <a:cubicBezTo>
                      <a:pt x="6" y="2629"/>
                      <a:pt x="10" y="2626"/>
                      <a:pt x="14" y="2626"/>
                    </a:cubicBezTo>
                    <a:cubicBezTo>
                      <a:pt x="19" y="2626"/>
                      <a:pt x="22" y="2629"/>
                      <a:pt x="22" y="2634"/>
                    </a:cubicBezTo>
                    <a:cubicBezTo>
                      <a:pt x="22" y="2638"/>
                      <a:pt x="19" y="2642"/>
                      <a:pt x="14" y="2642"/>
                    </a:cubicBezTo>
                    <a:cubicBezTo>
                      <a:pt x="10" y="2642"/>
                      <a:pt x="6" y="2638"/>
                      <a:pt x="6" y="2634"/>
                    </a:cubicBezTo>
                    <a:close/>
                    <a:moveTo>
                      <a:pt x="6" y="2602"/>
                    </a:moveTo>
                    <a:lnTo>
                      <a:pt x="6" y="2602"/>
                    </a:lnTo>
                    <a:cubicBezTo>
                      <a:pt x="6" y="2597"/>
                      <a:pt x="10" y="2594"/>
                      <a:pt x="14" y="2594"/>
                    </a:cubicBezTo>
                    <a:cubicBezTo>
                      <a:pt x="19" y="2594"/>
                      <a:pt x="22" y="2597"/>
                      <a:pt x="22" y="2602"/>
                    </a:cubicBezTo>
                    <a:cubicBezTo>
                      <a:pt x="22" y="2606"/>
                      <a:pt x="19" y="2610"/>
                      <a:pt x="14" y="2610"/>
                    </a:cubicBezTo>
                    <a:cubicBezTo>
                      <a:pt x="10" y="2610"/>
                      <a:pt x="6" y="2606"/>
                      <a:pt x="6" y="2602"/>
                    </a:cubicBezTo>
                    <a:close/>
                    <a:moveTo>
                      <a:pt x="6" y="2570"/>
                    </a:moveTo>
                    <a:lnTo>
                      <a:pt x="6" y="2570"/>
                    </a:lnTo>
                    <a:cubicBezTo>
                      <a:pt x="6" y="2565"/>
                      <a:pt x="10" y="2562"/>
                      <a:pt x="14" y="2562"/>
                    </a:cubicBezTo>
                    <a:cubicBezTo>
                      <a:pt x="19" y="2562"/>
                      <a:pt x="22" y="2565"/>
                      <a:pt x="22" y="2570"/>
                    </a:cubicBezTo>
                    <a:cubicBezTo>
                      <a:pt x="22" y="2574"/>
                      <a:pt x="19" y="2578"/>
                      <a:pt x="14" y="2578"/>
                    </a:cubicBezTo>
                    <a:cubicBezTo>
                      <a:pt x="10" y="2578"/>
                      <a:pt x="6" y="2574"/>
                      <a:pt x="6" y="2570"/>
                    </a:cubicBezTo>
                    <a:close/>
                    <a:moveTo>
                      <a:pt x="6" y="2538"/>
                    </a:moveTo>
                    <a:lnTo>
                      <a:pt x="6" y="2538"/>
                    </a:lnTo>
                    <a:cubicBezTo>
                      <a:pt x="6" y="2533"/>
                      <a:pt x="10" y="2530"/>
                      <a:pt x="14" y="2530"/>
                    </a:cubicBezTo>
                    <a:cubicBezTo>
                      <a:pt x="19" y="2530"/>
                      <a:pt x="22" y="2533"/>
                      <a:pt x="22" y="2538"/>
                    </a:cubicBezTo>
                    <a:cubicBezTo>
                      <a:pt x="22" y="2542"/>
                      <a:pt x="19" y="2546"/>
                      <a:pt x="14" y="2546"/>
                    </a:cubicBezTo>
                    <a:cubicBezTo>
                      <a:pt x="10" y="2546"/>
                      <a:pt x="6" y="2542"/>
                      <a:pt x="6" y="2538"/>
                    </a:cubicBezTo>
                    <a:close/>
                    <a:moveTo>
                      <a:pt x="6" y="2506"/>
                    </a:moveTo>
                    <a:lnTo>
                      <a:pt x="6" y="2506"/>
                    </a:lnTo>
                    <a:cubicBezTo>
                      <a:pt x="6" y="2501"/>
                      <a:pt x="10" y="2498"/>
                      <a:pt x="14" y="2498"/>
                    </a:cubicBezTo>
                    <a:cubicBezTo>
                      <a:pt x="19" y="2498"/>
                      <a:pt x="22" y="2501"/>
                      <a:pt x="22" y="2506"/>
                    </a:cubicBezTo>
                    <a:cubicBezTo>
                      <a:pt x="22" y="2510"/>
                      <a:pt x="19" y="2514"/>
                      <a:pt x="14" y="2514"/>
                    </a:cubicBezTo>
                    <a:cubicBezTo>
                      <a:pt x="10" y="2514"/>
                      <a:pt x="6" y="2510"/>
                      <a:pt x="6" y="2506"/>
                    </a:cubicBezTo>
                    <a:close/>
                    <a:moveTo>
                      <a:pt x="6" y="2474"/>
                    </a:moveTo>
                    <a:lnTo>
                      <a:pt x="6" y="2474"/>
                    </a:lnTo>
                    <a:cubicBezTo>
                      <a:pt x="6" y="2469"/>
                      <a:pt x="10" y="2466"/>
                      <a:pt x="14" y="2466"/>
                    </a:cubicBezTo>
                    <a:cubicBezTo>
                      <a:pt x="19" y="2466"/>
                      <a:pt x="22" y="2469"/>
                      <a:pt x="22" y="2474"/>
                    </a:cubicBezTo>
                    <a:cubicBezTo>
                      <a:pt x="22" y="2478"/>
                      <a:pt x="19" y="2482"/>
                      <a:pt x="14" y="2482"/>
                    </a:cubicBezTo>
                    <a:cubicBezTo>
                      <a:pt x="10" y="2482"/>
                      <a:pt x="6" y="2478"/>
                      <a:pt x="6" y="2474"/>
                    </a:cubicBezTo>
                    <a:close/>
                    <a:moveTo>
                      <a:pt x="6" y="2442"/>
                    </a:moveTo>
                    <a:lnTo>
                      <a:pt x="6" y="2442"/>
                    </a:lnTo>
                    <a:cubicBezTo>
                      <a:pt x="6" y="2437"/>
                      <a:pt x="10" y="2434"/>
                      <a:pt x="14" y="2434"/>
                    </a:cubicBezTo>
                    <a:cubicBezTo>
                      <a:pt x="19" y="2434"/>
                      <a:pt x="22" y="2437"/>
                      <a:pt x="22" y="2442"/>
                    </a:cubicBezTo>
                    <a:cubicBezTo>
                      <a:pt x="22" y="2446"/>
                      <a:pt x="19" y="2450"/>
                      <a:pt x="14" y="2450"/>
                    </a:cubicBezTo>
                    <a:cubicBezTo>
                      <a:pt x="10" y="2450"/>
                      <a:pt x="6" y="2446"/>
                      <a:pt x="6" y="2442"/>
                    </a:cubicBezTo>
                    <a:close/>
                    <a:moveTo>
                      <a:pt x="6" y="2410"/>
                    </a:moveTo>
                    <a:lnTo>
                      <a:pt x="6" y="2410"/>
                    </a:lnTo>
                    <a:cubicBezTo>
                      <a:pt x="6" y="2405"/>
                      <a:pt x="10" y="2402"/>
                      <a:pt x="14" y="2402"/>
                    </a:cubicBezTo>
                    <a:cubicBezTo>
                      <a:pt x="19" y="2402"/>
                      <a:pt x="22" y="2405"/>
                      <a:pt x="22" y="2410"/>
                    </a:cubicBezTo>
                    <a:cubicBezTo>
                      <a:pt x="22" y="2414"/>
                      <a:pt x="19" y="2418"/>
                      <a:pt x="14" y="2418"/>
                    </a:cubicBezTo>
                    <a:cubicBezTo>
                      <a:pt x="10" y="2418"/>
                      <a:pt x="6" y="2414"/>
                      <a:pt x="6" y="2410"/>
                    </a:cubicBezTo>
                    <a:close/>
                    <a:moveTo>
                      <a:pt x="6" y="2378"/>
                    </a:moveTo>
                    <a:lnTo>
                      <a:pt x="6" y="2378"/>
                    </a:lnTo>
                    <a:cubicBezTo>
                      <a:pt x="6" y="2373"/>
                      <a:pt x="10" y="2370"/>
                      <a:pt x="14" y="2370"/>
                    </a:cubicBezTo>
                    <a:cubicBezTo>
                      <a:pt x="19" y="2370"/>
                      <a:pt x="22" y="2373"/>
                      <a:pt x="22" y="2378"/>
                    </a:cubicBezTo>
                    <a:cubicBezTo>
                      <a:pt x="22" y="2382"/>
                      <a:pt x="19" y="2386"/>
                      <a:pt x="14" y="2386"/>
                    </a:cubicBezTo>
                    <a:cubicBezTo>
                      <a:pt x="10" y="2386"/>
                      <a:pt x="6" y="2382"/>
                      <a:pt x="6" y="2378"/>
                    </a:cubicBezTo>
                    <a:close/>
                    <a:moveTo>
                      <a:pt x="6" y="2346"/>
                    </a:moveTo>
                    <a:lnTo>
                      <a:pt x="6" y="2346"/>
                    </a:lnTo>
                    <a:cubicBezTo>
                      <a:pt x="6" y="2341"/>
                      <a:pt x="10" y="2338"/>
                      <a:pt x="14" y="2338"/>
                    </a:cubicBezTo>
                    <a:cubicBezTo>
                      <a:pt x="19" y="2338"/>
                      <a:pt x="22" y="2341"/>
                      <a:pt x="22" y="2346"/>
                    </a:cubicBezTo>
                    <a:cubicBezTo>
                      <a:pt x="22" y="2350"/>
                      <a:pt x="19" y="2354"/>
                      <a:pt x="14" y="2354"/>
                    </a:cubicBezTo>
                    <a:cubicBezTo>
                      <a:pt x="10" y="2354"/>
                      <a:pt x="6" y="2350"/>
                      <a:pt x="6" y="2346"/>
                    </a:cubicBezTo>
                    <a:close/>
                    <a:moveTo>
                      <a:pt x="6" y="2314"/>
                    </a:moveTo>
                    <a:lnTo>
                      <a:pt x="6" y="2314"/>
                    </a:lnTo>
                    <a:cubicBezTo>
                      <a:pt x="6" y="2309"/>
                      <a:pt x="10" y="2306"/>
                      <a:pt x="14" y="2306"/>
                    </a:cubicBezTo>
                    <a:cubicBezTo>
                      <a:pt x="19" y="2306"/>
                      <a:pt x="22" y="2309"/>
                      <a:pt x="22" y="2314"/>
                    </a:cubicBezTo>
                    <a:cubicBezTo>
                      <a:pt x="22" y="2318"/>
                      <a:pt x="19" y="2322"/>
                      <a:pt x="14" y="2322"/>
                    </a:cubicBezTo>
                    <a:cubicBezTo>
                      <a:pt x="10" y="2322"/>
                      <a:pt x="6" y="2318"/>
                      <a:pt x="6" y="2314"/>
                    </a:cubicBezTo>
                    <a:close/>
                    <a:moveTo>
                      <a:pt x="6" y="2282"/>
                    </a:moveTo>
                    <a:lnTo>
                      <a:pt x="6" y="2282"/>
                    </a:lnTo>
                    <a:cubicBezTo>
                      <a:pt x="6" y="2277"/>
                      <a:pt x="10" y="2274"/>
                      <a:pt x="14" y="2274"/>
                    </a:cubicBezTo>
                    <a:cubicBezTo>
                      <a:pt x="19" y="2274"/>
                      <a:pt x="22" y="2277"/>
                      <a:pt x="22" y="2282"/>
                    </a:cubicBezTo>
                    <a:cubicBezTo>
                      <a:pt x="22" y="2286"/>
                      <a:pt x="19" y="2290"/>
                      <a:pt x="14" y="2290"/>
                    </a:cubicBezTo>
                    <a:cubicBezTo>
                      <a:pt x="10" y="2290"/>
                      <a:pt x="6" y="2286"/>
                      <a:pt x="6" y="2282"/>
                    </a:cubicBezTo>
                    <a:close/>
                    <a:moveTo>
                      <a:pt x="6" y="2250"/>
                    </a:moveTo>
                    <a:lnTo>
                      <a:pt x="6" y="2250"/>
                    </a:lnTo>
                    <a:cubicBezTo>
                      <a:pt x="6" y="2245"/>
                      <a:pt x="10" y="2242"/>
                      <a:pt x="14" y="2242"/>
                    </a:cubicBezTo>
                    <a:cubicBezTo>
                      <a:pt x="19" y="2242"/>
                      <a:pt x="22" y="2245"/>
                      <a:pt x="22" y="2250"/>
                    </a:cubicBezTo>
                    <a:cubicBezTo>
                      <a:pt x="22" y="2254"/>
                      <a:pt x="19" y="2258"/>
                      <a:pt x="14" y="2258"/>
                    </a:cubicBezTo>
                    <a:cubicBezTo>
                      <a:pt x="10" y="2258"/>
                      <a:pt x="6" y="2254"/>
                      <a:pt x="6" y="2250"/>
                    </a:cubicBezTo>
                    <a:close/>
                    <a:moveTo>
                      <a:pt x="6" y="2218"/>
                    </a:moveTo>
                    <a:lnTo>
                      <a:pt x="6" y="2218"/>
                    </a:lnTo>
                    <a:cubicBezTo>
                      <a:pt x="6" y="2213"/>
                      <a:pt x="10" y="2210"/>
                      <a:pt x="14" y="2210"/>
                    </a:cubicBezTo>
                    <a:cubicBezTo>
                      <a:pt x="19" y="2210"/>
                      <a:pt x="22" y="2213"/>
                      <a:pt x="22" y="2218"/>
                    </a:cubicBezTo>
                    <a:cubicBezTo>
                      <a:pt x="22" y="2222"/>
                      <a:pt x="19" y="2226"/>
                      <a:pt x="14" y="2226"/>
                    </a:cubicBezTo>
                    <a:cubicBezTo>
                      <a:pt x="10" y="2226"/>
                      <a:pt x="6" y="2222"/>
                      <a:pt x="6" y="2218"/>
                    </a:cubicBezTo>
                    <a:close/>
                    <a:moveTo>
                      <a:pt x="6" y="2186"/>
                    </a:moveTo>
                    <a:lnTo>
                      <a:pt x="6" y="2186"/>
                    </a:lnTo>
                    <a:cubicBezTo>
                      <a:pt x="6" y="2181"/>
                      <a:pt x="10" y="2178"/>
                      <a:pt x="14" y="2178"/>
                    </a:cubicBezTo>
                    <a:cubicBezTo>
                      <a:pt x="19" y="2178"/>
                      <a:pt x="22" y="2181"/>
                      <a:pt x="22" y="2186"/>
                    </a:cubicBezTo>
                    <a:cubicBezTo>
                      <a:pt x="22" y="2190"/>
                      <a:pt x="19" y="2194"/>
                      <a:pt x="14" y="2194"/>
                    </a:cubicBezTo>
                    <a:cubicBezTo>
                      <a:pt x="10" y="2194"/>
                      <a:pt x="6" y="2190"/>
                      <a:pt x="6" y="2186"/>
                    </a:cubicBezTo>
                    <a:close/>
                    <a:moveTo>
                      <a:pt x="6" y="2154"/>
                    </a:moveTo>
                    <a:lnTo>
                      <a:pt x="6" y="2154"/>
                    </a:lnTo>
                    <a:cubicBezTo>
                      <a:pt x="6" y="2149"/>
                      <a:pt x="10" y="2146"/>
                      <a:pt x="14" y="2146"/>
                    </a:cubicBezTo>
                    <a:cubicBezTo>
                      <a:pt x="19" y="2146"/>
                      <a:pt x="22" y="2149"/>
                      <a:pt x="22" y="2154"/>
                    </a:cubicBezTo>
                    <a:cubicBezTo>
                      <a:pt x="22" y="2158"/>
                      <a:pt x="19" y="2162"/>
                      <a:pt x="14" y="2162"/>
                    </a:cubicBezTo>
                    <a:cubicBezTo>
                      <a:pt x="10" y="2162"/>
                      <a:pt x="6" y="2158"/>
                      <a:pt x="6" y="2154"/>
                    </a:cubicBezTo>
                    <a:close/>
                    <a:moveTo>
                      <a:pt x="6" y="2122"/>
                    </a:moveTo>
                    <a:lnTo>
                      <a:pt x="6" y="2122"/>
                    </a:lnTo>
                    <a:cubicBezTo>
                      <a:pt x="6" y="2117"/>
                      <a:pt x="10" y="2114"/>
                      <a:pt x="14" y="2114"/>
                    </a:cubicBezTo>
                    <a:cubicBezTo>
                      <a:pt x="19" y="2114"/>
                      <a:pt x="22" y="2117"/>
                      <a:pt x="22" y="2122"/>
                    </a:cubicBezTo>
                    <a:cubicBezTo>
                      <a:pt x="22" y="2126"/>
                      <a:pt x="19" y="2130"/>
                      <a:pt x="14" y="2130"/>
                    </a:cubicBezTo>
                    <a:cubicBezTo>
                      <a:pt x="10" y="2130"/>
                      <a:pt x="6" y="2126"/>
                      <a:pt x="6" y="2122"/>
                    </a:cubicBezTo>
                    <a:close/>
                    <a:moveTo>
                      <a:pt x="6" y="2090"/>
                    </a:moveTo>
                    <a:lnTo>
                      <a:pt x="6" y="2090"/>
                    </a:lnTo>
                    <a:cubicBezTo>
                      <a:pt x="6" y="2085"/>
                      <a:pt x="10" y="2082"/>
                      <a:pt x="14" y="2082"/>
                    </a:cubicBezTo>
                    <a:cubicBezTo>
                      <a:pt x="19" y="2082"/>
                      <a:pt x="22" y="2085"/>
                      <a:pt x="22" y="2090"/>
                    </a:cubicBezTo>
                    <a:cubicBezTo>
                      <a:pt x="22" y="2094"/>
                      <a:pt x="19" y="2098"/>
                      <a:pt x="14" y="2098"/>
                    </a:cubicBezTo>
                    <a:cubicBezTo>
                      <a:pt x="10" y="2098"/>
                      <a:pt x="6" y="2094"/>
                      <a:pt x="6" y="2090"/>
                    </a:cubicBezTo>
                    <a:close/>
                    <a:moveTo>
                      <a:pt x="6" y="2058"/>
                    </a:moveTo>
                    <a:lnTo>
                      <a:pt x="6" y="2057"/>
                    </a:lnTo>
                    <a:cubicBezTo>
                      <a:pt x="6" y="2053"/>
                      <a:pt x="10" y="2049"/>
                      <a:pt x="14" y="2049"/>
                    </a:cubicBezTo>
                    <a:cubicBezTo>
                      <a:pt x="19" y="2049"/>
                      <a:pt x="22" y="2053"/>
                      <a:pt x="22" y="2057"/>
                    </a:cubicBezTo>
                    <a:lnTo>
                      <a:pt x="22" y="2058"/>
                    </a:lnTo>
                    <a:cubicBezTo>
                      <a:pt x="22" y="2062"/>
                      <a:pt x="19" y="2066"/>
                      <a:pt x="14" y="2066"/>
                    </a:cubicBezTo>
                    <a:cubicBezTo>
                      <a:pt x="10" y="2066"/>
                      <a:pt x="6" y="2062"/>
                      <a:pt x="6" y="2058"/>
                    </a:cubicBezTo>
                    <a:close/>
                    <a:moveTo>
                      <a:pt x="6" y="2025"/>
                    </a:moveTo>
                    <a:lnTo>
                      <a:pt x="6" y="2025"/>
                    </a:lnTo>
                    <a:cubicBezTo>
                      <a:pt x="6" y="2021"/>
                      <a:pt x="10" y="2017"/>
                      <a:pt x="14" y="2017"/>
                    </a:cubicBezTo>
                    <a:cubicBezTo>
                      <a:pt x="19" y="2017"/>
                      <a:pt x="22" y="2021"/>
                      <a:pt x="22" y="2025"/>
                    </a:cubicBezTo>
                    <a:cubicBezTo>
                      <a:pt x="22" y="2030"/>
                      <a:pt x="19" y="2033"/>
                      <a:pt x="14" y="2033"/>
                    </a:cubicBezTo>
                    <a:cubicBezTo>
                      <a:pt x="10" y="2033"/>
                      <a:pt x="6" y="2030"/>
                      <a:pt x="6" y="2025"/>
                    </a:cubicBezTo>
                    <a:close/>
                    <a:moveTo>
                      <a:pt x="6" y="1993"/>
                    </a:moveTo>
                    <a:lnTo>
                      <a:pt x="6" y="1993"/>
                    </a:lnTo>
                    <a:cubicBezTo>
                      <a:pt x="6" y="1989"/>
                      <a:pt x="10" y="1985"/>
                      <a:pt x="14" y="1985"/>
                    </a:cubicBezTo>
                    <a:cubicBezTo>
                      <a:pt x="19" y="1985"/>
                      <a:pt x="22" y="1989"/>
                      <a:pt x="22" y="1993"/>
                    </a:cubicBezTo>
                    <a:cubicBezTo>
                      <a:pt x="22" y="1998"/>
                      <a:pt x="19" y="2001"/>
                      <a:pt x="14" y="2001"/>
                    </a:cubicBezTo>
                    <a:cubicBezTo>
                      <a:pt x="10" y="2001"/>
                      <a:pt x="6" y="1998"/>
                      <a:pt x="6" y="1993"/>
                    </a:cubicBezTo>
                    <a:close/>
                    <a:moveTo>
                      <a:pt x="6" y="1961"/>
                    </a:moveTo>
                    <a:lnTo>
                      <a:pt x="6" y="1961"/>
                    </a:lnTo>
                    <a:cubicBezTo>
                      <a:pt x="6" y="1957"/>
                      <a:pt x="10" y="1953"/>
                      <a:pt x="14" y="1953"/>
                    </a:cubicBezTo>
                    <a:cubicBezTo>
                      <a:pt x="19" y="1953"/>
                      <a:pt x="22" y="1957"/>
                      <a:pt x="22" y="1961"/>
                    </a:cubicBezTo>
                    <a:cubicBezTo>
                      <a:pt x="22" y="1966"/>
                      <a:pt x="19" y="1969"/>
                      <a:pt x="14" y="1969"/>
                    </a:cubicBezTo>
                    <a:cubicBezTo>
                      <a:pt x="10" y="1969"/>
                      <a:pt x="6" y="1966"/>
                      <a:pt x="6" y="1961"/>
                    </a:cubicBezTo>
                    <a:close/>
                    <a:moveTo>
                      <a:pt x="6" y="1929"/>
                    </a:moveTo>
                    <a:lnTo>
                      <a:pt x="6" y="1929"/>
                    </a:lnTo>
                    <a:cubicBezTo>
                      <a:pt x="6" y="1925"/>
                      <a:pt x="10" y="1921"/>
                      <a:pt x="14" y="1921"/>
                    </a:cubicBezTo>
                    <a:cubicBezTo>
                      <a:pt x="19" y="1921"/>
                      <a:pt x="22" y="1925"/>
                      <a:pt x="22" y="1929"/>
                    </a:cubicBezTo>
                    <a:cubicBezTo>
                      <a:pt x="22" y="1934"/>
                      <a:pt x="19" y="1937"/>
                      <a:pt x="14" y="1937"/>
                    </a:cubicBezTo>
                    <a:cubicBezTo>
                      <a:pt x="10" y="1937"/>
                      <a:pt x="6" y="1934"/>
                      <a:pt x="6" y="1929"/>
                    </a:cubicBezTo>
                    <a:close/>
                    <a:moveTo>
                      <a:pt x="6" y="1897"/>
                    </a:moveTo>
                    <a:lnTo>
                      <a:pt x="6" y="1897"/>
                    </a:lnTo>
                    <a:cubicBezTo>
                      <a:pt x="6" y="1893"/>
                      <a:pt x="10" y="1889"/>
                      <a:pt x="14" y="1889"/>
                    </a:cubicBezTo>
                    <a:cubicBezTo>
                      <a:pt x="19" y="1889"/>
                      <a:pt x="22" y="1893"/>
                      <a:pt x="22" y="1897"/>
                    </a:cubicBezTo>
                    <a:cubicBezTo>
                      <a:pt x="22" y="1902"/>
                      <a:pt x="19" y="1905"/>
                      <a:pt x="14" y="1905"/>
                    </a:cubicBezTo>
                    <a:cubicBezTo>
                      <a:pt x="10" y="1905"/>
                      <a:pt x="6" y="1902"/>
                      <a:pt x="6" y="1897"/>
                    </a:cubicBezTo>
                    <a:close/>
                    <a:moveTo>
                      <a:pt x="6" y="1865"/>
                    </a:moveTo>
                    <a:lnTo>
                      <a:pt x="6" y="1865"/>
                    </a:lnTo>
                    <a:cubicBezTo>
                      <a:pt x="6" y="1861"/>
                      <a:pt x="10" y="1857"/>
                      <a:pt x="14" y="1857"/>
                    </a:cubicBezTo>
                    <a:cubicBezTo>
                      <a:pt x="19" y="1857"/>
                      <a:pt x="22" y="1861"/>
                      <a:pt x="22" y="1865"/>
                    </a:cubicBezTo>
                    <a:cubicBezTo>
                      <a:pt x="22" y="1870"/>
                      <a:pt x="19" y="1873"/>
                      <a:pt x="14" y="1873"/>
                    </a:cubicBezTo>
                    <a:cubicBezTo>
                      <a:pt x="10" y="1873"/>
                      <a:pt x="6" y="1870"/>
                      <a:pt x="6" y="1865"/>
                    </a:cubicBezTo>
                    <a:close/>
                    <a:moveTo>
                      <a:pt x="6" y="1833"/>
                    </a:moveTo>
                    <a:lnTo>
                      <a:pt x="6" y="1833"/>
                    </a:lnTo>
                    <a:cubicBezTo>
                      <a:pt x="6" y="1829"/>
                      <a:pt x="10" y="1825"/>
                      <a:pt x="14" y="1825"/>
                    </a:cubicBezTo>
                    <a:cubicBezTo>
                      <a:pt x="19" y="1825"/>
                      <a:pt x="22" y="1829"/>
                      <a:pt x="22" y="1833"/>
                    </a:cubicBezTo>
                    <a:cubicBezTo>
                      <a:pt x="22" y="1838"/>
                      <a:pt x="19" y="1841"/>
                      <a:pt x="14" y="1841"/>
                    </a:cubicBezTo>
                    <a:cubicBezTo>
                      <a:pt x="10" y="1841"/>
                      <a:pt x="6" y="1838"/>
                      <a:pt x="6" y="1833"/>
                    </a:cubicBezTo>
                    <a:close/>
                    <a:moveTo>
                      <a:pt x="6" y="1801"/>
                    </a:moveTo>
                    <a:lnTo>
                      <a:pt x="6" y="1801"/>
                    </a:lnTo>
                    <a:cubicBezTo>
                      <a:pt x="6" y="1797"/>
                      <a:pt x="10" y="1793"/>
                      <a:pt x="14" y="1793"/>
                    </a:cubicBezTo>
                    <a:cubicBezTo>
                      <a:pt x="19" y="1793"/>
                      <a:pt x="22" y="1797"/>
                      <a:pt x="22" y="1801"/>
                    </a:cubicBezTo>
                    <a:cubicBezTo>
                      <a:pt x="22" y="1806"/>
                      <a:pt x="19" y="1809"/>
                      <a:pt x="14" y="1809"/>
                    </a:cubicBezTo>
                    <a:cubicBezTo>
                      <a:pt x="10" y="1809"/>
                      <a:pt x="6" y="1806"/>
                      <a:pt x="6" y="1801"/>
                    </a:cubicBezTo>
                    <a:close/>
                    <a:moveTo>
                      <a:pt x="6" y="1769"/>
                    </a:moveTo>
                    <a:lnTo>
                      <a:pt x="6" y="1769"/>
                    </a:lnTo>
                    <a:cubicBezTo>
                      <a:pt x="6" y="1765"/>
                      <a:pt x="10" y="1761"/>
                      <a:pt x="14" y="1761"/>
                    </a:cubicBezTo>
                    <a:cubicBezTo>
                      <a:pt x="19" y="1761"/>
                      <a:pt x="22" y="1765"/>
                      <a:pt x="22" y="1769"/>
                    </a:cubicBezTo>
                    <a:cubicBezTo>
                      <a:pt x="22" y="1774"/>
                      <a:pt x="19" y="1777"/>
                      <a:pt x="14" y="1777"/>
                    </a:cubicBezTo>
                    <a:cubicBezTo>
                      <a:pt x="10" y="1777"/>
                      <a:pt x="6" y="1774"/>
                      <a:pt x="6" y="1769"/>
                    </a:cubicBezTo>
                    <a:close/>
                    <a:moveTo>
                      <a:pt x="6" y="1737"/>
                    </a:moveTo>
                    <a:lnTo>
                      <a:pt x="6" y="1737"/>
                    </a:lnTo>
                    <a:cubicBezTo>
                      <a:pt x="6" y="1733"/>
                      <a:pt x="10" y="1729"/>
                      <a:pt x="14" y="1729"/>
                    </a:cubicBezTo>
                    <a:cubicBezTo>
                      <a:pt x="19" y="1729"/>
                      <a:pt x="22" y="1733"/>
                      <a:pt x="22" y="1737"/>
                    </a:cubicBezTo>
                    <a:cubicBezTo>
                      <a:pt x="22" y="1742"/>
                      <a:pt x="19" y="1745"/>
                      <a:pt x="14" y="1745"/>
                    </a:cubicBezTo>
                    <a:cubicBezTo>
                      <a:pt x="10" y="1745"/>
                      <a:pt x="6" y="1742"/>
                      <a:pt x="6" y="1737"/>
                    </a:cubicBezTo>
                    <a:close/>
                    <a:moveTo>
                      <a:pt x="6" y="1705"/>
                    </a:moveTo>
                    <a:lnTo>
                      <a:pt x="6" y="1705"/>
                    </a:lnTo>
                    <a:cubicBezTo>
                      <a:pt x="6" y="1701"/>
                      <a:pt x="10" y="1697"/>
                      <a:pt x="14" y="1697"/>
                    </a:cubicBezTo>
                    <a:cubicBezTo>
                      <a:pt x="19" y="1697"/>
                      <a:pt x="22" y="1701"/>
                      <a:pt x="22" y="1705"/>
                    </a:cubicBezTo>
                    <a:cubicBezTo>
                      <a:pt x="22" y="1710"/>
                      <a:pt x="19" y="1713"/>
                      <a:pt x="14" y="1713"/>
                    </a:cubicBezTo>
                    <a:cubicBezTo>
                      <a:pt x="10" y="1713"/>
                      <a:pt x="6" y="1710"/>
                      <a:pt x="6" y="1705"/>
                    </a:cubicBezTo>
                    <a:close/>
                    <a:moveTo>
                      <a:pt x="6" y="1673"/>
                    </a:moveTo>
                    <a:lnTo>
                      <a:pt x="6" y="1673"/>
                    </a:lnTo>
                    <a:cubicBezTo>
                      <a:pt x="6" y="1669"/>
                      <a:pt x="10" y="1665"/>
                      <a:pt x="14" y="1665"/>
                    </a:cubicBezTo>
                    <a:cubicBezTo>
                      <a:pt x="19" y="1665"/>
                      <a:pt x="22" y="1669"/>
                      <a:pt x="22" y="1673"/>
                    </a:cubicBezTo>
                    <a:cubicBezTo>
                      <a:pt x="22" y="1678"/>
                      <a:pt x="19" y="1681"/>
                      <a:pt x="14" y="1681"/>
                    </a:cubicBezTo>
                    <a:cubicBezTo>
                      <a:pt x="10" y="1681"/>
                      <a:pt x="6" y="1678"/>
                      <a:pt x="6" y="1673"/>
                    </a:cubicBezTo>
                    <a:close/>
                    <a:moveTo>
                      <a:pt x="6" y="1641"/>
                    </a:moveTo>
                    <a:lnTo>
                      <a:pt x="6" y="1641"/>
                    </a:lnTo>
                    <a:cubicBezTo>
                      <a:pt x="6" y="1637"/>
                      <a:pt x="10" y="1633"/>
                      <a:pt x="14" y="1633"/>
                    </a:cubicBezTo>
                    <a:cubicBezTo>
                      <a:pt x="19" y="1633"/>
                      <a:pt x="22" y="1637"/>
                      <a:pt x="22" y="1641"/>
                    </a:cubicBezTo>
                    <a:cubicBezTo>
                      <a:pt x="22" y="1646"/>
                      <a:pt x="19" y="1649"/>
                      <a:pt x="14" y="1649"/>
                    </a:cubicBezTo>
                    <a:cubicBezTo>
                      <a:pt x="10" y="1649"/>
                      <a:pt x="6" y="1646"/>
                      <a:pt x="6" y="1641"/>
                    </a:cubicBezTo>
                    <a:close/>
                    <a:moveTo>
                      <a:pt x="6" y="1609"/>
                    </a:moveTo>
                    <a:lnTo>
                      <a:pt x="6" y="1609"/>
                    </a:lnTo>
                    <a:cubicBezTo>
                      <a:pt x="6" y="1605"/>
                      <a:pt x="10" y="1601"/>
                      <a:pt x="14" y="1601"/>
                    </a:cubicBezTo>
                    <a:cubicBezTo>
                      <a:pt x="19" y="1601"/>
                      <a:pt x="22" y="1605"/>
                      <a:pt x="22" y="1609"/>
                    </a:cubicBezTo>
                    <a:cubicBezTo>
                      <a:pt x="22" y="1614"/>
                      <a:pt x="19" y="1617"/>
                      <a:pt x="14" y="1617"/>
                    </a:cubicBezTo>
                    <a:cubicBezTo>
                      <a:pt x="10" y="1617"/>
                      <a:pt x="6" y="1614"/>
                      <a:pt x="6" y="1609"/>
                    </a:cubicBezTo>
                    <a:close/>
                    <a:moveTo>
                      <a:pt x="6" y="1577"/>
                    </a:moveTo>
                    <a:lnTo>
                      <a:pt x="6" y="1577"/>
                    </a:lnTo>
                    <a:cubicBezTo>
                      <a:pt x="6" y="1573"/>
                      <a:pt x="10" y="1569"/>
                      <a:pt x="14" y="1569"/>
                    </a:cubicBezTo>
                    <a:cubicBezTo>
                      <a:pt x="19" y="1569"/>
                      <a:pt x="22" y="1573"/>
                      <a:pt x="22" y="1577"/>
                    </a:cubicBezTo>
                    <a:cubicBezTo>
                      <a:pt x="22" y="1582"/>
                      <a:pt x="19" y="1585"/>
                      <a:pt x="14" y="1585"/>
                    </a:cubicBezTo>
                    <a:cubicBezTo>
                      <a:pt x="10" y="1585"/>
                      <a:pt x="6" y="1582"/>
                      <a:pt x="6" y="1577"/>
                    </a:cubicBezTo>
                    <a:close/>
                    <a:moveTo>
                      <a:pt x="6" y="1545"/>
                    </a:moveTo>
                    <a:lnTo>
                      <a:pt x="6" y="1545"/>
                    </a:lnTo>
                    <a:cubicBezTo>
                      <a:pt x="6" y="1541"/>
                      <a:pt x="10" y="1537"/>
                      <a:pt x="14" y="1537"/>
                    </a:cubicBezTo>
                    <a:cubicBezTo>
                      <a:pt x="19" y="1537"/>
                      <a:pt x="22" y="1541"/>
                      <a:pt x="22" y="1545"/>
                    </a:cubicBezTo>
                    <a:cubicBezTo>
                      <a:pt x="22" y="1550"/>
                      <a:pt x="19" y="1553"/>
                      <a:pt x="14" y="1553"/>
                    </a:cubicBezTo>
                    <a:cubicBezTo>
                      <a:pt x="10" y="1553"/>
                      <a:pt x="6" y="1550"/>
                      <a:pt x="6" y="1545"/>
                    </a:cubicBezTo>
                    <a:close/>
                    <a:moveTo>
                      <a:pt x="6" y="1513"/>
                    </a:moveTo>
                    <a:lnTo>
                      <a:pt x="6" y="1513"/>
                    </a:lnTo>
                    <a:cubicBezTo>
                      <a:pt x="6" y="1509"/>
                      <a:pt x="10" y="1505"/>
                      <a:pt x="14" y="1505"/>
                    </a:cubicBezTo>
                    <a:cubicBezTo>
                      <a:pt x="19" y="1505"/>
                      <a:pt x="22" y="1509"/>
                      <a:pt x="22" y="1513"/>
                    </a:cubicBezTo>
                    <a:cubicBezTo>
                      <a:pt x="22" y="1518"/>
                      <a:pt x="19" y="1521"/>
                      <a:pt x="14" y="1521"/>
                    </a:cubicBezTo>
                    <a:cubicBezTo>
                      <a:pt x="10" y="1521"/>
                      <a:pt x="6" y="1518"/>
                      <a:pt x="6" y="1513"/>
                    </a:cubicBezTo>
                    <a:close/>
                    <a:moveTo>
                      <a:pt x="6" y="1481"/>
                    </a:moveTo>
                    <a:lnTo>
                      <a:pt x="6" y="1481"/>
                    </a:lnTo>
                    <a:cubicBezTo>
                      <a:pt x="6" y="1477"/>
                      <a:pt x="10" y="1473"/>
                      <a:pt x="14" y="1473"/>
                    </a:cubicBezTo>
                    <a:cubicBezTo>
                      <a:pt x="19" y="1473"/>
                      <a:pt x="22" y="1477"/>
                      <a:pt x="22" y="1481"/>
                    </a:cubicBezTo>
                    <a:cubicBezTo>
                      <a:pt x="22" y="1486"/>
                      <a:pt x="19" y="1489"/>
                      <a:pt x="14" y="1489"/>
                    </a:cubicBezTo>
                    <a:cubicBezTo>
                      <a:pt x="10" y="1489"/>
                      <a:pt x="6" y="1486"/>
                      <a:pt x="6" y="1481"/>
                    </a:cubicBezTo>
                    <a:close/>
                    <a:moveTo>
                      <a:pt x="6" y="1449"/>
                    </a:moveTo>
                    <a:lnTo>
                      <a:pt x="6" y="1449"/>
                    </a:lnTo>
                    <a:cubicBezTo>
                      <a:pt x="6" y="1445"/>
                      <a:pt x="10" y="1441"/>
                      <a:pt x="14" y="1441"/>
                    </a:cubicBezTo>
                    <a:cubicBezTo>
                      <a:pt x="19" y="1441"/>
                      <a:pt x="22" y="1445"/>
                      <a:pt x="22" y="1449"/>
                    </a:cubicBezTo>
                    <a:cubicBezTo>
                      <a:pt x="22" y="1454"/>
                      <a:pt x="19" y="1457"/>
                      <a:pt x="14" y="1457"/>
                    </a:cubicBezTo>
                    <a:cubicBezTo>
                      <a:pt x="10" y="1457"/>
                      <a:pt x="6" y="1454"/>
                      <a:pt x="6" y="1449"/>
                    </a:cubicBezTo>
                    <a:close/>
                    <a:moveTo>
                      <a:pt x="6" y="1417"/>
                    </a:moveTo>
                    <a:lnTo>
                      <a:pt x="6" y="1417"/>
                    </a:lnTo>
                    <a:cubicBezTo>
                      <a:pt x="6" y="1413"/>
                      <a:pt x="10" y="1409"/>
                      <a:pt x="14" y="1409"/>
                    </a:cubicBezTo>
                    <a:cubicBezTo>
                      <a:pt x="19" y="1409"/>
                      <a:pt x="22" y="1413"/>
                      <a:pt x="22" y="1417"/>
                    </a:cubicBezTo>
                    <a:cubicBezTo>
                      <a:pt x="22" y="1422"/>
                      <a:pt x="19" y="1425"/>
                      <a:pt x="14" y="1425"/>
                    </a:cubicBezTo>
                    <a:cubicBezTo>
                      <a:pt x="10" y="1425"/>
                      <a:pt x="6" y="1422"/>
                      <a:pt x="6" y="1417"/>
                    </a:cubicBezTo>
                    <a:close/>
                    <a:moveTo>
                      <a:pt x="6" y="1385"/>
                    </a:moveTo>
                    <a:lnTo>
                      <a:pt x="6" y="1385"/>
                    </a:lnTo>
                    <a:cubicBezTo>
                      <a:pt x="6" y="1381"/>
                      <a:pt x="10" y="1377"/>
                      <a:pt x="14" y="1377"/>
                    </a:cubicBezTo>
                    <a:cubicBezTo>
                      <a:pt x="19" y="1377"/>
                      <a:pt x="22" y="1381"/>
                      <a:pt x="22" y="1385"/>
                    </a:cubicBezTo>
                    <a:cubicBezTo>
                      <a:pt x="22" y="1390"/>
                      <a:pt x="19" y="1393"/>
                      <a:pt x="14" y="1393"/>
                    </a:cubicBezTo>
                    <a:cubicBezTo>
                      <a:pt x="10" y="1393"/>
                      <a:pt x="6" y="1390"/>
                      <a:pt x="6" y="1385"/>
                    </a:cubicBezTo>
                    <a:close/>
                    <a:moveTo>
                      <a:pt x="6" y="1353"/>
                    </a:moveTo>
                    <a:lnTo>
                      <a:pt x="6" y="1353"/>
                    </a:lnTo>
                    <a:cubicBezTo>
                      <a:pt x="6" y="1349"/>
                      <a:pt x="10" y="1345"/>
                      <a:pt x="14" y="1345"/>
                    </a:cubicBezTo>
                    <a:cubicBezTo>
                      <a:pt x="19" y="1345"/>
                      <a:pt x="22" y="1349"/>
                      <a:pt x="22" y="1353"/>
                    </a:cubicBezTo>
                    <a:cubicBezTo>
                      <a:pt x="22" y="1358"/>
                      <a:pt x="19" y="1361"/>
                      <a:pt x="14" y="1361"/>
                    </a:cubicBezTo>
                    <a:cubicBezTo>
                      <a:pt x="10" y="1361"/>
                      <a:pt x="6" y="1358"/>
                      <a:pt x="6" y="1353"/>
                    </a:cubicBezTo>
                    <a:close/>
                    <a:moveTo>
                      <a:pt x="6" y="1321"/>
                    </a:moveTo>
                    <a:lnTo>
                      <a:pt x="6" y="1321"/>
                    </a:lnTo>
                    <a:cubicBezTo>
                      <a:pt x="6" y="1317"/>
                      <a:pt x="10" y="1313"/>
                      <a:pt x="14" y="1313"/>
                    </a:cubicBezTo>
                    <a:cubicBezTo>
                      <a:pt x="19" y="1313"/>
                      <a:pt x="22" y="1317"/>
                      <a:pt x="22" y="1321"/>
                    </a:cubicBezTo>
                    <a:cubicBezTo>
                      <a:pt x="22" y="1326"/>
                      <a:pt x="19" y="1329"/>
                      <a:pt x="14" y="1329"/>
                    </a:cubicBezTo>
                    <a:cubicBezTo>
                      <a:pt x="10" y="1329"/>
                      <a:pt x="6" y="1326"/>
                      <a:pt x="6" y="1321"/>
                    </a:cubicBezTo>
                    <a:close/>
                    <a:moveTo>
                      <a:pt x="6" y="1289"/>
                    </a:moveTo>
                    <a:lnTo>
                      <a:pt x="6" y="1289"/>
                    </a:lnTo>
                    <a:cubicBezTo>
                      <a:pt x="6" y="1285"/>
                      <a:pt x="10" y="1281"/>
                      <a:pt x="14" y="1281"/>
                    </a:cubicBezTo>
                    <a:cubicBezTo>
                      <a:pt x="19" y="1281"/>
                      <a:pt x="22" y="1285"/>
                      <a:pt x="22" y="1289"/>
                    </a:cubicBezTo>
                    <a:cubicBezTo>
                      <a:pt x="22" y="1294"/>
                      <a:pt x="19" y="1297"/>
                      <a:pt x="14" y="1297"/>
                    </a:cubicBezTo>
                    <a:cubicBezTo>
                      <a:pt x="10" y="1297"/>
                      <a:pt x="6" y="1294"/>
                      <a:pt x="6" y="1289"/>
                    </a:cubicBezTo>
                    <a:close/>
                    <a:moveTo>
                      <a:pt x="6" y="1257"/>
                    </a:moveTo>
                    <a:lnTo>
                      <a:pt x="6" y="1257"/>
                    </a:lnTo>
                    <a:cubicBezTo>
                      <a:pt x="6" y="1253"/>
                      <a:pt x="10" y="1249"/>
                      <a:pt x="14" y="1249"/>
                    </a:cubicBezTo>
                    <a:cubicBezTo>
                      <a:pt x="19" y="1249"/>
                      <a:pt x="22" y="1253"/>
                      <a:pt x="22" y="1257"/>
                    </a:cubicBezTo>
                    <a:cubicBezTo>
                      <a:pt x="22" y="1262"/>
                      <a:pt x="19" y="1265"/>
                      <a:pt x="14" y="1265"/>
                    </a:cubicBezTo>
                    <a:cubicBezTo>
                      <a:pt x="10" y="1265"/>
                      <a:pt x="6" y="1262"/>
                      <a:pt x="6" y="1257"/>
                    </a:cubicBezTo>
                    <a:close/>
                    <a:moveTo>
                      <a:pt x="7" y="1225"/>
                    </a:moveTo>
                    <a:lnTo>
                      <a:pt x="7" y="1225"/>
                    </a:lnTo>
                    <a:cubicBezTo>
                      <a:pt x="7" y="1221"/>
                      <a:pt x="10" y="1217"/>
                      <a:pt x="15" y="1217"/>
                    </a:cubicBezTo>
                    <a:cubicBezTo>
                      <a:pt x="19" y="1217"/>
                      <a:pt x="23" y="1221"/>
                      <a:pt x="23" y="1225"/>
                    </a:cubicBezTo>
                    <a:cubicBezTo>
                      <a:pt x="23" y="1230"/>
                      <a:pt x="19" y="1233"/>
                      <a:pt x="15" y="1233"/>
                    </a:cubicBezTo>
                    <a:cubicBezTo>
                      <a:pt x="10" y="1233"/>
                      <a:pt x="7" y="1230"/>
                      <a:pt x="7" y="1225"/>
                    </a:cubicBezTo>
                    <a:close/>
                    <a:moveTo>
                      <a:pt x="7" y="1193"/>
                    </a:moveTo>
                    <a:lnTo>
                      <a:pt x="7" y="1193"/>
                    </a:lnTo>
                    <a:cubicBezTo>
                      <a:pt x="7" y="1189"/>
                      <a:pt x="10" y="1185"/>
                      <a:pt x="15" y="1185"/>
                    </a:cubicBezTo>
                    <a:cubicBezTo>
                      <a:pt x="19" y="1185"/>
                      <a:pt x="23" y="1189"/>
                      <a:pt x="23" y="1193"/>
                    </a:cubicBezTo>
                    <a:cubicBezTo>
                      <a:pt x="23" y="1197"/>
                      <a:pt x="19" y="1201"/>
                      <a:pt x="15" y="1201"/>
                    </a:cubicBezTo>
                    <a:cubicBezTo>
                      <a:pt x="10" y="1201"/>
                      <a:pt x="7" y="1197"/>
                      <a:pt x="7" y="1193"/>
                    </a:cubicBezTo>
                    <a:close/>
                    <a:moveTo>
                      <a:pt x="7" y="1161"/>
                    </a:moveTo>
                    <a:lnTo>
                      <a:pt x="7" y="1161"/>
                    </a:lnTo>
                    <a:cubicBezTo>
                      <a:pt x="7" y="1157"/>
                      <a:pt x="10" y="1153"/>
                      <a:pt x="15" y="1153"/>
                    </a:cubicBezTo>
                    <a:cubicBezTo>
                      <a:pt x="19" y="1153"/>
                      <a:pt x="23" y="1157"/>
                      <a:pt x="23" y="1161"/>
                    </a:cubicBezTo>
                    <a:cubicBezTo>
                      <a:pt x="23" y="1165"/>
                      <a:pt x="19" y="1169"/>
                      <a:pt x="15" y="1169"/>
                    </a:cubicBezTo>
                    <a:cubicBezTo>
                      <a:pt x="10" y="1169"/>
                      <a:pt x="7" y="1165"/>
                      <a:pt x="7" y="1161"/>
                    </a:cubicBezTo>
                    <a:close/>
                    <a:moveTo>
                      <a:pt x="7" y="1129"/>
                    </a:moveTo>
                    <a:lnTo>
                      <a:pt x="7" y="1129"/>
                    </a:lnTo>
                    <a:cubicBezTo>
                      <a:pt x="7" y="1125"/>
                      <a:pt x="10" y="1121"/>
                      <a:pt x="15" y="1121"/>
                    </a:cubicBezTo>
                    <a:cubicBezTo>
                      <a:pt x="19" y="1121"/>
                      <a:pt x="23" y="1125"/>
                      <a:pt x="23" y="1129"/>
                    </a:cubicBezTo>
                    <a:cubicBezTo>
                      <a:pt x="23" y="1133"/>
                      <a:pt x="19" y="1137"/>
                      <a:pt x="15" y="1137"/>
                    </a:cubicBezTo>
                    <a:cubicBezTo>
                      <a:pt x="10" y="1137"/>
                      <a:pt x="7" y="1133"/>
                      <a:pt x="7" y="1129"/>
                    </a:cubicBezTo>
                    <a:close/>
                    <a:moveTo>
                      <a:pt x="7" y="1097"/>
                    </a:moveTo>
                    <a:lnTo>
                      <a:pt x="7" y="1097"/>
                    </a:lnTo>
                    <a:cubicBezTo>
                      <a:pt x="7" y="1093"/>
                      <a:pt x="10" y="1089"/>
                      <a:pt x="15" y="1089"/>
                    </a:cubicBezTo>
                    <a:cubicBezTo>
                      <a:pt x="19" y="1089"/>
                      <a:pt x="23" y="1093"/>
                      <a:pt x="23" y="1097"/>
                    </a:cubicBezTo>
                    <a:cubicBezTo>
                      <a:pt x="23" y="1101"/>
                      <a:pt x="19" y="1105"/>
                      <a:pt x="15" y="1105"/>
                    </a:cubicBezTo>
                    <a:cubicBezTo>
                      <a:pt x="10" y="1105"/>
                      <a:pt x="7" y="1101"/>
                      <a:pt x="7" y="1097"/>
                    </a:cubicBezTo>
                    <a:close/>
                    <a:moveTo>
                      <a:pt x="7" y="1065"/>
                    </a:moveTo>
                    <a:lnTo>
                      <a:pt x="7" y="1065"/>
                    </a:lnTo>
                    <a:cubicBezTo>
                      <a:pt x="7" y="1061"/>
                      <a:pt x="10" y="1057"/>
                      <a:pt x="15" y="1057"/>
                    </a:cubicBezTo>
                    <a:cubicBezTo>
                      <a:pt x="19" y="1057"/>
                      <a:pt x="23" y="1061"/>
                      <a:pt x="23" y="1065"/>
                    </a:cubicBezTo>
                    <a:cubicBezTo>
                      <a:pt x="23" y="1069"/>
                      <a:pt x="19" y="1073"/>
                      <a:pt x="15" y="1073"/>
                    </a:cubicBezTo>
                    <a:cubicBezTo>
                      <a:pt x="10" y="1073"/>
                      <a:pt x="7" y="1069"/>
                      <a:pt x="7" y="1065"/>
                    </a:cubicBezTo>
                    <a:close/>
                    <a:moveTo>
                      <a:pt x="7" y="1033"/>
                    </a:moveTo>
                    <a:lnTo>
                      <a:pt x="7" y="1033"/>
                    </a:lnTo>
                    <a:cubicBezTo>
                      <a:pt x="7" y="1029"/>
                      <a:pt x="10" y="1025"/>
                      <a:pt x="15" y="1025"/>
                    </a:cubicBezTo>
                    <a:cubicBezTo>
                      <a:pt x="19" y="1025"/>
                      <a:pt x="23" y="1029"/>
                      <a:pt x="23" y="1033"/>
                    </a:cubicBezTo>
                    <a:cubicBezTo>
                      <a:pt x="23" y="1037"/>
                      <a:pt x="19" y="1041"/>
                      <a:pt x="15" y="1041"/>
                    </a:cubicBezTo>
                    <a:cubicBezTo>
                      <a:pt x="10" y="1041"/>
                      <a:pt x="7" y="1037"/>
                      <a:pt x="7" y="1033"/>
                    </a:cubicBezTo>
                    <a:close/>
                    <a:moveTo>
                      <a:pt x="7" y="1001"/>
                    </a:moveTo>
                    <a:lnTo>
                      <a:pt x="7" y="1001"/>
                    </a:lnTo>
                    <a:cubicBezTo>
                      <a:pt x="7" y="997"/>
                      <a:pt x="10" y="993"/>
                      <a:pt x="15" y="993"/>
                    </a:cubicBezTo>
                    <a:cubicBezTo>
                      <a:pt x="19" y="993"/>
                      <a:pt x="23" y="997"/>
                      <a:pt x="23" y="1001"/>
                    </a:cubicBezTo>
                    <a:cubicBezTo>
                      <a:pt x="23" y="1005"/>
                      <a:pt x="19" y="1009"/>
                      <a:pt x="15" y="1009"/>
                    </a:cubicBezTo>
                    <a:cubicBezTo>
                      <a:pt x="10" y="1009"/>
                      <a:pt x="7" y="1005"/>
                      <a:pt x="7" y="1001"/>
                    </a:cubicBezTo>
                    <a:close/>
                    <a:moveTo>
                      <a:pt x="7" y="969"/>
                    </a:moveTo>
                    <a:lnTo>
                      <a:pt x="7" y="969"/>
                    </a:lnTo>
                    <a:cubicBezTo>
                      <a:pt x="7" y="965"/>
                      <a:pt x="10" y="961"/>
                      <a:pt x="15" y="961"/>
                    </a:cubicBezTo>
                    <a:cubicBezTo>
                      <a:pt x="19" y="961"/>
                      <a:pt x="23" y="965"/>
                      <a:pt x="23" y="969"/>
                    </a:cubicBezTo>
                    <a:cubicBezTo>
                      <a:pt x="23" y="973"/>
                      <a:pt x="19" y="977"/>
                      <a:pt x="15" y="977"/>
                    </a:cubicBezTo>
                    <a:cubicBezTo>
                      <a:pt x="10" y="977"/>
                      <a:pt x="7" y="973"/>
                      <a:pt x="7" y="969"/>
                    </a:cubicBezTo>
                    <a:close/>
                    <a:moveTo>
                      <a:pt x="7" y="937"/>
                    </a:moveTo>
                    <a:lnTo>
                      <a:pt x="7" y="937"/>
                    </a:lnTo>
                    <a:cubicBezTo>
                      <a:pt x="7" y="933"/>
                      <a:pt x="10" y="929"/>
                      <a:pt x="15" y="929"/>
                    </a:cubicBezTo>
                    <a:cubicBezTo>
                      <a:pt x="19" y="929"/>
                      <a:pt x="23" y="933"/>
                      <a:pt x="23" y="937"/>
                    </a:cubicBezTo>
                    <a:cubicBezTo>
                      <a:pt x="23" y="941"/>
                      <a:pt x="19" y="945"/>
                      <a:pt x="15" y="945"/>
                    </a:cubicBezTo>
                    <a:cubicBezTo>
                      <a:pt x="10" y="945"/>
                      <a:pt x="7" y="941"/>
                      <a:pt x="7" y="937"/>
                    </a:cubicBezTo>
                    <a:close/>
                    <a:moveTo>
                      <a:pt x="7" y="905"/>
                    </a:moveTo>
                    <a:lnTo>
                      <a:pt x="7" y="905"/>
                    </a:lnTo>
                    <a:cubicBezTo>
                      <a:pt x="7" y="900"/>
                      <a:pt x="10" y="897"/>
                      <a:pt x="15" y="897"/>
                    </a:cubicBezTo>
                    <a:cubicBezTo>
                      <a:pt x="19" y="897"/>
                      <a:pt x="23" y="900"/>
                      <a:pt x="23" y="905"/>
                    </a:cubicBezTo>
                    <a:cubicBezTo>
                      <a:pt x="23" y="909"/>
                      <a:pt x="19" y="913"/>
                      <a:pt x="15" y="913"/>
                    </a:cubicBezTo>
                    <a:cubicBezTo>
                      <a:pt x="10" y="913"/>
                      <a:pt x="7" y="909"/>
                      <a:pt x="7" y="905"/>
                    </a:cubicBezTo>
                    <a:close/>
                    <a:moveTo>
                      <a:pt x="7" y="873"/>
                    </a:moveTo>
                    <a:lnTo>
                      <a:pt x="7" y="873"/>
                    </a:lnTo>
                    <a:cubicBezTo>
                      <a:pt x="7" y="868"/>
                      <a:pt x="10" y="865"/>
                      <a:pt x="15" y="865"/>
                    </a:cubicBezTo>
                    <a:cubicBezTo>
                      <a:pt x="19" y="865"/>
                      <a:pt x="23" y="868"/>
                      <a:pt x="23" y="873"/>
                    </a:cubicBezTo>
                    <a:cubicBezTo>
                      <a:pt x="23" y="877"/>
                      <a:pt x="19" y="881"/>
                      <a:pt x="15" y="881"/>
                    </a:cubicBezTo>
                    <a:cubicBezTo>
                      <a:pt x="10" y="881"/>
                      <a:pt x="7" y="877"/>
                      <a:pt x="7" y="873"/>
                    </a:cubicBezTo>
                    <a:close/>
                    <a:moveTo>
                      <a:pt x="7" y="841"/>
                    </a:moveTo>
                    <a:lnTo>
                      <a:pt x="7" y="841"/>
                    </a:lnTo>
                    <a:cubicBezTo>
                      <a:pt x="7" y="836"/>
                      <a:pt x="10" y="833"/>
                      <a:pt x="15" y="833"/>
                    </a:cubicBezTo>
                    <a:cubicBezTo>
                      <a:pt x="19" y="833"/>
                      <a:pt x="23" y="836"/>
                      <a:pt x="23" y="841"/>
                    </a:cubicBezTo>
                    <a:cubicBezTo>
                      <a:pt x="23" y="845"/>
                      <a:pt x="19" y="849"/>
                      <a:pt x="15" y="849"/>
                    </a:cubicBezTo>
                    <a:cubicBezTo>
                      <a:pt x="10" y="849"/>
                      <a:pt x="7" y="845"/>
                      <a:pt x="7" y="841"/>
                    </a:cubicBezTo>
                    <a:close/>
                    <a:moveTo>
                      <a:pt x="7" y="809"/>
                    </a:moveTo>
                    <a:lnTo>
                      <a:pt x="7" y="809"/>
                    </a:lnTo>
                    <a:cubicBezTo>
                      <a:pt x="7" y="804"/>
                      <a:pt x="10" y="801"/>
                      <a:pt x="15" y="801"/>
                    </a:cubicBezTo>
                    <a:cubicBezTo>
                      <a:pt x="19" y="801"/>
                      <a:pt x="23" y="804"/>
                      <a:pt x="23" y="809"/>
                    </a:cubicBezTo>
                    <a:cubicBezTo>
                      <a:pt x="23" y="813"/>
                      <a:pt x="19" y="817"/>
                      <a:pt x="15" y="817"/>
                    </a:cubicBezTo>
                    <a:cubicBezTo>
                      <a:pt x="10" y="817"/>
                      <a:pt x="7" y="813"/>
                      <a:pt x="7" y="809"/>
                    </a:cubicBezTo>
                    <a:close/>
                    <a:moveTo>
                      <a:pt x="7" y="777"/>
                    </a:moveTo>
                    <a:lnTo>
                      <a:pt x="7" y="777"/>
                    </a:lnTo>
                    <a:cubicBezTo>
                      <a:pt x="7" y="772"/>
                      <a:pt x="10" y="769"/>
                      <a:pt x="15" y="769"/>
                    </a:cubicBezTo>
                    <a:cubicBezTo>
                      <a:pt x="19" y="769"/>
                      <a:pt x="23" y="772"/>
                      <a:pt x="23" y="777"/>
                    </a:cubicBezTo>
                    <a:cubicBezTo>
                      <a:pt x="23" y="781"/>
                      <a:pt x="19" y="785"/>
                      <a:pt x="15" y="785"/>
                    </a:cubicBezTo>
                    <a:cubicBezTo>
                      <a:pt x="10" y="785"/>
                      <a:pt x="7" y="781"/>
                      <a:pt x="7" y="777"/>
                    </a:cubicBezTo>
                    <a:close/>
                    <a:moveTo>
                      <a:pt x="7" y="745"/>
                    </a:moveTo>
                    <a:lnTo>
                      <a:pt x="7" y="745"/>
                    </a:lnTo>
                    <a:cubicBezTo>
                      <a:pt x="7" y="740"/>
                      <a:pt x="10" y="737"/>
                      <a:pt x="15" y="737"/>
                    </a:cubicBezTo>
                    <a:cubicBezTo>
                      <a:pt x="19" y="737"/>
                      <a:pt x="23" y="740"/>
                      <a:pt x="23" y="745"/>
                    </a:cubicBezTo>
                    <a:cubicBezTo>
                      <a:pt x="23" y="749"/>
                      <a:pt x="19" y="753"/>
                      <a:pt x="15" y="753"/>
                    </a:cubicBezTo>
                    <a:cubicBezTo>
                      <a:pt x="10" y="753"/>
                      <a:pt x="7" y="749"/>
                      <a:pt x="7" y="745"/>
                    </a:cubicBezTo>
                    <a:close/>
                    <a:moveTo>
                      <a:pt x="7" y="713"/>
                    </a:moveTo>
                    <a:lnTo>
                      <a:pt x="7" y="713"/>
                    </a:lnTo>
                    <a:cubicBezTo>
                      <a:pt x="7" y="708"/>
                      <a:pt x="10" y="705"/>
                      <a:pt x="15" y="705"/>
                    </a:cubicBezTo>
                    <a:cubicBezTo>
                      <a:pt x="19" y="705"/>
                      <a:pt x="23" y="708"/>
                      <a:pt x="23" y="713"/>
                    </a:cubicBezTo>
                    <a:cubicBezTo>
                      <a:pt x="23" y="717"/>
                      <a:pt x="19" y="721"/>
                      <a:pt x="15" y="721"/>
                    </a:cubicBezTo>
                    <a:cubicBezTo>
                      <a:pt x="10" y="721"/>
                      <a:pt x="7" y="717"/>
                      <a:pt x="7" y="713"/>
                    </a:cubicBezTo>
                    <a:close/>
                    <a:moveTo>
                      <a:pt x="7" y="681"/>
                    </a:moveTo>
                    <a:lnTo>
                      <a:pt x="7" y="681"/>
                    </a:lnTo>
                    <a:cubicBezTo>
                      <a:pt x="7" y="676"/>
                      <a:pt x="10" y="673"/>
                      <a:pt x="15" y="673"/>
                    </a:cubicBezTo>
                    <a:cubicBezTo>
                      <a:pt x="19" y="673"/>
                      <a:pt x="23" y="676"/>
                      <a:pt x="23" y="681"/>
                    </a:cubicBezTo>
                    <a:cubicBezTo>
                      <a:pt x="23" y="685"/>
                      <a:pt x="19" y="689"/>
                      <a:pt x="15" y="689"/>
                    </a:cubicBezTo>
                    <a:cubicBezTo>
                      <a:pt x="10" y="689"/>
                      <a:pt x="7" y="685"/>
                      <a:pt x="7" y="681"/>
                    </a:cubicBezTo>
                    <a:close/>
                    <a:moveTo>
                      <a:pt x="7" y="649"/>
                    </a:moveTo>
                    <a:lnTo>
                      <a:pt x="7" y="649"/>
                    </a:lnTo>
                    <a:cubicBezTo>
                      <a:pt x="7" y="644"/>
                      <a:pt x="10" y="641"/>
                      <a:pt x="15" y="641"/>
                    </a:cubicBezTo>
                    <a:cubicBezTo>
                      <a:pt x="19" y="641"/>
                      <a:pt x="23" y="644"/>
                      <a:pt x="23" y="649"/>
                    </a:cubicBezTo>
                    <a:cubicBezTo>
                      <a:pt x="23" y="653"/>
                      <a:pt x="19" y="657"/>
                      <a:pt x="15" y="657"/>
                    </a:cubicBezTo>
                    <a:cubicBezTo>
                      <a:pt x="10" y="657"/>
                      <a:pt x="7" y="653"/>
                      <a:pt x="7" y="649"/>
                    </a:cubicBezTo>
                    <a:close/>
                    <a:moveTo>
                      <a:pt x="7" y="617"/>
                    </a:moveTo>
                    <a:lnTo>
                      <a:pt x="7" y="617"/>
                    </a:lnTo>
                    <a:cubicBezTo>
                      <a:pt x="7" y="612"/>
                      <a:pt x="10" y="609"/>
                      <a:pt x="15" y="609"/>
                    </a:cubicBezTo>
                    <a:cubicBezTo>
                      <a:pt x="19" y="609"/>
                      <a:pt x="23" y="612"/>
                      <a:pt x="23" y="617"/>
                    </a:cubicBezTo>
                    <a:cubicBezTo>
                      <a:pt x="23" y="621"/>
                      <a:pt x="19" y="625"/>
                      <a:pt x="15" y="625"/>
                    </a:cubicBezTo>
                    <a:cubicBezTo>
                      <a:pt x="10" y="625"/>
                      <a:pt x="7" y="621"/>
                      <a:pt x="7" y="617"/>
                    </a:cubicBezTo>
                    <a:close/>
                    <a:moveTo>
                      <a:pt x="7" y="585"/>
                    </a:moveTo>
                    <a:lnTo>
                      <a:pt x="7" y="585"/>
                    </a:lnTo>
                    <a:cubicBezTo>
                      <a:pt x="7" y="580"/>
                      <a:pt x="10" y="577"/>
                      <a:pt x="15" y="577"/>
                    </a:cubicBezTo>
                    <a:cubicBezTo>
                      <a:pt x="19" y="577"/>
                      <a:pt x="23" y="580"/>
                      <a:pt x="23" y="585"/>
                    </a:cubicBezTo>
                    <a:cubicBezTo>
                      <a:pt x="23" y="589"/>
                      <a:pt x="19" y="593"/>
                      <a:pt x="15" y="593"/>
                    </a:cubicBezTo>
                    <a:cubicBezTo>
                      <a:pt x="10" y="593"/>
                      <a:pt x="7" y="589"/>
                      <a:pt x="7" y="585"/>
                    </a:cubicBezTo>
                    <a:close/>
                    <a:moveTo>
                      <a:pt x="7" y="553"/>
                    </a:moveTo>
                    <a:lnTo>
                      <a:pt x="7" y="553"/>
                    </a:lnTo>
                    <a:cubicBezTo>
                      <a:pt x="7" y="548"/>
                      <a:pt x="10" y="545"/>
                      <a:pt x="15" y="545"/>
                    </a:cubicBezTo>
                    <a:cubicBezTo>
                      <a:pt x="19" y="545"/>
                      <a:pt x="23" y="548"/>
                      <a:pt x="23" y="553"/>
                    </a:cubicBezTo>
                    <a:cubicBezTo>
                      <a:pt x="23" y="557"/>
                      <a:pt x="19" y="561"/>
                      <a:pt x="15" y="561"/>
                    </a:cubicBezTo>
                    <a:cubicBezTo>
                      <a:pt x="10" y="561"/>
                      <a:pt x="7" y="557"/>
                      <a:pt x="7" y="553"/>
                    </a:cubicBezTo>
                    <a:close/>
                    <a:moveTo>
                      <a:pt x="7" y="521"/>
                    </a:moveTo>
                    <a:lnTo>
                      <a:pt x="7" y="521"/>
                    </a:lnTo>
                    <a:cubicBezTo>
                      <a:pt x="7" y="516"/>
                      <a:pt x="10" y="513"/>
                      <a:pt x="15" y="513"/>
                    </a:cubicBezTo>
                    <a:cubicBezTo>
                      <a:pt x="19" y="513"/>
                      <a:pt x="23" y="516"/>
                      <a:pt x="23" y="521"/>
                    </a:cubicBezTo>
                    <a:cubicBezTo>
                      <a:pt x="23" y="525"/>
                      <a:pt x="19" y="529"/>
                      <a:pt x="15" y="529"/>
                    </a:cubicBezTo>
                    <a:cubicBezTo>
                      <a:pt x="10" y="529"/>
                      <a:pt x="7" y="525"/>
                      <a:pt x="7" y="521"/>
                    </a:cubicBezTo>
                    <a:close/>
                    <a:moveTo>
                      <a:pt x="7" y="489"/>
                    </a:moveTo>
                    <a:lnTo>
                      <a:pt x="7" y="489"/>
                    </a:lnTo>
                    <a:cubicBezTo>
                      <a:pt x="7" y="484"/>
                      <a:pt x="10" y="481"/>
                      <a:pt x="15" y="481"/>
                    </a:cubicBezTo>
                    <a:cubicBezTo>
                      <a:pt x="19" y="481"/>
                      <a:pt x="23" y="484"/>
                      <a:pt x="23" y="489"/>
                    </a:cubicBezTo>
                    <a:cubicBezTo>
                      <a:pt x="23" y="493"/>
                      <a:pt x="19" y="497"/>
                      <a:pt x="15" y="497"/>
                    </a:cubicBezTo>
                    <a:cubicBezTo>
                      <a:pt x="10" y="497"/>
                      <a:pt x="7" y="493"/>
                      <a:pt x="7" y="489"/>
                    </a:cubicBezTo>
                    <a:close/>
                    <a:moveTo>
                      <a:pt x="7" y="457"/>
                    </a:moveTo>
                    <a:lnTo>
                      <a:pt x="7" y="457"/>
                    </a:lnTo>
                    <a:cubicBezTo>
                      <a:pt x="7" y="452"/>
                      <a:pt x="10" y="449"/>
                      <a:pt x="15" y="449"/>
                    </a:cubicBezTo>
                    <a:cubicBezTo>
                      <a:pt x="19" y="449"/>
                      <a:pt x="23" y="452"/>
                      <a:pt x="23" y="457"/>
                    </a:cubicBezTo>
                    <a:cubicBezTo>
                      <a:pt x="23" y="461"/>
                      <a:pt x="19" y="465"/>
                      <a:pt x="15" y="465"/>
                    </a:cubicBezTo>
                    <a:cubicBezTo>
                      <a:pt x="10" y="465"/>
                      <a:pt x="7" y="461"/>
                      <a:pt x="7" y="457"/>
                    </a:cubicBezTo>
                    <a:close/>
                    <a:moveTo>
                      <a:pt x="7" y="425"/>
                    </a:moveTo>
                    <a:lnTo>
                      <a:pt x="7" y="425"/>
                    </a:lnTo>
                    <a:cubicBezTo>
                      <a:pt x="7" y="420"/>
                      <a:pt x="10" y="417"/>
                      <a:pt x="15" y="417"/>
                    </a:cubicBezTo>
                    <a:cubicBezTo>
                      <a:pt x="19" y="417"/>
                      <a:pt x="23" y="420"/>
                      <a:pt x="23" y="425"/>
                    </a:cubicBezTo>
                    <a:cubicBezTo>
                      <a:pt x="23" y="429"/>
                      <a:pt x="19" y="433"/>
                      <a:pt x="15" y="433"/>
                    </a:cubicBezTo>
                    <a:cubicBezTo>
                      <a:pt x="10" y="433"/>
                      <a:pt x="7" y="429"/>
                      <a:pt x="7" y="425"/>
                    </a:cubicBezTo>
                    <a:close/>
                    <a:moveTo>
                      <a:pt x="7" y="393"/>
                    </a:moveTo>
                    <a:lnTo>
                      <a:pt x="7" y="393"/>
                    </a:lnTo>
                    <a:cubicBezTo>
                      <a:pt x="7" y="388"/>
                      <a:pt x="10" y="385"/>
                      <a:pt x="15" y="385"/>
                    </a:cubicBezTo>
                    <a:cubicBezTo>
                      <a:pt x="19" y="385"/>
                      <a:pt x="23" y="388"/>
                      <a:pt x="23" y="393"/>
                    </a:cubicBezTo>
                    <a:cubicBezTo>
                      <a:pt x="23" y="397"/>
                      <a:pt x="19" y="401"/>
                      <a:pt x="15" y="401"/>
                    </a:cubicBezTo>
                    <a:cubicBezTo>
                      <a:pt x="10" y="401"/>
                      <a:pt x="7" y="397"/>
                      <a:pt x="7" y="393"/>
                    </a:cubicBezTo>
                    <a:close/>
                    <a:moveTo>
                      <a:pt x="7" y="361"/>
                    </a:moveTo>
                    <a:lnTo>
                      <a:pt x="7" y="361"/>
                    </a:lnTo>
                    <a:cubicBezTo>
                      <a:pt x="7" y="356"/>
                      <a:pt x="10" y="353"/>
                      <a:pt x="15" y="353"/>
                    </a:cubicBezTo>
                    <a:cubicBezTo>
                      <a:pt x="19" y="353"/>
                      <a:pt x="23" y="356"/>
                      <a:pt x="23" y="361"/>
                    </a:cubicBezTo>
                    <a:cubicBezTo>
                      <a:pt x="23" y="365"/>
                      <a:pt x="19" y="369"/>
                      <a:pt x="15" y="369"/>
                    </a:cubicBezTo>
                    <a:cubicBezTo>
                      <a:pt x="10" y="369"/>
                      <a:pt x="7" y="365"/>
                      <a:pt x="7" y="361"/>
                    </a:cubicBezTo>
                    <a:close/>
                    <a:moveTo>
                      <a:pt x="7" y="329"/>
                    </a:moveTo>
                    <a:lnTo>
                      <a:pt x="7" y="329"/>
                    </a:lnTo>
                    <a:cubicBezTo>
                      <a:pt x="7" y="324"/>
                      <a:pt x="10" y="321"/>
                      <a:pt x="15" y="321"/>
                    </a:cubicBezTo>
                    <a:cubicBezTo>
                      <a:pt x="19" y="321"/>
                      <a:pt x="23" y="324"/>
                      <a:pt x="23" y="329"/>
                    </a:cubicBezTo>
                    <a:cubicBezTo>
                      <a:pt x="23" y="333"/>
                      <a:pt x="19" y="337"/>
                      <a:pt x="15" y="337"/>
                    </a:cubicBezTo>
                    <a:cubicBezTo>
                      <a:pt x="10" y="337"/>
                      <a:pt x="7" y="333"/>
                      <a:pt x="7" y="329"/>
                    </a:cubicBezTo>
                    <a:close/>
                    <a:moveTo>
                      <a:pt x="7" y="297"/>
                    </a:moveTo>
                    <a:lnTo>
                      <a:pt x="7" y="297"/>
                    </a:lnTo>
                    <a:cubicBezTo>
                      <a:pt x="7" y="292"/>
                      <a:pt x="10" y="289"/>
                      <a:pt x="15" y="289"/>
                    </a:cubicBezTo>
                    <a:cubicBezTo>
                      <a:pt x="19" y="289"/>
                      <a:pt x="23" y="292"/>
                      <a:pt x="23" y="297"/>
                    </a:cubicBezTo>
                    <a:cubicBezTo>
                      <a:pt x="23" y="301"/>
                      <a:pt x="19" y="305"/>
                      <a:pt x="15" y="305"/>
                    </a:cubicBezTo>
                    <a:cubicBezTo>
                      <a:pt x="10" y="305"/>
                      <a:pt x="7" y="301"/>
                      <a:pt x="7" y="297"/>
                    </a:cubicBezTo>
                    <a:close/>
                    <a:moveTo>
                      <a:pt x="7" y="265"/>
                    </a:moveTo>
                    <a:lnTo>
                      <a:pt x="7" y="265"/>
                    </a:lnTo>
                    <a:cubicBezTo>
                      <a:pt x="7" y="260"/>
                      <a:pt x="10" y="257"/>
                      <a:pt x="15" y="257"/>
                    </a:cubicBezTo>
                    <a:cubicBezTo>
                      <a:pt x="19" y="257"/>
                      <a:pt x="23" y="260"/>
                      <a:pt x="23" y="265"/>
                    </a:cubicBezTo>
                    <a:cubicBezTo>
                      <a:pt x="23" y="269"/>
                      <a:pt x="19" y="273"/>
                      <a:pt x="15" y="273"/>
                    </a:cubicBezTo>
                    <a:cubicBezTo>
                      <a:pt x="10" y="273"/>
                      <a:pt x="7" y="269"/>
                      <a:pt x="7" y="265"/>
                    </a:cubicBezTo>
                    <a:close/>
                    <a:moveTo>
                      <a:pt x="7" y="233"/>
                    </a:moveTo>
                    <a:lnTo>
                      <a:pt x="7" y="233"/>
                    </a:lnTo>
                    <a:cubicBezTo>
                      <a:pt x="7" y="228"/>
                      <a:pt x="10" y="225"/>
                      <a:pt x="15" y="225"/>
                    </a:cubicBezTo>
                    <a:cubicBezTo>
                      <a:pt x="19" y="225"/>
                      <a:pt x="23" y="228"/>
                      <a:pt x="23" y="233"/>
                    </a:cubicBezTo>
                    <a:cubicBezTo>
                      <a:pt x="23" y="237"/>
                      <a:pt x="19" y="241"/>
                      <a:pt x="15" y="241"/>
                    </a:cubicBezTo>
                    <a:cubicBezTo>
                      <a:pt x="10" y="241"/>
                      <a:pt x="7" y="237"/>
                      <a:pt x="7" y="233"/>
                    </a:cubicBezTo>
                    <a:close/>
                    <a:moveTo>
                      <a:pt x="7" y="201"/>
                    </a:moveTo>
                    <a:lnTo>
                      <a:pt x="7" y="201"/>
                    </a:lnTo>
                    <a:cubicBezTo>
                      <a:pt x="7" y="196"/>
                      <a:pt x="10" y="193"/>
                      <a:pt x="15" y="193"/>
                    </a:cubicBezTo>
                    <a:cubicBezTo>
                      <a:pt x="19" y="193"/>
                      <a:pt x="23" y="196"/>
                      <a:pt x="23" y="201"/>
                    </a:cubicBezTo>
                    <a:cubicBezTo>
                      <a:pt x="23" y="205"/>
                      <a:pt x="19" y="209"/>
                      <a:pt x="15" y="209"/>
                    </a:cubicBezTo>
                    <a:cubicBezTo>
                      <a:pt x="10" y="209"/>
                      <a:pt x="7" y="205"/>
                      <a:pt x="7" y="201"/>
                    </a:cubicBezTo>
                    <a:close/>
                    <a:moveTo>
                      <a:pt x="7" y="169"/>
                    </a:moveTo>
                    <a:lnTo>
                      <a:pt x="7" y="169"/>
                    </a:lnTo>
                    <a:cubicBezTo>
                      <a:pt x="7" y="164"/>
                      <a:pt x="10" y="161"/>
                      <a:pt x="15" y="161"/>
                    </a:cubicBezTo>
                    <a:cubicBezTo>
                      <a:pt x="19" y="161"/>
                      <a:pt x="23" y="164"/>
                      <a:pt x="23" y="169"/>
                    </a:cubicBezTo>
                    <a:cubicBezTo>
                      <a:pt x="23" y="173"/>
                      <a:pt x="19" y="177"/>
                      <a:pt x="15" y="177"/>
                    </a:cubicBezTo>
                    <a:cubicBezTo>
                      <a:pt x="10" y="177"/>
                      <a:pt x="7" y="173"/>
                      <a:pt x="7" y="169"/>
                    </a:cubicBezTo>
                    <a:close/>
                    <a:moveTo>
                      <a:pt x="7" y="137"/>
                    </a:moveTo>
                    <a:lnTo>
                      <a:pt x="7" y="137"/>
                    </a:lnTo>
                    <a:cubicBezTo>
                      <a:pt x="7" y="132"/>
                      <a:pt x="10" y="129"/>
                      <a:pt x="15" y="129"/>
                    </a:cubicBezTo>
                    <a:cubicBezTo>
                      <a:pt x="19" y="129"/>
                      <a:pt x="23" y="132"/>
                      <a:pt x="23" y="137"/>
                    </a:cubicBezTo>
                    <a:cubicBezTo>
                      <a:pt x="23" y="141"/>
                      <a:pt x="19" y="145"/>
                      <a:pt x="15" y="145"/>
                    </a:cubicBezTo>
                    <a:cubicBezTo>
                      <a:pt x="10" y="145"/>
                      <a:pt x="7" y="141"/>
                      <a:pt x="7" y="137"/>
                    </a:cubicBezTo>
                    <a:close/>
                    <a:moveTo>
                      <a:pt x="7" y="105"/>
                    </a:moveTo>
                    <a:lnTo>
                      <a:pt x="7" y="105"/>
                    </a:lnTo>
                    <a:cubicBezTo>
                      <a:pt x="7" y="100"/>
                      <a:pt x="10" y="97"/>
                      <a:pt x="15" y="97"/>
                    </a:cubicBezTo>
                    <a:cubicBezTo>
                      <a:pt x="19" y="97"/>
                      <a:pt x="23" y="100"/>
                      <a:pt x="23" y="105"/>
                    </a:cubicBezTo>
                    <a:cubicBezTo>
                      <a:pt x="23" y="109"/>
                      <a:pt x="19" y="113"/>
                      <a:pt x="15" y="113"/>
                    </a:cubicBezTo>
                    <a:cubicBezTo>
                      <a:pt x="10" y="113"/>
                      <a:pt x="7" y="109"/>
                      <a:pt x="7" y="105"/>
                    </a:cubicBezTo>
                    <a:close/>
                    <a:moveTo>
                      <a:pt x="7" y="73"/>
                    </a:moveTo>
                    <a:lnTo>
                      <a:pt x="7" y="72"/>
                    </a:lnTo>
                    <a:cubicBezTo>
                      <a:pt x="7" y="68"/>
                      <a:pt x="10" y="64"/>
                      <a:pt x="15" y="64"/>
                    </a:cubicBezTo>
                    <a:cubicBezTo>
                      <a:pt x="19" y="64"/>
                      <a:pt x="23" y="68"/>
                      <a:pt x="23" y="72"/>
                    </a:cubicBezTo>
                    <a:lnTo>
                      <a:pt x="23" y="73"/>
                    </a:lnTo>
                    <a:cubicBezTo>
                      <a:pt x="23" y="77"/>
                      <a:pt x="19" y="81"/>
                      <a:pt x="15" y="81"/>
                    </a:cubicBezTo>
                    <a:cubicBezTo>
                      <a:pt x="10" y="81"/>
                      <a:pt x="7" y="77"/>
                      <a:pt x="7" y="73"/>
                    </a:cubicBezTo>
                    <a:close/>
                    <a:moveTo>
                      <a:pt x="7" y="40"/>
                    </a:moveTo>
                    <a:lnTo>
                      <a:pt x="7" y="40"/>
                    </a:lnTo>
                    <a:cubicBezTo>
                      <a:pt x="7" y="36"/>
                      <a:pt x="10" y="32"/>
                      <a:pt x="15" y="32"/>
                    </a:cubicBezTo>
                    <a:cubicBezTo>
                      <a:pt x="19" y="32"/>
                      <a:pt x="23" y="36"/>
                      <a:pt x="23" y="40"/>
                    </a:cubicBezTo>
                    <a:cubicBezTo>
                      <a:pt x="23" y="45"/>
                      <a:pt x="19" y="48"/>
                      <a:pt x="15" y="48"/>
                    </a:cubicBezTo>
                    <a:cubicBezTo>
                      <a:pt x="10" y="48"/>
                      <a:pt x="7" y="45"/>
                      <a:pt x="7" y="40"/>
                    </a:cubicBezTo>
                    <a:close/>
                    <a:moveTo>
                      <a:pt x="7" y="8"/>
                    </a:moveTo>
                    <a:lnTo>
                      <a:pt x="7" y="8"/>
                    </a:lnTo>
                    <a:cubicBezTo>
                      <a:pt x="7" y="4"/>
                      <a:pt x="10" y="0"/>
                      <a:pt x="15" y="0"/>
                    </a:cubicBezTo>
                    <a:cubicBezTo>
                      <a:pt x="19" y="0"/>
                      <a:pt x="23" y="4"/>
                      <a:pt x="23" y="8"/>
                    </a:cubicBezTo>
                    <a:cubicBezTo>
                      <a:pt x="23" y="13"/>
                      <a:pt x="19" y="16"/>
                      <a:pt x="15" y="16"/>
                    </a:cubicBezTo>
                    <a:cubicBezTo>
                      <a:pt x="10" y="16"/>
                      <a:pt x="7" y="13"/>
                      <a:pt x="7" y="8"/>
                    </a:cubicBezTo>
                    <a:close/>
                  </a:path>
                </a:pathLst>
              </a:custGeom>
              <a:solidFill>
                <a:srgbClr val="000000"/>
              </a:solidFill>
              <a:ln w="3175">
                <a:solidFill>
                  <a:srgbClr val="C0C0C0"/>
                </a:solidFill>
                <a:bevel/>
                <a:headEnd/>
                <a:tailEnd/>
              </a:ln>
            </p:spPr>
            <p:txBody>
              <a:bodyPr/>
              <a:lstStyle/>
              <a:p>
                <a:endParaRPr lang="en-US"/>
              </a:p>
            </p:txBody>
          </p:sp>
          <p:sp>
            <p:nvSpPr>
              <p:cNvPr id="2064" name="Freeform 10"/>
              <p:cNvSpPr>
                <a:spLocks noEditPoints="1"/>
              </p:cNvSpPr>
              <p:nvPr/>
            </p:nvSpPr>
            <p:spPr bwMode="auto">
              <a:xfrm>
                <a:off x="1521" y="590"/>
                <a:ext cx="3" cy="2946"/>
              </a:xfrm>
              <a:custGeom>
                <a:avLst/>
                <a:gdLst>
                  <a:gd name="T0" fmla="*/ 0 w 23"/>
                  <a:gd name="T1" fmla="*/ 0 h 27839"/>
                  <a:gd name="T2" fmla="*/ 0 w 23"/>
                  <a:gd name="T3" fmla="*/ 0 h 27839"/>
                  <a:gd name="T4" fmla="*/ 0 w 23"/>
                  <a:gd name="T5" fmla="*/ 0 h 27839"/>
                  <a:gd name="T6" fmla="*/ 0 w 23"/>
                  <a:gd name="T7" fmla="*/ 0 h 27839"/>
                  <a:gd name="T8" fmla="*/ 0 w 23"/>
                  <a:gd name="T9" fmla="*/ 0 h 27839"/>
                  <a:gd name="T10" fmla="*/ 0 w 23"/>
                  <a:gd name="T11" fmla="*/ 0 h 27839"/>
                  <a:gd name="T12" fmla="*/ 0 w 23"/>
                  <a:gd name="T13" fmla="*/ 0 h 27839"/>
                  <a:gd name="T14" fmla="*/ 0 w 23"/>
                  <a:gd name="T15" fmla="*/ 0 h 27839"/>
                  <a:gd name="T16" fmla="*/ 0 w 23"/>
                  <a:gd name="T17" fmla="*/ 0 h 27839"/>
                  <a:gd name="T18" fmla="*/ 0 w 23"/>
                  <a:gd name="T19" fmla="*/ 0 h 27839"/>
                  <a:gd name="T20" fmla="*/ 0 w 23"/>
                  <a:gd name="T21" fmla="*/ 0 h 27839"/>
                  <a:gd name="T22" fmla="*/ 0 w 23"/>
                  <a:gd name="T23" fmla="*/ 0 h 27839"/>
                  <a:gd name="T24" fmla="*/ 0 w 23"/>
                  <a:gd name="T25" fmla="*/ 0 h 27839"/>
                  <a:gd name="T26" fmla="*/ 0 w 23"/>
                  <a:gd name="T27" fmla="*/ 0 h 27839"/>
                  <a:gd name="T28" fmla="*/ 0 w 23"/>
                  <a:gd name="T29" fmla="*/ 0 h 27839"/>
                  <a:gd name="T30" fmla="*/ 0 w 23"/>
                  <a:gd name="T31" fmla="*/ 0 h 27839"/>
                  <a:gd name="T32" fmla="*/ 0 w 23"/>
                  <a:gd name="T33" fmla="*/ 0 h 27839"/>
                  <a:gd name="T34" fmla="*/ 0 w 23"/>
                  <a:gd name="T35" fmla="*/ 0 h 27839"/>
                  <a:gd name="T36" fmla="*/ 0 w 23"/>
                  <a:gd name="T37" fmla="*/ 0 h 27839"/>
                  <a:gd name="T38" fmla="*/ 0 w 23"/>
                  <a:gd name="T39" fmla="*/ 0 h 27839"/>
                  <a:gd name="T40" fmla="*/ 0 w 23"/>
                  <a:gd name="T41" fmla="*/ 0 h 27839"/>
                  <a:gd name="T42" fmla="*/ 0 w 23"/>
                  <a:gd name="T43" fmla="*/ 0 h 27839"/>
                  <a:gd name="T44" fmla="*/ 0 w 23"/>
                  <a:gd name="T45" fmla="*/ 0 h 27839"/>
                  <a:gd name="T46" fmla="*/ 0 w 23"/>
                  <a:gd name="T47" fmla="*/ 0 h 27839"/>
                  <a:gd name="T48" fmla="*/ 0 w 23"/>
                  <a:gd name="T49" fmla="*/ 0 h 27839"/>
                  <a:gd name="T50" fmla="*/ 0 w 23"/>
                  <a:gd name="T51" fmla="*/ 0 h 27839"/>
                  <a:gd name="T52" fmla="*/ 0 w 23"/>
                  <a:gd name="T53" fmla="*/ 0 h 27839"/>
                  <a:gd name="T54" fmla="*/ 0 w 23"/>
                  <a:gd name="T55" fmla="*/ 0 h 27839"/>
                  <a:gd name="T56" fmla="*/ 0 w 23"/>
                  <a:gd name="T57" fmla="*/ 0 h 27839"/>
                  <a:gd name="T58" fmla="*/ 0 w 23"/>
                  <a:gd name="T59" fmla="*/ 0 h 27839"/>
                  <a:gd name="T60" fmla="*/ 0 w 23"/>
                  <a:gd name="T61" fmla="*/ 0 h 27839"/>
                  <a:gd name="T62" fmla="*/ 0 w 23"/>
                  <a:gd name="T63" fmla="*/ 0 h 27839"/>
                  <a:gd name="T64" fmla="*/ 0 w 23"/>
                  <a:gd name="T65" fmla="*/ 0 h 27839"/>
                  <a:gd name="T66" fmla="*/ 0 w 23"/>
                  <a:gd name="T67" fmla="*/ 0 h 27839"/>
                  <a:gd name="T68" fmla="*/ 0 w 23"/>
                  <a:gd name="T69" fmla="*/ 0 h 27839"/>
                  <a:gd name="T70" fmla="*/ 0 w 23"/>
                  <a:gd name="T71" fmla="*/ 0 h 27839"/>
                  <a:gd name="T72" fmla="*/ 0 w 23"/>
                  <a:gd name="T73" fmla="*/ 0 h 27839"/>
                  <a:gd name="T74" fmla="*/ 0 w 23"/>
                  <a:gd name="T75" fmla="*/ 0 h 27839"/>
                  <a:gd name="T76" fmla="*/ 0 w 23"/>
                  <a:gd name="T77" fmla="*/ 0 h 27839"/>
                  <a:gd name="T78" fmla="*/ 0 w 23"/>
                  <a:gd name="T79" fmla="*/ 0 h 27839"/>
                  <a:gd name="T80" fmla="*/ 0 w 23"/>
                  <a:gd name="T81" fmla="*/ 0 h 27839"/>
                  <a:gd name="T82" fmla="*/ 0 w 23"/>
                  <a:gd name="T83" fmla="*/ 0 h 27839"/>
                  <a:gd name="T84" fmla="*/ 0 w 23"/>
                  <a:gd name="T85" fmla="*/ 0 h 27839"/>
                  <a:gd name="T86" fmla="*/ 0 w 23"/>
                  <a:gd name="T87" fmla="*/ 0 h 27839"/>
                  <a:gd name="T88" fmla="*/ 0 w 23"/>
                  <a:gd name="T89" fmla="*/ 0 h 27839"/>
                  <a:gd name="T90" fmla="*/ 0 w 23"/>
                  <a:gd name="T91" fmla="*/ 0 h 27839"/>
                  <a:gd name="T92" fmla="*/ 0 w 23"/>
                  <a:gd name="T93" fmla="*/ 0 h 27839"/>
                  <a:gd name="T94" fmla="*/ 0 w 23"/>
                  <a:gd name="T95" fmla="*/ 0 h 27839"/>
                  <a:gd name="T96" fmla="*/ 0 w 23"/>
                  <a:gd name="T97" fmla="*/ 0 h 27839"/>
                  <a:gd name="T98" fmla="*/ 0 w 23"/>
                  <a:gd name="T99" fmla="*/ 0 h 27839"/>
                  <a:gd name="T100" fmla="*/ 0 w 23"/>
                  <a:gd name="T101" fmla="*/ 0 h 27839"/>
                  <a:gd name="T102" fmla="*/ 0 w 23"/>
                  <a:gd name="T103" fmla="*/ 0 h 27839"/>
                  <a:gd name="T104" fmla="*/ 0 w 23"/>
                  <a:gd name="T105" fmla="*/ 0 h 27839"/>
                  <a:gd name="T106" fmla="*/ 0 w 23"/>
                  <a:gd name="T107" fmla="*/ 0 h 27839"/>
                  <a:gd name="T108" fmla="*/ 0 w 23"/>
                  <a:gd name="T109" fmla="*/ 0 h 27839"/>
                  <a:gd name="T110" fmla="*/ 0 w 23"/>
                  <a:gd name="T111" fmla="*/ 0 h 27839"/>
                  <a:gd name="T112" fmla="*/ 0 w 23"/>
                  <a:gd name="T113" fmla="*/ 0 h 27839"/>
                  <a:gd name="T114" fmla="*/ 0 w 23"/>
                  <a:gd name="T115" fmla="*/ 0 h 27839"/>
                  <a:gd name="T116" fmla="*/ 0 w 23"/>
                  <a:gd name="T117" fmla="*/ 0 h 27839"/>
                  <a:gd name="T118" fmla="*/ 0 w 23"/>
                  <a:gd name="T119" fmla="*/ 0 h 27839"/>
                  <a:gd name="T120" fmla="*/ 0 w 23"/>
                  <a:gd name="T121" fmla="*/ 0 h 27839"/>
                  <a:gd name="T122" fmla="*/ 0 w 23"/>
                  <a:gd name="T123" fmla="*/ 0 h 27839"/>
                  <a:gd name="T124" fmla="*/ 0 w 23"/>
                  <a:gd name="T125" fmla="*/ 0 h 278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
                  <a:gd name="T190" fmla="*/ 0 h 27839"/>
                  <a:gd name="T191" fmla="*/ 23 w 23"/>
                  <a:gd name="T192" fmla="*/ 27839 h 278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 h="27839">
                    <a:moveTo>
                      <a:pt x="0" y="27831"/>
                    </a:moveTo>
                    <a:lnTo>
                      <a:pt x="0" y="27831"/>
                    </a:lnTo>
                    <a:cubicBezTo>
                      <a:pt x="0" y="27827"/>
                      <a:pt x="4" y="27823"/>
                      <a:pt x="8" y="27823"/>
                    </a:cubicBezTo>
                    <a:cubicBezTo>
                      <a:pt x="13" y="27823"/>
                      <a:pt x="16" y="27827"/>
                      <a:pt x="16" y="27831"/>
                    </a:cubicBezTo>
                    <a:cubicBezTo>
                      <a:pt x="16" y="27836"/>
                      <a:pt x="13" y="27839"/>
                      <a:pt x="8" y="27839"/>
                    </a:cubicBezTo>
                    <a:cubicBezTo>
                      <a:pt x="4" y="27839"/>
                      <a:pt x="0" y="27836"/>
                      <a:pt x="0" y="27831"/>
                    </a:cubicBezTo>
                    <a:close/>
                    <a:moveTo>
                      <a:pt x="0" y="27799"/>
                    </a:moveTo>
                    <a:lnTo>
                      <a:pt x="0" y="27799"/>
                    </a:lnTo>
                    <a:cubicBezTo>
                      <a:pt x="0" y="27795"/>
                      <a:pt x="4" y="27791"/>
                      <a:pt x="8" y="27791"/>
                    </a:cubicBezTo>
                    <a:cubicBezTo>
                      <a:pt x="13" y="27791"/>
                      <a:pt x="16" y="27795"/>
                      <a:pt x="16" y="27799"/>
                    </a:cubicBezTo>
                    <a:cubicBezTo>
                      <a:pt x="16" y="27804"/>
                      <a:pt x="13" y="27807"/>
                      <a:pt x="8" y="27807"/>
                    </a:cubicBezTo>
                    <a:cubicBezTo>
                      <a:pt x="4" y="27807"/>
                      <a:pt x="0" y="27804"/>
                      <a:pt x="0" y="27799"/>
                    </a:cubicBezTo>
                    <a:close/>
                    <a:moveTo>
                      <a:pt x="0" y="27767"/>
                    </a:moveTo>
                    <a:lnTo>
                      <a:pt x="0" y="27767"/>
                    </a:lnTo>
                    <a:cubicBezTo>
                      <a:pt x="0" y="27763"/>
                      <a:pt x="4" y="27759"/>
                      <a:pt x="8" y="27759"/>
                    </a:cubicBezTo>
                    <a:cubicBezTo>
                      <a:pt x="13" y="27759"/>
                      <a:pt x="16" y="27763"/>
                      <a:pt x="16" y="27767"/>
                    </a:cubicBezTo>
                    <a:cubicBezTo>
                      <a:pt x="16" y="27772"/>
                      <a:pt x="13" y="27775"/>
                      <a:pt x="8" y="27775"/>
                    </a:cubicBezTo>
                    <a:cubicBezTo>
                      <a:pt x="4" y="27775"/>
                      <a:pt x="0" y="27772"/>
                      <a:pt x="0" y="27767"/>
                    </a:cubicBezTo>
                    <a:close/>
                    <a:moveTo>
                      <a:pt x="0" y="27735"/>
                    </a:moveTo>
                    <a:lnTo>
                      <a:pt x="0" y="27735"/>
                    </a:lnTo>
                    <a:cubicBezTo>
                      <a:pt x="0" y="27731"/>
                      <a:pt x="4" y="27727"/>
                      <a:pt x="8" y="27727"/>
                    </a:cubicBezTo>
                    <a:cubicBezTo>
                      <a:pt x="13" y="27727"/>
                      <a:pt x="16" y="27731"/>
                      <a:pt x="16" y="27735"/>
                    </a:cubicBezTo>
                    <a:cubicBezTo>
                      <a:pt x="16" y="27739"/>
                      <a:pt x="13" y="27743"/>
                      <a:pt x="8" y="27743"/>
                    </a:cubicBezTo>
                    <a:cubicBezTo>
                      <a:pt x="4" y="27743"/>
                      <a:pt x="0" y="27739"/>
                      <a:pt x="0" y="27735"/>
                    </a:cubicBezTo>
                    <a:close/>
                    <a:moveTo>
                      <a:pt x="0" y="27703"/>
                    </a:moveTo>
                    <a:lnTo>
                      <a:pt x="0" y="27703"/>
                    </a:lnTo>
                    <a:cubicBezTo>
                      <a:pt x="0" y="27699"/>
                      <a:pt x="4" y="27695"/>
                      <a:pt x="8" y="27695"/>
                    </a:cubicBezTo>
                    <a:cubicBezTo>
                      <a:pt x="13" y="27695"/>
                      <a:pt x="16" y="27699"/>
                      <a:pt x="16" y="27703"/>
                    </a:cubicBezTo>
                    <a:cubicBezTo>
                      <a:pt x="16" y="27707"/>
                      <a:pt x="13" y="27711"/>
                      <a:pt x="8" y="27711"/>
                    </a:cubicBezTo>
                    <a:cubicBezTo>
                      <a:pt x="4" y="27711"/>
                      <a:pt x="0" y="27707"/>
                      <a:pt x="0" y="27703"/>
                    </a:cubicBezTo>
                    <a:close/>
                    <a:moveTo>
                      <a:pt x="1" y="27671"/>
                    </a:moveTo>
                    <a:lnTo>
                      <a:pt x="1" y="27671"/>
                    </a:lnTo>
                    <a:cubicBezTo>
                      <a:pt x="1" y="27667"/>
                      <a:pt x="4" y="27663"/>
                      <a:pt x="9" y="27663"/>
                    </a:cubicBezTo>
                    <a:cubicBezTo>
                      <a:pt x="13" y="27663"/>
                      <a:pt x="17" y="27667"/>
                      <a:pt x="17" y="27671"/>
                    </a:cubicBezTo>
                    <a:cubicBezTo>
                      <a:pt x="17" y="27675"/>
                      <a:pt x="13" y="27679"/>
                      <a:pt x="9" y="27679"/>
                    </a:cubicBezTo>
                    <a:cubicBezTo>
                      <a:pt x="4" y="27679"/>
                      <a:pt x="1" y="27675"/>
                      <a:pt x="1" y="27671"/>
                    </a:cubicBezTo>
                    <a:close/>
                    <a:moveTo>
                      <a:pt x="1" y="27639"/>
                    </a:moveTo>
                    <a:lnTo>
                      <a:pt x="1" y="27639"/>
                    </a:lnTo>
                    <a:cubicBezTo>
                      <a:pt x="1" y="27635"/>
                      <a:pt x="4" y="27631"/>
                      <a:pt x="9" y="27631"/>
                    </a:cubicBezTo>
                    <a:cubicBezTo>
                      <a:pt x="13" y="27631"/>
                      <a:pt x="17" y="27635"/>
                      <a:pt x="17" y="27639"/>
                    </a:cubicBezTo>
                    <a:cubicBezTo>
                      <a:pt x="17" y="27643"/>
                      <a:pt x="13" y="27647"/>
                      <a:pt x="9" y="27647"/>
                    </a:cubicBezTo>
                    <a:cubicBezTo>
                      <a:pt x="4" y="27647"/>
                      <a:pt x="1" y="27643"/>
                      <a:pt x="1" y="27639"/>
                    </a:cubicBezTo>
                    <a:close/>
                    <a:moveTo>
                      <a:pt x="1" y="27607"/>
                    </a:moveTo>
                    <a:lnTo>
                      <a:pt x="1" y="27607"/>
                    </a:lnTo>
                    <a:cubicBezTo>
                      <a:pt x="1" y="27603"/>
                      <a:pt x="4" y="27599"/>
                      <a:pt x="9" y="27599"/>
                    </a:cubicBezTo>
                    <a:cubicBezTo>
                      <a:pt x="13" y="27599"/>
                      <a:pt x="17" y="27603"/>
                      <a:pt x="17" y="27607"/>
                    </a:cubicBezTo>
                    <a:cubicBezTo>
                      <a:pt x="17" y="27611"/>
                      <a:pt x="13" y="27615"/>
                      <a:pt x="9" y="27615"/>
                    </a:cubicBezTo>
                    <a:cubicBezTo>
                      <a:pt x="4" y="27615"/>
                      <a:pt x="1" y="27611"/>
                      <a:pt x="1" y="27607"/>
                    </a:cubicBezTo>
                    <a:close/>
                    <a:moveTo>
                      <a:pt x="1" y="27575"/>
                    </a:moveTo>
                    <a:lnTo>
                      <a:pt x="1" y="27575"/>
                    </a:lnTo>
                    <a:cubicBezTo>
                      <a:pt x="1" y="27571"/>
                      <a:pt x="4" y="27567"/>
                      <a:pt x="9" y="27567"/>
                    </a:cubicBezTo>
                    <a:cubicBezTo>
                      <a:pt x="13" y="27567"/>
                      <a:pt x="17" y="27571"/>
                      <a:pt x="17" y="27575"/>
                    </a:cubicBezTo>
                    <a:cubicBezTo>
                      <a:pt x="17" y="27579"/>
                      <a:pt x="13" y="27583"/>
                      <a:pt x="9" y="27583"/>
                    </a:cubicBezTo>
                    <a:cubicBezTo>
                      <a:pt x="4" y="27583"/>
                      <a:pt x="1" y="27579"/>
                      <a:pt x="1" y="27575"/>
                    </a:cubicBezTo>
                    <a:close/>
                    <a:moveTo>
                      <a:pt x="1" y="27543"/>
                    </a:moveTo>
                    <a:lnTo>
                      <a:pt x="1" y="27543"/>
                    </a:lnTo>
                    <a:cubicBezTo>
                      <a:pt x="1" y="27539"/>
                      <a:pt x="4" y="27535"/>
                      <a:pt x="9" y="27535"/>
                    </a:cubicBezTo>
                    <a:cubicBezTo>
                      <a:pt x="13" y="27535"/>
                      <a:pt x="17" y="27539"/>
                      <a:pt x="17" y="27543"/>
                    </a:cubicBezTo>
                    <a:cubicBezTo>
                      <a:pt x="17" y="27547"/>
                      <a:pt x="13" y="27551"/>
                      <a:pt x="9" y="27551"/>
                    </a:cubicBezTo>
                    <a:cubicBezTo>
                      <a:pt x="4" y="27551"/>
                      <a:pt x="1" y="27547"/>
                      <a:pt x="1" y="27543"/>
                    </a:cubicBezTo>
                    <a:close/>
                    <a:moveTo>
                      <a:pt x="1" y="27511"/>
                    </a:moveTo>
                    <a:lnTo>
                      <a:pt x="1" y="27511"/>
                    </a:lnTo>
                    <a:cubicBezTo>
                      <a:pt x="1" y="27507"/>
                      <a:pt x="4" y="27503"/>
                      <a:pt x="9" y="27503"/>
                    </a:cubicBezTo>
                    <a:cubicBezTo>
                      <a:pt x="13" y="27503"/>
                      <a:pt x="17" y="27507"/>
                      <a:pt x="17" y="27511"/>
                    </a:cubicBezTo>
                    <a:cubicBezTo>
                      <a:pt x="17" y="27515"/>
                      <a:pt x="13" y="27519"/>
                      <a:pt x="9" y="27519"/>
                    </a:cubicBezTo>
                    <a:cubicBezTo>
                      <a:pt x="4" y="27519"/>
                      <a:pt x="1" y="27515"/>
                      <a:pt x="1" y="27511"/>
                    </a:cubicBezTo>
                    <a:close/>
                    <a:moveTo>
                      <a:pt x="1" y="27479"/>
                    </a:moveTo>
                    <a:lnTo>
                      <a:pt x="1" y="27479"/>
                    </a:lnTo>
                    <a:cubicBezTo>
                      <a:pt x="1" y="27475"/>
                      <a:pt x="4" y="27471"/>
                      <a:pt x="9" y="27471"/>
                    </a:cubicBezTo>
                    <a:cubicBezTo>
                      <a:pt x="13" y="27471"/>
                      <a:pt x="17" y="27475"/>
                      <a:pt x="17" y="27479"/>
                    </a:cubicBezTo>
                    <a:cubicBezTo>
                      <a:pt x="17" y="27483"/>
                      <a:pt x="13" y="27487"/>
                      <a:pt x="9" y="27487"/>
                    </a:cubicBezTo>
                    <a:cubicBezTo>
                      <a:pt x="4" y="27487"/>
                      <a:pt x="1" y="27483"/>
                      <a:pt x="1" y="27479"/>
                    </a:cubicBezTo>
                    <a:close/>
                    <a:moveTo>
                      <a:pt x="1" y="27447"/>
                    </a:moveTo>
                    <a:lnTo>
                      <a:pt x="1" y="27447"/>
                    </a:lnTo>
                    <a:cubicBezTo>
                      <a:pt x="1" y="27442"/>
                      <a:pt x="4" y="27439"/>
                      <a:pt x="9" y="27439"/>
                    </a:cubicBezTo>
                    <a:cubicBezTo>
                      <a:pt x="13" y="27439"/>
                      <a:pt x="17" y="27442"/>
                      <a:pt x="17" y="27447"/>
                    </a:cubicBezTo>
                    <a:cubicBezTo>
                      <a:pt x="17" y="27451"/>
                      <a:pt x="13" y="27455"/>
                      <a:pt x="9" y="27455"/>
                    </a:cubicBezTo>
                    <a:cubicBezTo>
                      <a:pt x="4" y="27455"/>
                      <a:pt x="1" y="27451"/>
                      <a:pt x="1" y="27447"/>
                    </a:cubicBezTo>
                    <a:close/>
                    <a:moveTo>
                      <a:pt x="1" y="27415"/>
                    </a:moveTo>
                    <a:lnTo>
                      <a:pt x="1" y="27415"/>
                    </a:lnTo>
                    <a:cubicBezTo>
                      <a:pt x="1" y="27410"/>
                      <a:pt x="4" y="27407"/>
                      <a:pt x="9" y="27407"/>
                    </a:cubicBezTo>
                    <a:cubicBezTo>
                      <a:pt x="13" y="27407"/>
                      <a:pt x="17" y="27410"/>
                      <a:pt x="17" y="27415"/>
                    </a:cubicBezTo>
                    <a:cubicBezTo>
                      <a:pt x="17" y="27419"/>
                      <a:pt x="13" y="27423"/>
                      <a:pt x="9" y="27423"/>
                    </a:cubicBezTo>
                    <a:cubicBezTo>
                      <a:pt x="4" y="27423"/>
                      <a:pt x="1" y="27419"/>
                      <a:pt x="1" y="27415"/>
                    </a:cubicBezTo>
                    <a:close/>
                    <a:moveTo>
                      <a:pt x="1" y="27383"/>
                    </a:moveTo>
                    <a:lnTo>
                      <a:pt x="1" y="27383"/>
                    </a:lnTo>
                    <a:cubicBezTo>
                      <a:pt x="1" y="27378"/>
                      <a:pt x="4" y="27375"/>
                      <a:pt x="9" y="27375"/>
                    </a:cubicBezTo>
                    <a:cubicBezTo>
                      <a:pt x="13" y="27375"/>
                      <a:pt x="17" y="27378"/>
                      <a:pt x="17" y="27383"/>
                    </a:cubicBezTo>
                    <a:cubicBezTo>
                      <a:pt x="17" y="27387"/>
                      <a:pt x="13" y="27391"/>
                      <a:pt x="9" y="27391"/>
                    </a:cubicBezTo>
                    <a:cubicBezTo>
                      <a:pt x="4" y="27391"/>
                      <a:pt x="1" y="27387"/>
                      <a:pt x="1" y="27383"/>
                    </a:cubicBezTo>
                    <a:close/>
                    <a:moveTo>
                      <a:pt x="1" y="27351"/>
                    </a:moveTo>
                    <a:lnTo>
                      <a:pt x="1" y="27351"/>
                    </a:lnTo>
                    <a:cubicBezTo>
                      <a:pt x="1" y="27346"/>
                      <a:pt x="4" y="27343"/>
                      <a:pt x="9" y="27343"/>
                    </a:cubicBezTo>
                    <a:cubicBezTo>
                      <a:pt x="13" y="27343"/>
                      <a:pt x="17" y="27346"/>
                      <a:pt x="17" y="27351"/>
                    </a:cubicBezTo>
                    <a:cubicBezTo>
                      <a:pt x="17" y="27355"/>
                      <a:pt x="13" y="27359"/>
                      <a:pt x="9" y="27359"/>
                    </a:cubicBezTo>
                    <a:cubicBezTo>
                      <a:pt x="4" y="27359"/>
                      <a:pt x="1" y="27355"/>
                      <a:pt x="1" y="27351"/>
                    </a:cubicBezTo>
                    <a:close/>
                    <a:moveTo>
                      <a:pt x="1" y="27319"/>
                    </a:moveTo>
                    <a:lnTo>
                      <a:pt x="1" y="27319"/>
                    </a:lnTo>
                    <a:cubicBezTo>
                      <a:pt x="1" y="27314"/>
                      <a:pt x="4" y="27311"/>
                      <a:pt x="9" y="27311"/>
                    </a:cubicBezTo>
                    <a:cubicBezTo>
                      <a:pt x="13" y="27311"/>
                      <a:pt x="17" y="27314"/>
                      <a:pt x="17" y="27319"/>
                    </a:cubicBezTo>
                    <a:cubicBezTo>
                      <a:pt x="17" y="27323"/>
                      <a:pt x="13" y="27327"/>
                      <a:pt x="9" y="27327"/>
                    </a:cubicBezTo>
                    <a:cubicBezTo>
                      <a:pt x="4" y="27327"/>
                      <a:pt x="1" y="27323"/>
                      <a:pt x="1" y="27319"/>
                    </a:cubicBezTo>
                    <a:close/>
                    <a:moveTo>
                      <a:pt x="1" y="27287"/>
                    </a:moveTo>
                    <a:lnTo>
                      <a:pt x="1" y="27287"/>
                    </a:lnTo>
                    <a:cubicBezTo>
                      <a:pt x="1" y="27282"/>
                      <a:pt x="4" y="27279"/>
                      <a:pt x="9" y="27279"/>
                    </a:cubicBezTo>
                    <a:cubicBezTo>
                      <a:pt x="13" y="27279"/>
                      <a:pt x="17" y="27282"/>
                      <a:pt x="17" y="27287"/>
                    </a:cubicBezTo>
                    <a:cubicBezTo>
                      <a:pt x="17" y="27291"/>
                      <a:pt x="13" y="27295"/>
                      <a:pt x="9" y="27295"/>
                    </a:cubicBezTo>
                    <a:cubicBezTo>
                      <a:pt x="4" y="27295"/>
                      <a:pt x="1" y="27291"/>
                      <a:pt x="1" y="27287"/>
                    </a:cubicBezTo>
                    <a:close/>
                    <a:moveTo>
                      <a:pt x="1" y="27255"/>
                    </a:moveTo>
                    <a:lnTo>
                      <a:pt x="1" y="27255"/>
                    </a:lnTo>
                    <a:cubicBezTo>
                      <a:pt x="1" y="27250"/>
                      <a:pt x="4" y="27247"/>
                      <a:pt x="9" y="27247"/>
                    </a:cubicBezTo>
                    <a:cubicBezTo>
                      <a:pt x="13" y="27247"/>
                      <a:pt x="17" y="27250"/>
                      <a:pt x="17" y="27255"/>
                    </a:cubicBezTo>
                    <a:cubicBezTo>
                      <a:pt x="17" y="27259"/>
                      <a:pt x="13" y="27263"/>
                      <a:pt x="9" y="27263"/>
                    </a:cubicBezTo>
                    <a:cubicBezTo>
                      <a:pt x="4" y="27263"/>
                      <a:pt x="1" y="27259"/>
                      <a:pt x="1" y="27255"/>
                    </a:cubicBezTo>
                    <a:close/>
                    <a:moveTo>
                      <a:pt x="1" y="27223"/>
                    </a:moveTo>
                    <a:lnTo>
                      <a:pt x="1" y="27223"/>
                    </a:lnTo>
                    <a:cubicBezTo>
                      <a:pt x="1" y="27218"/>
                      <a:pt x="4" y="27215"/>
                      <a:pt x="9" y="27215"/>
                    </a:cubicBezTo>
                    <a:cubicBezTo>
                      <a:pt x="13" y="27215"/>
                      <a:pt x="17" y="27218"/>
                      <a:pt x="17" y="27223"/>
                    </a:cubicBezTo>
                    <a:cubicBezTo>
                      <a:pt x="17" y="27227"/>
                      <a:pt x="13" y="27231"/>
                      <a:pt x="9" y="27231"/>
                    </a:cubicBezTo>
                    <a:cubicBezTo>
                      <a:pt x="4" y="27231"/>
                      <a:pt x="1" y="27227"/>
                      <a:pt x="1" y="27223"/>
                    </a:cubicBezTo>
                    <a:close/>
                    <a:moveTo>
                      <a:pt x="1" y="27191"/>
                    </a:moveTo>
                    <a:lnTo>
                      <a:pt x="1" y="27191"/>
                    </a:lnTo>
                    <a:cubicBezTo>
                      <a:pt x="1" y="27186"/>
                      <a:pt x="4" y="27183"/>
                      <a:pt x="9" y="27183"/>
                    </a:cubicBezTo>
                    <a:cubicBezTo>
                      <a:pt x="13" y="27183"/>
                      <a:pt x="17" y="27186"/>
                      <a:pt x="17" y="27191"/>
                    </a:cubicBezTo>
                    <a:cubicBezTo>
                      <a:pt x="17" y="27195"/>
                      <a:pt x="13" y="27199"/>
                      <a:pt x="9" y="27199"/>
                    </a:cubicBezTo>
                    <a:cubicBezTo>
                      <a:pt x="4" y="27199"/>
                      <a:pt x="1" y="27195"/>
                      <a:pt x="1" y="27191"/>
                    </a:cubicBezTo>
                    <a:close/>
                    <a:moveTo>
                      <a:pt x="1" y="27159"/>
                    </a:moveTo>
                    <a:lnTo>
                      <a:pt x="1" y="27159"/>
                    </a:lnTo>
                    <a:cubicBezTo>
                      <a:pt x="1" y="27154"/>
                      <a:pt x="4" y="27151"/>
                      <a:pt x="9" y="27151"/>
                    </a:cubicBezTo>
                    <a:cubicBezTo>
                      <a:pt x="13" y="27151"/>
                      <a:pt x="17" y="27154"/>
                      <a:pt x="17" y="27159"/>
                    </a:cubicBezTo>
                    <a:cubicBezTo>
                      <a:pt x="17" y="27163"/>
                      <a:pt x="13" y="27167"/>
                      <a:pt x="9" y="27167"/>
                    </a:cubicBezTo>
                    <a:cubicBezTo>
                      <a:pt x="4" y="27167"/>
                      <a:pt x="1" y="27163"/>
                      <a:pt x="1" y="27159"/>
                    </a:cubicBezTo>
                    <a:close/>
                    <a:moveTo>
                      <a:pt x="1" y="27127"/>
                    </a:moveTo>
                    <a:lnTo>
                      <a:pt x="1" y="27127"/>
                    </a:lnTo>
                    <a:cubicBezTo>
                      <a:pt x="1" y="27122"/>
                      <a:pt x="4" y="27119"/>
                      <a:pt x="9" y="27119"/>
                    </a:cubicBezTo>
                    <a:cubicBezTo>
                      <a:pt x="13" y="27119"/>
                      <a:pt x="17" y="27122"/>
                      <a:pt x="17" y="27127"/>
                    </a:cubicBezTo>
                    <a:cubicBezTo>
                      <a:pt x="17" y="27131"/>
                      <a:pt x="13" y="27135"/>
                      <a:pt x="9" y="27135"/>
                    </a:cubicBezTo>
                    <a:cubicBezTo>
                      <a:pt x="4" y="27135"/>
                      <a:pt x="1" y="27131"/>
                      <a:pt x="1" y="27127"/>
                    </a:cubicBezTo>
                    <a:close/>
                    <a:moveTo>
                      <a:pt x="1" y="27095"/>
                    </a:moveTo>
                    <a:lnTo>
                      <a:pt x="1" y="27095"/>
                    </a:lnTo>
                    <a:cubicBezTo>
                      <a:pt x="1" y="27090"/>
                      <a:pt x="4" y="27087"/>
                      <a:pt x="9" y="27087"/>
                    </a:cubicBezTo>
                    <a:cubicBezTo>
                      <a:pt x="13" y="27087"/>
                      <a:pt x="17" y="27090"/>
                      <a:pt x="17" y="27095"/>
                    </a:cubicBezTo>
                    <a:cubicBezTo>
                      <a:pt x="17" y="27099"/>
                      <a:pt x="13" y="27103"/>
                      <a:pt x="9" y="27103"/>
                    </a:cubicBezTo>
                    <a:cubicBezTo>
                      <a:pt x="4" y="27103"/>
                      <a:pt x="1" y="27099"/>
                      <a:pt x="1" y="27095"/>
                    </a:cubicBezTo>
                    <a:close/>
                    <a:moveTo>
                      <a:pt x="1" y="27063"/>
                    </a:moveTo>
                    <a:lnTo>
                      <a:pt x="1" y="27063"/>
                    </a:lnTo>
                    <a:cubicBezTo>
                      <a:pt x="1" y="27058"/>
                      <a:pt x="4" y="27055"/>
                      <a:pt x="9" y="27055"/>
                    </a:cubicBezTo>
                    <a:cubicBezTo>
                      <a:pt x="13" y="27055"/>
                      <a:pt x="17" y="27058"/>
                      <a:pt x="17" y="27063"/>
                    </a:cubicBezTo>
                    <a:cubicBezTo>
                      <a:pt x="17" y="27067"/>
                      <a:pt x="13" y="27071"/>
                      <a:pt x="9" y="27071"/>
                    </a:cubicBezTo>
                    <a:cubicBezTo>
                      <a:pt x="4" y="27071"/>
                      <a:pt x="1" y="27067"/>
                      <a:pt x="1" y="27063"/>
                    </a:cubicBezTo>
                    <a:close/>
                    <a:moveTo>
                      <a:pt x="1" y="27031"/>
                    </a:moveTo>
                    <a:lnTo>
                      <a:pt x="1" y="27031"/>
                    </a:lnTo>
                    <a:cubicBezTo>
                      <a:pt x="1" y="27026"/>
                      <a:pt x="4" y="27023"/>
                      <a:pt x="9" y="27023"/>
                    </a:cubicBezTo>
                    <a:cubicBezTo>
                      <a:pt x="13" y="27023"/>
                      <a:pt x="17" y="27026"/>
                      <a:pt x="17" y="27031"/>
                    </a:cubicBezTo>
                    <a:cubicBezTo>
                      <a:pt x="17" y="27035"/>
                      <a:pt x="13" y="27039"/>
                      <a:pt x="9" y="27039"/>
                    </a:cubicBezTo>
                    <a:cubicBezTo>
                      <a:pt x="4" y="27039"/>
                      <a:pt x="1" y="27035"/>
                      <a:pt x="1" y="27031"/>
                    </a:cubicBezTo>
                    <a:close/>
                    <a:moveTo>
                      <a:pt x="1" y="26999"/>
                    </a:moveTo>
                    <a:lnTo>
                      <a:pt x="1" y="26999"/>
                    </a:lnTo>
                    <a:cubicBezTo>
                      <a:pt x="1" y="26994"/>
                      <a:pt x="4" y="26991"/>
                      <a:pt x="9" y="26991"/>
                    </a:cubicBezTo>
                    <a:cubicBezTo>
                      <a:pt x="13" y="26991"/>
                      <a:pt x="17" y="26994"/>
                      <a:pt x="17" y="26999"/>
                    </a:cubicBezTo>
                    <a:cubicBezTo>
                      <a:pt x="17" y="27003"/>
                      <a:pt x="13" y="27007"/>
                      <a:pt x="9" y="27007"/>
                    </a:cubicBezTo>
                    <a:cubicBezTo>
                      <a:pt x="4" y="27007"/>
                      <a:pt x="1" y="27003"/>
                      <a:pt x="1" y="26999"/>
                    </a:cubicBezTo>
                    <a:close/>
                    <a:moveTo>
                      <a:pt x="1" y="26967"/>
                    </a:moveTo>
                    <a:lnTo>
                      <a:pt x="1" y="26967"/>
                    </a:lnTo>
                    <a:cubicBezTo>
                      <a:pt x="1" y="26962"/>
                      <a:pt x="4" y="26959"/>
                      <a:pt x="9" y="26959"/>
                    </a:cubicBezTo>
                    <a:cubicBezTo>
                      <a:pt x="13" y="26959"/>
                      <a:pt x="17" y="26962"/>
                      <a:pt x="17" y="26967"/>
                    </a:cubicBezTo>
                    <a:cubicBezTo>
                      <a:pt x="17" y="26971"/>
                      <a:pt x="13" y="26975"/>
                      <a:pt x="9" y="26975"/>
                    </a:cubicBezTo>
                    <a:cubicBezTo>
                      <a:pt x="4" y="26975"/>
                      <a:pt x="1" y="26971"/>
                      <a:pt x="1" y="26967"/>
                    </a:cubicBezTo>
                    <a:close/>
                    <a:moveTo>
                      <a:pt x="1" y="26935"/>
                    </a:moveTo>
                    <a:lnTo>
                      <a:pt x="1" y="26935"/>
                    </a:lnTo>
                    <a:cubicBezTo>
                      <a:pt x="1" y="26930"/>
                      <a:pt x="4" y="26927"/>
                      <a:pt x="9" y="26927"/>
                    </a:cubicBezTo>
                    <a:cubicBezTo>
                      <a:pt x="13" y="26927"/>
                      <a:pt x="17" y="26930"/>
                      <a:pt x="17" y="26935"/>
                    </a:cubicBezTo>
                    <a:cubicBezTo>
                      <a:pt x="17" y="26939"/>
                      <a:pt x="13" y="26943"/>
                      <a:pt x="9" y="26943"/>
                    </a:cubicBezTo>
                    <a:cubicBezTo>
                      <a:pt x="4" y="26943"/>
                      <a:pt x="1" y="26939"/>
                      <a:pt x="1" y="26935"/>
                    </a:cubicBezTo>
                    <a:close/>
                    <a:moveTo>
                      <a:pt x="1" y="26903"/>
                    </a:moveTo>
                    <a:lnTo>
                      <a:pt x="1" y="26903"/>
                    </a:lnTo>
                    <a:cubicBezTo>
                      <a:pt x="1" y="26898"/>
                      <a:pt x="4" y="26895"/>
                      <a:pt x="9" y="26895"/>
                    </a:cubicBezTo>
                    <a:cubicBezTo>
                      <a:pt x="13" y="26895"/>
                      <a:pt x="17" y="26898"/>
                      <a:pt x="17" y="26903"/>
                    </a:cubicBezTo>
                    <a:cubicBezTo>
                      <a:pt x="17" y="26907"/>
                      <a:pt x="13" y="26911"/>
                      <a:pt x="9" y="26911"/>
                    </a:cubicBezTo>
                    <a:cubicBezTo>
                      <a:pt x="4" y="26911"/>
                      <a:pt x="1" y="26907"/>
                      <a:pt x="1" y="26903"/>
                    </a:cubicBezTo>
                    <a:close/>
                    <a:moveTo>
                      <a:pt x="1" y="26871"/>
                    </a:moveTo>
                    <a:lnTo>
                      <a:pt x="1" y="26871"/>
                    </a:lnTo>
                    <a:cubicBezTo>
                      <a:pt x="1" y="26866"/>
                      <a:pt x="4" y="26863"/>
                      <a:pt x="9" y="26863"/>
                    </a:cubicBezTo>
                    <a:cubicBezTo>
                      <a:pt x="13" y="26863"/>
                      <a:pt x="17" y="26866"/>
                      <a:pt x="17" y="26871"/>
                    </a:cubicBezTo>
                    <a:cubicBezTo>
                      <a:pt x="17" y="26875"/>
                      <a:pt x="13" y="26879"/>
                      <a:pt x="9" y="26879"/>
                    </a:cubicBezTo>
                    <a:cubicBezTo>
                      <a:pt x="4" y="26879"/>
                      <a:pt x="1" y="26875"/>
                      <a:pt x="1" y="26871"/>
                    </a:cubicBezTo>
                    <a:close/>
                    <a:moveTo>
                      <a:pt x="1" y="26839"/>
                    </a:moveTo>
                    <a:lnTo>
                      <a:pt x="1" y="26839"/>
                    </a:lnTo>
                    <a:cubicBezTo>
                      <a:pt x="1" y="26834"/>
                      <a:pt x="4" y="26831"/>
                      <a:pt x="9" y="26831"/>
                    </a:cubicBezTo>
                    <a:cubicBezTo>
                      <a:pt x="13" y="26831"/>
                      <a:pt x="17" y="26834"/>
                      <a:pt x="17" y="26839"/>
                    </a:cubicBezTo>
                    <a:cubicBezTo>
                      <a:pt x="17" y="26843"/>
                      <a:pt x="13" y="26847"/>
                      <a:pt x="9" y="26847"/>
                    </a:cubicBezTo>
                    <a:cubicBezTo>
                      <a:pt x="4" y="26847"/>
                      <a:pt x="1" y="26843"/>
                      <a:pt x="1" y="26839"/>
                    </a:cubicBezTo>
                    <a:close/>
                    <a:moveTo>
                      <a:pt x="1" y="26807"/>
                    </a:moveTo>
                    <a:lnTo>
                      <a:pt x="1" y="26807"/>
                    </a:lnTo>
                    <a:cubicBezTo>
                      <a:pt x="1" y="26802"/>
                      <a:pt x="4" y="26799"/>
                      <a:pt x="9" y="26799"/>
                    </a:cubicBezTo>
                    <a:cubicBezTo>
                      <a:pt x="13" y="26799"/>
                      <a:pt x="17" y="26802"/>
                      <a:pt x="17" y="26807"/>
                    </a:cubicBezTo>
                    <a:cubicBezTo>
                      <a:pt x="17" y="26811"/>
                      <a:pt x="13" y="26815"/>
                      <a:pt x="9" y="26815"/>
                    </a:cubicBezTo>
                    <a:cubicBezTo>
                      <a:pt x="4" y="26815"/>
                      <a:pt x="1" y="26811"/>
                      <a:pt x="1" y="26807"/>
                    </a:cubicBezTo>
                    <a:close/>
                    <a:moveTo>
                      <a:pt x="1" y="26775"/>
                    </a:moveTo>
                    <a:lnTo>
                      <a:pt x="1" y="26775"/>
                    </a:lnTo>
                    <a:cubicBezTo>
                      <a:pt x="1" y="26770"/>
                      <a:pt x="4" y="26767"/>
                      <a:pt x="9" y="26767"/>
                    </a:cubicBezTo>
                    <a:cubicBezTo>
                      <a:pt x="13" y="26767"/>
                      <a:pt x="17" y="26770"/>
                      <a:pt x="17" y="26775"/>
                    </a:cubicBezTo>
                    <a:cubicBezTo>
                      <a:pt x="17" y="26779"/>
                      <a:pt x="13" y="26783"/>
                      <a:pt x="9" y="26783"/>
                    </a:cubicBezTo>
                    <a:cubicBezTo>
                      <a:pt x="4" y="26783"/>
                      <a:pt x="1" y="26779"/>
                      <a:pt x="1" y="26775"/>
                    </a:cubicBezTo>
                    <a:close/>
                    <a:moveTo>
                      <a:pt x="1" y="26743"/>
                    </a:moveTo>
                    <a:lnTo>
                      <a:pt x="1" y="26743"/>
                    </a:lnTo>
                    <a:cubicBezTo>
                      <a:pt x="1" y="26738"/>
                      <a:pt x="4" y="26735"/>
                      <a:pt x="9" y="26735"/>
                    </a:cubicBezTo>
                    <a:cubicBezTo>
                      <a:pt x="13" y="26735"/>
                      <a:pt x="17" y="26738"/>
                      <a:pt x="17" y="26743"/>
                    </a:cubicBezTo>
                    <a:cubicBezTo>
                      <a:pt x="17" y="26747"/>
                      <a:pt x="13" y="26751"/>
                      <a:pt x="9" y="26751"/>
                    </a:cubicBezTo>
                    <a:cubicBezTo>
                      <a:pt x="4" y="26751"/>
                      <a:pt x="1" y="26747"/>
                      <a:pt x="1" y="26743"/>
                    </a:cubicBezTo>
                    <a:close/>
                    <a:moveTo>
                      <a:pt x="1" y="26711"/>
                    </a:moveTo>
                    <a:lnTo>
                      <a:pt x="1" y="26711"/>
                    </a:lnTo>
                    <a:cubicBezTo>
                      <a:pt x="1" y="26706"/>
                      <a:pt x="4" y="26702"/>
                      <a:pt x="9" y="26702"/>
                    </a:cubicBezTo>
                    <a:cubicBezTo>
                      <a:pt x="13" y="26702"/>
                      <a:pt x="17" y="26706"/>
                      <a:pt x="17" y="26711"/>
                    </a:cubicBezTo>
                    <a:cubicBezTo>
                      <a:pt x="17" y="26715"/>
                      <a:pt x="13" y="26719"/>
                      <a:pt x="9" y="26719"/>
                    </a:cubicBezTo>
                    <a:cubicBezTo>
                      <a:pt x="4" y="26719"/>
                      <a:pt x="1" y="26715"/>
                      <a:pt x="1" y="26711"/>
                    </a:cubicBezTo>
                    <a:close/>
                    <a:moveTo>
                      <a:pt x="1" y="26679"/>
                    </a:moveTo>
                    <a:lnTo>
                      <a:pt x="1" y="26678"/>
                    </a:lnTo>
                    <a:cubicBezTo>
                      <a:pt x="1" y="26674"/>
                      <a:pt x="4" y="26670"/>
                      <a:pt x="9" y="26670"/>
                    </a:cubicBezTo>
                    <a:cubicBezTo>
                      <a:pt x="13" y="26670"/>
                      <a:pt x="17" y="26674"/>
                      <a:pt x="17" y="26678"/>
                    </a:cubicBezTo>
                    <a:lnTo>
                      <a:pt x="17" y="26679"/>
                    </a:lnTo>
                    <a:cubicBezTo>
                      <a:pt x="17" y="26683"/>
                      <a:pt x="13" y="26687"/>
                      <a:pt x="9" y="26687"/>
                    </a:cubicBezTo>
                    <a:cubicBezTo>
                      <a:pt x="4" y="26687"/>
                      <a:pt x="1" y="26683"/>
                      <a:pt x="1" y="26679"/>
                    </a:cubicBezTo>
                    <a:close/>
                    <a:moveTo>
                      <a:pt x="1" y="26646"/>
                    </a:moveTo>
                    <a:lnTo>
                      <a:pt x="1" y="26646"/>
                    </a:lnTo>
                    <a:cubicBezTo>
                      <a:pt x="1" y="26642"/>
                      <a:pt x="4" y="26638"/>
                      <a:pt x="9" y="26638"/>
                    </a:cubicBezTo>
                    <a:cubicBezTo>
                      <a:pt x="13" y="26638"/>
                      <a:pt x="17" y="26642"/>
                      <a:pt x="17" y="26646"/>
                    </a:cubicBezTo>
                    <a:cubicBezTo>
                      <a:pt x="17" y="26651"/>
                      <a:pt x="13" y="26654"/>
                      <a:pt x="9" y="26654"/>
                    </a:cubicBezTo>
                    <a:cubicBezTo>
                      <a:pt x="4" y="26654"/>
                      <a:pt x="1" y="26651"/>
                      <a:pt x="1" y="26646"/>
                    </a:cubicBezTo>
                    <a:close/>
                    <a:moveTo>
                      <a:pt x="1" y="26614"/>
                    </a:moveTo>
                    <a:lnTo>
                      <a:pt x="1" y="26614"/>
                    </a:lnTo>
                    <a:cubicBezTo>
                      <a:pt x="1" y="26610"/>
                      <a:pt x="4" y="26606"/>
                      <a:pt x="9" y="26606"/>
                    </a:cubicBezTo>
                    <a:cubicBezTo>
                      <a:pt x="13" y="26606"/>
                      <a:pt x="17" y="26610"/>
                      <a:pt x="17" y="26614"/>
                    </a:cubicBezTo>
                    <a:cubicBezTo>
                      <a:pt x="17" y="26619"/>
                      <a:pt x="13" y="26622"/>
                      <a:pt x="9" y="26622"/>
                    </a:cubicBezTo>
                    <a:cubicBezTo>
                      <a:pt x="4" y="26622"/>
                      <a:pt x="1" y="26619"/>
                      <a:pt x="1" y="26614"/>
                    </a:cubicBezTo>
                    <a:close/>
                    <a:moveTo>
                      <a:pt x="1" y="26582"/>
                    </a:moveTo>
                    <a:lnTo>
                      <a:pt x="1" y="26582"/>
                    </a:lnTo>
                    <a:cubicBezTo>
                      <a:pt x="1" y="26578"/>
                      <a:pt x="4" y="26574"/>
                      <a:pt x="9" y="26574"/>
                    </a:cubicBezTo>
                    <a:cubicBezTo>
                      <a:pt x="13" y="26574"/>
                      <a:pt x="17" y="26578"/>
                      <a:pt x="17" y="26582"/>
                    </a:cubicBezTo>
                    <a:cubicBezTo>
                      <a:pt x="17" y="26587"/>
                      <a:pt x="13" y="26590"/>
                      <a:pt x="9" y="26590"/>
                    </a:cubicBezTo>
                    <a:cubicBezTo>
                      <a:pt x="4" y="26590"/>
                      <a:pt x="1" y="26587"/>
                      <a:pt x="1" y="26582"/>
                    </a:cubicBezTo>
                    <a:close/>
                    <a:moveTo>
                      <a:pt x="1" y="26550"/>
                    </a:moveTo>
                    <a:lnTo>
                      <a:pt x="1" y="26550"/>
                    </a:lnTo>
                    <a:cubicBezTo>
                      <a:pt x="1" y="26546"/>
                      <a:pt x="4" y="26542"/>
                      <a:pt x="9" y="26542"/>
                    </a:cubicBezTo>
                    <a:cubicBezTo>
                      <a:pt x="13" y="26542"/>
                      <a:pt x="17" y="26546"/>
                      <a:pt x="17" y="26550"/>
                    </a:cubicBezTo>
                    <a:cubicBezTo>
                      <a:pt x="17" y="26555"/>
                      <a:pt x="13" y="26558"/>
                      <a:pt x="9" y="26558"/>
                    </a:cubicBezTo>
                    <a:cubicBezTo>
                      <a:pt x="4" y="26558"/>
                      <a:pt x="1" y="26555"/>
                      <a:pt x="1" y="26550"/>
                    </a:cubicBezTo>
                    <a:close/>
                    <a:moveTo>
                      <a:pt x="1" y="26518"/>
                    </a:moveTo>
                    <a:lnTo>
                      <a:pt x="1" y="26518"/>
                    </a:lnTo>
                    <a:cubicBezTo>
                      <a:pt x="1" y="26514"/>
                      <a:pt x="4" y="26510"/>
                      <a:pt x="9" y="26510"/>
                    </a:cubicBezTo>
                    <a:cubicBezTo>
                      <a:pt x="13" y="26510"/>
                      <a:pt x="17" y="26514"/>
                      <a:pt x="17" y="26518"/>
                    </a:cubicBezTo>
                    <a:cubicBezTo>
                      <a:pt x="17" y="26523"/>
                      <a:pt x="13" y="26526"/>
                      <a:pt x="9" y="26526"/>
                    </a:cubicBezTo>
                    <a:cubicBezTo>
                      <a:pt x="4" y="26526"/>
                      <a:pt x="1" y="26523"/>
                      <a:pt x="1" y="26518"/>
                    </a:cubicBezTo>
                    <a:close/>
                    <a:moveTo>
                      <a:pt x="1" y="26486"/>
                    </a:moveTo>
                    <a:lnTo>
                      <a:pt x="1" y="26486"/>
                    </a:lnTo>
                    <a:cubicBezTo>
                      <a:pt x="1" y="26482"/>
                      <a:pt x="4" y="26478"/>
                      <a:pt x="9" y="26478"/>
                    </a:cubicBezTo>
                    <a:cubicBezTo>
                      <a:pt x="13" y="26478"/>
                      <a:pt x="17" y="26482"/>
                      <a:pt x="17" y="26486"/>
                    </a:cubicBezTo>
                    <a:cubicBezTo>
                      <a:pt x="17" y="26491"/>
                      <a:pt x="13" y="26494"/>
                      <a:pt x="9" y="26494"/>
                    </a:cubicBezTo>
                    <a:cubicBezTo>
                      <a:pt x="4" y="26494"/>
                      <a:pt x="1" y="26491"/>
                      <a:pt x="1" y="26486"/>
                    </a:cubicBezTo>
                    <a:close/>
                    <a:moveTo>
                      <a:pt x="1" y="26454"/>
                    </a:moveTo>
                    <a:lnTo>
                      <a:pt x="1" y="26454"/>
                    </a:lnTo>
                    <a:cubicBezTo>
                      <a:pt x="1" y="26450"/>
                      <a:pt x="4" y="26446"/>
                      <a:pt x="9" y="26446"/>
                    </a:cubicBezTo>
                    <a:cubicBezTo>
                      <a:pt x="13" y="26446"/>
                      <a:pt x="17" y="26450"/>
                      <a:pt x="17" y="26454"/>
                    </a:cubicBezTo>
                    <a:cubicBezTo>
                      <a:pt x="17" y="26459"/>
                      <a:pt x="13" y="26462"/>
                      <a:pt x="9" y="26462"/>
                    </a:cubicBezTo>
                    <a:cubicBezTo>
                      <a:pt x="4" y="26462"/>
                      <a:pt x="1" y="26459"/>
                      <a:pt x="1" y="26454"/>
                    </a:cubicBezTo>
                    <a:close/>
                    <a:moveTo>
                      <a:pt x="1" y="26422"/>
                    </a:moveTo>
                    <a:lnTo>
                      <a:pt x="1" y="26422"/>
                    </a:lnTo>
                    <a:cubicBezTo>
                      <a:pt x="1" y="26418"/>
                      <a:pt x="4" y="26414"/>
                      <a:pt x="9" y="26414"/>
                    </a:cubicBezTo>
                    <a:cubicBezTo>
                      <a:pt x="13" y="26414"/>
                      <a:pt x="17" y="26418"/>
                      <a:pt x="17" y="26422"/>
                    </a:cubicBezTo>
                    <a:cubicBezTo>
                      <a:pt x="17" y="26427"/>
                      <a:pt x="13" y="26430"/>
                      <a:pt x="9" y="26430"/>
                    </a:cubicBezTo>
                    <a:cubicBezTo>
                      <a:pt x="4" y="26430"/>
                      <a:pt x="1" y="26427"/>
                      <a:pt x="1" y="26422"/>
                    </a:cubicBezTo>
                    <a:close/>
                    <a:moveTo>
                      <a:pt x="1" y="26390"/>
                    </a:moveTo>
                    <a:lnTo>
                      <a:pt x="1" y="26390"/>
                    </a:lnTo>
                    <a:cubicBezTo>
                      <a:pt x="1" y="26386"/>
                      <a:pt x="4" y="26382"/>
                      <a:pt x="9" y="26382"/>
                    </a:cubicBezTo>
                    <a:cubicBezTo>
                      <a:pt x="13" y="26382"/>
                      <a:pt x="17" y="26386"/>
                      <a:pt x="17" y="26390"/>
                    </a:cubicBezTo>
                    <a:cubicBezTo>
                      <a:pt x="17" y="26395"/>
                      <a:pt x="13" y="26398"/>
                      <a:pt x="9" y="26398"/>
                    </a:cubicBezTo>
                    <a:cubicBezTo>
                      <a:pt x="4" y="26398"/>
                      <a:pt x="1" y="26395"/>
                      <a:pt x="1" y="26390"/>
                    </a:cubicBezTo>
                    <a:close/>
                    <a:moveTo>
                      <a:pt x="1" y="26358"/>
                    </a:moveTo>
                    <a:lnTo>
                      <a:pt x="1" y="26358"/>
                    </a:lnTo>
                    <a:cubicBezTo>
                      <a:pt x="1" y="26354"/>
                      <a:pt x="4" y="26350"/>
                      <a:pt x="9" y="26350"/>
                    </a:cubicBezTo>
                    <a:cubicBezTo>
                      <a:pt x="13" y="26350"/>
                      <a:pt x="17" y="26354"/>
                      <a:pt x="17" y="26358"/>
                    </a:cubicBezTo>
                    <a:cubicBezTo>
                      <a:pt x="17" y="26363"/>
                      <a:pt x="13" y="26366"/>
                      <a:pt x="9" y="26366"/>
                    </a:cubicBezTo>
                    <a:cubicBezTo>
                      <a:pt x="4" y="26366"/>
                      <a:pt x="1" y="26363"/>
                      <a:pt x="1" y="26358"/>
                    </a:cubicBezTo>
                    <a:close/>
                    <a:moveTo>
                      <a:pt x="1" y="26326"/>
                    </a:moveTo>
                    <a:lnTo>
                      <a:pt x="1" y="26326"/>
                    </a:lnTo>
                    <a:cubicBezTo>
                      <a:pt x="1" y="26322"/>
                      <a:pt x="4" y="26318"/>
                      <a:pt x="9" y="26318"/>
                    </a:cubicBezTo>
                    <a:cubicBezTo>
                      <a:pt x="13" y="26318"/>
                      <a:pt x="17" y="26322"/>
                      <a:pt x="17" y="26326"/>
                    </a:cubicBezTo>
                    <a:cubicBezTo>
                      <a:pt x="17" y="26331"/>
                      <a:pt x="13" y="26334"/>
                      <a:pt x="9" y="26334"/>
                    </a:cubicBezTo>
                    <a:cubicBezTo>
                      <a:pt x="4" y="26334"/>
                      <a:pt x="1" y="26331"/>
                      <a:pt x="1" y="26326"/>
                    </a:cubicBezTo>
                    <a:close/>
                    <a:moveTo>
                      <a:pt x="1" y="26294"/>
                    </a:moveTo>
                    <a:lnTo>
                      <a:pt x="1" y="26294"/>
                    </a:lnTo>
                    <a:cubicBezTo>
                      <a:pt x="1" y="26290"/>
                      <a:pt x="4" y="26286"/>
                      <a:pt x="9" y="26286"/>
                    </a:cubicBezTo>
                    <a:cubicBezTo>
                      <a:pt x="13" y="26286"/>
                      <a:pt x="17" y="26290"/>
                      <a:pt x="17" y="26294"/>
                    </a:cubicBezTo>
                    <a:cubicBezTo>
                      <a:pt x="17" y="26299"/>
                      <a:pt x="13" y="26302"/>
                      <a:pt x="9" y="26302"/>
                    </a:cubicBezTo>
                    <a:cubicBezTo>
                      <a:pt x="4" y="26302"/>
                      <a:pt x="1" y="26299"/>
                      <a:pt x="1" y="26294"/>
                    </a:cubicBezTo>
                    <a:close/>
                    <a:moveTo>
                      <a:pt x="1" y="26262"/>
                    </a:moveTo>
                    <a:lnTo>
                      <a:pt x="1" y="26262"/>
                    </a:lnTo>
                    <a:cubicBezTo>
                      <a:pt x="1" y="26258"/>
                      <a:pt x="4" y="26254"/>
                      <a:pt x="9" y="26254"/>
                    </a:cubicBezTo>
                    <a:cubicBezTo>
                      <a:pt x="13" y="26254"/>
                      <a:pt x="17" y="26258"/>
                      <a:pt x="17" y="26262"/>
                    </a:cubicBezTo>
                    <a:cubicBezTo>
                      <a:pt x="17" y="26267"/>
                      <a:pt x="13" y="26270"/>
                      <a:pt x="9" y="26270"/>
                    </a:cubicBezTo>
                    <a:cubicBezTo>
                      <a:pt x="4" y="26270"/>
                      <a:pt x="1" y="26267"/>
                      <a:pt x="1" y="26262"/>
                    </a:cubicBezTo>
                    <a:close/>
                    <a:moveTo>
                      <a:pt x="1" y="26230"/>
                    </a:moveTo>
                    <a:lnTo>
                      <a:pt x="1" y="26230"/>
                    </a:lnTo>
                    <a:cubicBezTo>
                      <a:pt x="1" y="26226"/>
                      <a:pt x="4" y="26222"/>
                      <a:pt x="9" y="26222"/>
                    </a:cubicBezTo>
                    <a:cubicBezTo>
                      <a:pt x="13" y="26222"/>
                      <a:pt x="17" y="26226"/>
                      <a:pt x="17" y="26230"/>
                    </a:cubicBezTo>
                    <a:cubicBezTo>
                      <a:pt x="17" y="26235"/>
                      <a:pt x="13" y="26238"/>
                      <a:pt x="9" y="26238"/>
                    </a:cubicBezTo>
                    <a:cubicBezTo>
                      <a:pt x="4" y="26238"/>
                      <a:pt x="1" y="26235"/>
                      <a:pt x="1" y="26230"/>
                    </a:cubicBezTo>
                    <a:close/>
                    <a:moveTo>
                      <a:pt x="1" y="26198"/>
                    </a:moveTo>
                    <a:lnTo>
                      <a:pt x="1" y="26198"/>
                    </a:lnTo>
                    <a:cubicBezTo>
                      <a:pt x="1" y="26194"/>
                      <a:pt x="4" y="26190"/>
                      <a:pt x="9" y="26190"/>
                    </a:cubicBezTo>
                    <a:cubicBezTo>
                      <a:pt x="13" y="26190"/>
                      <a:pt x="17" y="26194"/>
                      <a:pt x="17" y="26198"/>
                    </a:cubicBezTo>
                    <a:cubicBezTo>
                      <a:pt x="17" y="26203"/>
                      <a:pt x="13" y="26206"/>
                      <a:pt x="9" y="26206"/>
                    </a:cubicBezTo>
                    <a:cubicBezTo>
                      <a:pt x="4" y="26206"/>
                      <a:pt x="1" y="26203"/>
                      <a:pt x="1" y="26198"/>
                    </a:cubicBezTo>
                    <a:close/>
                    <a:moveTo>
                      <a:pt x="1" y="26166"/>
                    </a:moveTo>
                    <a:lnTo>
                      <a:pt x="1" y="26166"/>
                    </a:lnTo>
                    <a:cubicBezTo>
                      <a:pt x="1" y="26162"/>
                      <a:pt x="4" y="26158"/>
                      <a:pt x="9" y="26158"/>
                    </a:cubicBezTo>
                    <a:cubicBezTo>
                      <a:pt x="13" y="26158"/>
                      <a:pt x="17" y="26162"/>
                      <a:pt x="17" y="26166"/>
                    </a:cubicBezTo>
                    <a:cubicBezTo>
                      <a:pt x="17" y="26171"/>
                      <a:pt x="13" y="26174"/>
                      <a:pt x="9" y="26174"/>
                    </a:cubicBezTo>
                    <a:cubicBezTo>
                      <a:pt x="4" y="26174"/>
                      <a:pt x="1" y="26171"/>
                      <a:pt x="1" y="26166"/>
                    </a:cubicBezTo>
                    <a:close/>
                    <a:moveTo>
                      <a:pt x="1" y="26134"/>
                    </a:moveTo>
                    <a:lnTo>
                      <a:pt x="1" y="26134"/>
                    </a:lnTo>
                    <a:cubicBezTo>
                      <a:pt x="1" y="26130"/>
                      <a:pt x="4" y="26126"/>
                      <a:pt x="9" y="26126"/>
                    </a:cubicBezTo>
                    <a:cubicBezTo>
                      <a:pt x="13" y="26126"/>
                      <a:pt x="17" y="26130"/>
                      <a:pt x="17" y="26134"/>
                    </a:cubicBezTo>
                    <a:cubicBezTo>
                      <a:pt x="17" y="26139"/>
                      <a:pt x="13" y="26142"/>
                      <a:pt x="9" y="26142"/>
                    </a:cubicBezTo>
                    <a:cubicBezTo>
                      <a:pt x="4" y="26142"/>
                      <a:pt x="1" y="26139"/>
                      <a:pt x="1" y="26134"/>
                    </a:cubicBezTo>
                    <a:close/>
                    <a:moveTo>
                      <a:pt x="1" y="26102"/>
                    </a:moveTo>
                    <a:lnTo>
                      <a:pt x="1" y="26102"/>
                    </a:lnTo>
                    <a:cubicBezTo>
                      <a:pt x="1" y="26098"/>
                      <a:pt x="4" y="26094"/>
                      <a:pt x="9" y="26094"/>
                    </a:cubicBezTo>
                    <a:cubicBezTo>
                      <a:pt x="13" y="26094"/>
                      <a:pt x="17" y="26098"/>
                      <a:pt x="17" y="26102"/>
                    </a:cubicBezTo>
                    <a:cubicBezTo>
                      <a:pt x="17" y="26107"/>
                      <a:pt x="13" y="26110"/>
                      <a:pt x="9" y="26110"/>
                    </a:cubicBezTo>
                    <a:cubicBezTo>
                      <a:pt x="4" y="26110"/>
                      <a:pt x="1" y="26107"/>
                      <a:pt x="1" y="26102"/>
                    </a:cubicBezTo>
                    <a:close/>
                    <a:moveTo>
                      <a:pt x="1" y="26070"/>
                    </a:moveTo>
                    <a:lnTo>
                      <a:pt x="1" y="26070"/>
                    </a:lnTo>
                    <a:cubicBezTo>
                      <a:pt x="1" y="26066"/>
                      <a:pt x="4" y="26062"/>
                      <a:pt x="9" y="26062"/>
                    </a:cubicBezTo>
                    <a:cubicBezTo>
                      <a:pt x="13" y="26062"/>
                      <a:pt x="17" y="26066"/>
                      <a:pt x="17" y="26070"/>
                    </a:cubicBezTo>
                    <a:cubicBezTo>
                      <a:pt x="17" y="26075"/>
                      <a:pt x="13" y="26078"/>
                      <a:pt x="9" y="26078"/>
                    </a:cubicBezTo>
                    <a:cubicBezTo>
                      <a:pt x="4" y="26078"/>
                      <a:pt x="1" y="26075"/>
                      <a:pt x="1" y="26070"/>
                    </a:cubicBezTo>
                    <a:close/>
                    <a:moveTo>
                      <a:pt x="1" y="26038"/>
                    </a:moveTo>
                    <a:lnTo>
                      <a:pt x="1" y="26038"/>
                    </a:lnTo>
                    <a:cubicBezTo>
                      <a:pt x="1" y="26034"/>
                      <a:pt x="4" y="26030"/>
                      <a:pt x="9" y="26030"/>
                    </a:cubicBezTo>
                    <a:cubicBezTo>
                      <a:pt x="13" y="26030"/>
                      <a:pt x="17" y="26034"/>
                      <a:pt x="17" y="26038"/>
                    </a:cubicBezTo>
                    <a:cubicBezTo>
                      <a:pt x="17" y="26043"/>
                      <a:pt x="13" y="26046"/>
                      <a:pt x="9" y="26046"/>
                    </a:cubicBezTo>
                    <a:cubicBezTo>
                      <a:pt x="4" y="26046"/>
                      <a:pt x="1" y="26043"/>
                      <a:pt x="1" y="26038"/>
                    </a:cubicBezTo>
                    <a:close/>
                    <a:moveTo>
                      <a:pt x="1" y="26006"/>
                    </a:moveTo>
                    <a:lnTo>
                      <a:pt x="1" y="26006"/>
                    </a:lnTo>
                    <a:cubicBezTo>
                      <a:pt x="1" y="26002"/>
                      <a:pt x="4" y="25998"/>
                      <a:pt x="9" y="25998"/>
                    </a:cubicBezTo>
                    <a:cubicBezTo>
                      <a:pt x="13" y="25998"/>
                      <a:pt x="17" y="26002"/>
                      <a:pt x="17" y="26006"/>
                    </a:cubicBezTo>
                    <a:cubicBezTo>
                      <a:pt x="17" y="26011"/>
                      <a:pt x="13" y="26014"/>
                      <a:pt x="9" y="26014"/>
                    </a:cubicBezTo>
                    <a:cubicBezTo>
                      <a:pt x="4" y="26014"/>
                      <a:pt x="1" y="26011"/>
                      <a:pt x="1" y="26006"/>
                    </a:cubicBezTo>
                    <a:close/>
                    <a:moveTo>
                      <a:pt x="1" y="25974"/>
                    </a:moveTo>
                    <a:lnTo>
                      <a:pt x="1" y="25974"/>
                    </a:lnTo>
                    <a:cubicBezTo>
                      <a:pt x="1" y="25970"/>
                      <a:pt x="4" y="25966"/>
                      <a:pt x="9" y="25966"/>
                    </a:cubicBezTo>
                    <a:cubicBezTo>
                      <a:pt x="13" y="25966"/>
                      <a:pt x="17" y="25970"/>
                      <a:pt x="17" y="25974"/>
                    </a:cubicBezTo>
                    <a:cubicBezTo>
                      <a:pt x="17" y="25979"/>
                      <a:pt x="13" y="25982"/>
                      <a:pt x="9" y="25982"/>
                    </a:cubicBezTo>
                    <a:cubicBezTo>
                      <a:pt x="4" y="25982"/>
                      <a:pt x="1" y="25979"/>
                      <a:pt x="1" y="25974"/>
                    </a:cubicBezTo>
                    <a:close/>
                    <a:moveTo>
                      <a:pt x="1" y="25942"/>
                    </a:moveTo>
                    <a:lnTo>
                      <a:pt x="1" y="25942"/>
                    </a:lnTo>
                    <a:cubicBezTo>
                      <a:pt x="1" y="25938"/>
                      <a:pt x="4" y="25934"/>
                      <a:pt x="9" y="25934"/>
                    </a:cubicBezTo>
                    <a:cubicBezTo>
                      <a:pt x="13" y="25934"/>
                      <a:pt x="17" y="25938"/>
                      <a:pt x="17" y="25942"/>
                    </a:cubicBezTo>
                    <a:cubicBezTo>
                      <a:pt x="17" y="25947"/>
                      <a:pt x="13" y="25950"/>
                      <a:pt x="9" y="25950"/>
                    </a:cubicBezTo>
                    <a:cubicBezTo>
                      <a:pt x="4" y="25950"/>
                      <a:pt x="1" y="25947"/>
                      <a:pt x="1" y="25942"/>
                    </a:cubicBezTo>
                    <a:close/>
                    <a:moveTo>
                      <a:pt x="1" y="25910"/>
                    </a:moveTo>
                    <a:lnTo>
                      <a:pt x="1" y="25910"/>
                    </a:lnTo>
                    <a:cubicBezTo>
                      <a:pt x="1" y="25906"/>
                      <a:pt x="4" y="25902"/>
                      <a:pt x="9" y="25902"/>
                    </a:cubicBezTo>
                    <a:cubicBezTo>
                      <a:pt x="13" y="25902"/>
                      <a:pt x="17" y="25906"/>
                      <a:pt x="17" y="25910"/>
                    </a:cubicBezTo>
                    <a:cubicBezTo>
                      <a:pt x="17" y="25914"/>
                      <a:pt x="13" y="25918"/>
                      <a:pt x="9" y="25918"/>
                    </a:cubicBezTo>
                    <a:cubicBezTo>
                      <a:pt x="4" y="25918"/>
                      <a:pt x="1" y="25914"/>
                      <a:pt x="1" y="25910"/>
                    </a:cubicBezTo>
                    <a:close/>
                    <a:moveTo>
                      <a:pt x="1" y="25878"/>
                    </a:moveTo>
                    <a:lnTo>
                      <a:pt x="1" y="25878"/>
                    </a:lnTo>
                    <a:cubicBezTo>
                      <a:pt x="1" y="25874"/>
                      <a:pt x="4" y="25870"/>
                      <a:pt x="9" y="25870"/>
                    </a:cubicBezTo>
                    <a:cubicBezTo>
                      <a:pt x="13" y="25870"/>
                      <a:pt x="17" y="25874"/>
                      <a:pt x="17" y="25878"/>
                    </a:cubicBezTo>
                    <a:cubicBezTo>
                      <a:pt x="17" y="25882"/>
                      <a:pt x="13" y="25886"/>
                      <a:pt x="9" y="25886"/>
                    </a:cubicBezTo>
                    <a:cubicBezTo>
                      <a:pt x="4" y="25886"/>
                      <a:pt x="1" y="25882"/>
                      <a:pt x="1" y="25878"/>
                    </a:cubicBezTo>
                    <a:close/>
                    <a:moveTo>
                      <a:pt x="1" y="25846"/>
                    </a:moveTo>
                    <a:lnTo>
                      <a:pt x="1" y="25846"/>
                    </a:lnTo>
                    <a:cubicBezTo>
                      <a:pt x="1" y="25842"/>
                      <a:pt x="4" y="25838"/>
                      <a:pt x="9" y="25838"/>
                    </a:cubicBezTo>
                    <a:cubicBezTo>
                      <a:pt x="13" y="25838"/>
                      <a:pt x="17" y="25842"/>
                      <a:pt x="17" y="25846"/>
                    </a:cubicBezTo>
                    <a:cubicBezTo>
                      <a:pt x="17" y="25850"/>
                      <a:pt x="13" y="25854"/>
                      <a:pt x="9" y="25854"/>
                    </a:cubicBezTo>
                    <a:cubicBezTo>
                      <a:pt x="4" y="25854"/>
                      <a:pt x="1" y="25850"/>
                      <a:pt x="1" y="25846"/>
                    </a:cubicBezTo>
                    <a:close/>
                    <a:moveTo>
                      <a:pt x="1" y="25814"/>
                    </a:moveTo>
                    <a:lnTo>
                      <a:pt x="1" y="25814"/>
                    </a:lnTo>
                    <a:cubicBezTo>
                      <a:pt x="1" y="25810"/>
                      <a:pt x="4" y="25806"/>
                      <a:pt x="9" y="25806"/>
                    </a:cubicBezTo>
                    <a:cubicBezTo>
                      <a:pt x="13" y="25806"/>
                      <a:pt x="17" y="25810"/>
                      <a:pt x="17" y="25814"/>
                    </a:cubicBezTo>
                    <a:cubicBezTo>
                      <a:pt x="17" y="25818"/>
                      <a:pt x="13" y="25822"/>
                      <a:pt x="9" y="25822"/>
                    </a:cubicBezTo>
                    <a:cubicBezTo>
                      <a:pt x="4" y="25822"/>
                      <a:pt x="1" y="25818"/>
                      <a:pt x="1" y="25814"/>
                    </a:cubicBezTo>
                    <a:close/>
                    <a:moveTo>
                      <a:pt x="1" y="25782"/>
                    </a:moveTo>
                    <a:lnTo>
                      <a:pt x="1" y="25782"/>
                    </a:lnTo>
                    <a:cubicBezTo>
                      <a:pt x="1" y="25778"/>
                      <a:pt x="4" y="25774"/>
                      <a:pt x="9" y="25774"/>
                    </a:cubicBezTo>
                    <a:cubicBezTo>
                      <a:pt x="13" y="25774"/>
                      <a:pt x="17" y="25778"/>
                      <a:pt x="17" y="25782"/>
                    </a:cubicBezTo>
                    <a:cubicBezTo>
                      <a:pt x="17" y="25786"/>
                      <a:pt x="13" y="25790"/>
                      <a:pt x="9" y="25790"/>
                    </a:cubicBezTo>
                    <a:cubicBezTo>
                      <a:pt x="4" y="25790"/>
                      <a:pt x="1" y="25786"/>
                      <a:pt x="1" y="25782"/>
                    </a:cubicBezTo>
                    <a:close/>
                    <a:moveTo>
                      <a:pt x="1" y="25750"/>
                    </a:moveTo>
                    <a:lnTo>
                      <a:pt x="1" y="25750"/>
                    </a:lnTo>
                    <a:cubicBezTo>
                      <a:pt x="1" y="25746"/>
                      <a:pt x="4" y="25742"/>
                      <a:pt x="9" y="25742"/>
                    </a:cubicBezTo>
                    <a:cubicBezTo>
                      <a:pt x="13" y="25742"/>
                      <a:pt x="17" y="25746"/>
                      <a:pt x="17" y="25750"/>
                    </a:cubicBezTo>
                    <a:cubicBezTo>
                      <a:pt x="17" y="25754"/>
                      <a:pt x="13" y="25758"/>
                      <a:pt x="9" y="25758"/>
                    </a:cubicBezTo>
                    <a:cubicBezTo>
                      <a:pt x="4" y="25758"/>
                      <a:pt x="1" y="25754"/>
                      <a:pt x="1" y="25750"/>
                    </a:cubicBezTo>
                    <a:close/>
                    <a:moveTo>
                      <a:pt x="1" y="25718"/>
                    </a:moveTo>
                    <a:lnTo>
                      <a:pt x="1" y="25718"/>
                    </a:lnTo>
                    <a:cubicBezTo>
                      <a:pt x="1" y="25714"/>
                      <a:pt x="5" y="25710"/>
                      <a:pt x="9" y="25710"/>
                    </a:cubicBezTo>
                    <a:cubicBezTo>
                      <a:pt x="13" y="25710"/>
                      <a:pt x="17" y="25714"/>
                      <a:pt x="17" y="25718"/>
                    </a:cubicBezTo>
                    <a:cubicBezTo>
                      <a:pt x="17" y="25722"/>
                      <a:pt x="13" y="25726"/>
                      <a:pt x="9" y="25726"/>
                    </a:cubicBezTo>
                    <a:cubicBezTo>
                      <a:pt x="5" y="25726"/>
                      <a:pt x="1" y="25722"/>
                      <a:pt x="1" y="25718"/>
                    </a:cubicBezTo>
                    <a:close/>
                    <a:moveTo>
                      <a:pt x="1" y="25686"/>
                    </a:moveTo>
                    <a:lnTo>
                      <a:pt x="1" y="25686"/>
                    </a:lnTo>
                    <a:cubicBezTo>
                      <a:pt x="1" y="25682"/>
                      <a:pt x="5" y="25678"/>
                      <a:pt x="9" y="25678"/>
                    </a:cubicBezTo>
                    <a:cubicBezTo>
                      <a:pt x="13" y="25678"/>
                      <a:pt x="17" y="25682"/>
                      <a:pt x="17" y="25686"/>
                    </a:cubicBezTo>
                    <a:cubicBezTo>
                      <a:pt x="17" y="25690"/>
                      <a:pt x="13" y="25694"/>
                      <a:pt x="9" y="25694"/>
                    </a:cubicBezTo>
                    <a:cubicBezTo>
                      <a:pt x="5" y="25694"/>
                      <a:pt x="1" y="25690"/>
                      <a:pt x="1" y="25686"/>
                    </a:cubicBezTo>
                    <a:close/>
                    <a:moveTo>
                      <a:pt x="1" y="25654"/>
                    </a:moveTo>
                    <a:lnTo>
                      <a:pt x="1" y="25654"/>
                    </a:lnTo>
                    <a:cubicBezTo>
                      <a:pt x="1" y="25650"/>
                      <a:pt x="5" y="25646"/>
                      <a:pt x="9" y="25646"/>
                    </a:cubicBezTo>
                    <a:cubicBezTo>
                      <a:pt x="13" y="25646"/>
                      <a:pt x="17" y="25650"/>
                      <a:pt x="17" y="25654"/>
                    </a:cubicBezTo>
                    <a:cubicBezTo>
                      <a:pt x="17" y="25658"/>
                      <a:pt x="13" y="25662"/>
                      <a:pt x="9" y="25662"/>
                    </a:cubicBezTo>
                    <a:cubicBezTo>
                      <a:pt x="5" y="25662"/>
                      <a:pt x="1" y="25658"/>
                      <a:pt x="1" y="25654"/>
                    </a:cubicBezTo>
                    <a:close/>
                    <a:moveTo>
                      <a:pt x="1" y="25622"/>
                    </a:moveTo>
                    <a:lnTo>
                      <a:pt x="1" y="25622"/>
                    </a:lnTo>
                    <a:cubicBezTo>
                      <a:pt x="1" y="25617"/>
                      <a:pt x="5" y="25614"/>
                      <a:pt x="9" y="25614"/>
                    </a:cubicBezTo>
                    <a:cubicBezTo>
                      <a:pt x="13" y="25614"/>
                      <a:pt x="17" y="25617"/>
                      <a:pt x="17" y="25622"/>
                    </a:cubicBezTo>
                    <a:cubicBezTo>
                      <a:pt x="17" y="25626"/>
                      <a:pt x="13" y="25630"/>
                      <a:pt x="9" y="25630"/>
                    </a:cubicBezTo>
                    <a:cubicBezTo>
                      <a:pt x="5" y="25630"/>
                      <a:pt x="1" y="25626"/>
                      <a:pt x="1" y="25622"/>
                    </a:cubicBezTo>
                    <a:close/>
                    <a:moveTo>
                      <a:pt x="1" y="25590"/>
                    </a:moveTo>
                    <a:lnTo>
                      <a:pt x="1" y="25590"/>
                    </a:lnTo>
                    <a:cubicBezTo>
                      <a:pt x="1" y="25585"/>
                      <a:pt x="5" y="25582"/>
                      <a:pt x="9" y="25582"/>
                    </a:cubicBezTo>
                    <a:cubicBezTo>
                      <a:pt x="13" y="25582"/>
                      <a:pt x="17" y="25585"/>
                      <a:pt x="17" y="25590"/>
                    </a:cubicBezTo>
                    <a:cubicBezTo>
                      <a:pt x="17" y="25594"/>
                      <a:pt x="13" y="25598"/>
                      <a:pt x="9" y="25598"/>
                    </a:cubicBezTo>
                    <a:cubicBezTo>
                      <a:pt x="5" y="25598"/>
                      <a:pt x="1" y="25594"/>
                      <a:pt x="1" y="25590"/>
                    </a:cubicBezTo>
                    <a:close/>
                    <a:moveTo>
                      <a:pt x="1" y="25558"/>
                    </a:moveTo>
                    <a:lnTo>
                      <a:pt x="1" y="25558"/>
                    </a:lnTo>
                    <a:cubicBezTo>
                      <a:pt x="1" y="25553"/>
                      <a:pt x="5" y="25550"/>
                      <a:pt x="9" y="25550"/>
                    </a:cubicBezTo>
                    <a:cubicBezTo>
                      <a:pt x="13" y="25550"/>
                      <a:pt x="17" y="25553"/>
                      <a:pt x="17" y="25558"/>
                    </a:cubicBezTo>
                    <a:cubicBezTo>
                      <a:pt x="17" y="25562"/>
                      <a:pt x="13" y="25566"/>
                      <a:pt x="9" y="25566"/>
                    </a:cubicBezTo>
                    <a:cubicBezTo>
                      <a:pt x="5" y="25566"/>
                      <a:pt x="1" y="25562"/>
                      <a:pt x="1" y="25558"/>
                    </a:cubicBezTo>
                    <a:close/>
                    <a:moveTo>
                      <a:pt x="1" y="25526"/>
                    </a:moveTo>
                    <a:lnTo>
                      <a:pt x="1" y="25526"/>
                    </a:lnTo>
                    <a:cubicBezTo>
                      <a:pt x="1" y="25521"/>
                      <a:pt x="5" y="25518"/>
                      <a:pt x="9" y="25518"/>
                    </a:cubicBezTo>
                    <a:cubicBezTo>
                      <a:pt x="13" y="25518"/>
                      <a:pt x="17" y="25521"/>
                      <a:pt x="17" y="25526"/>
                    </a:cubicBezTo>
                    <a:cubicBezTo>
                      <a:pt x="17" y="25530"/>
                      <a:pt x="13" y="25534"/>
                      <a:pt x="9" y="25534"/>
                    </a:cubicBezTo>
                    <a:cubicBezTo>
                      <a:pt x="5" y="25534"/>
                      <a:pt x="1" y="25530"/>
                      <a:pt x="1" y="25526"/>
                    </a:cubicBezTo>
                    <a:close/>
                    <a:moveTo>
                      <a:pt x="1" y="25494"/>
                    </a:moveTo>
                    <a:lnTo>
                      <a:pt x="1" y="25494"/>
                    </a:lnTo>
                    <a:cubicBezTo>
                      <a:pt x="1" y="25489"/>
                      <a:pt x="5" y="25486"/>
                      <a:pt x="9" y="25486"/>
                    </a:cubicBezTo>
                    <a:cubicBezTo>
                      <a:pt x="13" y="25486"/>
                      <a:pt x="17" y="25489"/>
                      <a:pt x="17" y="25494"/>
                    </a:cubicBezTo>
                    <a:cubicBezTo>
                      <a:pt x="17" y="25498"/>
                      <a:pt x="13" y="25502"/>
                      <a:pt x="9" y="25502"/>
                    </a:cubicBezTo>
                    <a:cubicBezTo>
                      <a:pt x="5" y="25502"/>
                      <a:pt x="1" y="25498"/>
                      <a:pt x="1" y="25494"/>
                    </a:cubicBezTo>
                    <a:close/>
                    <a:moveTo>
                      <a:pt x="1" y="25462"/>
                    </a:moveTo>
                    <a:lnTo>
                      <a:pt x="1" y="25462"/>
                    </a:lnTo>
                    <a:cubicBezTo>
                      <a:pt x="1" y="25457"/>
                      <a:pt x="5" y="25454"/>
                      <a:pt x="9" y="25454"/>
                    </a:cubicBezTo>
                    <a:cubicBezTo>
                      <a:pt x="13" y="25454"/>
                      <a:pt x="17" y="25457"/>
                      <a:pt x="17" y="25462"/>
                    </a:cubicBezTo>
                    <a:cubicBezTo>
                      <a:pt x="17" y="25466"/>
                      <a:pt x="13" y="25470"/>
                      <a:pt x="9" y="25470"/>
                    </a:cubicBezTo>
                    <a:cubicBezTo>
                      <a:pt x="5" y="25470"/>
                      <a:pt x="1" y="25466"/>
                      <a:pt x="1" y="25462"/>
                    </a:cubicBezTo>
                    <a:close/>
                    <a:moveTo>
                      <a:pt x="1" y="25430"/>
                    </a:moveTo>
                    <a:lnTo>
                      <a:pt x="1" y="25430"/>
                    </a:lnTo>
                    <a:cubicBezTo>
                      <a:pt x="1" y="25425"/>
                      <a:pt x="5" y="25422"/>
                      <a:pt x="9" y="25422"/>
                    </a:cubicBezTo>
                    <a:cubicBezTo>
                      <a:pt x="13" y="25422"/>
                      <a:pt x="17" y="25425"/>
                      <a:pt x="17" y="25430"/>
                    </a:cubicBezTo>
                    <a:cubicBezTo>
                      <a:pt x="17" y="25434"/>
                      <a:pt x="13" y="25438"/>
                      <a:pt x="9" y="25438"/>
                    </a:cubicBezTo>
                    <a:cubicBezTo>
                      <a:pt x="5" y="25438"/>
                      <a:pt x="1" y="25434"/>
                      <a:pt x="1" y="25430"/>
                    </a:cubicBezTo>
                    <a:close/>
                    <a:moveTo>
                      <a:pt x="1" y="25398"/>
                    </a:moveTo>
                    <a:lnTo>
                      <a:pt x="1" y="25398"/>
                    </a:lnTo>
                    <a:cubicBezTo>
                      <a:pt x="1" y="25393"/>
                      <a:pt x="5" y="25390"/>
                      <a:pt x="9" y="25390"/>
                    </a:cubicBezTo>
                    <a:cubicBezTo>
                      <a:pt x="13" y="25390"/>
                      <a:pt x="17" y="25393"/>
                      <a:pt x="17" y="25398"/>
                    </a:cubicBezTo>
                    <a:cubicBezTo>
                      <a:pt x="17" y="25402"/>
                      <a:pt x="13" y="25406"/>
                      <a:pt x="9" y="25406"/>
                    </a:cubicBezTo>
                    <a:cubicBezTo>
                      <a:pt x="5" y="25406"/>
                      <a:pt x="1" y="25402"/>
                      <a:pt x="1" y="25398"/>
                    </a:cubicBezTo>
                    <a:close/>
                    <a:moveTo>
                      <a:pt x="1" y="25366"/>
                    </a:moveTo>
                    <a:lnTo>
                      <a:pt x="1" y="25366"/>
                    </a:lnTo>
                    <a:cubicBezTo>
                      <a:pt x="1" y="25361"/>
                      <a:pt x="5" y="25358"/>
                      <a:pt x="9" y="25358"/>
                    </a:cubicBezTo>
                    <a:cubicBezTo>
                      <a:pt x="13" y="25358"/>
                      <a:pt x="17" y="25361"/>
                      <a:pt x="17" y="25366"/>
                    </a:cubicBezTo>
                    <a:cubicBezTo>
                      <a:pt x="17" y="25370"/>
                      <a:pt x="13" y="25374"/>
                      <a:pt x="9" y="25374"/>
                    </a:cubicBezTo>
                    <a:cubicBezTo>
                      <a:pt x="5" y="25374"/>
                      <a:pt x="1" y="25370"/>
                      <a:pt x="1" y="25366"/>
                    </a:cubicBezTo>
                    <a:close/>
                    <a:moveTo>
                      <a:pt x="1" y="25334"/>
                    </a:moveTo>
                    <a:lnTo>
                      <a:pt x="1" y="25334"/>
                    </a:lnTo>
                    <a:cubicBezTo>
                      <a:pt x="1" y="25329"/>
                      <a:pt x="5" y="25326"/>
                      <a:pt x="9" y="25326"/>
                    </a:cubicBezTo>
                    <a:cubicBezTo>
                      <a:pt x="13" y="25326"/>
                      <a:pt x="17" y="25329"/>
                      <a:pt x="17" y="25334"/>
                    </a:cubicBezTo>
                    <a:cubicBezTo>
                      <a:pt x="17" y="25338"/>
                      <a:pt x="13" y="25342"/>
                      <a:pt x="9" y="25342"/>
                    </a:cubicBezTo>
                    <a:cubicBezTo>
                      <a:pt x="5" y="25342"/>
                      <a:pt x="1" y="25338"/>
                      <a:pt x="1" y="25334"/>
                    </a:cubicBezTo>
                    <a:close/>
                    <a:moveTo>
                      <a:pt x="1" y="25302"/>
                    </a:moveTo>
                    <a:lnTo>
                      <a:pt x="1" y="25302"/>
                    </a:lnTo>
                    <a:cubicBezTo>
                      <a:pt x="1" y="25297"/>
                      <a:pt x="5" y="25294"/>
                      <a:pt x="9" y="25294"/>
                    </a:cubicBezTo>
                    <a:cubicBezTo>
                      <a:pt x="13" y="25294"/>
                      <a:pt x="17" y="25297"/>
                      <a:pt x="17" y="25302"/>
                    </a:cubicBezTo>
                    <a:cubicBezTo>
                      <a:pt x="17" y="25306"/>
                      <a:pt x="13" y="25310"/>
                      <a:pt x="9" y="25310"/>
                    </a:cubicBezTo>
                    <a:cubicBezTo>
                      <a:pt x="5" y="25310"/>
                      <a:pt x="1" y="25306"/>
                      <a:pt x="1" y="25302"/>
                    </a:cubicBezTo>
                    <a:close/>
                    <a:moveTo>
                      <a:pt x="1" y="25270"/>
                    </a:moveTo>
                    <a:lnTo>
                      <a:pt x="1" y="25270"/>
                    </a:lnTo>
                    <a:cubicBezTo>
                      <a:pt x="1" y="25265"/>
                      <a:pt x="5" y="25262"/>
                      <a:pt x="9" y="25262"/>
                    </a:cubicBezTo>
                    <a:cubicBezTo>
                      <a:pt x="13" y="25262"/>
                      <a:pt x="17" y="25265"/>
                      <a:pt x="17" y="25270"/>
                    </a:cubicBezTo>
                    <a:cubicBezTo>
                      <a:pt x="17" y="25274"/>
                      <a:pt x="13" y="25278"/>
                      <a:pt x="9" y="25278"/>
                    </a:cubicBezTo>
                    <a:cubicBezTo>
                      <a:pt x="5" y="25278"/>
                      <a:pt x="1" y="25274"/>
                      <a:pt x="1" y="25270"/>
                    </a:cubicBezTo>
                    <a:close/>
                    <a:moveTo>
                      <a:pt x="1" y="25238"/>
                    </a:moveTo>
                    <a:lnTo>
                      <a:pt x="1" y="25238"/>
                    </a:lnTo>
                    <a:cubicBezTo>
                      <a:pt x="1" y="25233"/>
                      <a:pt x="5" y="25230"/>
                      <a:pt x="9" y="25230"/>
                    </a:cubicBezTo>
                    <a:cubicBezTo>
                      <a:pt x="13" y="25230"/>
                      <a:pt x="17" y="25233"/>
                      <a:pt x="17" y="25238"/>
                    </a:cubicBezTo>
                    <a:cubicBezTo>
                      <a:pt x="17" y="25242"/>
                      <a:pt x="13" y="25246"/>
                      <a:pt x="9" y="25246"/>
                    </a:cubicBezTo>
                    <a:cubicBezTo>
                      <a:pt x="5" y="25246"/>
                      <a:pt x="1" y="25242"/>
                      <a:pt x="1" y="25238"/>
                    </a:cubicBezTo>
                    <a:close/>
                    <a:moveTo>
                      <a:pt x="1" y="25206"/>
                    </a:moveTo>
                    <a:lnTo>
                      <a:pt x="1" y="25206"/>
                    </a:lnTo>
                    <a:cubicBezTo>
                      <a:pt x="1" y="25201"/>
                      <a:pt x="5" y="25198"/>
                      <a:pt x="9" y="25198"/>
                    </a:cubicBezTo>
                    <a:cubicBezTo>
                      <a:pt x="13" y="25198"/>
                      <a:pt x="17" y="25201"/>
                      <a:pt x="17" y="25206"/>
                    </a:cubicBezTo>
                    <a:cubicBezTo>
                      <a:pt x="17" y="25210"/>
                      <a:pt x="13" y="25214"/>
                      <a:pt x="9" y="25214"/>
                    </a:cubicBezTo>
                    <a:cubicBezTo>
                      <a:pt x="5" y="25214"/>
                      <a:pt x="1" y="25210"/>
                      <a:pt x="1" y="25206"/>
                    </a:cubicBezTo>
                    <a:close/>
                    <a:moveTo>
                      <a:pt x="1" y="25174"/>
                    </a:moveTo>
                    <a:lnTo>
                      <a:pt x="1" y="25174"/>
                    </a:lnTo>
                    <a:cubicBezTo>
                      <a:pt x="1" y="25169"/>
                      <a:pt x="5" y="25166"/>
                      <a:pt x="9" y="25166"/>
                    </a:cubicBezTo>
                    <a:cubicBezTo>
                      <a:pt x="13" y="25166"/>
                      <a:pt x="17" y="25169"/>
                      <a:pt x="17" y="25174"/>
                    </a:cubicBezTo>
                    <a:cubicBezTo>
                      <a:pt x="17" y="25178"/>
                      <a:pt x="13" y="25182"/>
                      <a:pt x="9" y="25182"/>
                    </a:cubicBezTo>
                    <a:cubicBezTo>
                      <a:pt x="5" y="25182"/>
                      <a:pt x="1" y="25178"/>
                      <a:pt x="1" y="25174"/>
                    </a:cubicBezTo>
                    <a:close/>
                    <a:moveTo>
                      <a:pt x="1" y="25142"/>
                    </a:moveTo>
                    <a:lnTo>
                      <a:pt x="1" y="25142"/>
                    </a:lnTo>
                    <a:cubicBezTo>
                      <a:pt x="1" y="25137"/>
                      <a:pt x="5" y="25134"/>
                      <a:pt x="9" y="25134"/>
                    </a:cubicBezTo>
                    <a:cubicBezTo>
                      <a:pt x="13" y="25134"/>
                      <a:pt x="17" y="25137"/>
                      <a:pt x="17" y="25142"/>
                    </a:cubicBezTo>
                    <a:cubicBezTo>
                      <a:pt x="17" y="25146"/>
                      <a:pt x="13" y="25150"/>
                      <a:pt x="9" y="25150"/>
                    </a:cubicBezTo>
                    <a:cubicBezTo>
                      <a:pt x="5" y="25150"/>
                      <a:pt x="1" y="25146"/>
                      <a:pt x="1" y="25142"/>
                    </a:cubicBezTo>
                    <a:close/>
                    <a:moveTo>
                      <a:pt x="1" y="25110"/>
                    </a:moveTo>
                    <a:lnTo>
                      <a:pt x="1" y="25110"/>
                    </a:lnTo>
                    <a:cubicBezTo>
                      <a:pt x="1" y="25105"/>
                      <a:pt x="5" y="25102"/>
                      <a:pt x="9" y="25102"/>
                    </a:cubicBezTo>
                    <a:cubicBezTo>
                      <a:pt x="13" y="25102"/>
                      <a:pt x="17" y="25105"/>
                      <a:pt x="17" y="25110"/>
                    </a:cubicBezTo>
                    <a:cubicBezTo>
                      <a:pt x="17" y="25114"/>
                      <a:pt x="13" y="25118"/>
                      <a:pt x="9" y="25118"/>
                    </a:cubicBezTo>
                    <a:cubicBezTo>
                      <a:pt x="5" y="25118"/>
                      <a:pt x="1" y="25114"/>
                      <a:pt x="1" y="25110"/>
                    </a:cubicBezTo>
                    <a:close/>
                    <a:moveTo>
                      <a:pt x="1" y="25078"/>
                    </a:moveTo>
                    <a:lnTo>
                      <a:pt x="1" y="25078"/>
                    </a:lnTo>
                    <a:cubicBezTo>
                      <a:pt x="1" y="25073"/>
                      <a:pt x="5" y="25070"/>
                      <a:pt x="9" y="25070"/>
                    </a:cubicBezTo>
                    <a:cubicBezTo>
                      <a:pt x="13" y="25070"/>
                      <a:pt x="17" y="25073"/>
                      <a:pt x="17" y="25078"/>
                    </a:cubicBezTo>
                    <a:cubicBezTo>
                      <a:pt x="17" y="25082"/>
                      <a:pt x="13" y="25086"/>
                      <a:pt x="9" y="25086"/>
                    </a:cubicBezTo>
                    <a:cubicBezTo>
                      <a:pt x="5" y="25086"/>
                      <a:pt x="1" y="25082"/>
                      <a:pt x="1" y="25078"/>
                    </a:cubicBezTo>
                    <a:close/>
                    <a:moveTo>
                      <a:pt x="1" y="25046"/>
                    </a:moveTo>
                    <a:lnTo>
                      <a:pt x="1" y="25046"/>
                    </a:lnTo>
                    <a:cubicBezTo>
                      <a:pt x="1" y="25041"/>
                      <a:pt x="5" y="25038"/>
                      <a:pt x="9" y="25038"/>
                    </a:cubicBezTo>
                    <a:cubicBezTo>
                      <a:pt x="13" y="25038"/>
                      <a:pt x="17" y="25041"/>
                      <a:pt x="17" y="25046"/>
                    </a:cubicBezTo>
                    <a:cubicBezTo>
                      <a:pt x="17" y="25050"/>
                      <a:pt x="13" y="25054"/>
                      <a:pt x="9" y="25054"/>
                    </a:cubicBezTo>
                    <a:cubicBezTo>
                      <a:pt x="5" y="25054"/>
                      <a:pt x="1" y="25050"/>
                      <a:pt x="1" y="25046"/>
                    </a:cubicBezTo>
                    <a:close/>
                    <a:moveTo>
                      <a:pt x="1" y="25014"/>
                    </a:moveTo>
                    <a:lnTo>
                      <a:pt x="1" y="25014"/>
                    </a:lnTo>
                    <a:cubicBezTo>
                      <a:pt x="1" y="25009"/>
                      <a:pt x="5" y="25006"/>
                      <a:pt x="9" y="25006"/>
                    </a:cubicBezTo>
                    <a:cubicBezTo>
                      <a:pt x="13" y="25006"/>
                      <a:pt x="17" y="25009"/>
                      <a:pt x="17" y="25014"/>
                    </a:cubicBezTo>
                    <a:cubicBezTo>
                      <a:pt x="17" y="25018"/>
                      <a:pt x="13" y="25022"/>
                      <a:pt x="9" y="25022"/>
                    </a:cubicBezTo>
                    <a:cubicBezTo>
                      <a:pt x="5" y="25022"/>
                      <a:pt x="1" y="25018"/>
                      <a:pt x="1" y="25014"/>
                    </a:cubicBezTo>
                    <a:close/>
                    <a:moveTo>
                      <a:pt x="1" y="24982"/>
                    </a:moveTo>
                    <a:lnTo>
                      <a:pt x="1" y="24982"/>
                    </a:lnTo>
                    <a:cubicBezTo>
                      <a:pt x="1" y="24977"/>
                      <a:pt x="5" y="24974"/>
                      <a:pt x="9" y="24974"/>
                    </a:cubicBezTo>
                    <a:cubicBezTo>
                      <a:pt x="13" y="24974"/>
                      <a:pt x="17" y="24977"/>
                      <a:pt x="17" y="24982"/>
                    </a:cubicBezTo>
                    <a:cubicBezTo>
                      <a:pt x="17" y="24986"/>
                      <a:pt x="13" y="24990"/>
                      <a:pt x="9" y="24990"/>
                    </a:cubicBezTo>
                    <a:cubicBezTo>
                      <a:pt x="5" y="24990"/>
                      <a:pt x="1" y="24986"/>
                      <a:pt x="1" y="24982"/>
                    </a:cubicBezTo>
                    <a:close/>
                    <a:moveTo>
                      <a:pt x="1" y="24950"/>
                    </a:moveTo>
                    <a:lnTo>
                      <a:pt x="1" y="24950"/>
                    </a:lnTo>
                    <a:cubicBezTo>
                      <a:pt x="1" y="24945"/>
                      <a:pt x="5" y="24942"/>
                      <a:pt x="9" y="24942"/>
                    </a:cubicBezTo>
                    <a:cubicBezTo>
                      <a:pt x="14" y="24942"/>
                      <a:pt x="17" y="24945"/>
                      <a:pt x="17" y="24950"/>
                    </a:cubicBezTo>
                    <a:cubicBezTo>
                      <a:pt x="17" y="24954"/>
                      <a:pt x="14" y="24958"/>
                      <a:pt x="9" y="24958"/>
                    </a:cubicBezTo>
                    <a:cubicBezTo>
                      <a:pt x="5" y="24958"/>
                      <a:pt x="1" y="24954"/>
                      <a:pt x="1" y="24950"/>
                    </a:cubicBezTo>
                    <a:close/>
                    <a:moveTo>
                      <a:pt x="1" y="24918"/>
                    </a:moveTo>
                    <a:lnTo>
                      <a:pt x="1" y="24918"/>
                    </a:lnTo>
                    <a:cubicBezTo>
                      <a:pt x="1" y="24913"/>
                      <a:pt x="5" y="24910"/>
                      <a:pt x="9" y="24910"/>
                    </a:cubicBezTo>
                    <a:cubicBezTo>
                      <a:pt x="14" y="24910"/>
                      <a:pt x="17" y="24913"/>
                      <a:pt x="17" y="24918"/>
                    </a:cubicBezTo>
                    <a:cubicBezTo>
                      <a:pt x="17" y="24922"/>
                      <a:pt x="14" y="24926"/>
                      <a:pt x="9" y="24926"/>
                    </a:cubicBezTo>
                    <a:cubicBezTo>
                      <a:pt x="5" y="24926"/>
                      <a:pt x="1" y="24922"/>
                      <a:pt x="1" y="24918"/>
                    </a:cubicBezTo>
                    <a:close/>
                    <a:moveTo>
                      <a:pt x="1" y="24886"/>
                    </a:moveTo>
                    <a:lnTo>
                      <a:pt x="1" y="24885"/>
                    </a:lnTo>
                    <a:cubicBezTo>
                      <a:pt x="1" y="24881"/>
                      <a:pt x="5" y="24877"/>
                      <a:pt x="9" y="24877"/>
                    </a:cubicBezTo>
                    <a:cubicBezTo>
                      <a:pt x="14" y="24877"/>
                      <a:pt x="17" y="24881"/>
                      <a:pt x="17" y="24885"/>
                    </a:cubicBezTo>
                    <a:lnTo>
                      <a:pt x="17" y="24886"/>
                    </a:lnTo>
                    <a:cubicBezTo>
                      <a:pt x="17" y="24890"/>
                      <a:pt x="14" y="24894"/>
                      <a:pt x="9" y="24894"/>
                    </a:cubicBezTo>
                    <a:cubicBezTo>
                      <a:pt x="5" y="24894"/>
                      <a:pt x="1" y="24890"/>
                      <a:pt x="1" y="24886"/>
                    </a:cubicBezTo>
                    <a:close/>
                    <a:moveTo>
                      <a:pt x="1" y="24853"/>
                    </a:moveTo>
                    <a:lnTo>
                      <a:pt x="1" y="24853"/>
                    </a:lnTo>
                    <a:cubicBezTo>
                      <a:pt x="1" y="24849"/>
                      <a:pt x="5" y="24845"/>
                      <a:pt x="9" y="24845"/>
                    </a:cubicBezTo>
                    <a:cubicBezTo>
                      <a:pt x="14" y="24845"/>
                      <a:pt x="17" y="24849"/>
                      <a:pt x="17" y="24853"/>
                    </a:cubicBezTo>
                    <a:cubicBezTo>
                      <a:pt x="17" y="24858"/>
                      <a:pt x="14" y="24861"/>
                      <a:pt x="9" y="24861"/>
                    </a:cubicBezTo>
                    <a:cubicBezTo>
                      <a:pt x="5" y="24861"/>
                      <a:pt x="1" y="24858"/>
                      <a:pt x="1" y="24853"/>
                    </a:cubicBezTo>
                    <a:close/>
                    <a:moveTo>
                      <a:pt x="1" y="24821"/>
                    </a:moveTo>
                    <a:lnTo>
                      <a:pt x="1" y="24821"/>
                    </a:lnTo>
                    <a:cubicBezTo>
                      <a:pt x="1" y="24817"/>
                      <a:pt x="5" y="24813"/>
                      <a:pt x="9" y="24813"/>
                    </a:cubicBezTo>
                    <a:cubicBezTo>
                      <a:pt x="14" y="24813"/>
                      <a:pt x="17" y="24817"/>
                      <a:pt x="17" y="24821"/>
                    </a:cubicBezTo>
                    <a:cubicBezTo>
                      <a:pt x="17" y="24826"/>
                      <a:pt x="14" y="24829"/>
                      <a:pt x="9" y="24829"/>
                    </a:cubicBezTo>
                    <a:cubicBezTo>
                      <a:pt x="5" y="24829"/>
                      <a:pt x="1" y="24826"/>
                      <a:pt x="1" y="24821"/>
                    </a:cubicBezTo>
                    <a:close/>
                    <a:moveTo>
                      <a:pt x="1" y="24789"/>
                    </a:moveTo>
                    <a:lnTo>
                      <a:pt x="1" y="24789"/>
                    </a:lnTo>
                    <a:cubicBezTo>
                      <a:pt x="1" y="24785"/>
                      <a:pt x="5" y="24781"/>
                      <a:pt x="9" y="24781"/>
                    </a:cubicBezTo>
                    <a:cubicBezTo>
                      <a:pt x="14" y="24781"/>
                      <a:pt x="17" y="24785"/>
                      <a:pt x="17" y="24789"/>
                    </a:cubicBezTo>
                    <a:cubicBezTo>
                      <a:pt x="17" y="24794"/>
                      <a:pt x="14" y="24797"/>
                      <a:pt x="9" y="24797"/>
                    </a:cubicBezTo>
                    <a:cubicBezTo>
                      <a:pt x="5" y="24797"/>
                      <a:pt x="1" y="24794"/>
                      <a:pt x="1" y="24789"/>
                    </a:cubicBezTo>
                    <a:close/>
                    <a:moveTo>
                      <a:pt x="1" y="24757"/>
                    </a:moveTo>
                    <a:lnTo>
                      <a:pt x="1" y="24757"/>
                    </a:lnTo>
                    <a:cubicBezTo>
                      <a:pt x="1" y="24753"/>
                      <a:pt x="5" y="24749"/>
                      <a:pt x="9" y="24749"/>
                    </a:cubicBezTo>
                    <a:cubicBezTo>
                      <a:pt x="14" y="24749"/>
                      <a:pt x="17" y="24753"/>
                      <a:pt x="17" y="24757"/>
                    </a:cubicBezTo>
                    <a:cubicBezTo>
                      <a:pt x="17" y="24762"/>
                      <a:pt x="14" y="24765"/>
                      <a:pt x="9" y="24765"/>
                    </a:cubicBezTo>
                    <a:cubicBezTo>
                      <a:pt x="5" y="24765"/>
                      <a:pt x="1" y="24762"/>
                      <a:pt x="1" y="24757"/>
                    </a:cubicBezTo>
                    <a:close/>
                    <a:moveTo>
                      <a:pt x="1" y="24725"/>
                    </a:moveTo>
                    <a:lnTo>
                      <a:pt x="1" y="24725"/>
                    </a:lnTo>
                    <a:cubicBezTo>
                      <a:pt x="1" y="24721"/>
                      <a:pt x="5" y="24717"/>
                      <a:pt x="9" y="24717"/>
                    </a:cubicBezTo>
                    <a:cubicBezTo>
                      <a:pt x="14" y="24717"/>
                      <a:pt x="17" y="24721"/>
                      <a:pt x="17" y="24725"/>
                    </a:cubicBezTo>
                    <a:cubicBezTo>
                      <a:pt x="17" y="24730"/>
                      <a:pt x="14" y="24733"/>
                      <a:pt x="9" y="24733"/>
                    </a:cubicBezTo>
                    <a:cubicBezTo>
                      <a:pt x="5" y="24733"/>
                      <a:pt x="1" y="24730"/>
                      <a:pt x="1" y="24725"/>
                    </a:cubicBezTo>
                    <a:close/>
                    <a:moveTo>
                      <a:pt x="1" y="24693"/>
                    </a:moveTo>
                    <a:lnTo>
                      <a:pt x="1" y="24693"/>
                    </a:lnTo>
                    <a:cubicBezTo>
                      <a:pt x="1" y="24689"/>
                      <a:pt x="5" y="24685"/>
                      <a:pt x="9" y="24685"/>
                    </a:cubicBezTo>
                    <a:cubicBezTo>
                      <a:pt x="14" y="24685"/>
                      <a:pt x="17" y="24689"/>
                      <a:pt x="17" y="24693"/>
                    </a:cubicBezTo>
                    <a:cubicBezTo>
                      <a:pt x="17" y="24698"/>
                      <a:pt x="14" y="24701"/>
                      <a:pt x="9" y="24701"/>
                    </a:cubicBezTo>
                    <a:cubicBezTo>
                      <a:pt x="5" y="24701"/>
                      <a:pt x="1" y="24698"/>
                      <a:pt x="1" y="24693"/>
                    </a:cubicBezTo>
                    <a:close/>
                    <a:moveTo>
                      <a:pt x="1" y="24661"/>
                    </a:moveTo>
                    <a:lnTo>
                      <a:pt x="1" y="24661"/>
                    </a:lnTo>
                    <a:cubicBezTo>
                      <a:pt x="1" y="24657"/>
                      <a:pt x="5" y="24653"/>
                      <a:pt x="9" y="24653"/>
                    </a:cubicBezTo>
                    <a:cubicBezTo>
                      <a:pt x="14" y="24653"/>
                      <a:pt x="17" y="24657"/>
                      <a:pt x="17" y="24661"/>
                    </a:cubicBezTo>
                    <a:cubicBezTo>
                      <a:pt x="17" y="24666"/>
                      <a:pt x="14" y="24669"/>
                      <a:pt x="9" y="24669"/>
                    </a:cubicBezTo>
                    <a:cubicBezTo>
                      <a:pt x="5" y="24669"/>
                      <a:pt x="1" y="24666"/>
                      <a:pt x="1" y="24661"/>
                    </a:cubicBezTo>
                    <a:close/>
                    <a:moveTo>
                      <a:pt x="1" y="24629"/>
                    </a:moveTo>
                    <a:lnTo>
                      <a:pt x="1" y="24629"/>
                    </a:lnTo>
                    <a:cubicBezTo>
                      <a:pt x="1" y="24625"/>
                      <a:pt x="5" y="24621"/>
                      <a:pt x="9" y="24621"/>
                    </a:cubicBezTo>
                    <a:cubicBezTo>
                      <a:pt x="14" y="24621"/>
                      <a:pt x="17" y="24625"/>
                      <a:pt x="17" y="24629"/>
                    </a:cubicBezTo>
                    <a:cubicBezTo>
                      <a:pt x="17" y="24634"/>
                      <a:pt x="14" y="24637"/>
                      <a:pt x="9" y="24637"/>
                    </a:cubicBezTo>
                    <a:cubicBezTo>
                      <a:pt x="5" y="24637"/>
                      <a:pt x="1" y="24634"/>
                      <a:pt x="1" y="24629"/>
                    </a:cubicBezTo>
                    <a:close/>
                    <a:moveTo>
                      <a:pt x="1" y="24597"/>
                    </a:moveTo>
                    <a:lnTo>
                      <a:pt x="1" y="24597"/>
                    </a:lnTo>
                    <a:cubicBezTo>
                      <a:pt x="1" y="24593"/>
                      <a:pt x="5" y="24589"/>
                      <a:pt x="9" y="24589"/>
                    </a:cubicBezTo>
                    <a:cubicBezTo>
                      <a:pt x="14" y="24589"/>
                      <a:pt x="17" y="24593"/>
                      <a:pt x="17" y="24597"/>
                    </a:cubicBezTo>
                    <a:cubicBezTo>
                      <a:pt x="17" y="24602"/>
                      <a:pt x="14" y="24605"/>
                      <a:pt x="9" y="24605"/>
                    </a:cubicBezTo>
                    <a:cubicBezTo>
                      <a:pt x="5" y="24605"/>
                      <a:pt x="1" y="24602"/>
                      <a:pt x="1" y="24597"/>
                    </a:cubicBezTo>
                    <a:close/>
                    <a:moveTo>
                      <a:pt x="1" y="24565"/>
                    </a:moveTo>
                    <a:lnTo>
                      <a:pt x="1" y="24565"/>
                    </a:lnTo>
                    <a:cubicBezTo>
                      <a:pt x="1" y="24561"/>
                      <a:pt x="5" y="24557"/>
                      <a:pt x="9" y="24557"/>
                    </a:cubicBezTo>
                    <a:cubicBezTo>
                      <a:pt x="14" y="24557"/>
                      <a:pt x="17" y="24561"/>
                      <a:pt x="17" y="24565"/>
                    </a:cubicBezTo>
                    <a:cubicBezTo>
                      <a:pt x="17" y="24570"/>
                      <a:pt x="14" y="24573"/>
                      <a:pt x="9" y="24573"/>
                    </a:cubicBezTo>
                    <a:cubicBezTo>
                      <a:pt x="5" y="24573"/>
                      <a:pt x="1" y="24570"/>
                      <a:pt x="1" y="24565"/>
                    </a:cubicBezTo>
                    <a:close/>
                    <a:moveTo>
                      <a:pt x="1" y="24533"/>
                    </a:moveTo>
                    <a:lnTo>
                      <a:pt x="1" y="24533"/>
                    </a:lnTo>
                    <a:cubicBezTo>
                      <a:pt x="1" y="24529"/>
                      <a:pt x="5" y="24525"/>
                      <a:pt x="9" y="24525"/>
                    </a:cubicBezTo>
                    <a:cubicBezTo>
                      <a:pt x="14" y="24525"/>
                      <a:pt x="17" y="24529"/>
                      <a:pt x="17" y="24533"/>
                    </a:cubicBezTo>
                    <a:cubicBezTo>
                      <a:pt x="17" y="24538"/>
                      <a:pt x="14" y="24541"/>
                      <a:pt x="9" y="24541"/>
                    </a:cubicBezTo>
                    <a:cubicBezTo>
                      <a:pt x="5" y="24541"/>
                      <a:pt x="1" y="24538"/>
                      <a:pt x="1" y="24533"/>
                    </a:cubicBezTo>
                    <a:close/>
                    <a:moveTo>
                      <a:pt x="1" y="24501"/>
                    </a:moveTo>
                    <a:lnTo>
                      <a:pt x="1" y="24501"/>
                    </a:lnTo>
                    <a:cubicBezTo>
                      <a:pt x="1" y="24497"/>
                      <a:pt x="5" y="24493"/>
                      <a:pt x="9" y="24493"/>
                    </a:cubicBezTo>
                    <a:cubicBezTo>
                      <a:pt x="14" y="24493"/>
                      <a:pt x="17" y="24497"/>
                      <a:pt x="17" y="24501"/>
                    </a:cubicBezTo>
                    <a:cubicBezTo>
                      <a:pt x="17" y="24506"/>
                      <a:pt x="14" y="24509"/>
                      <a:pt x="9" y="24509"/>
                    </a:cubicBezTo>
                    <a:cubicBezTo>
                      <a:pt x="5" y="24509"/>
                      <a:pt x="1" y="24506"/>
                      <a:pt x="1" y="24501"/>
                    </a:cubicBezTo>
                    <a:close/>
                    <a:moveTo>
                      <a:pt x="1" y="24469"/>
                    </a:moveTo>
                    <a:lnTo>
                      <a:pt x="1" y="24469"/>
                    </a:lnTo>
                    <a:cubicBezTo>
                      <a:pt x="1" y="24465"/>
                      <a:pt x="5" y="24461"/>
                      <a:pt x="9" y="24461"/>
                    </a:cubicBezTo>
                    <a:cubicBezTo>
                      <a:pt x="14" y="24461"/>
                      <a:pt x="17" y="24465"/>
                      <a:pt x="17" y="24469"/>
                    </a:cubicBezTo>
                    <a:cubicBezTo>
                      <a:pt x="17" y="24474"/>
                      <a:pt x="14" y="24477"/>
                      <a:pt x="9" y="24477"/>
                    </a:cubicBezTo>
                    <a:cubicBezTo>
                      <a:pt x="5" y="24477"/>
                      <a:pt x="1" y="24474"/>
                      <a:pt x="1" y="24469"/>
                    </a:cubicBezTo>
                    <a:close/>
                    <a:moveTo>
                      <a:pt x="1" y="24437"/>
                    </a:moveTo>
                    <a:lnTo>
                      <a:pt x="1" y="24437"/>
                    </a:lnTo>
                    <a:cubicBezTo>
                      <a:pt x="1" y="24433"/>
                      <a:pt x="5" y="24429"/>
                      <a:pt x="9" y="24429"/>
                    </a:cubicBezTo>
                    <a:cubicBezTo>
                      <a:pt x="14" y="24429"/>
                      <a:pt x="17" y="24433"/>
                      <a:pt x="17" y="24437"/>
                    </a:cubicBezTo>
                    <a:cubicBezTo>
                      <a:pt x="17" y="24442"/>
                      <a:pt x="14" y="24445"/>
                      <a:pt x="9" y="24445"/>
                    </a:cubicBezTo>
                    <a:cubicBezTo>
                      <a:pt x="5" y="24445"/>
                      <a:pt x="1" y="24442"/>
                      <a:pt x="1" y="24437"/>
                    </a:cubicBezTo>
                    <a:close/>
                    <a:moveTo>
                      <a:pt x="1" y="24405"/>
                    </a:moveTo>
                    <a:lnTo>
                      <a:pt x="1" y="24405"/>
                    </a:lnTo>
                    <a:cubicBezTo>
                      <a:pt x="1" y="24401"/>
                      <a:pt x="5" y="24397"/>
                      <a:pt x="9" y="24397"/>
                    </a:cubicBezTo>
                    <a:cubicBezTo>
                      <a:pt x="14" y="24397"/>
                      <a:pt x="17" y="24401"/>
                      <a:pt x="17" y="24405"/>
                    </a:cubicBezTo>
                    <a:cubicBezTo>
                      <a:pt x="17" y="24410"/>
                      <a:pt x="14" y="24413"/>
                      <a:pt x="9" y="24413"/>
                    </a:cubicBezTo>
                    <a:cubicBezTo>
                      <a:pt x="5" y="24413"/>
                      <a:pt x="1" y="24410"/>
                      <a:pt x="1" y="24405"/>
                    </a:cubicBezTo>
                    <a:close/>
                    <a:moveTo>
                      <a:pt x="1" y="24373"/>
                    </a:moveTo>
                    <a:lnTo>
                      <a:pt x="1" y="24373"/>
                    </a:lnTo>
                    <a:cubicBezTo>
                      <a:pt x="1" y="24369"/>
                      <a:pt x="5" y="24365"/>
                      <a:pt x="9" y="24365"/>
                    </a:cubicBezTo>
                    <a:cubicBezTo>
                      <a:pt x="14" y="24365"/>
                      <a:pt x="17" y="24369"/>
                      <a:pt x="17" y="24373"/>
                    </a:cubicBezTo>
                    <a:cubicBezTo>
                      <a:pt x="17" y="24378"/>
                      <a:pt x="14" y="24381"/>
                      <a:pt x="9" y="24381"/>
                    </a:cubicBezTo>
                    <a:cubicBezTo>
                      <a:pt x="5" y="24381"/>
                      <a:pt x="1" y="24378"/>
                      <a:pt x="1" y="24373"/>
                    </a:cubicBezTo>
                    <a:close/>
                    <a:moveTo>
                      <a:pt x="1" y="24341"/>
                    </a:moveTo>
                    <a:lnTo>
                      <a:pt x="1" y="24341"/>
                    </a:lnTo>
                    <a:cubicBezTo>
                      <a:pt x="1" y="24337"/>
                      <a:pt x="5" y="24333"/>
                      <a:pt x="9" y="24333"/>
                    </a:cubicBezTo>
                    <a:cubicBezTo>
                      <a:pt x="14" y="24333"/>
                      <a:pt x="17" y="24337"/>
                      <a:pt x="17" y="24341"/>
                    </a:cubicBezTo>
                    <a:cubicBezTo>
                      <a:pt x="17" y="24346"/>
                      <a:pt x="14" y="24349"/>
                      <a:pt x="9" y="24349"/>
                    </a:cubicBezTo>
                    <a:cubicBezTo>
                      <a:pt x="5" y="24349"/>
                      <a:pt x="1" y="24346"/>
                      <a:pt x="1" y="24341"/>
                    </a:cubicBezTo>
                    <a:close/>
                    <a:moveTo>
                      <a:pt x="1" y="24309"/>
                    </a:moveTo>
                    <a:lnTo>
                      <a:pt x="1" y="24309"/>
                    </a:lnTo>
                    <a:cubicBezTo>
                      <a:pt x="1" y="24305"/>
                      <a:pt x="5" y="24301"/>
                      <a:pt x="9" y="24301"/>
                    </a:cubicBezTo>
                    <a:cubicBezTo>
                      <a:pt x="14" y="24301"/>
                      <a:pt x="17" y="24305"/>
                      <a:pt x="17" y="24309"/>
                    </a:cubicBezTo>
                    <a:cubicBezTo>
                      <a:pt x="17" y="24314"/>
                      <a:pt x="14" y="24317"/>
                      <a:pt x="9" y="24317"/>
                    </a:cubicBezTo>
                    <a:cubicBezTo>
                      <a:pt x="5" y="24317"/>
                      <a:pt x="1" y="24314"/>
                      <a:pt x="1" y="24309"/>
                    </a:cubicBezTo>
                    <a:close/>
                    <a:moveTo>
                      <a:pt x="1" y="24277"/>
                    </a:moveTo>
                    <a:lnTo>
                      <a:pt x="1" y="24277"/>
                    </a:lnTo>
                    <a:cubicBezTo>
                      <a:pt x="1" y="24273"/>
                      <a:pt x="5" y="24269"/>
                      <a:pt x="9" y="24269"/>
                    </a:cubicBezTo>
                    <a:cubicBezTo>
                      <a:pt x="14" y="24269"/>
                      <a:pt x="17" y="24273"/>
                      <a:pt x="17" y="24277"/>
                    </a:cubicBezTo>
                    <a:cubicBezTo>
                      <a:pt x="17" y="24282"/>
                      <a:pt x="14" y="24285"/>
                      <a:pt x="9" y="24285"/>
                    </a:cubicBezTo>
                    <a:cubicBezTo>
                      <a:pt x="5" y="24285"/>
                      <a:pt x="1" y="24282"/>
                      <a:pt x="1" y="24277"/>
                    </a:cubicBezTo>
                    <a:close/>
                    <a:moveTo>
                      <a:pt x="1" y="24245"/>
                    </a:moveTo>
                    <a:lnTo>
                      <a:pt x="1" y="24245"/>
                    </a:lnTo>
                    <a:cubicBezTo>
                      <a:pt x="1" y="24241"/>
                      <a:pt x="5" y="24237"/>
                      <a:pt x="9" y="24237"/>
                    </a:cubicBezTo>
                    <a:cubicBezTo>
                      <a:pt x="14" y="24237"/>
                      <a:pt x="17" y="24241"/>
                      <a:pt x="17" y="24245"/>
                    </a:cubicBezTo>
                    <a:cubicBezTo>
                      <a:pt x="17" y="24250"/>
                      <a:pt x="14" y="24253"/>
                      <a:pt x="9" y="24253"/>
                    </a:cubicBezTo>
                    <a:cubicBezTo>
                      <a:pt x="5" y="24253"/>
                      <a:pt x="1" y="24250"/>
                      <a:pt x="1" y="24245"/>
                    </a:cubicBezTo>
                    <a:close/>
                    <a:moveTo>
                      <a:pt x="1" y="24213"/>
                    </a:moveTo>
                    <a:lnTo>
                      <a:pt x="1" y="24213"/>
                    </a:lnTo>
                    <a:cubicBezTo>
                      <a:pt x="1" y="24209"/>
                      <a:pt x="5" y="24205"/>
                      <a:pt x="9" y="24205"/>
                    </a:cubicBezTo>
                    <a:cubicBezTo>
                      <a:pt x="14" y="24205"/>
                      <a:pt x="17" y="24209"/>
                      <a:pt x="17" y="24213"/>
                    </a:cubicBezTo>
                    <a:cubicBezTo>
                      <a:pt x="17" y="24218"/>
                      <a:pt x="14" y="24221"/>
                      <a:pt x="9" y="24221"/>
                    </a:cubicBezTo>
                    <a:cubicBezTo>
                      <a:pt x="5" y="24221"/>
                      <a:pt x="1" y="24218"/>
                      <a:pt x="1" y="24213"/>
                    </a:cubicBezTo>
                    <a:close/>
                    <a:moveTo>
                      <a:pt x="1" y="24181"/>
                    </a:moveTo>
                    <a:lnTo>
                      <a:pt x="1" y="24181"/>
                    </a:lnTo>
                    <a:cubicBezTo>
                      <a:pt x="1" y="24177"/>
                      <a:pt x="5" y="24173"/>
                      <a:pt x="9" y="24173"/>
                    </a:cubicBezTo>
                    <a:cubicBezTo>
                      <a:pt x="14" y="24173"/>
                      <a:pt x="17" y="24177"/>
                      <a:pt x="17" y="24181"/>
                    </a:cubicBezTo>
                    <a:cubicBezTo>
                      <a:pt x="17" y="24186"/>
                      <a:pt x="14" y="24189"/>
                      <a:pt x="9" y="24189"/>
                    </a:cubicBezTo>
                    <a:cubicBezTo>
                      <a:pt x="5" y="24189"/>
                      <a:pt x="1" y="24186"/>
                      <a:pt x="1" y="24181"/>
                    </a:cubicBezTo>
                    <a:close/>
                    <a:moveTo>
                      <a:pt x="1" y="24149"/>
                    </a:moveTo>
                    <a:lnTo>
                      <a:pt x="1" y="24149"/>
                    </a:lnTo>
                    <a:cubicBezTo>
                      <a:pt x="1" y="24145"/>
                      <a:pt x="5" y="24141"/>
                      <a:pt x="9" y="24141"/>
                    </a:cubicBezTo>
                    <a:cubicBezTo>
                      <a:pt x="14" y="24141"/>
                      <a:pt x="17" y="24145"/>
                      <a:pt x="17" y="24149"/>
                    </a:cubicBezTo>
                    <a:cubicBezTo>
                      <a:pt x="17" y="24154"/>
                      <a:pt x="14" y="24157"/>
                      <a:pt x="9" y="24157"/>
                    </a:cubicBezTo>
                    <a:cubicBezTo>
                      <a:pt x="5" y="24157"/>
                      <a:pt x="1" y="24154"/>
                      <a:pt x="1" y="24149"/>
                    </a:cubicBezTo>
                    <a:close/>
                    <a:moveTo>
                      <a:pt x="1" y="24117"/>
                    </a:moveTo>
                    <a:lnTo>
                      <a:pt x="1" y="24117"/>
                    </a:lnTo>
                    <a:cubicBezTo>
                      <a:pt x="1" y="24113"/>
                      <a:pt x="5" y="24109"/>
                      <a:pt x="9" y="24109"/>
                    </a:cubicBezTo>
                    <a:cubicBezTo>
                      <a:pt x="14" y="24109"/>
                      <a:pt x="17" y="24113"/>
                      <a:pt x="17" y="24117"/>
                    </a:cubicBezTo>
                    <a:cubicBezTo>
                      <a:pt x="17" y="24122"/>
                      <a:pt x="14" y="24125"/>
                      <a:pt x="9" y="24125"/>
                    </a:cubicBezTo>
                    <a:cubicBezTo>
                      <a:pt x="5" y="24125"/>
                      <a:pt x="1" y="24122"/>
                      <a:pt x="1" y="24117"/>
                    </a:cubicBezTo>
                    <a:close/>
                    <a:moveTo>
                      <a:pt x="1" y="24085"/>
                    </a:moveTo>
                    <a:lnTo>
                      <a:pt x="1" y="24085"/>
                    </a:lnTo>
                    <a:cubicBezTo>
                      <a:pt x="1" y="24081"/>
                      <a:pt x="5" y="24077"/>
                      <a:pt x="9" y="24077"/>
                    </a:cubicBezTo>
                    <a:cubicBezTo>
                      <a:pt x="14" y="24077"/>
                      <a:pt x="17" y="24081"/>
                      <a:pt x="17" y="24085"/>
                    </a:cubicBezTo>
                    <a:cubicBezTo>
                      <a:pt x="17" y="24089"/>
                      <a:pt x="14" y="24093"/>
                      <a:pt x="9" y="24093"/>
                    </a:cubicBezTo>
                    <a:cubicBezTo>
                      <a:pt x="5" y="24093"/>
                      <a:pt x="1" y="24089"/>
                      <a:pt x="1" y="24085"/>
                    </a:cubicBezTo>
                    <a:close/>
                    <a:moveTo>
                      <a:pt x="1" y="24053"/>
                    </a:moveTo>
                    <a:lnTo>
                      <a:pt x="1" y="24053"/>
                    </a:lnTo>
                    <a:cubicBezTo>
                      <a:pt x="1" y="24049"/>
                      <a:pt x="5" y="24045"/>
                      <a:pt x="9" y="24045"/>
                    </a:cubicBezTo>
                    <a:cubicBezTo>
                      <a:pt x="14" y="24045"/>
                      <a:pt x="17" y="24049"/>
                      <a:pt x="17" y="24053"/>
                    </a:cubicBezTo>
                    <a:cubicBezTo>
                      <a:pt x="17" y="24057"/>
                      <a:pt x="14" y="24061"/>
                      <a:pt x="9" y="24061"/>
                    </a:cubicBezTo>
                    <a:cubicBezTo>
                      <a:pt x="5" y="24061"/>
                      <a:pt x="1" y="24057"/>
                      <a:pt x="1" y="24053"/>
                    </a:cubicBezTo>
                    <a:close/>
                    <a:moveTo>
                      <a:pt x="1" y="24021"/>
                    </a:moveTo>
                    <a:lnTo>
                      <a:pt x="1" y="24021"/>
                    </a:lnTo>
                    <a:cubicBezTo>
                      <a:pt x="1" y="24017"/>
                      <a:pt x="5" y="24013"/>
                      <a:pt x="9" y="24013"/>
                    </a:cubicBezTo>
                    <a:cubicBezTo>
                      <a:pt x="14" y="24013"/>
                      <a:pt x="17" y="24017"/>
                      <a:pt x="17" y="24021"/>
                    </a:cubicBezTo>
                    <a:cubicBezTo>
                      <a:pt x="17" y="24025"/>
                      <a:pt x="14" y="24029"/>
                      <a:pt x="9" y="24029"/>
                    </a:cubicBezTo>
                    <a:cubicBezTo>
                      <a:pt x="5" y="24029"/>
                      <a:pt x="1" y="24025"/>
                      <a:pt x="1" y="24021"/>
                    </a:cubicBezTo>
                    <a:close/>
                    <a:moveTo>
                      <a:pt x="1" y="23989"/>
                    </a:moveTo>
                    <a:lnTo>
                      <a:pt x="1" y="23989"/>
                    </a:lnTo>
                    <a:cubicBezTo>
                      <a:pt x="1" y="23985"/>
                      <a:pt x="5" y="23981"/>
                      <a:pt x="9" y="23981"/>
                    </a:cubicBezTo>
                    <a:cubicBezTo>
                      <a:pt x="14" y="23981"/>
                      <a:pt x="17" y="23985"/>
                      <a:pt x="17" y="23989"/>
                    </a:cubicBezTo>
                    <a:cubicBezTo>
                      <a:pt x="17" y="23993"/>
                      <a:pt x="14" y="23997"/>
                      <a:pt x="9" y="23997"/>
                    </a:cubicBezTo>
                    <a:cubicBezTo>
                      <a:pt x="5" y="23997"/>
                      <a:pt x="1" y="23993"/>
                      <a:pt x="1" y="23989"/>
                    </a:cubicBezTo>
                    <a:close/>
                    <a:moveTo>
                      <a:pt x="1" y="23957"/>
                    </a:moveTo>
                    <a:lnTo>
                      <a:pt x="1" y="23957"/>
                    </a:lnTo>
                    <a:cubicBezTo>
                      <a:pt x="1" y="23953"/>
                      <a:pt x="5" y="23949"/>
                      <a:pt x="9" y="23949"/>
                    </a:cubicBezTo>
                    <a:cubicBezTo>
                      <a:pt x="14" y="23949"/>
                      <a:pt x="17" y="23953"/>
                      <a:pt x="17" y="23957"/>
                    </a:cubicBezTo>
                    <a:cubicBezTo>
                      <a:pt x="17" y="23961"/>
                      <a:pt x="14" y="23965"/>
                      <a:pt x="9" y="23965"/>
                    </a:cubicBezTo>
                    <a:cubicBezTo>
                      <a:pt x="5" y="23965"/>
                      <a:pt x="1" y="23961"/>
                      <a:pt x="1" y="23957"/>
                    </a:cubicBezTo>
                    <a:close/>
                    <a:moveTo>
                      <a:pt x="1" y="23925"/>
                    </a:moveTo>
                    <a:lnTo>
                      <a:pt x="1" y="23925"/>
                    </a:lnTo>
                    <a:cubicBezTo>
                      <a:pt x="1" y="23921"/>
                      <a:pt x="5" y="23917"/>
                      <a:pt x="9" y="23917"/>
                    </a:cubicBezTo>
                    <a:cubicBezTo>
                      <a:pt x="14" y="23917"/>
                      <a:pt x="17" y="23921"/>
                      <a:pt x="17" y="23925"/>
                    </a:cubicBezTo>
                    <a:cubicBezTo>
                      <a:pt x="17" y="23929"/>
                      <a:pt x="14" y="23933"/>
                      <a:pt x="9" y="23933"/>
                    </a:cubicBezTo>
                    <a:cubicBezTo>
                      <a:pt x="5" y="23933"/>
                      <a:pt x="1" y="23929"/>
                      <a:pt x="1" y="23925"/>
                    </a:cubicBezTo>
                    <a:close/>
                    <a:moveTo>
                      <a:pt x="1" y="23893"/>
                    </a:moveTo>
                    <a:lnTo>
                      <a:pt x="1" y="23893"/>
                    </a:lnTo>
                    <a:cubicBezTo>
                      <a:pt x="1" y="23889"/>
                      <a:pt x="5" y="23885"/>
                      <a:pt x="9" y="23885"/>
                    </a:cubicBezTo>
                    <a:cubicBezTo>
                      <a:pt x="14" y="23885"/>
                      <a:pt x="17" y="23889"/>
                      <a:pt x="17" y="23893"/>
                    </a:cubicBezTo>
                    <a:cubicBezTo>
                      <a:pt x="17" y="23897"/>
                      <a:pt x="14" y="23901"/>
                      <a:pt x="9" y="23901"/>
                    </a:cubicBezTo>
                    <a:cubicBezTo>
                      <a:pt x="5" y="23901"/>
                      <a:pt x="1" y="23897"/>
                      <a:pt x="1" y="23893"/>
                    </a:cubicBezTo>
                    <a:close/>
                    <a:moveTo>
                      <a:pt x="1" y="23861"/>
                    </a:moveTo>
                    <a:lnTo>
                      <a:pt x="1" y="23861"/>
                    </a:lnTo>
                    <a:cubicBezTo>
                      <a:pt x="1" y="23857"/>
                      <a:pt x="5" y="23853"/>
                      <a:pt x="9" y="23853"/>
                    </a:cubicBezTo>
                    <a:cubicBezTo>
                      <a:pt x="14" y="23853"/>
                      <a:pt x="17" y="23857"/>
                      <a:pt x="17" y="23861"/>
                    </a:cubicBezTo>
                    <a:cubicBezTo>
                      <a:pt x="17" y="23865"/>
                      <a:pt x="14" y="23869"/>
                      <a:pt x="9" y="23869"/>
                    </a:cubicBezTo>
                    <a:cubicBezTo>
                      <a:pt x="5" y="23869"/>
                      <a:pt x="1" y="23865"/>
                      <a:pt x="1" y="23861"/>
                    </a:cubicBezTo>
                    <a:close/>
                    <a:moveTo>
                      <a:pt x="1" y="23829"/>
                    </a:moveTo>
                    <a:lnTo>
                      <a:pt x="1" y="23829"/>
                    </a:lnTo>
                    <a:cubicBezTo>
                      <a:pt x="1" y="23824"/>
                      <a:pt x="5" y="23821"/>
                      <a:pt x="9" y="23821"/>
                    </a:cubicBezTo>
                    <a:cubicBezTo>
                      <a:pt x="14" y="23821"/>
                      <a:pt x="17" y="23824"/>
                      <a:pt x="17" y="23829"/>
                    </a:cubicBezTo>
                    <a:cubicBezTo>
                      <a:pt x="17" y="23833"/>
                      <a:pt x="14" y="23837"/>
                      <a:pt x="9" y="23837"/>
                    </a:cubicBezTo>
                    <a:cubicBezTo>
                      <a:pt x="5" y="23837"/>
                      <a:pt x="1" y="23833"/>
                      <a:pt x="1" y="23829"/>
                    </a:cubicBezTo>
                    <a:close/>
                    <a:moveTo>
                      <a:pt x="1" y="23797"/>
                    </a:moveTo>
                    <a:lnTo>
                      <a:pt x="1" y="23797"/>
                    </a:lnTo>
                    <a:cubicBezTo>
                      <a:pt x="1" y="23792"/>
                      <a:pt x="5" y="23789"/>
                      <a:pt x="9" y="23789"/>
                    </a:cubicBezTo>
                    <a:cubicBezTo>
                      <a:pt x="14" y="23789"/>
                      <a:pt x="17" y="23792"/>
                      <a:pt x="17" y="23797"/>
                    </a:cubicBezTo>
                    <a:cubicBezTo>
                      <a:pt x="17" y="23801"/>
                      <a:pt x="14" y="23805"/>
                      <a:pt x="9" y="23805"/>
                    </a:cubicBezTo>
                    <a:cubicBezTo>
                      <a:pt x="5" y="23805"/>
                      <a:pt x="1" y="23801"/>
                      <a:pt x="1" y="23797"/>
                    </a:cubicBezTo>
                    <a:close/>
                    <a:moveTo>
                      <a:pt x="1" y="23765"/>
                    </a:moveTo>
                    <a:lnTo>
                      <a:pt x="1" y="23765"/>
                    </a:lnTo>
                    <a:cubicBezTo>
                      <a:pt x="1" y="23760"/>
                      <a:pt x="5" y="23757"/>
                      <a:pt x="9" y="23757"/>
                    </a:cubicBezTo>
                    <a:cubicBezTo>
                      <a:pt x="14" y="23757"/>
                      <a:pt x="17" y="23760"/>
                      <a:pt x="17" y="23765"/>
                    </a:cubicBezTo>
                    <a:cubicBezTo>
                      <a:pt x="17" y="23769"/>
                      <a:pt x="14" y="23773"/>
                      <a:pt x="9" y="23773"/>
                    </a:cubicBezTo>
                    <a:cubicBezTo>
                      <a:pt x="5" y="23773"/>
                      <a:pt x="1" y="23769"/>
                      <a:pt x="1" y="23765"/>
                    </a:cubicBezTo>
                    <a:close/>
                    <a:moveTo>
                      <a:pt x="1" y="23733"/>
                    </a:moveTo>
                    <a:lnTo>
                      <a:pt x="1" y="23733"/>
                    </a:lnTo>
                    <a:cubicBezTo>
                      <a:pt x="1" y="23728"/>
                      <a:pt x="5" y="23725"/>
                      <a:pt x="9" y="23725"/>
                    </a:cubicBezTo>
                    <a:cubicBezTo>
                      <a:pt x="14" y="23725"/>
                      <a:pt x="17" y="23728"/>
                      <a:pt x="17" y="23733"/>
                    </a:cubicBezTo>
                    <a:cubicBezTo>
                      <a:pt x="17" y="23737"/>
                      <a:pt x="14" y="23741"/>
                      <a:pt x="9" y="23741"/>
                    </a:cubicBezTo>
                    <a:cubicBezTo>
                      <a:pt x="5" y="23741"/>
                      <a:pt x="1" y="23737"/>
                      <a:pt x="1" y="23733"/>
                    </a:cubicBezTo>
                    <a:close/>
                    <a:moveTo>
                      <a:pt x="1" y="23701"/>
                    </a:moveTo>
                    <a:lnTo>
                      <a:pt x="1" y="23701"/>
                    </a:lnTo>
                    <a:cubicBezTo>
                      <a:pt x="1" y="23696"/>
                      <a:pt x="5" y="23693"/>
                      <a:pt x="9" y="23693"/>
                    </a:cubicBezTo>
                    <a:cubicBezTo>
                      <a:pt x="14" y="23693"/>
                      <a:pt x="17" y="23696"/>
                      <a:pt x="17" y="23701"/>
                    </a:cubicBezTo>
                    <a:cubicBezTo>
                      <a:pt x="17" y="23705"/>
                      <a:pt x="14" y="23709"/>
                      <a:pt x="9" y="23709"/>
                    </a:cubicBezTo>
                    <a:cubicBezTo>
                      <a:pt x="5" y="23709"/>
                      <a:pt x="1" y="23705"/>
                      <a:pt x="1" y="23701"/>
                    </a:cubicBezTo>
                    <a:close/>
                    <a:moveTo>
                      <a:pt x="1" y="23669"/>
                    </a:moveTo>
                    <a:lnTo>
                      <a:pt x="1" y="23669"/>
                    </a:lnTo>
                    <a:cubicBezTo>
                      <a:pt x="1" y="23664"/>
                      <a:pt x="5" y="23661"/>
                      <a:pt x="9" y="23661"/>
                    </a:cubicBezTo>
                    <a:cubicBezTo>
                      <a:pt x="14" y="23661"/>
                      <a:pt x="17" y="23664"/>
                      <a:pt x="17" y="23669"/>
                    </a:cubicBezTo>
                    <a:cubicBezTo>
                      <a:pt x="17" y="23673"/>
                      <a:pt x="14" y="23677"/>
                      <a:pt x="9" y="23677"/>
                    </a:cubicBezTo>
                    <a:cubicBezTo>
                      <a:pt x="5" y="23677"/>
                      <a:pt x="1" y="23673"/>
                      <a:pt x="1" y="23669"/>
                    </a:cubicBezTo>
                    <a:close/>
                    <a:moveTo>
                      <a:pt x="1" y="23637"/>
                    </a:moveTo>
                    <a:lnTo>
                      <a:pt x="1" y="23637"/>
                    </a:lnTo>
                    <a:cubicBezTo>
                      <a:pt x="1" y="23632"/>
                      <a:pt x="5" y="23629"/>
                      <a:pt x="9" y="23629"/>
                    </a:cubicBezTo>
                    <a:cubicBezTo>
                      <a:pt x="14" y="23629"/>
                      <a:pt x="17" y="23632"/>
                      <a:pt x="17" y="23637"/>
                    </a:cubicBezTo>
                    <a:cubicBezTo>
                      <a:pt x="17" y="23641"/>
                      <a:pt x="14" y="23645"/>
                      <a:pt x="9" y="23645"/>
                    </a:cubicBezTo>
                    <a:cubicBezTo>
                      <a:pt x="5" y="23645"/>
                      <a:pt x="1" y="23641"/>
                      <a:pt x="1" y="23637"/>
                    </a:cubicBezTo>
                    <a:close/>
                    <a:moveTo>
                      <a:pt x="1" y="23605"/>
                    </a:moveTo>
                    <a:lnTo>
                      <a:pt x="1" y="23605"/>
                    </a:lnTo>
                    <a:cubicBezTo>
                      <a:pt x="1" y="23600"/>
                      <a:pt x="5" y="23597"/>
                      <a:pt x="9" y="23597"/>
                    </a:cubicBezTo>
                    <a:cubicBezTo>
                      <a:pt x="14" y="23597"/>
                      <a:pt x="17" y="23600"/>
                      <a:pt x="17" y="23605"/>
                    </a:cubicBezTo>
                    <a:cubicBezTo>
                      <a:pt x="17" y="23609"/>
                      <a:pt x="14" y="23613"/>
                      <a:pt x="9" y="23613"/>
                    </a:cubicBezTo>
                    <a:cubicBezTo>
                      <a:pt x="5" y="23613"/>
                      <a:pt x="1" y="23609"/>
                      <a:pt x="1" y="23605"/>
                    </a:cubicBezTo>
                    <a:close/>
                    <a:moveTo>
                      <a:pt x="1" y="23573"/>
                    </a:moveTo>
                    <a:lnTo>
                      <a:pt x="1" y="23573"/>
                    </a:lnTo>
                    <a:cubicBezTo>
                      <a:pt x="1" y="23568"/>
                      <a:pt x="5" y="23565"/>
                      <a:pt x="9" y="23565"/>
                    </a:cubicBezTo>
                    <a:cubicBezTo>
                      <a:pt x="14" y="23565"/>
                      <a:pt x="17" y="23568"/>
                      <a:pt x="17" y="23573"/>
                    </a:cubicBezTo>
                    <a:cubicBezTo>
                      <a:pt x="17" y="23577"/>
                      <a:pt x="14" y="23581"/>
                      <a:pt x="9" y="23581"/>
                    </a:cubicBezTo>
                    <a:cubicBezTo>
                      <a:pt x="5" y="23581"/>
                      <a:pt x="1" y="23577"/>
                      <a:pt x="1" y="23573"/>
                    </a:cubicBezTo>
                    <a:close/>
                    <a:moveTo>
                      <a:pt x="1" y="23541"/>
                    </a:moveTo>
                    <a:lnTo>
                      <a:pt x="1" y="23541"/>
                    </a:lnTo>
                    <a:cubicBezTo>
                      <a:pt x="1" y="23536"/>
                      <a:pt x="5" y="23533"/>
                      <a:pt x="9" y="23533"/>
                    </a:cubicBezTo>
                    <a:cubicBezTo>
                      <a:pt x="14" y="23533"/>
                      <a:pt x="17" y="23536"/>
                      <a:pt x="17" y="23541"/>
                    </a:cubicBezTo>
                    <a:cubicBezTo>
                      <a:pt x="17" y="23545"/>
                      <a:pt x="14" y="23549"/>
                      <a:pt x="9" y="23549"/>
                    </a:cubicBezTo>
                    <a:cubicBezTo>
                      <a:pt x="5" y="23549"/>
                      <a:pt x="1" y="23545"/>
                      <a:pt x="1" y="23541"/>
                    </a:cubicBezTo>
                    <a:close/>
                    <a:moveTo>
                      <a:pt x="1" y="23509"/>
                    </a:moveTo>
                    <a:lnTo>
                      <a:pt x="1" y="23509"/>
                    </a:lnTo>
                    <a:cubicBezTo>
                      <a:pt x="1" y="23504"/>
                      <a:pt x="5" y="23501"/>
                      <a:pt x="9" y="23501"/>
                    </a:cubicBezTo>
                    <a:cubicBezTo>
                      <a:pt x="14" y="23501"/>
                      <a:pt x="17" y="23504"/>
                      <a:pt x="17" y="23509"/>
                    </a:cubicBezTo>
                    <a:cubicBezTo>
                      <a:pt x="17" y="23513"/>
                      <a:pt x="14" y="23517"/>
                      <a:pt x="9" y="23517"/>
                    </a:cubicBezTo>
                    <a:cubicBezTo>
                      <a:pt x="5" y="23517"/>
                      <a:pt x="1" y="23513"/>
                      <a:pt x="1" y="23509"/>
                    </a:cubicBezTo>
                    <a:close/>
                    <a:moveTo>
                      <a:pt x="1" y="23477"/>
                    </a:moveTo>
                    <a:lnTo>
                      <a:pt x="1" y="23477"/>
                    </a:lnTo>
                    <a:cubicBezTo>
                      <a:pt x="1" y="23472"/>
                      <a:pt x="5" y="23469"/>
                      <a:pt x="9" y="23469"/>
                    </a:cubicBezTo>
                    <a:cubicBezTo>
                      <a:pt x="14" y="23469"/>
                      <a:pt x="17" y="23472"/>
                      <a:pt x="17" y="23477"/>
                    </a:cubicBezTo>
                    <a:cubicBezTo>
                      <a:pt x="17" y="23481"/>
                      <a:pt x="14" y="23485"/>
                      <a:pt x="9" y="23485"/>
                    </a:cubicBezTo>
                    <a:cubicBezTo>
                      <a:pt x="5" y="23485"/>
                      <a:pt x="1" y="23481"/>
                      <a:pt x="1" y="23477"/>
                    </a:cubicBezTo>
                    <a:close/>
                    <a:moveTo>
                      <a:pt x="1" y="23445"/>
                    </a:moveTo>
                    <a:lnTo>
                      <a:pt x="1" y="23445"/>
                    </a:lnTo>
                    <a:cubicBezTo>
                      <a:pt x="1" y="23440"/>
                      <a:pt x="5" y="23437"/>
                      <a:pt x="9" y="23437"/>
                    </a:cubicBezTo>
                    <a:cubicBezTo>
                      <a:pt x="14" y="23437"/>
                      <a:pt x="17" y="23440"/>
                      <a:pt x="17" y="23445"/>
                    </a:cubicBezTo>
                    <a:cubicBezTo>
                      <a:pt x="17" y="23449"/>
                      <a:pt x="14" y="23453"/>
                      <a:pt x="9" y="23453"/>
                    </a:cubicBezTo>
                    <a:cubicBezTo>
                      <a:pt x="5" y="23453"/>
                      <a:pt x="1" y="23449"/>
                      <a:pt x="1" y="23445"/>
                    </a:cubicBezTo>
                    <a:close/>
                    <a:moveTo>
                      <a:pt x="1" y="23413"/>
                    </a:moveTo>
                    <a:lnTo>
                      <a:pt x="1" y="23413"/>
                    </a:lnTo>
                    <a:cubicBezTo>
                      <a:pt x="1" y="23408"/>
                      <a:pt x="5" y="23405"/>
                      <a:pt x="9" y="23405"/>
                    </a:cubicBezTo>
                    <a:cubicBezTo>
                      <a:pt x="14" y="23405"/>
                      <a:pt x="17" y="23408"/>
                      <a:pt x="17" y="23413"/>
                    </a:cubicBezTo>
                    <a:cubicBezTo>
                      <a:pt x="17" y="23417"/>
                      <a:pt x="14" y="23421"/>
                      <a:pt x="9" y="23421"/>
                    </a:cubicBezTo>
                    <a:cubicBezTo>
                      <a:pt x="5" y="23421"/>
                      <a:pt x="1" y="23417"/>
                      <a:pt x="1" y="23413"/>
                    </a:cubicBezTo>
                    <a:close/>
                    <a:moveTo>
                      <a:pt x="1" y="23381"/>
                    </a:moveTo>
                    <a:lnTo>
                      <a:pt x="1" y="23381"/>
                    </a:lnTo>
                    <a:cubicBezTo>
                      <a:pt x="1" y="23376"/>
                      <a:pt x="5" y="23373"/>
                      <a:pt x="9" y="23373"/>
                    </a:cubicBezTo>
                    <a:cubicBezTo>
                      <a:pt x="14" y="23373"/>
                      <a:pt x="17" y="23376"/>
                      <a:pt x="17" y="23381"/>
                    </a:cubicBezTo>
                    <a:cubicBezTo>
                      <a:pt x="17" y="23385"/>
                      <a:pt x="14" y="23389"/>
                      <a:pt x="9" y="23389"/>
                    </a:cubicBezTo>
                    <a:cubicBezTo>
                      <a:pt x="5" y="23389"/>
                      <a:pt x="1" y="23385"/>
                      <a:pt x="1" y="23381"/>
                    </a:cubicBezTo>
                    <a:close/>
                    <a:moveTo>
                      <a:pt x="1" y="23349"/>
                    </a:moveTo>
                    <a:lnTo>
                      <a:pt x="1" y="23349"/>
                    </a:lnTo>
                    <a:cubicBezTo>
                      <a:pt x="1" y="23344"/>
                      <a:pt x="5" y="23341"/>
                      <a:pt x="9" y="23341"/>
                    </a:cubicBezTo>
                    <a:cubicBezTo>
                      <a:pt x="14" y="23341"/>
                      <a:pt x="17" y="23344"/>
                      <a:pt x="17" y="23349"/>
                    </a:cubicBezTo>
                    <a:cubicBezTo>
                      <a:pt x="17" y="23353"/>
                      <a:pt x="14" y="23357"/>
                      <a:pt x="9" y="23357"/>
                    </a:cubicBezTo>
                    <a:cubicBezTo>
                      <a:pt x="5" y="23357"/>
                      <a:pt x="1" y="23353"/>
                      <a:pt x="1" y="23349"/>
                    </a:cubicBezTo>
                    <a:close/>
                    <a:moveTo>
                      <a:pt x="1" y="23317"/>
                    </a:moveTo>
                    <a:lnTo>
                      <a:pt x="1" y="23317"/>
                    </a:lnTo>
                    <a:cubicBezTo>
                      <a:pt x="1" y="23312"/>
                      <a:pt x="5" y="23309"/>
                      <a:pt x="9" y="23309"/>
                    </a:cubicBezTo>
                    <a:cubicBezTo>
                      <a:pt x="14" y="23309"/>
                      <a:pt x="17" y="23312"/>
                      <a:pt x="17" y="23317"/>
                    </a:cubicBezTo>
                    <a:cubicBezTo>
                      <a:pt x="17" y="23321"/>
                      <a:pt x="14" y="23325"/>
                      <a:pt x="9" y="23325"/>
                    </a:cubicBezTo>
                    <a:cubicBezTo>
                      <a:pt x="5" y="23325"/>
                      <a:pt x="1" y="23321"/>
                      <a:pt x="1" y="23317"/>
                    </a:cubicBezTo>
                    <a:close/>
                    <a:moveTo>
                      <a:pt x="1" y="23285"/>
                    </a:moveTo>
                    <a:lnTo>
                      <a:pt x="1" y="23285"/>
                    </a:lnTo>
                    <a:cubicBezTo>
                      <a:pt x="1" y="23280"/>
                      <a:pt x="5" y="23277"/>
                      <a:pt x="9" y="23277"/>
                    </a:cubicBezTo>
                    <a:cubicBezTo>
                      <a:pt x="14" y="23277"/>
                      <a:pt x="17" y="23280"/>
                      <a:pt x="17" y="23285"/>
                    </a:cubicBezTo>
                    <a:cubicBezTo>
                      <a:pt x="17" y="23289"/>
                      <a:pt x="14" y="23293"/>
                      <a:pt x="9" y="23293"/>
                    </a:cubicBezTo>
                    <a:cubicBezTo>
                      <a:pt x="5" y="23293"/>
                      <a:pt x="1" y="23289"/>
                      <a:pt x="1" y="23285"/>
                    </a:cubicBezTo>
                    <a:close/>
                    <a:moveTo>
                      <a:pt x="1" y="23253"/>
                    </a:moveTo>
                    <a:lnTo>
                      <a:pt x="1" y="23253"/>
                    </a:lnTo>
                    <a:cubicBezTo>
                      <a:pt x="1" y="23248"/>
                      <a:pt x="5" y="23245"/>
                      <a:pt x="9" y="23245"/>
                    </a:cubicBezTo>
                    <a:cubicBezTo>
                      <a:pt x="14" y="23245"/>
                      <a:pt x="17" y="23248"/>
                      <a:pt x="17" y="23253"/>
                    </a:cubicBezTo>
                    <a:cubicBezTo>
                      <a:pt x="17" y="23257"/>
                      <a:pt x="14" y="23261"/>
                      <a:pt x="9" y="23261"/>
                    </a:cubicBezTo>
                    <a:cubicBezTo>
                      <a:pt x="5" y="23261"/>
                      <a:pt x="1" y="23257"/>
                      <a:pt x="1" y="23253"/>
                    </a:cubicBezTo>
                    <a:close/>
                    <a:moveTo>
                      <a:pt x="1" y="23221"/>
                    </a:moveTo>
                    <a:lnTo>
                      <a:pt x="1" y="23221"/>
                    </a:lnTo>
                    <a:cubicBezTo>
                      <a:pt x="1" y="23216"/>
                      <a:pt x="5" y="23213"/>
                      <a:pt x="9" y="23213"/>
                    </a:cubicBezTo>
                    <a:cubicBezTo>
                      <a:pt x="14" y="23213"/>
                      <a:pt x="17" y="23216"/>
                      <a:pt x="17" y="23221"/>
                    </a:cubicBezTo>
                    <a:cubicBezTo>
                      <a:pt x="17" y="23225"/>
                      <a:pt x="14" y="23229"/>
                      <a:pt x="9" y="23229"/>
                    </a:cubicBezTo>
                    <a:cubicBezTo>
                      <a:pt x="5" y="23229"/>
                      <a:pt x="1" y="23225"/>
                      <a:pt x="1" y="23221"/>
                    </a:cubicBezTo>
                    <a:close/>
                    <a:moveTo>
                      <a:pt x="1" y="23189"/>
                    </a:moveTo>
                    <a:lnTo>
                      <a:pt x="1" y="23189"/>
                    </a:lnTo>
                    <a:cubicBezTo>
                      <a:pt x="1" y="23184"/>
                      <a:pt x="5" y="23181"/>
                      <a:pt x="9" y="23181"/>
                    </a:cubicBezTo>
                    <a:cubicBezTo>
                      <a:pt x="14" y="23181"/>
                      <a:pt x="17" y="23184"/>
                      <a:pt x="17" y="23189"/>
                    </a:cubicBezTo>
                    <a:cubicBezTo>
                      <a:pt x="17" y="23193"/>
                      <a:pt x="14" y="23197"/>
                      <a:pt x="9" y="23197"/>
                    </a:cubicBezTo>
                    <a:cubicBezTo>
                      <a:pt x="5" y="23197"/>
                      <a:pt x="1" y="23193"/>
                      <a:pt x="1" y="23189"/>
                    </a:cubicBezTo>
                    <a:close/>
                    <a:moveTo>
                      <a:pt x="1" y="23157"/>
                    </a:moveTo>
                    <a:lnTo>
                      <a:pt x="1" y="23157"/>
                    </a:lnTo>
                    <a:cubicBezTo>
                      <a:pt x="1" y="23152"/>
                      <a:pt x="5" y="23149"/>
                      <a:pt x="9" y="23149"/>
                    </a:cubicBezTo>
                    <a:cubicBezTo>
                      <a:pt x="14" y="23149"/>
                      <a:pt x="17" y="23152"/>
                      <a:pt x="17" y="23157"/>
                    </a:cubicBezTo>
                    <a:cubicBezTo>
                      <a:pt x="17" y="23161"/>
                      <a:pt x="14" y="23165"/>
                      <a:pt x="9" y="23165"/>
                    </a:cubicBezTo>
                    <a:cubicBezTo>
                      <a:pt x="5" y="23165"/>
                      <a:pt x="1" y="23161"/>
                      <a:pt x="1" y="23157"/>
                    </a:cubicBezTo>
                    <a:close/>
                    <a:moveTo>
                      <a:pt x="1" y="23125"/>
                    </a:moveTo>
                    <a:lnTo>
                      <a:pt x="1" y="23125"/>
                    </a:lnTo>
                    <a:cubicBezTo>
                      <a:pt x="1" y="23120"/>
                      <a:pt x="5" y="23117"/>
                      <a:pt x="9" y="23117"/>
                    </a:cubicBezTo>
                    <a:cubicBezTo>
                      <a:pt x="14" y="23117"/>
                      <a:pt x="17" y="23120"/>
                      <a:pt x="17" y="23125"/>
                    </a:cubicBezTo>
                    <a:cubicBezTo>
                      <a:pt x="17" y="23129"/>
                      <a:pt x="14" y="23133"/>
                      <a:pt x="9" y="23133"/>
                    </a:cubicBezTo>
                    <a:cubicBezTo>
                      <a:pt x="5" y="23133"/>
                      <a:pt x="1" y="23129"/>
                      <a:pt x="1" y="23125"/>
                    </a:cubicBezTo>
                    <a:close/>
                    <a:moveTo>
                      <a:pt x="1" y="23093"/>
                    </a:moveTo>
                    <a:lnTo>
                      <a:pt x="1" y="23093"/>
                    </a:lnTo>
                    <a:cubicBezTo>
                      <a:pt x="1" y="23088"/>
                      <a:pt x="5" y="23085"/>
                      <a:pt x="9" y="23085"/>
                    </a:cubicBezTo>
                    <a:cubicBezTo>
                      <a:pt x="14" y="23085"/>
                      <a:pt x="17" y="23088"/>
                      <a:pt x="17" y="23093"/>
                    </a:cubicBezTo>
                    <a:cubicBezTo>
                      <a:pt x="17" y="23097"/>
                      <a:pt x="14" y="23101"/>
                      <a:pt x="9" y="23101"/>
                    </a:cubicBezTo>
                    <a:cubicBezTo>
                      <a:pt x="5" y="23101"/>
                      <a:pt x="1" y="23097"/>
                      <a:pt x="1" y="23093"/>
                    </a:cubicBezTo>
                    <a:close/>
                    <a:moveTo>
                      <a:pt x="2" y="23061"/>
                    </a:moveTo>
                    <a:lnTo>
                      <a:pt x="2" y="23060"/>
                    </a:lnTo>
                    <a:cubicBezTo>
                      <a:pt x="2" y="23056"/>
                      <a:pt x="5" y="23052"/>
                      <a:pt x="10" y="23052"/>
                    </a:cubicBezTo>
                    <a:cubicBezTo>
                      <a:pt x="14" y="23052"/>
                      <a:pt x="18" y="23056"/>
                      <a:pt x="18" y="23060"/>
                    </a:cubicBezTo>
                    <a:lnTo>
                      <a:pt x="18" y="23061"/>
                    </a:lnTo>
                    <a:cubicBezTo>
                      <a:pt x="18" y="23065"/>
                      <a:pt x="14" y="23069"/>
                      <a:pt x="10" y="23069"/>
                    </a:cubicBezTo>
                    <a:cubicBezTo>
                      <a:pt x="5" y="23069"/>
                      <a:pt x="2" y="23065"/>
                      <a:pt x="2" y="23061"/>
                    </a:cubicBezTo>
                    <a:close/>
                    <a:moveTo>
                      <a:pt x="2" y="23028"/>
                    </a:moveTo>
                    <a:lnTo>
                      <a:pt x="2" y="23028"/>
                    </a:lnTo>
                    <a:cubicBezTo>
                      <a:pt x="2" y="23024"/>
                      <a:pt x="5" y="23020"/>
                      <a:pt x="10" y="23020"/>
                    </a:cubicBezTo>
                    <a:cubicBezTo>
                      <a:pt x="14" y="23020"/>
                      <a:pt x="18" y="23024"/>
                      <a:pt x="18" y="23028"/>
                    </a:cubicBezTo>
                    <a:cubicBezTo>
                      <a:pt x="18" y="23033"/>
                      <a:pt x="14" y="23036"/>
                      <a:pt x="10" y="23036"/>
                    </a:cubicBezTo>
                    <a:cubicBezTo>
                      <a:pt x="5" y="23036"/>
                      <a:pt x="2" y="23033"/>
                      <a:pt x="2" y="23028"/>
                    </a:cubicBezTo>
                    <a:close/>
                    <a:moveTo>
                      <a:pt x="2" y="22996"/>
                    </a:moveTo>
                    <a:lnTo>
                      <a:pt x="2" y="22996"/>
                    </a:lnTo>
                    <a:cubicBezTo>
                      <a:pt x="2" y="22992"/>
                      <a:pt x="5" y="22988"/>
                      <a:pt x="10" y="22988"/>
                    </a:cubicBezTo>
                    <a:cubicBezTo>
                      <a:pt x="14" y="22988"/>
                      <a:pt x="18" y="22992"/>
                      <a:pt x="18" y="22996"/>
                    </a:cubicBezTo>
                    <a:cubicBezTo>
                      <a:pt x="18" y="23001"/>
                      <a:pt x="14" y="23004"/>
                      <a:pt x="10" y="23004"/>
                    </a:cubicBezTo>
                    <a:cubicBezTo>
                      <a:pt x="5" y="23004"/>
                      <a:pt x="2" y="23001"/>
                      <a:pt x="2" y="22996"/>
                    </a:cubicBezTo>
                    <a:close/>
                    <a:moveTo>
                      <a:pt x="2" y="22964"/>
                    </a:moveTo>
                    <a:lnTo>
                      <a:pt x="2" y="22964"/>
                    </a:lnTo>
                    <a:cubicBezTo>
                      <a:pt x="2" y="22960"/>
                      <a:pt x="5" y="22956"/>
                      <a:pt x="10" y="22956"/>
                    </a:cubicBezTo>
                    <a:cubicBezTo>
                      <a:pt x="14" y="22956"/>
                      <a:pt x="18" y="22960"/>
                      <a:pt x="18" y="22964"/>
                    </a:cubicBezTo>
                    <a:cubicBezTo>
                      <a:pt x="18" y="22969"/>
                      <a:pt x="14" y="22972"/>
                      <a:pt x="10" y="22972"/>
                    </a:cubicBezTo>
                    <a:cubicBezTo>
                      <a:pt x="5" y="22972"/>
                      <a:pt x="2" y="22969"/>
                      <a:pt x="2" y="22964"/>
                    </a:cubicBezTo>
                    <a:close/>
                    <a:moveTo>
                      <a:pt x="2" y="22932"/>
                    </a:moveTo>
                    <a:lnTo>
                      <a:pt x="2" y="22932"/>
                    </a:lnTo>
                    <a:cubicBezTo>
                      <a:pt x="2" y="22928"/>
                      <a:pt x="5" y="22924"/>
                      <a:pt x="10" y="22924"/>
                    </a:cubicBezTo>
                    <a:cubicBezTo>
                      <a:pt x="14" y="22924"/>
                      <a:pt x="18" y="22928"/>
                      <a:pt x="18" y="22932"/>
                    </a:cubicBezTo>
                    <a:cubicBezTo>
                      <a:pt x="18" y="22937"/>
                      <a:pt x="14" y="22940"/>
                      <a:pt x="10" y="22940"/>
                    </a:cubicBezTo>
                    <a:cubicBezTo>
                      <a:pt x="5" y="22940"/>
                      <a:pt x="2" y="22937"/>
                      <a:pt x="2" y="22932"/>
                    </a:cubicBezTo>
                    <a:close/>
                    <a:moveTo>
                      <a:pt x="2" y="22900"/>
                    </a:moveTo>
                    <a:lnTo>
                      <a:pt x="2" y="22900"/>
                    </a:lnTo>
                    <a:cubicBezTo>
                      <a:pt x="2" y="22896"/>
                      <a:pt x="5" y="22892"/>
                      <a:pt x="10" y="22892"/>
                    </a:cubicBezTo>
                    <a:cubicBezTo>
                      <a:pt x="14" y="22892"/>
                      <a:pt x="18" y="22896"/>
                      <a:pt x="18" y="22900"/>
                    </a:cubicBezTo>
                    <a:cubicBezTo>
                      <a:pt x="18" y="22905"/>
                      <a:pt x="14" y="22908"/>
                      <a:pt x="10" y="22908"/>
                    </a:cubicBezTo>
                    <a:cubicBezTo>
                      <a:pt x="5" y="22908"/>
                      <a:pt x="2" y="22905"/>
                      <a:pt x="2" y="22900"/>
                    </a:cubicBezTo>
                    <a:close/>
                    <a:moveTo>
                      <a:pt x="2" y="22868"/>
                    </a:moveTo>
                    <a:lnTo>
                      <a:pt x="2" y="22868"/>
                    </a:lnTo>
                    <a:cubicBezTo>
                      <a:pt x="2" y="22864"/>
                      <a:pt x="5" y="22860"/>
                      <a:pt x="10" y="22860"/>
                    </a:cubicBezTo>
                    <a:cubicBezTo>
                      <a:pt x="14" y="22860"/>
                      <a:pt x="18" y="22864"/>
                      <a:pt x="18" y="22868"/>
                    </a:cubicBezTo>
                    <a:cubicBezTo>
                      <a:pt x="18" y="22873"/>
                      <a:pt x="14" y="22876"/>
                      <a:pt x="10" y="22876"/>
                    </a:cubicBezTo>
                    <a:cubicBezTo>
                      <a:pt x="5" y="22876"/>
                      <a:pt x="2" y="22873"/>
                      <a:pt x="2" y="22868"/>
                    </a:cubicBezTo>
                    <a:close/>
                    <a:moveTo>
                      <a:pt x="2" y="22836"/>
                    </a:moveTo>
                    <a:lnTo>
                      <a:pt x="2" y="22836"/>
                    </a:lnTo>
                    <a:cubicBezTo>
                      <a:pt x="2" y="22832"/>
                      <a:pt x="5" y="22828"/>
                      <a:pt x="10" y="22828"/>
                    </a:cubicBezTo>
                    <a:cubicBezTo>
                      <a:pt x="14" y="22828"/>
                      <a:pt x="18" y="22832"/>
                      <a:pt x="18" y="22836"/>
                    </a:cubicBezTo>
                    <a:cubicBezTo>
                      <a:pt x="18" y="22841"/>
                      <a:pt x="14" y="22844"/>
                      <a:pt x="10" y="22844"/>
                    </a:cubicBezTo>
                    <a:cubicBezTo>
                      <a:pt x="5" y="22844"/>
                      <a:pt x="2" y="22841"/>
                      <a:pt x="2" y="22836"/>
                    </a:cubicBezTo>
                    <a:close/>
                    <a:moveTo>
                      <a:pt x="2" y="22804"/>
                    </a:moveTo>
                    <a:lnTo>
                      <a:pt x="2" y="22804"/>
                    </a:lnTo>
                    <a:cubicBezTo>
                      <a:pt x="2" y="22800"/>
                      <a:pt x="5" y="22796"/>
                      <a:pt x="10" y="22796"/>
                    </a:cubicBezTo>
                    <a:cubicBezTo>
                      <a:pt x="14" y="22796"/>
                      <a:pt x="18" y="22800"/>
                      <a:pt x="18" y="22804"/>
                    </a:cubicBezTo>
                    <a:cubicBezTo>
                      <a:pt x="18" y="22809"/>
                      <a:pt x="14" y="22812"/>
                      <a:pt x="10" y="22812"/>
                    </a:cubicBezTo>
                    <a:cubicBezTo>
                      <a:pt x="5" y="22812"/>
                      <a:pt x="2" y="22809"/>
                      <a:pt x="2" y="22804"/>
                    </a:cubicBezTo>
                    <a:close/>
                    <a:moveTo>
                      <a:pt x="2" y="22772"/>
                    </a:moveTo>
                    <a:lnTo>
                      <a:pt x="2" y="22772"/>
                    </a:lnTo>
                    <a:cubicBezTo>
                      <a:pt x="2" y="22768"/>
                      <a:pt x="5" y="22764"/>
                      <a:pt x="10" y="22764"/>
                    </a:cubicBezTo>
                    <a:cubicBezTo>
                      <a:pt x="14" y="22764"/>
                      <a:pt x="18" y="22768"/>
                      <a:pt x="18" y="22772"/>
                    </a:cubicBezTo>
                    <a:cubicBezTo>
                      <a:pt x="18" y="22777"/>
                      <a:pt x="14" y="22780"/>
                      <a:pt x="10" y="22780"/>
                    </a:cubicBezTo>
                    <a:cubicBezTo>
                      <a:pt x="5" y="22780"/>
                      <a:pt x="2" y="22777"/>
                      <a:pt x="2" y="22772"/>
                    </a:cubicBezTo>
                    <a:close/>
                    <a:moveTo>
                      <a:pt x="2" y="22740"/>
                    </a:moveTo>
                    <a:lnTo>
                      <a:pt x="2" y="22740"/>
                    </a:lnTo>
                    <a:cubicBezTo>
                      <a:pt x="2" y="22736"/>
                      <a:pt x="5" y="22732"/>
                      <a:pt x="10" y="22732"/>
                    </a:cubicBezTo>
                    <a:cubicBezTo>
                      <a:pt x="14" y="22732"/>
                      <a:pt x="18" y="22736"/>
                      <a:pt x="18" y="22740"/>
                    </a:cubicBezTo>
                    <a:cubicBezTo>
                      <a:pt x="18" y="22745"/>
                      <a:pt x="14" y="22748"/>
                      <a:pt x="10" y="22748"/>
                    </a:cubicBezTo>
                    <a:cubicBezTo>
                      <a:pt x="5" y="22748"/>
                      <a:pt x="2" y="22745"/>
                      <a:pt x="2" y="22740"/>
                    </a:cubicBezTo>
                    <a:close/>
                    <a:moveTo>
                      <a:pt x="2" y="22708"/>
                    </a:moveTo>
                    <a:lnTo>
                      <a:pt x="2" y="22708"/>
                    </a:lnTo>
                    <a:cubicBezTo>
                      <a:pt x="2" y="22704"/>
                      <a:pt x="5" y="22700"/>
                      <a:pt x="10" y="22700"/>
                    </a:cubicBezTo>
                    <a:cubicBezTo>
                      <a:pt x="14" y="22700"/>
                      <a:pt x="18" y="22704"/>
                      <a:pt x="18" y="22708"/>
                    </a:cubicBezTo>
                    <a:cubicBezTo>
                      <a:pt x="18" y="22713"/>
                      <a:pt x="14" y="22716"/>
                      <a:pt x="10" y="22716"/>
                    </a:cubicBezTo>
                    <a:cubicBezTo>
                      <a:pt x="5" y="22716"/>
                      <a:pt x="2" y="22713"/>
                      <a:pt x="2" y="22708"/>
                    </a:cubicBezTo>
                    <a:close/>
                    <a:moveTo>
                      <a:pt x="2" y="22676"/>
                    </a:moveTo>
                    <a:lnTo>
                      <a:pt x="2" y="22676"/>
                    </a:lnTo>
                    <a:cubicBezTo>
                      <a:pt x="2" y="22672"/>
                      <a:pt x="5" y="22668"/>
                      <a:pt x="10" y="22668"/>
                    </a:cubicBezTo>
                    <a:cubicBezTo>
                      <a:pt x="14" y="22668"/>
                      <a:pt x="18" y="22672"/>
                      <a:pt x="18" y="22676"/>
                    </a:cubicBezTo>
                    <a:cubicBezTo>
                      <a:pt x="18" y="22681"/>
                      <a:pt x="14" y="22684"/>
                      <a:pt x="10" y="22684"/>
                    </a:cubicBezTo>
                    <a:cubicBezTo>
                      <a:pt x="5" y="22684"/>
                      <a:pt x="2" y="22681"/>
                      <a:pt x="2" y="22676"/>
                    </a:cubicBezTo>
                    <a:close/>
                    <a:moveTo>
                      <a:pt x="2" y="22644"/>
                    </a:moveTo>
                    <a:lnTo>
                      <a:pt x="2" y="22644"/>
                    </a:lnTo>
                    <a:cubicBezTo>
                      <a:pt x="2" y="22640"/>
                      <a:pt x="5" y="22636"/>
                      <a:pt x="10" y="22636"/>
                    </a:cubicBezTo>
                    <a:cubicBezTo>
                      <a:pt x="14" y="22636"/>
                      <a:pt x="18" y="22640"/>
                      <a:pt x="18" y="22644"/>
                    </a:cubicBezTo>
                    <a:cubicBezTo>
                      <a:pt x="18" y="22649"/>
                      <a:pt x="14" y="22652"/>
                      <a:pt x="10" y="22652"/>
                    </a:cubicBezTo>
                    <a:cubicBezTo>
                      <a:pt x="5" y="22652"/>
                      <a:pt x="2" y="22649"/>
                      <a:pt x="2" y="22644"/>
                    </a:cubicBezTo>
                    <a:close/>
                    <a:moveTo>
                      <a:pt x="2" y="22612"/>
                    </a:moveTo>
                    <a:lnTo>
                      <a:pt x="2" y="22612"/>
                    </a:lnTo>
                    <a:cubicBezTo>
                      <a:pt x="2" y="22608"/>
                      <a:pt x="5" y="22604"/>
                      <a:pt x="10" y="22604"/>
                    </a:cubicBezTo>
                    <a:cubicBezTo>
                      <a:pt x="14" y="22604"/>
                      <a:pt x="18" y="22608"/>
                      <a:pt x="18" y="22612"/>
                    </a:cubicBezTo>
                    <a:cubicBezTo>
                      <a:pt x="18" y="22617"/>
                      <a:pt x="14" y="22620"/>
                      <a:pt x="10" y="22620"/>
                    </a:cubicBezTo>
                    <a:cubicBezTo>
                      <a:pt x="5" y="22620"/>
                      <a:pt x="2" y="22617"/>
                      <a:pt x="2" y="22612"/>
                    </a:cubicBezTo>
                    <a:close/>
                    <a:moveTo>
                      <a:pt x="2" y="22580"/>
                    </a:moveTo>
                    <a:lnTo>
                      <a:pt x="2" y="22580"/>
                    </a:lnTo>
                    <a:cubicBezTo>
                      <a:pt x="2" y="22576"/>
                      <a:pt x="5" y="22572"/>
                      <a:pt x="10" y="22572"/>
                    </a:cubicBezTo>
                    <a:cubicBezTo>
                      <a:pt x="14" y="22572"/>
                      <a:pt x="18" y="22576"/>
                      <a:pt x="18" y="22580"/>
                    </a:cubicBezTo>
                    <a:cubicBezTo>
                      <a:pt x="18" y="22585"/>
                      <a:pt x="14" y="22588"/>
                      <a:pt x="10" y="22588"/>
                    </a:cubicBezTo>
                    <a:cubicBezTo>
                      <a:pt x="5" y="22588"/>
                      <a:pt x="2" y="22585"/>
                      <a:pt x="2" y="22580"/>
                    </a:cubicBezTo>
                    <a:close/>
                    <a:moveTo>
                      <a:pt x="2" y="22548"/>
                    </a:moveTo>
                    <a:lnTo>
                      <a:pt x="2" y="22548"/>
                    </a:lnTo>
                    <a:cubicBezTo>
                      <a:pt x="2" y="22544"/>
                      <a:pt x="5" y="22540"/>
                      <a:pt x="10" y="22540"/>
                    </a:cubicBezTo>
                    <a:cubicBezTo>
                      <a:pt x="14" y="22540"/>
                      <a:pt x="18" y="22544"/>
                      <a:pt x="18" y="22548"/>
                    </a:cubicBezTo>
                    <a:cubicBezTo>
                      <a:pt x="18" y="22553"/>
                      <a:pt x="14" y="22556"/>
                      <a:pt x="10" y="22556"/>
                    </a:cubicBezTo>
                    <a:cubicBezTo>
                      <a:pt x="5" y="22556"/>
                      <a:pt x="2" y="22553"/>
                      <a:pt x="2" y="22548"/>
                    </a:cubicBezTo>
                    <a:close/>
                    <a:moveTo>
                      <a:pt x="2" y="22516"/>
                    </a:moveTo>
                    <a:lnTo>
                      <a:pt x="2" y="22516"/>
                    </a:lnTo>
                    <a:cubicBezTo>
                      <a:pt x="2" y="22512"/>
                      <a:pt x="5" y="22508"/>
                      <a:pt x="10" y="22508"/>
                    </a:cubicBezTo>
                    <a:cubicBezTo>
                      <a:pt x="14" y="22508"/>
                      <a:pt x="18" y="22512"/>
                      <a:pt x="18" y="22516"/>
                    </a:cubicBezTo>
                    <a:cubicBezTo>
                      <a:pt x="18" y="22521"/>
                      <a:pt x="14" y="22524"/>
                      <a:pt x="10" y="22524"/>
                    </a:cubicBezTo>
                    <a:cubicBezTo>
                      <a:pt x="5" y="22524"/>
                      <a:pt x="2" y="22521"/>
                      <a:pt x="2" y="22516"/>
                    </a:cubicBezTo>
                    <a:close/>
                    <a:moveTo>
                      <a:pt x="2" y="22484"/>
                    </a:moveTo>
                    <a:lnTo>
                      <a:pt x="2" y="22484"/>
                    </a:lnTo>
                    <a:cubicBezTo>
                      <a:pt x="2" y="22480"/>
                      <a:pt x="5" y="22476"/>
                      <a:pt x="10" y="22476"/>
                    </a:cubicBezTo>
                    <a:cubicBezTo>
                      <a:pt x="14" y="22476"/>
                      <a:pt x="18" y="22480"/>
                      <a:pt x="18" y="22484"/>
                    </a:cubicBezTo>
                    <a:cubicBezTo>
                      <a:pt x="18" y="22489"/>
                      <a:pt x="14" y="22492"/>
                      <a:pt x="10" y="22492"/>
                    </a:cubicBezTo>
                    <a:cubicBezTo>
                      <a:pt x="5" y="22492"/>
                      <a:pt x="2" y="22489"/>
                      <a:pt x="2" y="22484"/>
                    </a:cubicBezTo>
                    <a:close/>
                    <a:moveTo>
                      <a:pt x="2" y="22452"/>
                    </a:moveTo>
                    <a:lnTo>
                      <a:pt x="2" y="22452"/>
                    </a:lnTo>
                    <a:cubicBezTo>
                      <a:pt x="2" y="22448"/>
                      <a:pt x="5" y="22444"/>
                      <a:pt x="10" y="22444"/>
                    </a:cubicBezTo>
                    <a:cubicBezTo>
                      <a:pt x="14" y="22444"/>
                      <a:pt x="18" y="22448"/>
                      <a:pt x="18" y="22452"/>
                    </a:cubicBezTo>
                    <a:cubicBezTo>
                      <a:pt x="18" y="22457"/>
                      <a:pt x="14" y="22460"/>
                      <a:pt x="10" y="22460"/>
                    </a:cubicBezTo>
                    <a:cubicBezTo>
                      <a:pt x="5" y="22460"/>
                      <a:pt x="2" y="22457"/>
                      <a:pt x="2" y="22452"/>
                    </a:cubicBezTo>
                    <a:close/>
                    <a:moveTo>
                      <a:pt x="2" y="22420"/>
                    </a:moveTo>
                    <a:lnTo>
                      <a:pt x="2" y="22420"/>
                    </a:lnTo>
                    <a:cubicBezTo>
                      <a:pt x="2" y="22416"/>
                      <a:pt x="5" y="22412"/>
                      <a:pt x="10" y="22412"/>
                    </a:cubicBezTo>
                    <a:cubicBezTo>
                      <a:pt x="14" y="22412"/>
                      <a:pt x="18" y="22416"/>
                      <a:pt x="18" y="22420"/>
                    </a:cubicBezTo>
                    <a:cubicBezTo>
                      <a:pt x="18" y="22425"/>
                      <a:pt x="14" y="22428"/>
                      <a:pt x="10" y="22428"/>
                    </a:cubicBezTo>
                    <a:cubicBezTo>
                      <a:pt x="5" y="22428"/>
                      <a:pt x="2" y="22425"/>
                      <a:pt x="2" y="22420"/>
                    </a:cubicBezTo>
                    <a:close/>
                    <a:moveTo>
                      <a:pt x="2" y="22388"/>
                    </a:moveTo>
                    <a:lnTo>
                      <a:pt x="2" y="22388"/>
                    </a:lnTo>
                    <a:cubicBezTo>
                      <a:pt x="2" y="22384"/>
                      <a:pt x="5" y="22380"/>
                      <a:pt x="10" y="22380"/>
                    </a:cubicBezTo>
                    <a:cubicBezTo>
                      <a:pt x="14" y="22380"/>
                      <a:pt x="18" y="22384"/>
                      <a:pt x="18" y="22388"/>
                    </a:cubicBezTo>
                    <a:cubicBezTo>
                      <a:pt x="18" y="22393"/>
                      <a:pt x="14" y="22396"/>
                      <a:pt x="10" y="22396"/>
                    </a:cubicBezTo>
                    <a:cubicBezTo>
                      <a:pt x="5" y="22396"/>
                      <a:pt x="2" y="22393"/>
                      <a:pt x="2" y="22388"/>
                    </a:cubicBezTo>
                    <a:close/>
                    <a:moveTo>
                      <a:pt x="2" y="22356"/>
                    </a:moveTo>
                    <a:lnTo>
                      <a:pt x="2" y="22356"/>
                    </a:lnTo>
                    <a:cubicBezTo>
                      <a:pt x="2" y="22352"/>
                      <a:pt x="5" y="22348"/>
                      <a:pt x="10" y="22348"/>
                    </a:cubicBezTo>
                    <a:cubicBezTo>
                      <a:pt x="14" y="22348"/>
                      <a:pt x="18" y="22352"/>
                      <a:pt x="18" y="22356"/>
                    </a:cubicBezTo>
                    <a:cubicBezTo>
                      <a:pt x="18" y="22361"/>
                      <a:pt x="14" y="22364"/>
                      <a:pt x="10" y="22364"/>
                    </a:cubicBezTo>
                    <a:cubicBezTo>
                      <a:pt x="5" y="22364"/>
                      <a:pt x="2" y="22361"/>
                      <a:pt x="2" y="22356"/>
                    </a:cubicBezTo>
                    <a:close/>
                    <a:moveTo>
                      <a:pt x="2" y="22324"/>
                    </a:moveTo>
                    <a:lnTo>
                      <a:pt x="2" y="22324"/>
                    </a:lnTo>
                    <a:cubicBezTo>
                      <a:pt x="2" y="22320"/>
                      <a:pt x="5" y="22316"/>
                      <a:pt x="10" y="22316"/>
                    </a:cubicBezTo>
                    <a:cubicBezTo>
                      <a:pt x="14" y="22316"/>
                      <a:pt x="18" y="22320"/>
                      <a:pt x="18" y="22324"/>
                    </a:cubicBezTo>
                    <a:cubicBezTo>
                      <a:pt x="18" y="22329"/>
                      <a:pt x="14" y="22332"/>
                      <a:pt x="10" y="22332"/>
                    </a:cubicBezTo>
                    <a:cubicBezTo>
                      <a:pt x="5" y="22332"/>
                      <a:pt x="2" y="22329"/>
                      <a:pt x="2" y="22324"/>
                    </a:cubicBezTo>
                    <a:close/>
                    <a:moveTo>
                      <a:pt x="2" y="22292"/>
                    </a:moveTo>
                    <a:lnTo>
                      <a:pt x="2" y="22292"/>
                    </a:lnTo>
                    <a:cubicBezTo>
                      <a:pt x="2" y="22288"/>
                      <a:pt x="5" y="22284"/>
                      <a:pt x="10" y="22284"/>
                    </a:cubicBezTo>
                    <a:cubicBezTo>
                      <a:pt x="14" y="22284"/>
                      <a:pt x="18" y="22288"/>
                      <a:pt x="18" y="22292"/>
                    </a:cubicBezTo>
                    <a:cubicBezTo>
                      <a:pt x="18" y="22297"/>
                      <a:pt x="14" y="22300"/>
                      <a:pt x="10" y="22300"/>
                    </a:cubicBezTo>
                    <a:cubicBezTo>
                      <a:pt x="5" y="22300"/>
                      <a:pt x="2" y="22297"/>
                      <a:pt x="2" y="22292"/>
                    </a:cubicBezTo>
                    <a:close/>
                    <a:moveTo>
                      <a:pt x="2" y="22260"/>
                    </a:moveTo>
                    <a:lnTo>
                      <a:pt x="2" y="22260"/>
                    </a:lnTo>
                    <a:cubicBezTo>
                      <a:pt x="2" y="22256"/>
                      <a:pt x="5" y="22252"/>
                      <a:pt x="10" y="22252"/>
                    </a:cubicBezTo>
                    <a:cubicBezTo>
                      <a:pt x="14" y="22252"/>
                      <a:pt x="18" y="22256"/>
                      <a:pt x="18" y="22260"/>
                    </a:cubicBezTo>
                    <a:cubicBezTo>
                      <a:pt x="18" y="22264"/>
                      <a:pt x="14" y="22268"/>
                      <a:pt x="10" y="22268"/>
                    </a:cubicBezTo>
                    <a:cubicBezTo>
                      <a:pt x="5" y="22268"/>
                      <a:pt x="2" y="22264"/>
                      <a:pt x="2" y="22260"/>
                    </a:cubicBezTo>
                    <a:close/>
                    <a:moveTo>
                      <a:pt x="2" y="22228"/>
                    </a:moveTo>
                    <a:lnTo>
                      <a:pt x="2" y="22228"/>
                    </a:lnTo>
                    <a:cubicBezTo>
                      <a:pt x="2" y="22224"/>
                      <a:pt x="5" y="22220"/>
                      <a:pt x="10" y="22220"/>
                    </a:cubicBezTo>
                    <a:cubicBezTo>
                      <a:pt x="14" y="22220"/>
                      <a:pt x="18" y="22224"/>
                      <a:pt x="18" y="22228"/>
                    </a:cubicBezTo>
                    <a:cubicBezTo>
                      <a:pt x="18" y="22232"/>
                      <a:pt x="14" y="22236"/>
                      <a:pt x="10" y="22236"/>
                    </a:cubicBezTo>
                    <a:cubicBezTo>
                      <a:pt x="5" y="22236"/>
                      <a:pt x="2" y="22232"/>
                      <a:pt x="2" y="22228"/>
                    </a:cubicBezTo>
                    <a:close/>
                    <a:moveTo>
                      <a:pt x="2" y="22196"/>
                    </a:moveTo>
                    <a:lnTo>
                      <a:pt x="2" y="22196"/>
                    </a:lnTo>
                    <a:cubicBezTo>
                      <a:pt x="2" y="22192"/>
                      <a:pt x="5" y="22188"/>
                      <a:pt x="10" y="22188"/>
                    </a:cubicBezTo>
                    <a:cubicBezTo>
                      <a:pt x="14" y="22188"/>
                      <a:pt x="18" y="22192"/>
                      <a:pt x="18" y="22196"/>
                    </a:cubicBezTo>
                    <a:cubicBezTo>
                      <a:pt x="18" y="22200"/>
                      <a:pt x="14" y="22204"/>
                      <a:pt x="10" y="22204"/>
                    </a:cubicBezTo>
                    <a:cubicBezTo>
                      <a:pt x="5" y="22204"/>
                      <a:pt x="2" y="22200"/>
                      <a:pt x="2" y="22196"/>
                    </a:cubicBezTo>
                    <a:close/>
                    <a:moveTo>
                      <a:pt x="2" y="22164"/>
                    </a:moveTo>
                    <a:lnTo>
                      <a:pt x="2" y="22164"/>
                    </a:lnTo>
                    <a:cubicBezTo>
                      <a:pt x="2" y="22160"/>
                      <a:pt x="5" y="22156"/>
                      <a:pt x="10" y="22156"/>
                    </a:cubicBezTo>
                    <a:cubicBezTo>
                      <a:pt x="14" y="22156"/>
                      <a:pt x="18" y="22160"/>
                      <a:pt x="18" y="22164"/>
                    </a:cubicBezTo>
                    <a:cubicBezTo>
                      <a:pt x="18" y="22168"/>
                      <a:pt x="14" y="22172"/>
                      <a:pt x="10" y="22172"/>
                    </a:cubicBezTo>
                    <a:cubicBezTo>
                      <a:pt x="5" y="22172"/>
                      <a:pt x="2" y="22168"/>
                      <a:pt x="2" y="22164"/>
                    </a:cubicBezTo>
                    <a:close/>
                    <a:moveTo>
                      <a:pt x="2" y="22132"/>
                    </a:moveTo>
                    <a:lnTo>
                      <a:pt x="2" y="22132"/>
                    </a:lnTo>
                    <a:cubicBezTo>
                      <a:pt x="2" y="22128"/>
                      <a:pt x="5" y="22124"/>
                      <a:pt x="10" y="22124"/>
                    </a:cubicBezTo>
                    <a:cubicBezTo>
                      <a:pt x="14" y="22124"/>
                      <a:pt x="18" y="22128"/>
                      <a:pt x="18" y="22132"/>
                    </a:cubicBezTo>
                    <a:cubicBezTo>
                      <a:pt x="18" y="22136"/>
                      <a:pt x="14" y="22140"/>
                      <a:pt x="10" y="22140"/>
                    </a:cubicBezTo>
                    <a:cubicBezTo>
                      <a:pt x="5" y="22140"/>
                      <a:pt x="2" y="22136"/>
                      <a:pt x="2" y="22132"/>
                    </a:cubicBezTo>
                    <a:close/>
                    <a:moveTo>
                      <a:pt x="2" y="22100"/>
                    </a:moveTo>
                    <a:lnTo>
                      <a:pt x="2" y="22100"/>
                    </a:lnTo>
                    <a:cubicBezTo>
                      <a:pt x="2" y="22096"/>
                      <a:pt x="5" y="22092"/>
                      <a:pt x="10" y="22092"/>
                    </a:cubicBezTo>
                    <a:cubicBezTo>
                      <a:pt x="14" y="22092"/>
                      <a:pt x="18" y="22096"/>
                      <a:pt x="18" y="22100"/>
                    </a:cubicBezTo>
                    <a:cubicBezTo>
                      <a:pt x="18" y="22104"/>
                      <a:pt x="14" y="22108"/>
                      <a:pt x="10" y="22108"/>
                    </a:cubicBezTo>
                    <a:cubicBezTo>
                      <a:pt x="5" y="22108"/>
                      <a:pt x="2" y="22104"/>
                      <a:pt x="2" y="22100"/>
                    </a:cubicBezTo>
                    <a:close/>
                    <a:moveTo>
                      <a:pt x="2" y="22068"/>
                    </a:moveTo>
                    <a:lnTo>
                      <a:pt x="2" y="22068"/>
                    </a:lnTo>
                    <a:cubicBezTo>
                      <a:pt x="2" y="22064"/>
                      <a:pt x="5" y="22060"/>
                      <a:pt x="10" y="22060"/>
                    </a:cubicBezTo>
                    <a:cubicBezTo>
                      <a:pt x="14" y="22060"/>
                      <a:pt x="18" y="22064"/>
                      <a:pt x="18" y="22068"/>
                    </a:cubicBezTo>
                    <a:cubicBezTo>
                      <a:pt x="18" y="22072"/>
                      <a:pt x="14" y="22076"/>
                      <a:pt x="10" y="22076"/>
                    </a:cubicBezTo>
                    <a:cubicBezTo>
                      <a:pt x="5" y="22076"/>
                      <a:pt x="2" y="22072"/>
                      <a:pt x="2" y="22068"/>
                    </a:cubicBezTo>
                    <a:close/>
                    <a:moveTo>
                      <a:pt x="2" y="22036"/>
                    </a:moveTo>
                    <a:lnTo>
                      <a:pt x="2" y="22036"/>
                    </a:lnTo>
                    <a:cubicBezTo>
                      <a:pt x="2" y="22032"/>
                      <a:pt x="5" y="22028"/>
                      <a:pt x="10" y="22028"/>
                    </a:cubicBezTo>
                    <a:cubicBezTo>
                      <a:pt x="14" y="22028"/>
                      <a:pt x="18" y="22032"/>
                      <a:pt x="18" y="22036"/>
                    </a:cubicBezTo>
                    <a:cubicBezTo>
                      <a:pt x="18" y="22040"/>
                      <a:pt x="14" y="22044"/>
                      <a:pt x="10" y="22044"/>
                    </a:cubicBezTo>
                    <a:cubicBezTo>
                      <a:pt x="5" y="22044"/>
                      <a:pt x="2" y="22040"/>
                      <a:pt x="2" y="22036"/>
                    </a:cubicBezTo>
                    <a:close/>
                    <a:moveTo>
                      <a:pt x="2" y="22004"/>
                    </a:moveTo>
                    <a:lnTo>
                      <a:pt x="2" y="22004"/>
                    </a:lnTo>
                    <a:cubicBezTo>
                      <a:pt x="2" y="21999"/>
                      <a:pt x="5" y="21996"/>
                      <a:pt x="10" y="21996"/>
                    </a:cubicBezTo>
                    <a:cubicBezTo>
                      <a:pt x="14" y="21996"/>
                      <a:pt x="18" y="21999"/>
                      <a:pt x="18" y="22004"/>
                    </a:cubicBezTo>
                    <a:cubicBezTo>
                      <a:pt x="18" y="22008"/>
                      <a:pt x="14" y="22012"/>
                      <a:pt x="10" y="22012"/>
                    </a:cubicBezTo>
                    <a:cubicBezTo>
                      <a:pt x="5" y="22012"/>
                      <a:pt x="2" y="22008"/>
                      <a:pt x="2" y="22004"/>
                    </a:cubicBezTo>
                    <a:close/>
                    <a:moveTo>
                      <a:pt x="2" y="21972"/>
                    </a:moveTo>
                    <a:lnTo>
                      <a:pt x="2" y="21972"/>
                    </a:lnTo>
                    <a:cubicBezTo>
                      <a:pt x="2" y="21967"/>
                      <a:pt x="5" y="21964"/>
                      <a:pt x="10" y="21964"/>
                    </a:cubicBezTo>
                    <a:cubicBezTo>
                      <a:pt x="14" y="21964"/>
                      <a:pt x="18" y="21967"/>
                      <a:pt x="18" y="21972"/>
                    </a:cubicBezTo>
                    <a:cubicBezTo>
                      <a:pt x="18" y="21976"/>
                      <a:pt x="14" y="21980"/>
                      <a:pt x="10" y="21980"/>
                    </a:cubicBezTo>
                    <a:cubicBezTo>
                      <a:pt x="5" y="21980"/>
                      <a:pt x="2" y="21976"/>
                      <a:pt x="2" y="21972"/>
                    </a:cubicBezTo>
                    <a:close/>
                    <a:moveTo>
                      <a:pt x="2" y="21940"/>
                    </a:moveTo>
                    <a:lnTo>
                      <a:pt x="2" y="21940"/>
                    </a:lnTo>
                    <a:cubicBezTo>
                      <a:pt x="2" y="21935"/>
                      <a:pt x="5" y="21932"/>
                      <a:pt x="10" y="21932"/>
                    </a:cubicBezTo>
                    <a:cubicBezTo>
                      <a:pt x="14" y="21932"/>
                      <a:pt x="18" y="21935"/>
                      <a:pt x="18" y="21940"/>
                    </a:cubicBezTo>
                    <a:cubicBezTo>
                      <a:pt x="18" y="21944"/>
                      <a:pt x="14" y="21948"/>
                      <a:pt x="10" y="21948"/>
                    </a:cubicBezTo>
                    <a:cubicBezTo>
                      <a:pt x="5" y="21948"/>
                      <a:pt x="2" y="21944"/>
                      <a:pt x="2" y="21940"/>
                    </a:cubicBezTo>
                    <a:close/>
                    <a:moveTo>
                      <a:pt x="2" y="21908"/>
                    </a:moveTo>
                    <a:lnTo>
                      <a:pt x="2" y="21908"/>
                    </a:lnTo>
                    <a:cubicBezTo>
                      <a:pt x="2" y="21903"/>
                      <a:pt x="5" y="21900"/>
                      <a:pt x="10" y="21900"/>
                    </a:cubicBezTo>
                    <a:cubicBezTo>
                      <a:pt x="14" y="21900"/>
                      <a:pt x="18" y="21903"/>
                      <a:pt x="18" y="21908"/>
                    </a:cubicBezTo>
                    <a:cubicBezTo>
                      <a:pt x="18" y="21912"/>
                      <a:pt x="14" y="21916"/>
                      <a:pt x="10" y="21916"/>
                    </a:cubicBezTo>
                    <a:cubicBezTo>
                      <a:pt x="5" y="21916"/>
                      <a:pt x="2" y="21912"/>
                      <a:pt x="2" y="21908"/>
                    </a:cubicBezTo>
                    <a:close/>
                    <a:moveTo>
                      <a:pt x="2" y="21876"/>
                    </a:moveTo>
                    <a:lnTo>
                      <a:pt x="2" y="21876"/>
                    </a:lnTo>
                    <a:cubicBezTo>
                      <a:pt x="2" y="21871"/>
                      <a:pt x="5" y="21868"/>
                      <a:pt x="10" y="21868"/>
                    </a:cubicBezTo>
                    <a:cubicBezTo>
                      <a:pt x="14" y="21868"/>
                      <a:pt x="18" y="21871"/>
                      <a:pt x="18" y="21876"/>
                    </a:cubicBezTo>
                    <a:cubicBezTo>
                      <a:pt x="18" y="21880"/>
                      <a:pt x="14" y="21884"/>
                      <a:pt x="10" y="21884"/>
                    </a:cubicBezTo>
                    <a:cubicBezTo>
                      <a:pt x="5" y="21884"/>
                      <a:pt x="2" y="21880"/>
                      <a:pt x="2" y="21876"/>
                    </a:cubicBezTo>
                    <a:close/>
                    <a:moveTo>
                      <a:pt x="2" y="21844"/>
                    </a:moveTo>
                    <a:lnTo>
                      <a:pt x="2" y="21844"/>
                    </a:lnTo>
                    <a:cubicBezTo>
                      <a:pt x="2" y="21839"/>
                      <a:pt x="5" y="21836"/>
                      <a:pt x="10" y="21836"/>
                    </a:cubicBezTo>
                    <a:cubicBezTo>
                      <a:pt x="14" y="21836"/>
                      <a:pt x="18" y="21839"/>
                      <a:pt x="18" y="21844"/>
                    </a:cubicBezTo>
                    <a:cubicBezTo>
                      <a:pt x="18" y="21848"/>
                      <a:pt x="14" y="21852"/>
                      <a:pt x="10" y="21852"/>
                    </a:cubicBezTo>
                    <a:cubicBezTo>
                      <a:pt x="5" y="21852"/>
                      <a:pt x="2" y="21848"/>
                      <a:pt x="2" y="21844"/>
                    </a:cubicBezTo>
                    <a:close/>
                    <a:moveTo>
                      <a:pt x="2" y="21812"/>
                    </a:moveTo>
                    <a:lnTo>
                      <a:pt x="2" y="21812"/>
                    </a:lnTo>
                    <a:cubicBezTo>
                      <a:pt x="2" y="21807"/>
                      <a:pt x="5" y="21804"/>
                      <a:pt x="10" y="21804"/>
                    </a:cubicBezTo>
                    <a:cubicBezTo>
                      <a:pt x="14" y="21804"/>
                      <a:pt x="18" y="21807"/>
                      <a:pt x="18" y="21812"/>
                    </a:cubicBezTo>
                    <a:cubicBezTo>
                      <a:pt x="18" y="21816"/>
                      <a:pt x="14" y="21820"/>
                      <a:pt x="10" y="21820"/>
                    </a:cubicBezTo>
                    <a:cubicBezTo>
                      <a:pt x="5" y="21820"/>
                      <a:pt x="2" y="21816"/>
                      <a:pt x="2" y="21812"/>
                    </a:cubicBezTo>
                    <a:close/>
                    <a:moveTo>
                      <a:pt x="2" y="21780"/>
                    </a:moveTo>
                    <a:lnTo>
                      <a:pt x="2" y="21780"/>
                    </a:lnTo>
                    <a:cubicBezTo>
                      <a:pt x="2" y="21775"/>
                      <a:pt x="5" y="21772"/>
                      <a:pt x="10" y="21772"/>
                    </a:cubicBezTo>
                    <a:cubicBezTo>
                      <a:pt x="14" y="21772"/>
                      <a:pt x="18" y="21775"/>
                      <a:pt x="18" y="21780"/>
                    </a:cubicBezTo>
                    <a:cubicBezTo>
                      <a:pt x="18" y="21784"/>
                      <a:pt x="14" y="21788"/>
                      <a:pt x="10" y="21788"/>
                    </a:cubicBezTo>
                    <a:cubicBezTo>
                      <a:pt x="5" y="21788"/>
                      <a:pt x="2" y="21784"/>
                      <a:pt x="2" y="21780"/>
                    </a:cubicBezTo>
                    <a:close/>
                    <a:moveTo>
                      <a:pt x="2" y="21748"/>
                    </a:moveTo>
                    <a:lnTo>
                      <a:pt x="2" y="21748"/>
                    </a:lnTo>
                    <a:cubicBezTo>
                      <a:pt x="2" y="21743"/>
                      <a:pt x="5" y="21740"/>
                      <a:pt x="10" y="21740"/>
                    </a:cubicBezTo>
                    <a:cubicBezTo>
                      <a:pt x="14" y="21740"/>
                      <a:pt x="18" y="21743"/>
                      <a:pt x="18" y="21748"/>
                    </a:cubicBezTo>
                    <a:cubicBezTo>
                      <a:pt x="18" y="21752"/>
                      <a:pt x="14" y="21756"/>
                      <a:pt x="10" y="21756"/>
                    </a:cubicBezTo>
                    <a:cubicBezTo>
                      <a:pt x="5" y="21756"/>
                      <a:pt x="2" y="21752"/>
                      <a:pt x="2" y="21748"/>
                    </a:cubicBezTo>
                    <a:close/>
                    <a:moveTo>
                      <a:pt x="2" y="21716"/>
                    </a:moveTo>
                    <a:lnTo>
                      <a:pt x="2" y="21716"/>
                    </a:lnTo>
                    <a:cubicBezTo>
                      <a:pt x="2" y="21711"/>
                      <a:pt x="5" y="21708"/>
                      <a:pt x="10" y="21708"/>
                    </a:cubicBezTo>
                    <a:cubicBezTo>
                      <a:pt x="14" y="21708"/>
                      <a:pt x="18" y="21711"/>
                      <a:pt x="18" y="21716"/>
                    </a:cubicBezTo>
                    <a:cubicBezTo>
                      <a:pt x="18" y="21720"/>
                      <a:pt x="14" y="21724"/>
                      <a:pt x="10" y="21724"/>
                    </a:cubicBezTo>
                    <a:cubicBezTo>
                      <a:pt x="5" y="21724"/>
                      <a:pt x="2" y="21720"/>
                      <a:pt x="2" y="21716"/>
                    </a:cubicBezTo>
                    <a:close/>
                    <a:moveTo>
                      <a:pt x="2" y="21684"/>
                    </a:moveTo>
                    <a:lnTo>
                      <a:pt x="2" y="21684"/>
                    </a:lnTo>
                    <a:cubicBezTo>
                      <a:pt x="2" y="21679"/>
                      <a:pt x="5" y="21676"/>
                      <a:pt x="10" y="21676"/>
                    </a:cubicBezTo>
                    <a:cubicBezTo>
                      <a:pt x="14" y="21676"/>
                      <a:pt x="18" y="21679"/>
                      <a:pt x="18" y="21684"/>
                    </a:cubicBezTo>
                    <a:cubicBezTo>
                      <a:pt x="18" y="21688"/>
                      <a:pt x="14" y="21692"/>
                      <a:pt x="10" y="21692"/>
                    </a:cubicBezTo>
                    <a:cubicBezTo>
                      <a:pt x="5" y="21692"/>
                      <a:pt x="2" y="21688"/>
                      <a:pt x="2" y="21684"/>
                    </a:cubicBezTo>
                    <a:close/>
                    <a:moveTo>
                      <a:pt x="2" y="21652"/>
                    </a:moveTo>
                    <a:lnTo>
                      <a:pt x="2" y="21652"/>
                    </a:lnTo>
                    <a:cubicBezTo>
                      <a:pt x="2" y="21647"/>
                      <a:pt x="5" y="21644"/>
                      <a:pt x="10" y="21644"/>
                    </a:cubicBezTo>
                    <a:cubicBezTo>
                      <a:pt x="14" y="21644"/>
                      <a:pt x="18" y="21647"/>
                      <a:pt x="18" y="21652"/>
                    </a:cubicBezTo>
                    <a:cubicBezTo>
                      <a:pt x="18" y="21656"/>
                      <a:pt x="14" y="21660"/>
                      <a:pt x="10" y="21660"/>
                    </a:cubicBezTo>
                    <a:cubicBezTo>
                      <a:pt x="5" y="21660"/>
                      <a:pt x="2" y="21656"/>
                      <a:pt x="2" y="21652"/>
                    </a:cubicBezTo>
                    <a:close/>
                    <a:moveTo>
                      <a:pt x="2" y="21620"/>
                    </a:moveTo>
                    <a:lnTo>
                      <a:pt x="2" y="21620"/>
                    </a:lnTo>
                    <a:cubicBezTo>
                      <a:pt x="2" y="21615"/>
                      <a:pt x="5" y="21612"/>
                      <a:pt x="10" y="21612"/>
                    </a:cubicBezTo>
                    <a:cubicBezTo>
                      <a:pt x="14" y="21612"/>
                      <a:pt x="18" y="21615"/>
                      <a:pt x="18" y="21620"/>
                    </a:cubicBezTo>
                    <a:cubicBezTo>
                      <a:pt x="18" y="21624"/>
                      <a:pt x="14" y="21628"/>
                      <a:pt x="10" y="21628"/>
                    </a:cubicBezTo>
                    <a:cubicBezTo>
                      <a:pt x="5" y="21628"/>
                      <a:pt x="2" y="21624"/>
                      <a:pt x="2" y="21620"/>
                    </a:cubicBezTo>
                    <a:close/>
                    <a:moveTo>
                      <a:pt x="2" y="21588"/>
                    </a:moveTo>
                    <a:lnTo>
                      <a:pt x="2" y="21588"/>
                    </a:lnTo>
                    <a:cubicBezTo>
                      <a:pt x="2" y="21583"/>
                      <a:pt x="5" y="21580"/>
                      <a:pt x="10" y="21580"/>
                    </a:cubicBezTo>
                    <a:cubicBezTo>
                      <a:pt x="14" y="21580"/>
                      <a:pt x="18" y="21583"/>
                      <a:pt x="18" y="21588"/>
                    </a:cubicBezTo>
                    <a:cubicBezTo>
                      <a:pt x="18" y="21592"/>
                      <a:pt x="14" y="21596"/>
                      <a:pt x="10" y="21596"/>
                    </a:cubicBezTo>
                    <a:cubicBezTo>
                      <a:pt x="5" y="21596"/>
                      <a:pt x="2" y="21592"/>
                      <a:pt x="2" y="21588"/>
                    </a:cubicBezTo>
                    <a:close/>
                    <a:moveTo>
                      <a:pt x="2" y="21556"/>
                    </a:moveTo>
                    <a:lnTo>
                      <a:pt x="2" y="21556"/>
                    </a:lnTo>
                    <a:cubicBezTo>
                      <a:pt x="2" y="21551"/>
                      <a:pt x="5" y="21548"/>
                      <a:pt x="10" y="21548"/>
                    </a:cubicBezTo>
                    <a:cubicBezTo>
                      <a:pt x="14" y="21548"/>
                      <a:pt x="18" y="21551"/>
                      <a:pt x="18" y="21556"/>
                    </a:cubicBezTo>
                    <a:cubicBezTo>
                      <a:pt x="18" y="21560"/>
                      <a:pt x="14" y="21564"/>
                      <a:pt x="10" y="21564"/>
                    </a:cubicBezTo>
                    <a:cubicBezTo>
                      <a:pt x="5" y="21564"/>
                      <a:pt x="2" y="21560"/>
                      <a:pt x="2" y="21556"/>
                    </a:cubicBezTo>
                    <a:close/>
                    <a:moveTo>
                      <a:pt x="2" y="21524"/>
                    </a:moveTo>
                    <a:lnTo>
                      <a:pt x="2" y="21524"/>
                    </a:lnTo>
                    <a:cubicBezTo>
                      <a:pt x="2" y="21519"/>
                      <a:pt x="5" y="21516"/>
                      <a:pt x="10" y="21516"/>
                    </a:cubicBezTo>
                    <a:cubicBezTo>
                      <a:pt x="14" y="21516"/>
                      <a:pt x="18" y="21519"/>
                      <a:pt x="18" y="21524"/>
                    </a:cubicBezTo>
                    <a:cubicBezTo>
                      <a:pt x="18" y="21528"/>
                      <a:pt x="14" y="21532"/>
                      <a:pt x="10" y="21532"/>
                    </a:cubicBezTo>
                    <a:cubicBezTo>
                      <a:pt x="5" y="21532"/>
                      <a:pt x="2" y="21528"/>
                      <a:pt x="2" y="21524"/>
                    </a:cubicBezTo>
                    <a:close/>
                    <a:moveTo>
                      <a:pt x="2" y="21492"/>
                    </a:moveTo>
                    <a:lnTo>
                      <a:pt x="2" y="21492"/>
                    </a:lnTo>
                    <a:cubicBezTo>
                      <a:pt x="2" y="21487"/>
                      <a:pt x="5" y="21484"/>
                      <a:pt x="10" y="21484"/>
                    </a:cubicBezTo>
                    <a:cubicBezTo>
                      <a:pt x="14" y="21484"/>
                      <a:pt x="18" y="21487"/>
                      <a:pt x="18" y="21492"/>
                    </a:cubicBezTo>
                    <a:cubicBezTo>
                      <a:pt x="18" y="21496"/>
                      <a:pt x="14" y="21500"/>
                      <a:pt x="10" y="21500"/>
                    </a:cubicBezTo>
                    <a:cubicBezTo>
                      <a:pt x="5" y="21500"/>
                      <a:pt x="2" y="21496"/>
                      <a:pt x="2" y="21492"/>
                    </a:cubicBezTo>
                    <a:close/>
                    <a:moveTo>
                      <a:pt x="2" y="21460"/>
                    </a:moveTo>
                    <a:lnTo>
                      <a:pt x="2" y="21460"/>
                    </a:lnTo>
                    <a:cubicBezTo>
                      <a:pt x="2" y="21455"/>
                      <a:pt x="5" y="21452"/>
                      <a:pt x="10" y="21452"/>
                    </a:cubicBezTo>
                    <a:cubicBezTo>
                      <a:pt x="14" y="21452"/>
                      <a:pt x="18" y="21455"/>
                      <a:pt x="18" y="21460"/>
                    </a:cubicBezTo>
                    <a:cubicBezTo>
                      <a:pt x="18" y="21464"/>
                      <a:pt x="14" y="21468"/>
                      <a:pt x="10" y="21468"/>
                    </a:cubicBezTo>
                    <a:cubicBezTo>
                      <a:pt x="5" y="21468"/>
                      <a:pt x="2" y="21464"/>
                      <a:pt x="2" y="21460"/>
                    </a:cubicBezTo>
                    <a:close/>
                    <a:moveTo>
                      <a:pt x="2" y="21428"/>
                    </a:moveTo>
                    <a:lnTo>
                      <a:pt x="2" y="21428"/>
                    </a:lnTo>
                    <a:cubicBezTo>
                      <a:pt x="2" y="21423"/>
                      <a:pt x="5" y="21420"/>
                      <a:pt x="10" y="21420"/>
                    </a:cubicBezTo>
                    <a:cubicBezTo>
                      <a:pt x="14" y="21420"/>
                      <a:pt x="18" y="21423"/>
                      <a:pt x="18" y="21428"/>
                    </a:cubicBezTo>
                    <a:cubicBezTo>
                      <a:pt x="18" y="21432"/>
                      <a:pt x="14" y="21436"/>
                      <a:pt x="10" y="21436"/>
                    </a:cubicBezTo>
                    <a:cubicBezTo>
                      <a:pt x="5" y="21436"/>
                      <a:pt x="2" y="21432"/>
                      <a:pt x="2" y="21428"/>
                    </a:cubicBezTo>
                    <a:close/>
                    <a:moveTo>
                      <a:pt x="2" y="21396"/>
                    </a:moveTo>
                    <a:lnTo>
                      <a:pt x="2" y="21396"/>
                    </a:lnTo>
                    <a:cubicBezTo>
                      <a:pt x="2" y="21391"/>
                      <a:pt x="5" y="21388"/>
                      <a:pt x="10" y="21388"/>
                    </a:cubicBezTo>
                    <a:cubicBezTo>
                      <a:pt x="14" y="21388"/>
                      <a:pt x="18" y="21391"/>
                      <a:pt x="18" y="21396"/>
                    </a:cubicBezTo>
                    <a:cubicBezTo>
                      <a:pt x="18" y="21400"/>
                      <a:pt x="14" y="21404"/>
                      <a:pt x="10" y="21404"/>
                    </a:cubicBezTo>
                    <a:cubicBezTo>
                      <a:pt x="5" y="21404"/>
                      <a:pt x="2" y="21400"/>
                      <a:pt x="2" y="21396"/>
                    </a:cubicBezTo>
                    <a:close/>
                    <a:moveTo>
                      <a:pt x="2" y="21364"/>
                    </a:moveTo>
                    <a:lnTo>
                      <a:pt x="2" y="21364"/>
                    </a:lnTo>
                    <a:cubicBezTo>
                      <a:pt x="2" y="21359"/>
                      <a:pt x="6" y="21356"/>
                      <a:pt x="10" y="21356"/>
                    </a:cubicBezTo>
                    <a:cubicBezTo>
                      <a:pt x="14" y="21356"/>
                      <a:pt x="18" y="21359"/>
                      <a:pt x="18" y="21364"/>
                    </a:cubicBezTo>
                    <a:cubicBezTo>
                      <a:pt x="18" y="21368"/>
                      <a:pt x="14" y="21372"/>
                      <a:pt x="10" y="21372"/>
                    </a:cubicBezTo>
                    <a:cubicBezTo>
                      <a:pt x="6" y="21372"/>
                      <a:pt x="2" y="21368"/>
                      <a:pt x="2" y="21364"/>
                    </a:cubicBezTo>
                    <a:close/>
                    <a:moveTo>
                      <a:pt x="2" y="21332"/>
                    </a:moveTo>
                    <a:lnTo>
                      <a:pt x="2" y="21332"/>
                    </a:lnTo>
                    <a:cubicBezTo>
                      <a:pt x="2" y="21327"/>
                      <a:pt x="6" y="21324"/>
                      <a:pt x="10" y="21324"/>
                    </a:cubicBezTo>
                    <a:cubicBezTo>
                      <a:pt x="14" y="21324"/>
                      <a:pt x="18" y="21327"/>
                      <a:pt x="18" y="21332"/>
                    </a:cubicBezTo>
                    <a:cubicBezTo>
                      <a:pt x="18" y="21336"/>
                      <a:pt x="14" y="21340"/>
                      <a:pt x="10" y="21340"/>
                    </a:cubicBezTo>
                    <a:cubicBezTo>
                      <a:pt x="6" y="21340"/>
                      <a:pt x="2" y="21336"/>
                      <a:pt x="2" y="21332"/>
                    </a:cubicBezTo>
                    <a:close/>
                    <a:moveTo>
                      <a:pt x="2" y="21300"/>
                    </a:moveTo>
                    <a:lnTo>
                      <a:pt x="2" y="21300"/>
                    </a:lnTo>
                    <a:cubicBezTo>
                      <a:pt x="2" y="21295"/>
                      <a:pt x="6" y="21292"/>
                      <a:pt x="10" y="21292"/>
                    </a:cubicBezTo>
                    <a:cubicBezTo>
                      <a:pt x="14" y="21292"/>
                      <a:pt x="18" y="21295"/>
                      <a:pt x="18" y="21300"/>
                    </a:cubicBezTo>
                    <a:cubicBezTo>
                      <a:pt x="18" y="21304"/>
                      <a:pt x="14" y="21308"/>
                      <a:pt x="10" y="21308"/>
                    </a:cubicBezTo>
                    <a:cubicBezTo>
                      <a:pt x="6" y="21308"/>
                      <a:pt x="2" y="21304"/>
                      <a:pt x="2" y="21300"/>
                    </a:cubicBezTo>
                    <a:close/>
                    <a:moveTo>
                      <a:pt x="2" y="21268"/>
                    </a:moveTo>
                    <a:lnTo>
                      <a:pt x="2" y="21268"/>
                    </a:lnTo>
                    <a:cubicBezTo>
                      <a:pt x="2" y="21263"/>
                      <a:pt x="6" y="21260"/>
                      <a:pt x="10" y="21260"/>
                    </a:cubicBezTo>
                    <a:cubicBezTo>
                      <a:pt x="14" y="21260"/>
                      <a:pt x="18" y="21263"/>
                      <a:pt x="18" y="21268"/>
                    </a:cubicBezTo>
                    <a:cubicBezTo>
                      <a:pt x="18" y="21272"/>
                      <a:pt x="14" y="21276"/>
                      <a:pt x="10" y="21276"/>
                    </a:cubicBezTo>
                    <a:cubicBezTo>
                      <a:pt x="6" y="21276"/>
                      <a:pt x="2" y="21272"/>
                      <a:pt x="2" y="21268"/>
                    </a:cubicBezTo>
                    <a:close/>
                    <a:moveTo>
                      <a:pt x="2" y="21236"/>
                    </a:moveTo>
                    <a:lnTo>
                      <a:pt x="2" y="21235"/>
                    </a:lnTo>
                    <a:cubicBezTo>
                      <a:pt x="2" y="21231"/>
                      <a:pt x="6" y="21227"/>
                      <a:pt x="10" y="21227"/>
                    </a:cubicBezTo>
                    <a:cubicBezTo>
                      <a:pt x="14" y="21227"/>
                      <a:pt x="18" y="21231"/>
                      <a:pt x="18" y="21235"/>
                    </a:cubicBezTo>
                    <a:lnTo>
                      <a:pt x="18" y="21236"/>
                    </a:lnTo>
                    <a:cubicBezTo>
                      <a:pt x="18" y="21240"/>
                      <a:pt x="14" y="21244"/>
                      <a:pt x="10" y="21244"/>
                    </a:cubicBezTo>
                    <a:cubicBezTo>
                      <a:pt x="6" y="21244"/>
                      <a:pt x="2" y="21240"/>
                      <a:pt x="2" y="21236"/>
                    </a:cubicBezTo>
                    <a:close/>
                    <a:moveTo>
                      <a:pt x="2" y="21203"/>
                    </a:moveTo>
                    <a:lnTo>
                      <a:pt x="2" y="21203"/>
                    </a:lnTo>
                    <a:cubicBezTo>
                      <a:pt x="2" y="21199"/>
                      <a:pt x="6" y="21195"/>
                      <a:pt x="10" y="21195"/>
                    </a:cubicBezTo>
                    <a:cubicBezTo>
                      <a:pt x="14" y="21195"/>
                      <a:pt x="18" y="21199"/>
                      <a:pt x="18" y="21203"/>
                    </a:cubicBezTo>
                    <a:cubicBezTo>
                      <a:pt x="18" y="21208"/>
                      <a:pt x="14" y="21211"/>
                      <a:pt x="10" y="21211"/>
                    </a:cubicBezTo>
                    <a:cubicBezTo>
                      <a:pt x="6" y="21211"/>
                      <a:pt x="2" y="21208"/>
                      <a:pt x="2" y="21203"/>
                    </a:cubicBezTo>
                    <a:close/>
                    <a:moveTo>
                      <a:pt x="2" y="21171"/>
                    </a:moveTo>
                    <a:lnTo>
                      <a:pt x="2" y="21171"/>
                    </a:lnTo>
                    <a:cubicBezTo>
                      <a:pt x="2" y="21167"/>
                      <a:pt x="6" y="21163"/>
                      <a:pt x="10" y="21163"/>
                    </a:cubicBezTo>
                    <a:cubicBezTo>
                      <a:pt x="14" y="21163"/>
                      <a:pt x="18" y="21167"/>
                      <a:pt x="18" y="21171"/>
                    </a:cubicBezTo>
                    <a:cubicBezTo>
                      <a:pt x="18" y="21176"/>
                      <a:pt x="14" y="21179"/>
                      <a:pt x="10" y="21179"/>
                    </a:cubicBezTo>
                    <a:cubicBezTo>
                      <a:pt x="6" y="21179"/>
                      <a:pt x="2" y="21176"/>
                      <a:pt x="2" y="21171"/>
                    </a:cubicBezTo>
                    <a:close/>
                    <a:moveTo>
                      <a:pt x="2" y="21139"/>
                    </a:moveTo>
                    <a:lnTo>
                      <a:pt x="2" y="21139"/>
                    </a:lnTo>
                    <a:cubicBezTo>
                      <a:pt x="2" y="21135"/>
                      <a:pt x="6" y="21131"/>
                      <a:pt x="10" y="21131"/>
                    </a:cubicBezTo>
                    <a:cubicBezTo>
                      <a:pt x="14" y="21131"/>
                      <a:pt x="18" y="21135"/>
                      <a:pt x="18" y="21139"/>
                    </a:cubicBezTo>
                    <a:cubicBezTo>
                      <a:pt x="18" y="21144"/>
                      <a:pt x="14" y="21147"/>
                      <a:pt x="10" y="21147"/>
                    </a:cubicBezTo>
                    <a:cubicBezTo>
                      <a:pt x="6" y="21147"/>
                      <a:pt x="2" y="21144"/>
                      <a:pt x="2" y="21139"/>
                    </a:cubicBezTo>
                    <a:close/>
                    <a:moveTo>
                      <a:pt x="2" y="21107"/>
                    </a:moveTo>
                    <a:lnTo>
                      <a:pt x="2" y="21107"/>
                    </a:lnTo>
                    <a:cubicBezTo>
                      <a:pt x="2" y="21103"/>
                      <a:pt x="6" y="21099"/>
                      <a:pt x="10" y="21099"/>
                    </a:cubicBezTo>
                    <a:cubicBezTo>
                      <a:pt x="14" y="21099"/>
                      <a:pt x="18" y="21103"/>
                      <a:pt x="18" y="21107"/>
                    </a:cubicBezTo>
                    <a:cubicBezTo>
                      <a:pt x="18" y="21112"/>
                      <a:pt x="14" y="21115"/>
                      <a:pt x="10" y="21115"/>
                    </a:cubicBezTo>
                    <a:cubicBezTo>
                      <a:pt x="6" y="21115"/>
                      <a:pt x="2" y="21112"/>
                      <a:pt x="2" y="21107"/>
                    </a:cubicBezTo>
                    <a:close/>
                    <a:moveTo>
                      <a:pt x="2" y="21075"/>
                    </a:moveTo>
                    <a:lnTo>
                      <a:pt x="2" y="21075"/>
                    </a:lnTo>
                    <a:cubicBezTo>
                      <a:pt x="2" y="21071"/>
                      <a:pt x="6" y="21067"/>
                      <a:pt x="10" y="21067"/>
                    </a:cubicBezTo>
                    <a:cubicBezTo>
                      <a:pt x="14" y="21067"/>
                      <a:pt x="18" y="21071"/>
                      <a:pt x="18" y="21075"/>
                    </a:cubicBezTo>
                    <a:cubicBezTo>
                      <a:pt x="18" y="21080"/>
                      <a:pt x="14" y="21083"/>
                      <a:pt x="10" y="21083"/>
                    </a:cubicBezTo>
                    <a:cubicBezTo>
                      <a:pt x="6" y="21083"/>
                      <a:pt x="2" y="21080"/>
                      <a:pt x="2" y="21075"/>
                    </a:cubicBezTo>
                    <a:close/>
                    <a:moveTo>
                      <a:pt x="2" y="21043"/>
                    </a:moveTo>
                    <a:lnTo>
                      <a:pt x="2" y="21043"/>
                    </a:lnTo>
                    <a:cubicBezTo>
                      <a:pt x="2" y="21039"/>
                      <a:pt x="6" y="21035"/>
                      <a:pt x="10" y="21035"/>
                    </a:cubicBezTo>
                    <a:cubicBezTo>
                      <a:pt x="14" y="21035"/>
                      <a:pt x="18" y="21039"/>
                      <a:pt x="18" y="21043"/>
                    </a:cubicBezTo>
                    <a:cubicBezTo>
                      <a:pt x="18" y="21048"/>
                      <a:pt x="14" y="21051"/>
                      <a:pt x="10" y="21051"/>
                    </a:cubicBezTo>
                    <a:cubicBezTo>
                      <a:pt x="6" y="21051"/>
                      <a:pt x="2" y="21048"/>
                      <a:pt x="2" y="21043"/>
                    </a:cubicBezTo>
                    <a:close/>
                    <a:moveTo>
                      <a:pt x="2" y="21011"/>
                    </a:moveTo>
                    <a:lnTo>
                      <a:pt x="2" y="21011"/>
                    </a:lnTo>
                    <a:cubicBezTo>
                      <a:pt x="2" y="21007"/>
                      <a:pt x="6" y="21003"/>
                      <a:pt x="10" y="21003"/>
                    </a:cubicBezTo>
                    <a:cubicBezTo>
                      <a:pt x="14" y="21003"/>
                      <a:pt x="18" y="21007"/>
                      <a:pt x="18" y="21011"/>
                    </a:cubicBezTo>
                    <a:cubicBezTo>
                      <a:pt x="18" y="21016"/>
                      <a:pt x="14" y="21019"/>
                      <a:pt x="10" y="21019"/>
                    </a:cubicBezTo>
                    <a:cubicBezTo>
                      <a:pt x="6" y="21019"/>
                      <a:pt x="2" y="21016"/>
                      <a:pt x="2" y="21011"/>
                    </a:cubicBezTo>
                    <a:close/>
                    <a:moveTo>
                      <a:pt x="2" y="20979"/>
                    </a:moveTo>
                    <a:lnTo>
                      <a:pt x="2" y="20979"/>
                    </a:lnTo>
                    <a:cubicBezTo>
                      <a:pt x="2" y="20975"/>
                      <a:pt x="6" y="20971"/>
                      <a:pt x="10" y="20971"/>
                    </a:cubicBezTo>
                    <a:cubicBezTo>
                      <a:pt x="14" y="20971"/>
                      <a:pt x="18" y="20975"/>
                      <a:pt x="18" y="20979"/>
                    </a:cubicBezTo>
                    <a:cubicBezTo>
                      <a:pt x="18" y="20984"/>
                      <a:pt x="14" y="20987"/>
                      <a:pt x="10" y="20987"/>
                    </a:cubicBezTo>
                    <a:cubicBezTo>
                      <a:pt x="6" y="20987"/>
                      <a:pt x="2" y="20984"/>
                      <a:pt x="2" y="20979"/>
                    </a:cubicBezTo>
                    <a:close/>
                    <a:moveTo>
                      <a:pt x="2" y="20947"/>
                    </a:moveTo>
                    <a:lnTo>
                      <a:pt x="2" y="20947"/>
                    </a:lnTo>
                    <a:cubicBezTo>
                      <a:pt x="2" y="20943"/>
                      <a:pt x="6" y="20939"/>
                      <a:pt x="10" y="20939"/>
                    </a:cubicBezTo>
                    <a:cubicBezTo>
                      <a:pt x="14" y="20939"/>
                      <a:pt x="18" y="20943"/>
                      <a:pt x="18" y="20947"/>
                    </a:cubicBezTo>
                    <a:cubicBezTo>
                      <a:pt x="18" y="20952"/>
                      <a:pt x="14" y="20955"/>
                      <a:pt x="10" y="20955"/>
                    </a:cubicBezTo>
                    <a:cubicBezTo>
                      <a:pt x="6" y="20955"/>
                      <a:pt x="2" y="20952"/>
                      <a:pt x="2" y="20947"/>
                    </a:cubicBezTo>
                    <a:close/>
                    <a:moveTo>
                      <a:pt x="2" y="20915"/>
                    </a:moveTo>
                    <a:lnTo>
                      <a:pt x="2" y="20915"/>
                    </a:lnTo>
                    <a:cubicBezTo>
                      <a:pt x="2" y="20911"/>
                      <a:pt x="6" y="20907"/>
                      <a:pt x="10" y="20907"/>
                    </a:cubicBezTo>
                    <a:cubicBezTo>
                      <a:pt x="14" y="20907"/>
                      <a:pt x="18" y="20911"/>
                      <a:pt x="18" y="20915"/>
                    </a:cubicBezTo>
                    <a:cubicBezTo>
                      <a:pt x="18" y="20920"/>
                      <a:pt x="14" y="20923"/>
                      <a:pt x="10" y="20923"/>
                    </a:cubicBezTo>
                    <a:cubicBezTo>
                      <a:pt x="6" y="20923"/>
                      <a:pt x="2" y="20920"/>
                      <a:pt x="2" y="20915"/>
                    </a:cubicBezTo>
                    <a:close/>
                    <a:moveTo>
                      <a:pt x="2" y="20883"/>
                    </a:moveTo>
                    <a:lnTo>
                      <a:pt x="2" y="20883"/>
                    </a:lnTo>
                    <a:cubicBezTo>
                      <a:pt x="2" y="20879"/>
                      <a:pt x="6" y="20875"/>
                      <a:pt x="10" y="20875"/>
                    </a:cubicBezTo>
                    <a:cubicBezTo>
                      <a:pt x="14" y="20875"/>
                      <a:pt x="18" y="20879"/>
                      <a:pt x="18" y="20883"/>
                    </a:cubicBezTo>
                    <a:cubicBezTo>
                      <a:pt x="18" y="20888"/>
                      <a:pt x="14" y="20891"/>
                      <a:pt x="10" y="20891"/>
                    </a:cubicBezTo>
                    <a:cubicBezTo>
                      <a:pt x="6" y="20891"/>
                      <a:pt x="2" y="20888"/>
                      <a:pt x="2" y="20883"/>
                    </a:cubicBezTo>
                    <a:close/>
                    <a:moveTo>
                      <a:pt x="2" y="20851"/>
                    </a:moveTo>
                    <a:lnTo>
                      <a:pt x="2" y="20851"/>
                    </a:lnTo>
                    <a:cubicBezTo>
                      <a:pt x="2" y="20847"/>
                      <a:pt x="6" y="20843"/>
                      <a:pt x="10" y="20843"/>
                    </a:cubicBezTo>
                    <a:cubicBezTo>
                      <a:pt x="14" y="20843"/>
                      <a:pt x="18" y="20847"/>
                      <a:pt x="18" y="20851"/>
                    </a:cubicBezTo>
                    <a:cubicBezTo>
                      <a:pt x="18" y="20856"/>
                      <a:pt x="14" y="20859"/>
                      <a:pt x="10" y="20859"/>
                    </a:cubicBezTo>
                    <a:cubicBezTo>
                      <a:pt x="6" y="20859"/>
                      <a:pt x="2" y="20856"/>
                      <a:pt x="2" y="20851"/>
                    </a:cubicBezTo>
                    <a:close/>
                    <a:moveTo>
                      <a:pt x="2" y="20819"/>
                    </a:moveTo>
                    <a:lnTo>
                      <a:pt x="2" y="20819"/>
                    </a:lnTo>
                    <a:cubicBezTo>
                      <a:pt x="2" y="20815"/>
                      <a:pt x="6" y="20811"/>
                      <a:pt x="10" y="20811"/>
                    </a:cubicBezTo>
                    <a:cubicBezTo>
                      <a:pt x="14" y="20811"/>
                      <a:pt x="18" y="20815"/>
                      <a:pt x="18" y="20819"/>
                    </a:cubicBezTo>
                    <a:cubicBezTo>
                      <a:pt x="18" y="20824"/>
                      <a:pt x="14" y="20827"/>
                      <a:pt x="10" y="20827"/>
                    </a:cubicBezTo>
                    <a:cubicBezTo>
                      <a:pt x="6" y="20827"/>
                      <a:pt x="2" y="20824"/>
                      <a:pt x="2" y="20819"/>
                    </a:cubicBezTo>
                    <a:close/>
                    <a:moveTo>
                      <a:pt x="2" y="20787"/>
                    </a:moveTo>
                    <a:lnTo>
                      <a:pt x="2" y="20787"/>
                    </a:lnTo>
                    <a:cubicBezTo>
                      <a:pt x="2" y="20783"/>
                      <a:pt x="6" y="20779"/>
                      <a:pt x="10" y="20779"/>
                    </a:cubicBezTo>
                    <a:cubicBezTo>
                      <a:pt x="14" y="20779"/>
                      <a:pt x="18" y="20783"/>
                      <a:pt x="18" y="20787"/>
                    </a:cubicBezTo>
                    <a:cubicBezTo>
                      <a:pt x="18" y="20792"/>
                      <a:pt x="14" y="20795"/>
                      <a:pt x="10" y="20795"/>
                    </a:cubicBezTo>
                    <a:cubicBezTo>
                      <a:pt x="6" y="20795"/>
                      <a:pt x="2" y="20792"/>
                      <a:pt x="2" y="20787"/>
                    </a:cubicBezTo>
                    <a:close/>
                    <a:moveTo>
                      <a:pt x="2" y="20755"/>
                    </a:moveTo>
                    <a:lnTo>
                      <a:pt x="2" y="20755"/>
                    </a:lnTo>
                    <a:cubicBezTo>
                      <a:pt x="2" y="20751"/>
                      <a:pt x="6" y="20747"/>
                      <a:pt x="10" y="20747"/>
                    </a:cubicBezTo>
                    <a:cubicBezTo>
                      <a:pt x="14" y="20747"/>
                      <a:pt x="18" y="20751"/>
                      <a:pt x="18" y="20755"/>
                    </a:cubicBezTo>
                    <a:cubicBezTo>
                      <a:pt x="18" y="20760"/>
                      <a:pt x="14" y="20763"/>
                      <a:pt x="10" y="20763"/>
                    </a:cubicBezTo>
                    <a:cubicBezTo>
                      <a:pt x="6" y="20763"/>
                      <a:pt x="2" y="20760"/>
                      <a:pt x="2" y="20755"/>
                    </a:cubicBezTo>
                    <a:close/>
                    <a:moveTo>
                      <a:pt x="2" y="20723"/>
                    </a:moveTo>
                    <a:lnTo>
                      <a:pt x="2" y="20723"/>
                    </a:lnTo>
                    <a:cubicBezTo>
                      <a:pt x="2" y="20719"/>
                      <a:pt x="6" y="20715"/>
                      <a:pt x="10" y="20715"/>
                    </a:cubicBezTo>
                    <a:cubicBezTo>
                      <a:pt x="14" y="20715"/>
                      <a:pt x="18" y="20719"/>
                      <a:pt x="18" y="20723"/>
                    </a:cubicBezTo>
                    <a:cubicBezTo>
                      <a:pt x="18" y="20728"/>
                      <a:pt x="14" y="20731"/>
                      <a:pt x="10" y="20731"/>
                    </a:cubicBezTo>
                    <a:cubicBezTo>
                      <a:pt x="6" y="20731"/>
                      <a:pt x="2" y="20728"/>
                      <a:pt x="2" y="20723"/>
                    </a:cubicBezTo>
                    <a:close/>
                    <a:moveTo>
                      <a:pt x="2" y="20691"/>
                    </a:moveTo>
                    <a:lnTo>
                      <a:pt x="2" y="20691"/>
                    </a:lnTo>
                    <a:cubicBezTo>
                      <a:pt x="2" y="20687"/>
                      <a:pt x="6" y="20683"/>
                      <a:pt x="10" y="20683"/>
                    </a:cubicBezTo>
                    <a:cubicBezTo>
                      <a:pt x="15" y="20683"/>
                      <a:pt x="18" y="20687"/>
                      <a:pt x="18" y="20691"/>
                    </a:cubicBezTo>
                    <a:cubicBezTo>
                      <a:pt x="18" y="20696"/>
                      <a:pt x="15" y="20699"/>
                      <a:pt x="10" y="20699"/>
                    </a:cubicBezTo>
                    <a:cubicBezTo>
                      <a:pt x="6" y="20699"/>
                      <a:pt x="2" y="20696"/>
                      <a:pt x="2" y="20691"/>
                    </a:cubicBezTo>
                    <a:close/>
                    <a:moveTo>
                      <a:pt x="2" y="20659"/>
                    </a:moveTo>
                    <a:lnTo>
                      <a:pt x="2" y="20659"/>
                    </a:lnTo>
                    <a:cubicBezTo>
                      <a:pt x="2" y="20655"/>
                      <a:pt x="6" y="20651"/>
                      <a:pt x="10" y="20651"/>
                    </a:cubicBezTo>
                    <a:cubicBezTo>
                      <a:pt x="15" y="20651"/>
                      <a:pt x="18" y="20655"/>
                      <a:pt x="18" y="20659"/>
                    </a:cubicBezTo>
                    <a:cubicBezTo>
                      <a:pt x="18" y="20664"/>
                      <a:pt x="15" y="20667"/>
                      <a:pt x="10" y="20667"/>
                    </a:cubicBezTo>
                    <a:cubicBezTo>
                      <a:pt x="6" y="20667"/>
                      <a:pt x="2" y="20664"/>
                      <a:pt x="2" y="20659"/>
                    </a:cubicBezTo>
                    <a:close/>
                    <a:moveTo>
                      <a:pt x="2" y="20627"/>
                    </a:moveTo>
                    <a:lnTo>
                      <a:pt x="2" y="20627"/>
                    </a:lnTo>
                    <a:cubicBezTo>
                      <a:pt x="2" y="20623"/>
                      <a:pt x="6" y="20619"/>
                      <a:pt x="10" y="20619"/>
                    </a:cubicBezTo>
                    <a:cubicBezTo>
                      <a:pt x="15" y="20619"/>
                      <a:pt x="18" y="20623"/>
                      <a:pt x="18" y="20627"/>
                    </a:cubicBezTo>
                    <a:cubicBezTo>
                      <a:pt x="18" y="20632"/>
                      <a:pt x="15" y="20635"/>
                      <a:pt x="10" y="20635"/>
                    </a:cubicBezTo>
                    <a:cubicBezTo>
                      <a:pt x="6" y="20635"/>
                      <a:pt x="2" y="20632"/>
                      <a:pt x="2" y="20627"/>
                    </a:cubicBezTo>
                    <a:close/>
                    <a:moveTo>
                      <a:pt x="2" y="20595"/>
                    </a:moveTo>
                    <a:lnTo>
                      <a:pt x="2" y="20595"/>
                    </a:lnTo>
                    <a:cubicBezTo>
                      <a:pt x="2" y="20591"/>
                      <a:pt x="6" y="20587"/>
                      <a:pt x="10" y="20587"/>
                    </a:cubicBezTo>
                    <a:cubicBezTo>
                      <a:pt x="15" y="20587"/>
                      <a:pt x="18" y="20591"/>
                      <a:pt x="18" y="20595"/>
                    </a:cubicBezTo>
                    <a:cubicBezTo>
                      <a:pt x="18" y="20600"/>
                      <a:pt x="15" y="20603"/>
                      <a:pt x="10" y="20603"/>
                    </a:cubicBezTo>
                    <a:cubicBezTo>
                      <a:pt x="6" y="20603"/>
                      <a:pt x="2" y="20600"/>
                      <a:pt x="2" y="20595"/>
                    </a:cubicBezTo>
                    <a:close/>
                    <a:moveTo>
                      <a:pt x="2" y="20563"/>
                    </a:moveTo>
                    <a:lnTo>
                      <a:pt x="2" y="20563"/>
                    </a:lnTo>
                    <a:cubicBezTo>
                      <a:pt x="2" y="20559"/>
                      <a:pt x="6" y="20555"/>
                      <a:pt x="10" y="20555"/>
                    </a:cubicBezTo>
                    <a:cubicBezTo>
                      <a:pt x="15" y="20555"/>
                      <a:pt x="18" y="20559"/>
                      <a:pt x="18" y="20563"/>
                    </a:cubicBezTo>
                    <a:cubicBezTo>
                      <a:pt x="18" y="20568"/>
                      <a:pt x="15" y="20571"/>
                      <a:pt x="10" y="20571"/>
                    </a:cubicBezTo>
                    <a:cubicBezTo>
                      <a:pt x="6" y="20571"/>
                      <a:pt x="2" y="20568"/>
                      <a:pt x="2" y="20563"/>
                    </a:cubicBezTo>
                    <a:close/>
                    <a:moveTo>
                      <a:pt x="2" y="20531"/>
                    </a:moveTo>
                    <a:lnTo>
                      <a:pt x="2" y="20531"/>
                    </a:lnTo>
                    <a:cubicBezTo>
                      <a:pt x="2" y="20527"/>
                      <a:pt x="6" y="20523"/>
                      <a:pt x="10" y="20523"/>
                    </a:cubicBezTo>
                    <a:cubicBezTo>
                      <a:pt x="15" y="20523"/>
                      <a:pt x="18" y="20527"/>
                      <a:pt x="18" y="20531"/>
                    </a:cubicBezTo>
                    <a:cubicBezTo>
                      <a:pt x="18" y="20536"/>
                      <a:pt x="15" y="20539"/>
                      <a:pt x="10" y="20539"/>
                    </a:cubicBezTo>
                    <a:cubicBezTo>
                      <a:pt x="6" y="20539"/>
                      <a:pt x="2" y="20536"/>
                      <a:pt x="2" y="20531"/>
                    </a:cubicBezTo>
                    <a:close/>
                    <a:moveTo>
                      <a:pt x="2" y="20499"/>
                    </a:moveTo>
                    <a:lnTo>
                      <a:pt x="2" y="20499"/>
                    </a:lnTo>
                    <a:cubicBezTo>
                      <a:pt x="2" y="20495"/>
                      <a:pt x="6" y="20491"/>
                      <a:pt x="10" y="20491"/>
                    </a:cubicBezTo>
                    <a:cubicBezTo>
                      <a:pt x="15" y="20491"/>
                      <a:pt x="18" y="20495"/>
                      <a:pt x="18" y="20499"/>
                    </a:cubicBezTo>
                    <a:cubicBezTo>
                      <a:pt x="18" y="20504"/>
                      <a:pt x="15" y="20507"/>
                      <a:pt x="10" y="20507"/>
                    </a:cubicBezTo>
                    <a:cubicBezTo>
                      <a:pt x="6" y="20507"/>
                      <a:pt x="2" y="20504"/>
                      <a:pt x="2" y="20499"/>
                    </a:cubicBezTo>
                    <a:close/>
                    <a:moveTo>
                      <a:pt x="2" y="20467"/>
                    </a:moveTo>
                    <a:lnTo>
                      <a:pt x="2" y="20467"/>
                    </a:lnTo>
                    <a:cubicBezTo>
                      <a:pt x="2" y="20463"/>
                      <a:pt x="6" y="20459"/>
                      <a:pt x="10" y="20459"/>
                    </a:cubicBezTo>
                    <a:cubicBezTo>
                      <a:pt x="15" y="20459"/>
                      <a:pt x="18" y="20463"/>
                      <a:pt x="18" y="20467"/>
                    </a:cubicBezTo>
                    <a:cubicBezTo>
                      <a:pt x="18" y="20472"/>
                      <a:pt x="15" y="20475"/>
                      <a:pt x="10" y="20475"/>
                    </a:cubicBezTo>
                    <a:cubicBezTo>
                      <a:pt x="6" y="20475"/>
                      <a:pt x="2" y="20472"/>
                      <a:pt x="2" y="20467"/>
                    </a:cubicBezTo>
                    <a:close/>
                    <a:moveTo>
                      <a:pt x="2" y="20435"/>
                    </a:moveTo>
                    <a:lnTo>
                      <a:pt x="2" y="20435"/>
                    </a:lnTo>
                    <a:cubicBezTo>
                      <a:pt x="2" y="20431"/>
                      <a:pt x="6" y="20427"/>
                      <a:pt x="10" y="20427"/>
                    </a:cubicBezTo>
                    <a:cubicBezTo>
                      <a:pt x="15" y="20427"/>
                      <a:pt x="18" y="20431"/>
                      <a:pt x="18" y="20435"/>
                    </a:cubicBezTo>
                    <a:cubicBezTo>
                      <a:pt x="18" y="20439"/>
                      <a:pt x="15" y="20443"/>
                      <a:pt x="10" y="20443"/>
                    </a:cubicBezTo>
                    <a:cubicBezTo>
                      <a:pt x="6" y="20443"/>
                      <a:pt x="2" y="20439"/>
                      <a:pt x="2" y="20435"/>
                    </a:cubicBezTo>
                    <a:close/>
                    <a:moveTo>
                      <a:pt x="2" y="20403"/>
                    </a:moveTo>
                    <a:lnTo>
                      <a:pt x="2" y="20403"/>
                    </a:lnTo>
                    <a:cubicBezTo>
                      <a:pt x="2" y="20399"/>
                      <a:pt x="6" y="20395"/>
                      <a:pt x="10" y="20395"/>
                    </a:cubicBezTo>
                    <a:cubicBezTo>
                      <a:pt x="15" y="20395"/>
                      <a:pt x="18" y="20399"/>
                      <a:pt x="18" y="20403"/>
                    </a:cubicBezTo>
                    <a:cubicBezTo>
                      <a:pt x="18" y="20407"/>
                      <a:pt x="15" y="20411"/>
                      <a:pt x="10" y="20411"/>
                    </a:cubicBezTo>
                    <a:cubicBezTo>
                      <a:pt x="6" y="20411"/>
                      <a:pt x="2" y="20407"/>
                      <a:pt x="2" y="20403"/>
                    </a:cubicBezTo>
                    <a:close/>
                    <a:moveTo>
                      <a:pt x="2" y="20371"/>
                    </a:moveTo>
                    <a:lnTo>
                      <a:pt x="2" y="20371"/>
                    </a:lnTo>
                    <a:cubicBezTo>
                      <a:pt x="2" y="20367"/>
                      <a:pt x="6" y="20363"/>
                      <a:pt x="10" y="20363"/>
                    </a:cubicBezTo>
                    <a:cubicBezTo>
                      <a:pt x="15" y="20363"/>
                      <a:pt x="18" y="20367"/>
                      <a:pt x="18" y="20371"/>
                    </a:cubicBezTo>
                    <a:cubicBezTo>
                      <a:pt x="18" y="20375"/>
                      <a:pt x="15" y="20379"/>
                      <a:pt x="10" y="20379"/>
                    </a:cubicBezTo>
                    <a:cubicBezTo>
                      <a:pt x="6" y="20379"/>
                      <a:pt x="2" y="20375"/>
                      <a:pt x="2" y="20371"/>
                    </a:cubicBezTo>
                    <a:close/>
                    <a:moveTo>
                      <a:pt x="2" y="20339"/>
                    </a:moveTo>
                    <a:lnTo>
                      <a:pt x="2" y="20339"/>
                    </a:lnTo>
                    <a:cubicBezTo>
                      <a:pt x="2" y="20335"/>
                      <a:pt x="6" y="20331"/>
                      <a:pt x="10" y="20331"/>
                    </a:cubicBezTo>
                    <a:cubicBezTo>
                      <a:pt x="15" y="20331"/>
                      <a:pt x="18" y="20335"/>
                      <a:pt x="18" y="20339"/>
                    </a:cubicBezTo>
                    <a:cubicBezTo>
                      <a:pt x="18" y="20343"/>
                      <a:pt x="15" y="20347"/>
                      <a:pt x="10" y="20347"/>
                    </a:cubicBezTo>
                    <a:cubicBezTo>
                      <a:pt x="6" y="20347"/>
                      <a:pt x="2" y="20343"/>
                      <a:pt x="2" y="20339"/>
                    </a:cubicBezTo>
                    <a:close/>
                    <a:moveTo>
                      <a:pt x="2" y="20307"/>
                    </a:moveTo>
                    <a:lnTo>
                      <a:pt x="2" y="20307"/>
                    </a:lnTo>
                    <a:cubicBezTo>
                      <a:pt x="2" y="20303"/>
                      <a:pt x="6" y="20299"/>
                      <a:pt x="10" y="20299"/>
                    </a:cubicBezTo>
                    <a:cubicBezTo>
                      <a:pt x="15" y="20299"/>
                      <a:pt x="18" y="20303"/>
                      <a:pt x="18" y="20307"/>
                    </a:cubicBezTo>
                    <a:cubicBezTo>
                      <a:pt x="18" y="20311"/>
                      <a:pt x="15" y="20315"/>
                      <a:pt x="10" y="20315"/>
                    </a:cubicBezTo>
                    <a:cubicBezTo>
                      <a:pt x="6" y="20315"/>
                      <a:pt x="2" y="20311"/>
                      <a:pt x="2" y="20307"/>
                    </a:cubicBezTo>
                    <a:close/>
                    <a:moveTo>
                      <a:pt x="2" y="20275"/>
                    </a:moveTo>
                    <a:lnTo>
                      <a:pt x="2" y="20275"/>
                    </a:lnTo>
                    <a:cubicBezTo>
                      <a:pt x="2" y="20271"/>
                      <a:pt x="6" y="20267"/>
                      <a:pt x="10" y="20267"/>
                    </a:cubicBezTo>
                    <a:cubicBezTo>
                      <a:pt x="15" y="20267"/>
                      <a:pt x="18" y="20271"/>
                      <a:pt x="18" y="20275"/>
                    </a:cubicBezTo>
                    <a:cubicBezTo>
                      <a:pt x="18" y="20279"/>
                      <a:pt x="15" y="20283"/>
                      <a:pt x="10" y="20283"/>
                    </a:cubicBezTo>
                    <a:cubicBezTo>
                      <a:pt x="6" y="20283"/>
                      <a:pt x="2" y="20279"/>
                      <a:pt x="2" y="20275"/>
                    </a:cubicBezTo>
                    <a:close/>
                    <a:moveTo>
                      <a:pt x="2" y="20243"/>
                    </a:moveTo>
                    <a:lnTo>
                      <a:pt x="2" y="20243"/>
                    </a:lnTo>
                    <a:cubicBezTo>
                      <a:pt x="2" y="20239"/>
                      <a:pt x="6" y="20235"/>
                      <a:pt x="10" y="20235"/>
                    </a:cubicBezTo>
                    <a:cubicBezTo>
                      <a:pt x="15" y="20235"/>
                      <a:pt x="18" y="20239"/>
                      <a:pt x="18" y="20243"/>
                    </a:cubicBezTo>
                    <a:cubicBezTo>
                      <a:pt x="18" y="20247"/>
                      <a:pt x="15" y="20251"/>
                      <a:pt x="10" y="20251"/>
                    </a:cubicBezTo>
                    <a:cubicBezTo>
                      <a:pt x="6" y="20251"/>
                      <a:pt x="2" y="20247"/>
                      <a:pt x="2" y="20243"/>
                    </a:cubicBezTo>
                    <a:close/>
                    <a:moveTo>
                      <a:pt x="2" y="20211"/>
                    </a:moveTo>
                    <a:lnTo>
                      <a:pt x="2" y="20211"/>
                    </a:lnTo>
                    <a:cubicBezTo>
                      <a:pt x="2" y="20207"/>
                      <a:pt x="6" y="20203"/>
                      <a:pt x="10" y="20203"/>
                    </a:cubicBezTo>
                    <a:cubicBezTo>
                      <a:pt x="15" y="20203"/>
                      <a:pt x="18" y="20207"/>
                      <a:pt x="18" y="20211"/>
                    </a:cubicBezTo>
                    <a:cubicBezTo>
                      <a:pt x="18" y="20215"/>
                      <a:pt x="15" y="20219"/>
                      <a:pt x="10" y="20219"/>
                    </a:cubicBezTo>
                    <a:cubicBezTo>
                      <a:pt x="6" y="20219"/>
                      <a:pt x="2" y="20215"/>
                      <a:pt x="2" y="20211"/>
                    </a:cubicBezTo>
                    <a:close/>
                    <a:moveTo>
                      <a:pt x="2" y="20179"/>
                    </a:moveTo>
                    <a:lnTo>
                      <a:pt x="2" y="20179"/>
                    </a:lnTo>
                    <a:cubicBezTo>
                      <a:pt x="2" y="20174"/>
                      <a:pt x="6" y="20171"/>
                      <a:pt x="10" y="20171"/>
                    </a:cubicBezTo>
                    <a:cubicBezTo>
                      <a:pt x="15" y="20171"/>
                      <a:pt x="18" y="20174"/>
                      <a:pt x="18" y="20179"/>
                    </a:cubicBezTo>
                    <a:cubicBezTo>
                      <a:pt x="18" y="20183"/>
                      <a:pt x="15" y="20187"/>
                      <a:pt x="10" y="20187"/>
                    </a:cubicBezTo>
                    <a:cubicBezTo>
                      <a:pt x="6" y="20187"/>
                      <a:pt x="2" y="20183"/>
                      <a:pt x="2" y="20179"/>
                    </a:cubicBezTo>
                    <a:close/>
                    <a:moveTo>
                      <a:pt x="2" y="20147"/>
                    </a:moveTo>
                    <a:lnTo>
                      <a:pt x="2" y="20147"/>
                    </a:lnTo>
                    <a:cubicBezTo>
                      <a:pt x="2" y="20142"/>
                      <a:pt x="6" y="20139"/>
                      <a:pt x="10" y="20139"/>
                    </a:cubicBezTo>
                    <a:cubicBezTo>
                      <a:pt x="15" y="20139"/>
                      <a:pt x="18" y="20142"/>
                      <a:pt x="18" y="20147"/>
                    </a:cubicBezTo>
                    <a:cubicBezTo>
                      <a:pt x="18" y="20151"/>
                      <a:pt x="15" y="20155"/>
                      <a:pt x="10" y="20155"/>
                    </a:cubicBezTo>
                    <a:cubicBezTo>
                      <a:pt x="6" y="20155"/>
                      <a:pt x="2" y="20151"/>
                      <a:pt x="2" y="20147"/>
                    </a:cubicBezTo>
                    <a:close/>
                    <a:moveTo>
                      <a:pt x="2" y="20115"/>
                    </a:moveTo>
                    <a:lnTo>
                      <a:pt x="2" y="20115"/>
                    </a:lnTo>
                    <a:cubicBezTo>
                      <a:pt x="2" y="20110"/>
                      <a:pt x="6" y="20107"/>
                      <a:pt x="10" y="20107"/>
                    </a:cubicBezTo>
                    <a:cubicBezTo>
                      <a:pt x="15" y="20107"/>
                      <a:pt x="18" y="20110"/>
                      <a:pt x="18" y="20115"/>
                    </a:cubicBezTo>
                    <a:cubicBezTo>
                      <a:pt x="18" y="20119"/>
                      <a:pt x="15" y="20123"/>
                      <a:pt x="10" y="20123"/>
                    </a:cubicBezTo>
                    <a:cubicBezTo>
                      <a:pt x="6" y="20123"/>
                      <a:pt x="2" y="20119"/>
                      <a:pt x="2" y="20115"/>
                    </a:cubicBezTo>
                    <a:close/>
                    <a:moveTo>
                      <a:pt x="2" y="20083"/>
                    </a:moveTo>
                    <a:lnTo>
                      <a:pt x="2" y="20083"/>
                    </a:lnTo>
                    <a:cubicBezTo>
                      <a:pt x="2" y="20078"/>
                      <a:pt x="6" y="20075"/>
                      <a:pt x="10" y="20075"/>
                    </a:cubicBezTo>
                    <a:cubicBezTo>
                      <a:pt x="15" y="20075"/>
                      <a:pt x="18" y="20078"/>
                      <a:pt x="18" y="20083"/>
                    </a:cubicBezTo>
                    <a:cubicBezTo>
                      <a:pt x="18" y="20087"/>
                      <a:pt x="15" y="20091"/>
                      <a:pt x="10" y="20091"/>
                    </a:cubicBezTo>
                    <a:cubicBezTo>
                      <a:pt x="6" y="20091"/>
                      <a:pt x="2" y="20087"/>
                      <a:pt x="2" y="20083"/>
                    </a:cubicBezTo>
                    <a:close/>
                    <a:moveTo>
                      <a:pt x="2" y="20051"/>
                    </a:moveTo>
                    <a:lnTo>
                      <a:pt x="2" y="20051"/>
                    </a:lnTo>
                    <a:cubicBezTo>
                      <a:pt x="2" y="20046"/>
                      <a:pt x="6" y="20043"/>
                      <a:pt x="10" y="20043"/>
                    </a:cubicBezTo>
                    <a:cubicBezTo>
                      <a:pt x="15" y="20043"/>
                      <a:pt x="18" y="20046"/>
                      <a:pt x="18" y="20051"/>
                    </a:cubicBezTo>
                    <a:cubicBezTo>
                      <a:pt x="18" y="20055"/>
                      <a:pt x="15" y="20059"/>
                      <a:pt x="10" y="20059"/>
                    </a:cubicBezTo>
                    <a:cubicBezTo>
                      <a:pt x="6" y="20059"/>
                      <a:pt x="2" y="20055"/>
                      <a:pt x="2" y="20051"/>
                    </a:cubicBezTo>
                    <a:close/>
                    <a:moveTo>
                      <a:pt x="2" y="20019"/>
                    </a:moveTo>
                    <a:lnTo>
                      <a:pt x="2" y="20019"/>
                    </a:lnTo>
                    <a:cubicBezTo>
                      <a:pt x="2" y="20014"/>
                      <a:pt x="6" y="20011"/>
                      <a:pt x="10" y="20011"/>
                    </a:cubicBezTo>
                    <a:cubicBezTo>
                      <a:pt x="15" y="20011"/>
                      <a:pt x="18" y="20014"/>
                      <a:pt x="18" y="20019"/>
                    </a:cubicBezTo>
                    <a:cubicBezTo>
                      <a:pt x="18" y="20023"/>
                      <a:pt x="15" y="20027"/>
                      <a:pt x="10" y="20027"/>
                    </a:cubicBezTo>
                    <a:cubicBezTo>
                      <a:pt x="6" y="20027"/>
                      <a:pt x="2" y="20023"/>
                      <a:pt x="2" y="20019"/>
                    </a:cubicBezTo>
                    <a:close/>
                    <a:moveTo>
                      <a:pt x="2" y="19987"/>
                    </a:moveTo>
                    <a:lnTo>
                      <a:pt x="2" y="19987"/>
                    </a:lnTo>
                    <a:cubicBezTo>
                      <a:pt x="2" y="19982"/>
                      <a:pt x="6" y="19979"/>
                      <a:pt x="10" y="19979"/>
                    </a:cubicBezTo>
                    <a:cubicBezTo>
                      <a:pt x="15" y="19979"/>
                      <a:pt x="18" y="19982"/>
                      <a:pt x="18" y="19987"/>
                    </a:cubicBezTo>
                    <a:cubicBezTo>
                      <a:pt x="18" y="19991"/>
                      <a:pt x="15" y="19995"/>
                      <a:pt x="10" y="19995"/>
                    </a:cubicBezTo>
                    <a:cubicBezTo>
                      <a:pt x="6" y="19995"/>
                      <a:pt x="2" y="19991"/>
                      <a:pt x="2" y="19987"/>
                    </a:cubicBezTo>
                    <a:close/>
                    <a:moveTo>
                      <a:pt x="2" y="19955"/>
                    </a:moveTo>
                    <a:lnTo>
                      <a:pt x="2" y="19955"/>
                    </a:lnTo>
                    <a:cubicBezTo>
                      <a:pt x="2" y="19950"/>
                      <a:pt x="6" y="19947"/>
                      <a:pt x="10" y="19947"/>
                    </a:cubicBezTo>
                    <a:cubicBezTo>
                      <a:pt x="15" y="19947"/>
                      <a:pt x="18" y="19950"/>
                      <a:pt x="18" y="19955"/>
                    </a:cubicBezTo>
                    <a:cubicBezTo>
                      <a:pt x="18" y="19959"/>
                      <a:pt x="15" y="19963"/>
                      <a:pt x="10" y="19963"/>
                    </a:cubicBezTo>
                    <a:cubicBezTo>
                      <a:pt x="6" y="19963"/>
                      <a:pt x="2" y="19959"/>
                      <a:pt x="2" y="19955"/>
                    </a:cubicBezTo>
                    <a:close/>
                    <a:moveTo>
                      <a:pt x="2" y="19923"/>
                    </a:moveTo>
                    <a:lnTo>
                      <a:pt x="2" y="19923"/>
                    </a:lnTo>
                    <a:cubicBezTo>
                      <a:pt x="2" y="19918"/>
                      <a:pt x="6" y="19915"/>
                      <a:pt x="10" y="19915"/>
                    </a:cubicBezTo>
                    <a:cubicBezTo>
                      <a:pt x="15" y="19915"/>
                      <a:pt x="18" y="19918"/>
                      <a:pt x="18" y="19923"/>
                    </a:cubicBezTo>
                    <a:cubicBezTo>
                      <a:pt x="18" y="19927"/>
                      <a:pt x="15" y="19931"/>
                      <a:pt x="10" y="19931"/>
                    </a:cubicBezTo>
                    <a:cubicBezTo>
                      <a:pt x="6" y="19931"/>
                      <a:pt x="2" y="19927"/>
                      <a:pt x="2" y="19923"/>
                    </a:cubicBezTo>
                    <a:close/>
                    <a:moveTo>
                      <a:pt x="2" y="19891"/>
                    </a:moveTo>
                    <a:lnTo>
                      <a:pt x="2" y="19891"/>
                    </a:lnTo>
                    <a:cubicBezTo>
                      <a:pt x="2" y="19886"/>
                      <a:pt x="6" y="19883"/>
                      <a:pt x="10" y="19883"/>
                    </a:cubicBezTo>
                    <a:cubicBezTo>
                      <a:pt x="15" y="19883"/>
                      <a:pt x="18" y="19886"/>
                      <a:pt x="18" y="19891"/>
                    </a:cubicBezTo>
                    <a:cubicBezTo>
                      <a:pt x="18" y="19895"/>
                      <a:pt x="15" y="19899"/>
                      <a:pt x="10" y="19899"/>
                    </a:cubicBezTo>
                    <a:cubicBezTo>
                      <a:pt x="6" y="19899"/>
                      <a:pt x="2" y="19895"/>
                      <a:pt x="2" y="19891"/>
                    </a:cubicBezTo>
                    <a:close/>
                    <a:moveTo>
                      <a:pt x="2" y="19859"/>
                    </a:moveTo>
                    <a:lnTo>
                      <a:pt x="2" y="19859"/>
                    </a:lnTo>
                    <a:cubicBezTo>
                      <a:pt x="2" y="19854"/>
                      <a:pt x="6" y="19851"/>
                      <a:pt x="10" y="19851"/>
                    </a:cubicBezTo>
                    <a:cubicBezTo>
                      <a:pt x="15" y="19851"/>
                      <a:pt x="18" y="19854"/>
                      <a:pt x="18" y="19859"/>
                    </a:cubicBezTo>
                    <a:cubicBezTo>
                      <a:pt x="18" y="19863"/>
                      <a:pt x="15" y="19867"/>
                      <a:pt x="10" y="19867"/>
                    </a:cubicBezTo>
                    <a:cubicBezTo>
                      <a:pt x="6" y="19867"/>
                      <a:pt x="2" y="19863"/>
                      <a:pt x="2" y="19859"/>
                    </a:cubicBezTo>
                    <a:close/>
                    <a:moveTo>
                      <a:pt x="2" y="19827"/>
                    </a:moveTo>
                    <a:lnTo>
                      <a:pt x="2" y="19827"/>
                    </a:lnTo>
                    <a:cubicBezTo>
                      <a:pt x="2" y="19822"/>
                      <a:pt x="6" y="19819"/>
                      <a:pt x="10" y="19819"/>
                    </a:cubicBezTo>
                    <a:cubicBezTo>
                      <a:pt x="15" y="19819"/>
                      <a:pt x="18" y="19822"/>
                      <a:pt x="18" y="19827"/>
                    </a:cubicBezTo>
                    <a:cubicBezTo>
                      <a:pt x="18" y="19831"/>
                      <a:pt x="15" y="19835"/>
                      <a:pt x="10" y="19835"/>
                    </a:cubicBezTo>
                    <a:cubicBezTo>
                      <a:pt x="6" y="19835"/>
                      <a:pt x="2" y="19831"/>
                      <a:pt x="2" y="19827"/>
                    </a:cubicBezTo>
                    <a:close/>
                    <a:moveTo>
                      <a:pt x="2" y="19795"/>
                    </a:moveTo>
                    <a:lnTo>
                      <a:pt x="2" y="19795"/>
                    </a:lnTo>
                    <a:cubicBezTo>
                      <a:pt x="2" y="19790"/>
                      <a:pt x="6" y="19787"/>
                      <a:pt x="10" y="19787"/>
                    </a:cubicBezTo>
                    <a:cubicBezTo>
                      <a:pt x="15" y="19787"/>
                      <a:pt x="18" y="19790"/>
                      <a:pt x="18" y="19795"/>
                    </a:cubicBezTo>
                    <a:cubicBezTo>
                      <a:pt x="18" y="19799"/>
                      <a:pt x="15" y="19803"/>
                      <a:pt x="10" y="19803"/>
                    </a:cubicBezTo>
                    <a:cubicBezTo>
                      <a:pt x="6" y="19803"/>
                      <a:pt x="2" y="19799"/>
                      <a:pt x="2" y="19795"/>
                    </a:cubicBezTo>
                    <a:close/>
                    <a:moveTo>
                      <a:pt x="2" y="19763"/>
                    </a:moveTo>
                    <a:lnTo>
                      <a:pt x="2" y="19763"/>
                    </a:lnTo>
                    <a:cubicBezTo>
                      <a:pt x="2" y="19758"/>
                      <a:pt x="6" y="19755"/>
                      <a:pt x="10" y="19755"/>
                    </a:cubicBezTo>
                    <a:cubicBezTo>
                      <a:pt x="15" y="19755"/>
                      <a:pt x="18" y="19758"/>
                      <a:pt x="18" y="19763"/>
                    </a:cubicBezTo>
                    <a:cubicBezTo>
                      <a:pt x="18" y="19767"/>
                      <a:pt x="15" y="19771"/>
                      <a:pt x="10" y="19771"/>
                    </a:cubicBezTo>
                    <a:cubicBezTo>
                      <a:pt x="6" y="19771"/>
                      <a:pt x="2" y="19767"/>
                      <a:pt x="2" y="19763"/>
                    </a:cubicBezTo>
                    <a:close/>
                    <a:moveTo>
                      <a:pt x="2" y="19731"/>
                    </a:moveTo>
                    <a:lnTo>
                      <a:pt x="2" y="19731"/>
                    </a:lnTo>
                    <a:cubicBezTo>
                      <a:pt x="2" y="19726"/>
                      <a:pt x="6" y="19723"/>
                      <a:pt x="10" y="19723"/>
                    </a:cubicBezTo>
                    <a:cubicBezTo>
                      <a:pt x="15" y="19723"/>
                      <a:pt x="18" y="19726"/>
                      <a:pt x="18" y="19731"/>
                    </a:cubicBezTo>
                    <a:cubicBezTo>
                      <a:pt x="18" y="19735"/>
                      <a:pt x="15" y="19739"/>
                      <a:pt x="10" y="19739"/>
                    </a:cubicBezTo>
                    <a:cubicBezTo>
                      <a:pt x="6" y="19739"/>
                      <a:pt x="2" y="19735"/>
                      <a:pt x="2" y="19731"/>
                    </a:cubicBezTo>
                    <a:close/>
                    <a:moveTo>
                      <a:pt x="2" y="19699"/>
                    </a:moveTo>
                    <a:lnTo>
                      <a:pt x="2" y="19699"/>
                    </a:lnTo>
                    <a:cubicBezTo>
                      <a:pt x="2" y="19694"/>
                      <a:pt x="6" y="19691"/>
                      <a:pt x="10" y="19691"/>
                    </a:cubicBezTo>
                    <a:cubicBezTo>
                      <a:pt x="15" y="19691"/>
                      <a:pt x="18" y="19694"/>
                      <a:pt x="18" y="19699"/>
                    </a:cubicBezTo>
                    <a:cubicBezTo>
                      <a:pt x="18" y="19703"/>
                      <a:pt x="15" y="19707"/>
                      <a:pt x="10" y="19707"/>
                    </a:cubicBezTo>
                    <a:cubicBezTo>
                      <a:pt x="6" y="19707"/>
                      <a:pt x="2" y="19703"/>
                      <a:pt x="2" y="19699"/>
                    </a:cubicBezTo>
                    <a:close/>
                    <a:moveTo>
                      <a:pt x="2" y="19667"/>
                    </a:moveTo>
                    <a:lnTo>
                      <a:pt x="2" y="19667"/>
                    </a:lnTo>
                    <a:cubicBezTo>
                      <a:pt x="2" y="19662"/>
                      <a:pt x="6" y="19659"/>
                      <a:pt x="10" y="19659"/>
                    </a:cubicBezTo>
                    <a:cubicBezTo>
                      <a:pt x="15" y="19659"/>
                      <a:pt x="18" y="19662"/>
                      <a:pt x="18" y="19667"/>
                    </a:cubicBezTo>
                    <a:cubicBezTo>
                      <a:pt x="18" y="19671"/>
                      <a:pt x="15" y="19675"/>
                      <a:pt x="10" y="19675"/>
                    </a:cubicBezTo>
                    <a:cubicBezTo>
                      <a:pt x="6" y="19675"/>
                      <a:pt x="2" y="19671"/>
                      <a:pt x="2" y="19667"/>
                    </a:cubicBezTo>
                    <a:close/>
                    <a:moveTo>
                      <a:pt x="2" y="19635"/>
                    </a:moveTo>
                    <a:lnTo>
                      <a:pt x="2" y="19635"/>
                    </a:lnTo>
                    <a:cubicBezTo>
                      <a:pt x="2" y="19630"/>
                      <a:pt x="6" y="19627"/>
                      <a:pt x="10" y="19627"/>
                    </a:cubicBezTo>
                    <a:cubicBezTo>
                      <a:pt x="15" y="19627"/>
                      <a:pt x="18" y="19630"/>
                      <a:pt x="18" y="19635"/>
                    </a:cubicBezTo>
                    <a:cubicBezTo>
                      <a:pt x="18" y="19639"/>
                      <a:pt x="15" y="19643"/>
                      <a:pt x="10" y="19643"/>
                    </a:cubicBezTo>
                    <a:cubicBezTo>
                      <a:pt x="6" y="19643"/>
                      <a:pt x="2" y="19639"/>
                      <a:pt x="2" y="19635"/>
                    </a:cubicBezTo>
                    <a:close/>
                    <a:moveTo>
                      <a:pt x="2" y="19603"/>
                    </a:moveTo>
                    <a:lnTo>
                      <a:pt x="2" y="19603"/>
                    </a:lnTo>
                    <a:cubicBezTo>
                      <a:pt x="2" y="19598"/>
                      <a:pt x="6" y="19595"/>
                      <a:pt x="10" y="19595"/>
                    </a:cubicBezTo>
                    <a:cubicBezTo>
                      <a:pt x="15" y="19595"/>
                      <a:pt x="18" y="19598"/>
                      <a:pt x="18" y="19603"/>
                    </a:cubicBezTo>
                    <a:cubicBezTo>
                      <a:pt x="18" y="19607"/>
                      <a:pt x="15" y="19611"/>
                      <a:pt x="10" y="19611"/>
                    </a:cubicBezTo>
                    <a:cubicBezTo>
                      <a:pt x="6" y="19611"/>
                      <a:pt x="2" y="19607"/>
                      <a:pt x="2" y="19603"/>
                    </a:cubicBezTo>
                    <a:close/>
                    <a:moveTo>
                      <a:pt x="2" y="19571"/>
                    </a:moveTo>
                    <a:lnTo>
                      <a:pt x="2" y="19571"/>
                    </a:lnTo>
                    <a:cubicBezTo>
                      <a:pt x="2" y="19566"/>
                      <a:pt x="6" y="19563"/>
                      <a:pt x="10" y="19563"/>
                    </a:cubicBezTo>
                    <a:cubicBezTo>
                      <a:pt x="15" y="19563"/>
                      <a:pt x="18" y="19566"/>
                      <a:pt x="18" y="19571"/>
                    </a:cubicBezTo>
                    <a:cubicBezTo>
                      <a:pt x="18" y="19575"/>
                      <a:pt x="15" y="19579"/>
                      <a:pt x="10" y="19579"/>
                    </a:cubicBezTo>
                    <a:cubicBezTo>
                      <a:pt x="6" y="19579"/>
                      <a:pt x="2" y="19575"/>
                      <a:pt x="2" y="19571"/>
                    </a:cubicBezTo>
                    <a:close/>
                    <a:moveTo>
                      <a:pt x="2" y="19539"/>
                    </a:moveTo>
                    <a:lnTo>
                      <a:pt x="2" y="19539"/>
                    </a:lnTo>
                    <a:cubicBezTo>
                      <a:pt x="2" y="19534"/>
                      <a:pt x="6" y="19531"/>
                      <a:pt x="10" y="19531"/>
                    </a:cubicBezTo>
                    <a:cubicBezTo>
                      <a:pt x="15" y="19531"/>
                      <a:pt x="18" y="19534"/>
                      <a:pt x="18" y="19539"/>
                    </a:cubicBezTo>
                    <a:cubicBezTo>
                      <a:pt x="18" y="19543"/>
                      <a:pt x="15" y="19547"/>
                      <a:pt x="10" y="19547"/>
                    </a:cubicBezTo>
                    <a:cubicBezTo>
                      <a:pt x="6" y="19547"/>
                      <a:pt x="2" y="19543"/>
                      <a:pt x="2" y="19539"/>
                    </a:cubicBezTo>
                    <a:close/>
                    <a:moveTo>
                      <a:pt x="2" y="19507"/>
                    </a:moveTo>
                    <a:lnTo>
                      <a:pt x="2" y="19507"/>
                    </a:lnTo>
                    <a:cubicBezTo>
                      <a:pt x="2" y="19502"/>
                      <a:pt x="6" y="19499"/>
                      <a:pt x="10" y="19499"/>
                    </a:cubicBezTo>
                    <a:cubicBezTo>
                      <a:pt x="15" y="19499"/>
                      <a:pt x="18" y="19502"/>
                      <a:pt x="18" y="19507"/>
                    </a:cubicBezTo>
                    <a:cubicBezTo>
                      <a:pt x="18" y="19511"/>
                      <a:pt x="15" y="19515"/>
                      <a:pt x="10" y="19515"/>
                    </a:cubicBezTo>
                    <a:cubicBezTo>
                      <a:pt x="6" y="19515"/>
                      <a:pt x="2" y="19511"/>
                      <a:pt x="2" y="19507"/>
                    </a:cubicBezTo>
                    <a:close/>
                    <a:moveTo>
                      <a:pt x="2" y="19475"/>
                    </a:moveTo>
                    <a:lnTo>
                      <a:pt x="2" y="19475"/>
                    </a:lnTo>
                    <a:cubicBezTo>
                      <a:pt x="2" y="19470"/>
                      <a:pt x="6" y="19467"/>
                      <a:pt x="10" y="19467"/>
                    </a:cubicBezTo>
                    <a:cubicBezTo>
                      <a:pt x="15" y="19467"/>
                      <a:pt x="18" y="19470"/>
                      <a:pt x="18" y="19475"/>
                    </a:cubicBezTo>
                    <a:cubicBezTo>
                      <a:pt x="18" y="19479"/>
                      <a:pt x="15" y="19483"/>
                      <a:pt x="10" y="19483"/>
                    </a:cubicBezTo>
                    <a:cubicBezTo>
                      <a:pt x="6" y="19483"/>
                      <a:pt x="2" y="19479"/>
                      <a:pt x="2" y="19475"/>
                    </a:cubicBezTo>
                    <a:close/>
                    <a:moveTo>
                      <a:pt x="2" y="19443"/>
                    </a:moveTo>
                    <a:lnTo>
                      <a:pt x="2" y="19443"/>
                    </a:lnTo>
                    <a:cubicBezTo>
                      <a:pt x="2" y="19438"/>
                      <a:pt x="6" y="19435"/>
                      <a:pt x="10" y="19435"/>
                    </a:cubicBezTo>
                    <a:cubicBezTo>
                      <a:pt x="15" y="19435"/>
                      <a:pt x="18" y="19438"/>
                      <a:pt x="18" y="19443"/>
                    </a:cubicBezTo>
                    <a:cubicBezTo>
                      <a:pt x="18" y="19447"/>
                      <a:pt x="15" y="19451"/>
                      <a:pt x="10" y="19451"/>
                    </a:cubicBezTo>
                    <a:cubicBezTo>
                      <a:pt x="6" y="19451"/>
                      <a:pt x="2" y="19447"/>
                      <a:pt x="2" y="19443"/>
                    </a:cubicBezTo>
                    <a:close/>
                    <a:moveTo>
                      <a:pt x="2" y="19411"/>
                    </a:moveTo>
                    <a:lnTo>
                      <a:pt x="2" y="19410"/>
                    </a:lnTo>
                    <a:cubicBezTo>
                      <a:pt x="2" y="19406"/>
                      <a:pt x="6" y="19402"/>
                      <a:pt x="10" y="19402"/>
                    </a:cubicBezTo>
                    <a:cubicBezTo>
                      <a:pt x="15" y="19402"/>
                      <a:pt x="18" y="19406"/>
                      <a:pt x="18" y="19410"/>
                    </a:cubicBezTo>
                    <a:lnTo>
                      <a:pt x="18" y="19411"/>
                    </a:lnTo>
                    <a:cubicBezTo>
                      <a:pt x="18" y="19415"/>
                      <a:pt x="15" y="19419"/>
                      <a:pt x="10" y="19419"/>
                    </a:cubicBezTo>
                    <a:cubicBezTo>
                      <a:pt x="6" y="19419"/>
                      <a:pt x="2" y="19415"/>
                      <a:pt x="2" y="19411"/>
                    </a:cubicBezTo>
                    <a:close/>
                    <a:moveTo>
                      <a:pt x="2" y="19378"/>
                    </a:moveTo>
                    <a:lnTo>
                      <a:pt x="2" y="19378"/>
                    </a:lnTo>
                    <a:cubicBezTo>
                      <a:pt x="2" y="19374"/>
                      <a:pt x="6" y="19370"/>
                      <a:pt x="10" y="19370"/>
                    </a:cubicBezTo>
                    <a:cubicBezTo>
                      <a:pt x="15" y="19370"/>
                      <a:pt x="18" y="19374"/>
                      <a:pt x="18" y="19378"/>
                    </a:cubicBezTo>
                    <a:cubicBezTo>
                      <a:pt x="18" y="19383"/>
                      <a:pt x="15" y="19386"/>
                      <a:pt x="10" y="19386"/>
                    </a:cubicBezTo>
                    <a:cubicBezTo>
                      <a:pt x="6" y="19386"/>
                      <a:pt x="2" y="19383"/>
                      <a:pt x="2" y="19378"/>
                    </a:cubicBezTo>
                    <a:close/>
                    <a:moveTo>
                      <a:pt x="2" y="19346"/>
                    </a:moveTo>
                    <a:lnTo>
                      <a:pt x="2" y="19346"/>
                    </a:lnTo>
                    <a:cubicBezTo>
                      <a:pt x="2" y="19342"/>
                      <a:pt x="6" y="19338"/>
                      <a:pt x="10" y="19338"/>
                    </a:cubicBezTo>
                    <a:cubicBezTo>
                      <a:pt x="15" y="19338"/>
                      <a:pt x="18" y="19342"/>
                      <a:pt x="18" y="19346"/>
                    </a:cubicBezTo>
                    <a:cubicBezTo>
                      <a:pt x="18" y="19351"/>
                      <a:pt x="15" y="19354"/>
                      <a:pt x="10" y="19354"/>
                    </a:cubicBezTo>
                    <a:cubicBezTo>
                      <a:pt x="6" y="19354"/>
                      <a:pt x="2" y="19351"/>
                      <a:pt x="2" y="19346"/>
                    </a:cubicBezTo>
                    <a:close/>
                    <a:moveTo>
                      <a:pt x="2" y="19314"/>
                    </a:moveTo>
                    <a:lnTo>
                      <a:pt x="2" y="19314"/>
                    </a:lnTo>
                    <a:cubicBezTo>
                      <a:pt x="2" y="19310"/>
                      <a:pt x="6" y="19306"/>
                      <a:pt x="10" y="19306"/>
                    </a:cubicBezTo>
                    <a:cubicBezTo>
                      <a:pt x="15" y="19306"/>
                      <a:pt x="18" y="19310"/>
                      <a:pt x="18" y="19314"/>
                    </a:cubicBezTo>
                    <a:cubicBezTo>
                      <a:pt x="18" y="19319"/>
                      <a:pt x="15" y="19322"/>
                      <a:pt x="10" y="19322"/>
                    </a:cubicBezTo>
                    <a:cubicBezTo>
                      <a:pt x="6" y="19322"/>
                      <a:pt x="2" y="19319"/>
                      <a:pt x="2" y="19314"/>
                    </a:cubicBezTo>
                    <a:close/>
                    <a:moveTo>
                      <a:pt x="2" y="19282"/>
                    </a:moveTo>
                    <a:lnTo>
                      <a:pt x="2" y="19282"/>
                    </a:lnTo>
                    <a:cubicBezTo>
                      <a:pt x="2" y="19278"/>
                      <a:pt x="6" y="19274"/>
                      <a:pt x="10" y="19274"/>
                    </a:cubicBezTo>
                    <a:cubicBezTo>
                      <a:pt x="15" y="19274"/>
                      <a:pt x="18" y="19278"/>
                      <a:pt x="18" y="19282"/>
                    </a:cubicBezTo>
                    <a:cubicBezTo>
                      <a:pt x="18" y="19287"/>
                      <a:pt x="15" y="19290"/>
                      <a:pt x="10" y="19290"/>
                    </a:cubicBezTo>
                    <a:cubicBezTo>
                      <a:pt x="6" y="19290"/>
                      <a:pt x="2" y="19287"/>
                      <a:pt x="2" y="19282"/>
                    </a:cubicBezTo>
                    <a:close/>
                    <a:moveTo>
                      <a:pt x="2" y="19250"/>
                    </a:moveTo>
                    <a:lnTo>
                      <a:pt x="2" y="19250"/>
                    </a:lnTo>
                    <a:cubicBezTo>
                      <a:pt x="2" y="19246"/>
                      <a:pt x="6" y="19242"/>
                      <a:pt x="10" y="19242"/>
                    </a:cubicBezTo>
                    <a:cubicBezTo>
                      <a:pt x="15" y="19242"/>
                      <a:pt x="18" y="19246"/>
                      <a:pt x="18" y="19250"/>
                    </a:cubicBezTo>
                    <a:cubicBezTo>
                      <a:pt x="18" y="19255"/>
                      <a:pt x="15" y="19258"/>
                      <a:pt x="10" y="19258"/>
                    </a:cubicBezTo>
                    <a:cubicBezTo>
                      <a:pt x="6" y="19258"/>
                      <a:pt x="2" y="19255"/>
                      <a:pt x="2" y="19250"/>
                    </a:cubicBezTo>
                    <a:close/>
                    <a:moveTo>
                      <a:pt x="2" y="19218"/>
                    </a:moveTo>
                    <a:lnTo>
                      <a:pt x="2" y="19218"/>
                    </a:lnTo>
                    <a:cubicBezTo>
                      <a:pt x="2" y="19214"/>
                      <a:pt x="6" y="19210"/>
                      <a:pt x="10" y="19210"/>
                    </a:cubicBezTo>
                    <a:cubicBezTo>
                      <a:pt x="15" y="19210"/>
                      <a:pt x="18" y="19214"/>
                      <a:pt x="18" y="19218"/>
                    </a:cubicBezTo>
                    <a:cubicBezTo>
                      <a:pt x="18" y="19223"/>
                      <a:pt x="15" y="19226"/>
                      <a:pt x="10" y="19226"/>
                    </a:cubicBezTo>
                    <a:cubicBezTo>
                      <a:pt x="6" y="19226"/>
                      <a:pt x="2" y="19223"/>
                      <a:pt x="2" y="19218"/>
                    </a:cubicBezTo>
                    <a:close/>
                    <a:moveTo>
                      <a:pt x="2" y="19186"/>
                    </a:moveTo>
                    <a:lnTo>
                      <a:pt x="2" y="19186"/>
                    </a:lnTo>
                    <a:cubicBezTo>
                      <a:pt x="2" y="19182"/>
                      <a:pt x="6" y="19178"/>
                      <a:pt x="10" y="19178"/>
                    </a:cubicBezTo>
                    <a:cubicBezTo>
                      <a:pt x="15" y="19178"/>
                      <a:pt x="18" y="19182"/>
                      <a:pt x="18" y="19186"/>
                    </a:cubicBezTo>
                    <a:cubicBezTo>
                      <a:pt x="18" y="19191"/>
                      <a:pt x="15" y="19194"/>
                      <a:pt x="10" y="19194"/>
                    </a:cubicBezTo>
                    <a:cubicBezTo>
                      <a:pt x="6" y="19194"/>
                      <a:pt x="2" y="19191"/>
                      <a:pt x="2" y="19186"/>
                    </a:cubicBezTo>
                    <a:close/>
                    <a:moveTo>
                      <a:pt x="2" y="19154"/>
                    </a:moveTo>
                    <a:lnTo>
                      <a:pt x="2" y="19154"/>
                    </a:lnTo>
                    <a:cubicBezTo>
                      <a:pt x="2" y="19150"/>
                      <a:pt x="6" y="19146"/>
                      <a:pt x="10" y="19146"/>
                    </a:cubicBezTo>
                    <a:cubicBezTo>
                      <a:pt x="15" y="19146"/>
                      <a:pt x="18" y="19150"/>
                      <a:pt x="18" y="19154"/>
                    </a:cubicBezTo>
                    <a:cubicBezTo>
                      <a:pt x="18" y="19159"/>
                      <a:pt x="15" y="19162"/>
                      <a:pt x="10" y="19162"/>
                    </a:cubicBezTo>
                    <a:cubicBezTo>
                      <a:pt x="6" y="19162"/>
                      <a:pt x="2" y="19159"/>
                      <a:pt x="2" y="19154"/>
                    </a:cubicBezTo>
                    <a:close/>
                    <a:moveTo>
                      <a:pt x="2" y="19122"/>
                    </a:moveTo>
                    <a:lnTo>
                      <a:pt x="2" y="19122"/>
                    </a:lnTo>
                    <a:cubicBezTo>
                      <a:pt x="2" y="19118"/>
                      <a:pt x="6" y="19114"/>
                      <a:pt x="10" y="19114"/>
                    </a:cubicBezTo>
                    <a:cubicBezTo>
                      <a:pt x="15" y="19114"/>
                      <a:pt x="18" y="19118"/>
                      <a:pt x="18" y="19122"/>
                    </a:cubicBezTo>
                    <a:cubicBezTo>
                      <a:pt x="18" y="19127"/>
                      <a:pt x="15" y="19130"/>
                      <a:pt x="10" y="19130"/>
                    </a:cubicBezTo>
                    <a:cubicBezTo>
                      <a:pt x="6" y="19130"/>
                      <a:pt x="2" y="19127"/>
                      <a:pt x="2" y="19122"/>
                    </a:cubicBezTo>
                    <a:close/>
                    <a:moveTo>
                      <a:pt x="2" y="19090"/>
                    </a:moveTo>
                    <a:lnTo>
                      <a:pt x="2" y="19090"/>
                    </a:lnTo>
                    <a:cubicBezTo>
                      <a:pt x="2" y="19086"/>
                      <a:pt x="6" y="19082"/>
                      <a:pt x="10" y="19082"/>
                    </a:cubicBezTo>
                    <a:cubicBezTo>
                      <a:pt x="15" y="19082"/>
                      <a:pt x="18" y="19086"/>
                      <a:pt x="18" y="19090"/>
                    </a:cubicBezTo>
                    <a:cubicBezTo>
                      <a:pt x="18" y="19095"/>
                      <a:pt x="15" y="19098"/>
                      <a:pt x="10" y="19098"/>
                    </a:cubicBezTo>
                    <a:cubicBezTo>
                      <a:pt x="6" y="19098"/>
                      <a:pt x="2" y="19095"/>
                      <a:pt x="2" y="19090"/>
                    </a:cubicBezTo>
                    <a:close/>
                    <a:moveTo>
                      <a:pt x="2" y="19058"/>
                    </a:moveTo>
                    <a:lnTo>
                      <a:pt x="2" y="19058"/>
                    </a:lnTo>
                    <a:cubicBezTo>
                      <a:pt x="2" y="19054"/>
                      <a:pt x="6" y="19050"/>
                      <a:pt x="10" y="19050"/>
                    </a:cubicBezTo>
                    <a:cubicBezTo>
                      <a:pt x="15" y="19050"/>
                      <a:pt x="18" y="19054"/>
                      <a:pt x="18" y="19058"/>
                    </a:cubicBezTo>
                    <a:cubicBezTo>
                      <a:pt x="18" y="19063"/>
                      <a:pt x="15" y="19066"/>
                      <a:pt x="10" y="19066"/>
                    </a:cubicBezTo>
                    <a:cubicBezTo>
                      <a:pt x="6" y="19066"/>
                      <a:pt x="2" y="19063"/>
                      <a:pt x="2" y="19058"/>
                    </a:cubicBezTo>
                    <a:close/>
                    <a:moveTo>
                      <a:pt x="2" y="19026"/>
                    </a:moveTo>
                    <a:lnTo>
                      <a:pt x="2" y="19026"/>
                    </a:lnTo>
                    <a:cubicBezTo>
                      <a:pt x="2" y="19022"/>
                      <a:pt x="6" y="19018"/>
                      <a:pt x="10" y="19018"/>
                    </a:cubicBezTo>
                    <a:cubicBezTo>
                      <a:pt x="15" y="19018"/>
                      <a:pt x="18" y="19022"/>
                      <a:pt x="18" y="19026"/>
                    </a:cubicBezTo>
                    <a:cubicBezTo>
                      <a:pt x="18" y="19031"/>
                      <a:pt x="15" y="19034"/>
                      <a:pt x="10" y="19034"/>
                    </a:cubicBezTo>
                    <a:cubicBezTo>
                      <a:pt x="6" y="19034"/>
                      <a:pt x="2" y="19031"/>
                      <a:pt x="2" y="19026"/>
                    </a:cubicBezTo>
                    <a:close/>
                    <a:moveTo>
                      <a:pt x="2" y="18994"/>
                    </a:moveTo>
                    <a:lnTo>
                      <a:pt x="2" y="18994"/>
                    </a:lnTo>
                    <a:cubicBezTo>
                      <a:pt x="2" y="18990"/>
                      <a:pt x="6" y="18986"/>
                      <a:pt x="10" y="18986"/>
                    </a:cubicBezTo>
                    <a:cubicBezTo>
                      <a:pt x="15" y="18986"/>
                      <a:pt x="18" y="18990"/>
                      <a:pt x="18" y="18994"/>
                    </a:cubicBezTo>
                    <a:cubicBezTo>
                      <a:pt x="18" y="18999"/>
                      <a:pt x="15" y="19002"/>
                      <a:pt x="10" y="19002"/>
                    </a:cubicBezTo>
                    <a:cubicBezTo>
                      <a:pt x="6" y="19002"/>
                      <a:pt x="2" y="18999"/>
                      <a:pt x="2" y="18994"/>
                    </a:cubicBezTo>
                    <a:close/>
                    <a:moveTo>
                      <a:pt x="3" y="18962"/>
                    </a:moveTo>
                    <a:lnTo>
                      <a:pt x="3" y="18962"/>
                    </a:lnTo>
                    <a:cubicBezTo>
                      <a:pt x="3" y="18958"/>
                      <a:pt x="6" y="18954"/>
                      <a:pt x="11" y="18954"/>
                    </a:cubicBezTo>
                    <a:cubicBezTo>
                      <a:pt x="15" y="18954"/>
                      <a:pt x="19" y="18958"/>
                      <a:pt x="19" y="18962"/>
                    </a:cubicBezTo>
                    <a:cubicBezTo>
                      <a:pt x="19" y="18967"/>
                      <a:pt x="15" y="18970"/>
                      <a:pt x="11" y="18970"/>
                    </a:cubicBezTo>
                    <a:cubicBezTo>
                      <a:pt x="6" y="18970"/>
                      <a:pt x="3" y="18967"/>
                      <a:pt x="3" y="18962"/>
                    </a:cubicBezTo>
                    <a:close/>
                    <a:moveTo>
                      <a:pt x="3" y="18930"/>
                    </a:moveTo>
                    <a:lnTo>
                      <a:pt x="3" y="18930"/>
                    </a:lnTo>
                    <a:cubicBezTo>
                      <a:pt x="3" y="18926"/>
                      <a:pt x="6" y="18922"/>
                      <a:pt x="11" y="18922"/>
                    </a:cubicBezTo>
                    <a:cubicBezTo>
                      <a:pt x="15" y="18922"/>
                      <a:pt x="19" y="18926"/>
                      <a:pt x="19" y="18930"/>
                    </a:cubicBezTo>
                    <a:cubicBezTo>
                      <a:pt x="19" y="18935"/>
                      <a:pt x="15" y="18938"/>
                      <a:pt x="11" y="18938"/>
                    </a:cubicBezTo>
                    <a:cubicBezTo>
                      <a:pt x="6" y="18938"/>
                      <a:pt x="3" y="18935"/>
                      <a:pt x="3" y="18930"/>
                    </a:cubicBezTo>
                    <a:close/>
                    <a:moveTo>
                      <a:pt x="3" y="18898"/>
                    </a:moveTo>
                    <a:lnTo>
                      <a:pt x="3" y="18898"/>
                    </a:lnTo>
                    <a:cubicBezTo>
                      <a:pt x="3" y="18894"/>
                      <a:pt x="6" y="18890"/>
                      <a:pt x="11" y="18890"/>
                    </a:cubicBezTo>
                    <a:cubicBezTo>
                      <a:pt x="15" y="18890"/>
                      <a:pt x="19" y="18894"/>
                      <a:pt x="19" y="18898"/>
                    </a:cubicBezTo>
                    <a:cubicBezTo>
                      <a:pt x="19" y="18903"/>
                      <a:pt x="15" y="18906"/>
                      <a:pt x="11" y="18906"/>
                    </a:cubicBezTo>
                    <a:cubicBezTo>
                      <a:pt x="6" y="18906"/>
                      <a:pt x="3" y="18903"/>
                      <a:pt x="3" y="18898"/>
                    </a:cubicBezTo>
                    <a:close/>
                    <a:moveTo>
                      <a:pt x="3" y="18866"/>
                    </a:moveTo>
                    <a:lnTo>
                      <a:pt x="3" y="18866"/>
                    </a:lnTo>
                    <a:cubicBezTo>
                      <a:pt x="3" y="18862"/>
                      <a:pt x="6" y="18858"/>
                      <a:pt x="11" y="18858"/>
                    </a:cubicBezTo>
                    <a:cubicBezTo>
                      <a:pt x="15" y="18858"/>
                      <a:pt x="19" y="18862"/>
                      <a:pt x="19" y="18866"/>
                    </a:cubicBezTo>
                    <a:cubicBezTo>
                      <a:pt x="19" y="18871"/>
                      <a:pt x="15" y="18874"/>
                      <a:pt x="11" y="18874"/>
                    </a:cubicBezTo>
                    <a:cubicBezTo>
                      <a:pt x="6" y="18874"/>
                      <a:pt x="3" y="18871"/>
                      <a:pt x="3" y="18866"/>
                    </a:cubicBezTo>
                    <a:close/>
                    <a:moveTo>
                      <a:pt x="3" y="18834"/>
                    </a:moveTo>
                    <a:lnTo>
                      <a:pt x="3" y="18834"/>
                    </a:lnTo>
                    <a:cubicBezTo>
                      <a:pt x="3" y="18830"/>
                      <a:pt x="6" y="18826"/>
                      <a:pt x="11" y="18826"/>
                    </a:cubicBezTo>
                    <a:cubicBezTo>
                      <a:pt x="15" y="18826"/>
                      <a:pt x="19" y="18830"/>
                      <a:pt x="19" y="18834"/>
                    </a:cubicBezTo>
                    <a:cubicBezTo>
                      <a:pt x="19" y="18839"/>
                      <a:pt x="15" y="18842"/>
                      <a:pt x="11" y="18842"/>
                    </a:cubicBezTo>
                    <a:cubicBezTo>
                      <a:pt x="6" y="18842"/>
                      <a:pt x="3" y="18839"/>
                      <a:pt x="3" y="18834"/>
                    </a:cubicBezTo>
                    <a:close/>
                    <a:moveTo>
                      <a:pt x="3" y="18802"/>
                    </a:moveTo>
                    <a:lnTo>
                      <a:pt x="3" y="18802"/>
                    </a:lnTo>
                    <a:cubicBezTo>
                      <a:pt x="3" y="18798"/>
                      <a:pt x="6" y="18794"/>
                      <a:pt x="11" y="18794"/>
                    </a:cubicBezTo>
                    <a:cubicBezTo>
                      <a:pt x="15" y="18794"/>
                      <a:pt x="19" y="18798"/>
                      <a:pt x="19" y="18802"/>
                    </a:cubicBezTo>
                    <a:cubicBezTo>
                      <a:pt x="19" y="18807"/>
                      <a:pt x="15" y="18810"/>
                      <a:pt x="11" y="18810"/>
                    </a:cubicBezTo>
                    <a:cubicBezTo>
                      <a:pt x="6" y="18810"/>
                      <a:pt x="3" y="18807"/>
                      <a:pt x="3" y="18802"/>
                    </a:cubicBezTo>
                    <a:close/>
                    <a:moveTo>
                      <a:pt x="3" y="18770"/>
                    </a:moveTo>
                    <a:lnTo>
                      <a:pt x="3" y="18770"/>
                    </a:lnTo>
                    <a:cubicBezTo>
                      <a:pt x="3" y="18766"/>
                      <a:pt x="6" y="18762"/>
                      <a:pt x="11" y="18762"/>
                    </a:cubicBezTo>
                    <a:cubicBezTo>
                      <a:pt x="15" y="18762"/>
                      <a:pt x="19" y="18766"/>
                      <a:pt x="19" y="18770"/>
                    </a:cubicBezTo>
                    <a:cubicBezTo>
                      <a:pt x="19" y="18775"/>
                      <a:pt x="15" y="18778"/>
                      <a:pt x="11" y="18778"/>
                    </a:cubicBezTo>
                    <a:cubicBezTo>
                      <a:pt x="6" y="18778"/>
                      <a:pt x="3" y="18775"/>
                      <a:pt x="3" y="18770"/>
                    </a:cubicBezTo>
                    <a:close/>
                    <a:moveTo>
                      <a:pt x="3" y="18738"/>
                    </a:moveTo>
                    <a:lnTo>
                      <a:pt x="3" y="18738"/>
                    </a:lnTo>
                    <a:cubicBezTo>
                      <a:pt x="3" y="18734"/>
                      <a:pt x="6" y="18730"/>
                      <a:pt x="11" y="18730"/>
                    </a:cubicBezTo>
                    <a:cubicBezTo>
                      <a:pt x="15" y="18730"/>
                      <a:pt x="19" y="18734"/>
                      <a:pt x="19" y="18738"/>
                    </a:cubicBezTo>
                    <a:cubicBezTo>
                      <a:pt x="19" y="18743"/>
                      <a:pt x="15" y="18746"/>
                      <a:pt x="11" y="18746"/>
                    </a:cubicBezTo>
                    <a:cubicBezTo>
                      <a:pt x="6" y="18746"/>
                      <a:pt x="3" y="18743"/>
                      <a:pt x="3" y="18738"/>
                    </a:cubicBezTo>
                    <a:close/>
                    <a:moveTo>
                      <a:pt x="3" y="18706"/>
                    </a:moveTo>
                    <a:lnTo>
                      <a:pt x="3" y="18706"/>
                    </a:lnTo>
                    <a:cubicBezTo>
                      <a:pt x="3" y="18702"/>
                      <a:pt x="6" y="18698"/>
                      <a:pt x="11" y="18698"/>
                    </a:cubicBezTo>
                    <a:cubicBezTo>
                      <a:pt x="15" y="18698"/>
                      <a:pt x="19" y="18702"/>
                      <a:pt x="19" y="18706"/>
                    </a:cubicBezTo>
                    <a:cubicBezTo>
                      <a:pt x="19" y="18711"/>
                      <a:pt x="15" y="18714"/>
                      <a:pt x="11" y="18714"/>
                    </a:cubicBezTo>
                    <a:cubicBezTo>
                      <a:pt x="6" y="18714"/>
                      <a:pt x="3" y="18711"/>
                      <a:pt x="3" y="18706"/>
                    </a:cubicBezTo>
                    <a:close/>
                    <a:moveTo>
                      <a:pt x="3" y="18674"/>
                    </a:moveTo>
                    <a:lnTo>
                      <a:pt x="3" y="18674"/>
                    </a:lnTo>
                    <a:cubicBezTo>
                      <a:pt x="3" y="18670"/>
                      <a:pt x="6" y="18666"/>
                      <a:pt x="11" y="18666"/>
                    </a:cubicBezTo>
                    <a:cubicBezTo>
                      <a:pt x="15" y="18666"/>
                      <a:pt x="19" y="18670"/>
                      <a:pt x="19" y="18674"/>
                    </a:cubicBezTo>
                    <a:cubicBezTo>
                      <a:pt x="19" y="18679"/>
                      <a:pt x="15" y="18682"/>
                      <a:pt x="11" y="18682"/>
                    </a:cubicBezTo>
                    <a:cubicBezTo>
                      <a:pt x="6" y="18682"/>
                      <a:pt x="3" y="18679"/>
                      <a:pt x="3" y="18674"/>
                    </a:cubicBezTo>
                    <a:close/>
                    <a:moveTo>
                      <a:pt x="3" y="18642"/>
                    </a:moveTo>
                    <a:lnTo>
                      <a:pt x="3" y="18642"/>
                    </a:lnTo>
                    <a:cubicBezTo>
                      <a:pt x="3" y="18638"/>
                      <a:pt x="6" y="18634"/>
                      <a:pt x="11" y="18634"/>
                    </a:cubicBezTo>
                    <a:cubicBezTo>
                      <a:pt x="15" y="18634"/>
                      <a:pt x="19" y="18638"/>
                      <a:pt x="19" y="18642"/>
                    </a:cubicBezTo>
                    <a:cubicBezTo>
                      <a:pt x="19" y="18647"/>
                      <a:pt x="15" y="18650"/>
                      <a:pt x="11" y="18650"/>
                    </a:cubicBezTo>
                    <a:cubicBezTo>
                      <a:pt x="6" y="18650"/>
                      <a:pt x="3" y="18647"/>
                      <a:pt x="3" y="18642"/>
                    </a:cubicBezTo>
                    <a:close/>
                    <a:moveTo>
                      <a:pt x="3" y="18610"/>
                    </a:moveTo>
                    <a:lnTo>
                      <a:pt x="3" y="18610"/>
                    </a:lnTo>
                    <a:cubicBezTo>
                      <a:pt x="3" y="18606"/>
                      <a:pt x="6" y="18602"/>
                      <a:pt x="11" y="18602"/>
                    </a:cubicBezTo>
                    <a:cubicBezTo>
                      <a:pt x="15" y="18602"/>
                      <a:pt x="19" y="18606"/>
                      <a:pt x="19" y="18610"/>
                    </a:cubicBezTo>
                    <a:cubicBezTo>
                      <a:pt x="19" y="18614"/>
                      <a:pt x="15" y="18618"/>
                      <a:pt x="11" y="18618"/>
                    </a:cubicBezTo>
                    <a:cubicBezTo>
                      <a:pt x="6" y="18618"/>
                      <a:pt x="3" y="18614"/>
                      <a:pt x="3" y="18610"/>
                    </a:cubicBezTo>
                    <a:close/>
                    <a:moveTo>
                      <a:pt x="3" y="18578"/>
                    </a:moveTo>
                    <a:lnTo>
                      <a:pt x="3" y="18578"/>
                    </a:lnTo>
                    <a:cubicBezTo>
                      <a:pt x="3" y="18574"/>
                      <a:pt x="6" y="18570"/>
                      <a:pt x="11" y="18570"/>
                    </a:cubicBezTo>
                    <a:cubicBezTo>
                      <a:pt x="15" y="18570"/>
                      <a:pt x="19" y="18574"/>
                      <a:pt x="19" y="18578"/>
                    </a:cubicBezTo>
                    <a:cubicBezTo>
                      <a:pt x="19" y="18582"/>
                      <a:pt x="15" y="18586"/>
                      <a:pt x="11" y="18586"/>
                    </a:cubicBezTo>
                    <a:cubicBezTo>
                      <a:pt x="6" y="18586"/>
                      <a:pt x="3" y="18582"/>
                      <a:pt x="3" y="18578"/>
                    </a:cubicBezTo>
                    <a:close/>
                    <a:moveTo>
                      <a:pt x="3" y="18546"/>
                    </a:moveTo>
                    <a:lnTo>
                      <a:pt x="3" y="18546"/>
                    </a:lnTo>
                    <a:cubicBezTo>
                      <a:pt x="3" y="18542"/>
                      <a:pt x="6" y="18538"/>
                      <a:pt x="11" y="18538"/>
                    </a:cubicBezTo>
                    <a:cubicBezTo>
                      <a:pt x="15" y="18538"/>
                      <a:pt x="19" y="18542"/>
                      <a:pt x="19" y="18546"/>
                    </a:cubicBezTo>
                    <a:cubicBezTo>
                      <a:pt x="19" y="18550"/>
                      <a:pt x="15" y="18554"/>
                      <a:pt x="11" y="18554"/>
                    </a:cubicBezTo>
                    <a:cubicBezTo>
                      <a:pt x="6" y="18554"/>
                      <a:pt x="3" y="18550"/>
                      <a:pt x="3" y="18546"/>
                    </a:cubicBezTo>
                    <a:close/>
                    <a:moveTo>
                      <a:pt x="3" y="18514"/>
                    </a:moveTo>
                    <a:lnTo>
                      <a:pt x="3" y="18514"/>
                    </a:lnTo>
                    <a:cubicBezTo>
                      <a:pt x="3" y="18510"/>
                      <a:pt x="6" y="18506"/>
                      <a:pt x="11" y="18506"/>
                    </a:cubicBezTo>
                    <a:cubicBezTo>
                      <a:pt x="15" y="18506"/>
                      <a:pt x="19" y="18510"/>
                      <a:pt x="19" y="18514"/>
                    </a:cubicBezTo>
                    <a:cubicBezTo>
                      <a:pt x="19" y="18518"/>
                      <a:pt x="15" y="18522"/>
                      <a:pt x="11" y="18522"/>
                    </a:cubicBezTo>
                    <a:cubicBezTo>
                      <a:pt x="6" y="18522"/>
                      <a:pt x="3" y="18518"/>
                      <a:pt x="3" y="18514"/>
                    </a:cubicBezTo>
                    <a:close/>
                    <a:moveTo>
                      <a:pt x="3" y="18482"/>
                    </a:moveTo>
                    <a:lnTo>
                      <a:pt x="3" y="18482"/>
                    </a:lnTo>
                    <a:cubicBezTo>
                      <a:pt x="3" y="18478"/>
                      <a:pt x="6" y="18474"/>
                      <a:pt x="11" y="18474"/>
                    </a:cubicBezTo>
                    <a:cubicBezTo>
                      <a:pt x="15" y="18474"/>
                      <a:pt x="19" y="18478"/>
                      <a:pt x="19" y="18482"/>
                    </a:cubicBezTo>
                    <a:cubicBezTo>
                      <a:pt x="19" y="18486"/>
                      <a:pt x="15" y="18490"/>
                      <a:pt x="11" y="18490"/>
                    </a:cubicBezTo>
                    <a:cubicBezTo>
                      <a:pt x="6" y="18490"/>
                      <a:pt x="3" y="18486"/>
                      <a:pt x="3" y="18482"/>
                    </a:cubicBezTo>
                    <a:close/>
                    <a:moveTo>
                      <a:pt x="3" y="18450"/>
                    </a:moveTo>
                    <a:lnTo>
                      <a:pt x="3" y="18450"/>
                    </a:lnTo>
                    <a:cubicBezTo>
                      <a:pt x="3" y="18446"/>
                      <a:pt x="6" y="18442"/>
                      <a:pt x="11" y="18442"/>
                    </a:cubicBezTo>
                    <a:cubicBezTo>
                      <a:pt x="15" y="18442"/>
                      <a:pt x="19" y="18446"/>
                      <a:pt x="19" y="18450"/>
                    </a:cubicBezTo>
                    <a:cubicBezTo>
                      <a:pt x="19" y="18454"/>
                      <a:pt x="15" y="18458"/>
                      <a:pt x="11" y="18458"/>
                    </a:cubicBezTo>
                    <a:cubicBezTo>
                      <a:pt x="6" y="18458"/>
                      <a:pt x="3" y="18454"/>
                      <a:pt x="3" y="18450"/>
                    </a:cubicBezTo>
                    <a:close/>
                    <a:moveTo>
                      <a:pt x="3" y="18418"/>
                    </a:moveTo>
                    <a:lnTo>
                      <a:pt x="3" y="18418"/>
                    </a:lnTo>
                    <a:cubicBezTo>
                      <a:pt x="3" y="18414"/>
                      <a:pt x="6" y="18410"/>
                      <a:pt x="11" y="18410"/>
                    </a:cubicBezTo>
                    <a:cubicBezTo>
                      <a:pt x="15" y="18410"/>
                      <a:pt x="19" y="18414"/>
                      <a:pt x="19" y="18418"/>
                    </a:cubicBezTo>
                    <a:cubicBezTo>
                      <a:pt x="19" y="18422"/>
                      <a:pt x="15" y="18426"/>
                      <a:pt x="11" y="18426"/>
                    </a:cubicBezTo>
                    <a:cubicBezTo>
                      <a:pt x="6" y="18426"/>
                      <a:pt x="3" y="18422"/>
                      <a:pt x="3" y="18418"/>
                    </a:cubicBezTo>
                    <a:close/>
                    <a:moveTo>
                      <a:pt x="3" y="18386"/>
                    </a:moveTo>
                    <a:lnTo>
                      <a:pt x="3" y="18386"/>
                    </a:lnTo>
                    <a:cubicBezTo>
                      <a:pt x="3" y="18382"/>
                      <a:pt x="6" y="18378"/>
                      <a:pt x="11" y="18378"/>
                    </a:cubicBezTo>
                    <a:cubicBezTo>
                      <a:pt x="15" y="18378"/>
                      <a:pt x="19" y="18382"/>
                      <a:pt x="19" y="18386"/>
                    </a:cubicBezTo>
                    <a:cubicBezTo>
                      <a:pt x="19" y="18390"/>
                      <a:pt x="15" y="18394"/>
                      <a:pt x="11" y="18394"/>
                    </a:cubicBezTo>
                    <a:cubicBezTo>
                      <a:pt x="6" y="18394"/>
                      <a:pt x="3" y="18390"/>
                      <a:pt x="3" y="18386"/>
                    </a:cubicBezTo>
                    <a:close/>
                    <a:moveTo>
                      <a:pt x="3" y="18354"/>
                    </a:moveTo>
                    <a:lnTo>
                      <a:pt x="3" y="18354"/>
                    </a:lnTo>
                    <a:cubicBezTo>
                      <a:pt x="3" y="18349"/>
                      <a:pt x="6" y="18346"/>
                      <a:pt x="11" y="18346"/>
                    </a:cubicBezTo>
                    <a:cubicBezTo>
                      <a:pt x="15" y="18346"/>
                      <a:pt x="19" y="18349"/>
                      <a:pt x="19" y="18354"/>
                    </a:cubicBezTo>
                    <a:cubicBezTo>
                      <a:pt x="19" y="18358"/>
                      <a:pt x="15" y="18362"/>
                      <a:pt x="11" y="18362"/>
                    </a:cubicBezTo>
                    <a:cubicBezTo>
                      <a:pt x="6" y="18362"/>
                      <a:pt x="3" y="18358"/>
                      <a:pt x="3" y="18354"/>
                    </a:cubicBezTo>
                    <a:close/>
                    <a:moveTo>
                      <a:pt x="3" y="18322"/>
                    </a:moveTo>
                    <a:lnTo>
                      <a:pt x="3" y="18322"/>
                    </a:lnTo>
                    <a:cubicBezTo>
                      <a:pt x="3" y="18317"/>
                      <a:pt x="6" y="18314"/>
                      <a:pt x="11" y="18314"/>
                    </a:cubicBezTo>
                    <a:cubicBezTo>
                      <a:pt x="15" y="18314"/>
                      <a:pt x="19" y="18317"/>
                      <a:pt x="19" y="18322"/>
                    </a:cubicBezTo>
                    <a:cubicBezTo>
                      <a:pt x="19" y="18326"/>
                      <a:pt x="15" y="18330"/>
                      <a:pt x="11" y="18330"/>
                    </a:cubicBezTo>
                    <a:cubicBezTo>
                      <a:pt x="6" y="18330"/>
                      <a:pt x="3" y="18326"/>
                      <a:pt x="3" y="18322"/>
                    </a:cubicBezTo>
                    <a:close/>
                    <a:moveTo>
                      <a:pt x="3" y="18290"/>
                    </a:moveTo>
                    <a:lnTo>
                      <a:pt x="3" y="18290"/>
                    </a:lnTo>
                    <a:cubicBezTo>
                      <a:pt x="3" y="18285"/>
                      <a:pt x="6" y="18282"/>
                      <a:pt x="11" y="18282"/>
                    </a:cubicBezTo>
                    <a:cubicBezTo>
                      <a:pt x="15" y="18282"/>
                      <a:pt x="19" y="18285"/>
                      <a:pt x="19" y="18290"/>
                    </a:cubicBezTo>
                    <a:cubicBezTo>
                      <a:pt x="19" y="18294"/>
                      <a:pt x="15" y="18298"/>
                      <a:pt x="11" y="18298"/>
                    </a:cubicBezTo>
                    <a:cubicBezTo>
                      <a:pt x="6" y="18298"/>
                      <a:pt x="3" y="18294"/>
                      <a:pt x="3" y="18290"/>
                    </a:cubicBezTo>
                    <a:close/>
                    <a:moveTo>
                      <a:pt x="3" y="18258"/>
                    </a:moveTo>
                    <a:lnTo>
                      <a:pt x="3" y="18258"/>
                    </a:lnTo>
                    <a:cubicBezTo>
                      <a:pt x="3" y="18253"/>
                      <a:pt x="6" y="18250"/>
                      <a:pt x="11" y="18250"/>
                    </a:cubicBezTo>
                    <a:cubicBezTo>
                      <a:pt x="15" y="18250"/>
                      <a:pt x="19" y="18253"/>
                      <a:pt x="19" y="18258"/>
                    </a:cubicBezTo>
                    <a:cubicBezTo>
                      <a:pt x="19" y="18262"/>
                      <a:pt x="15" y="18266"/>
                      <a:pt x="11" y="18266"/>
                    </a:cubicBezTo>
                    <a:cubicBezTo>
                      <a:pt x="6" y="18266"/>
                      <a:pt x="3" y="18262"/>
                      <a:pt x="3" y="18258"/>
                    </a:cubicBezTo>
                    <a:close/>
                    <a:moveTo>
                      <a:pt x="3" y="18226"/>
                    </a:moveTo>
                    <a:lnTo>
                      <a:pt x="3" y="18226"/>
                    </a:lnTo>
                    <a:cubicBezTo>
                      <a:pt x="3" y="18221"/>
                      <a:pt x="6" y="18218"/>
                      <a:pt x="11" y="18218"/>
                    </a:cubicBezTo>
                    <a:cubicBezTo>
                      <a:pt x="15" y="18218"/>
                      <a:pt x="19" y="18221"/>
                      <a:pt x="19" y="18226"/>
                    </a:cubicBezTo>
                    <a:cubicBezTo>
                      <a:pt x="19" y="18230"/>
                      <a:pt x="15" y="18234"/>
                      <a:pt x="11" y="18234"/>
                    </a:cubicBezTo>
                    <a:cubicBezTo>
                      <a:pt x="6" y="18234"/>
                      <a:pt x="3" y="18230"/>
                      <a:pt x="3" y="18226"/>
                    </a:cubicBezTo>
                    <a:close/>
                    <a:moveTo>
                      <a:pt x="3" y="18194"/>
                    </a:moveTo>
                    <a:lnTo>
                      <a:pt x="3" y="18194"/>
                    </a:lnTo>
                    <a:cubicBezTo>
                      <a:pt x="3" y="18189"/>
                      <a:pt x="6" y="18186"/>
                      <a:pt x="11" y="18186"/>
                    </a:cubicBezTo>
                    <a:cubicBezTo>
                      <a:pt x="15" y="18186"/>
                      <a:pt x="19" y="18189"/>
                      <a:pt x="19" y="18194"/>
                    </a:cubicBezTo>
                    <a:cubicBezTo>
                      <a:pt x="19" y="18198"/>
                      <a:pt x="15" y="18202"/>
                      <a:pt x="11" y="18202"/>
                    </a:cubicBezTo>
                    <a:cubicBezTo>
                      <a:pt x="6" y="18202"/>
                      <a:pt x="3" y="18198"/>
                      <a:pt x="3" y="18194"/>
                    </a:cubicBezTo>
                    <a:close/>
                    <a:moveTo>
                      <a:pt x="3" y="18162"/>
                    </a:moveTo>
                    <a:lnTo>
                      <a:pt x="3" y="18162"/>
                    </a:lnTo>
                    <a:cubicBezTo>
                      <a:pt x="3" y="18157"/>
                      <a:pt x="6" y="18154"/>
                      <a:pt x="11" y="18154"/>
                    </a:cubicBezTo>
                    <a:cubicBezTo>
                      <a:pt x="15" y="18154"/>
                      <a:pt x="19" y="18157"/>
                      <a:pt x="19" y="18162"/>
                    </a:cubicBezTo>
                    <a:cubicBezTo>
                      <a:pt x="19" y="18166"/>
                      <a:pt x="15" y="18170"/>
                      <a:pt x="11" y="18170"/>
                    </a:cubicBezTo>
                    <a:cubicBezTo>
                      <a:pt x="6" y="18170"/>
                      <a:pt x="3" y="18166"/>
                      <a:pt x="3" y="18162"/>
                    </a:cubicBezTo>
                    <a:close/>
                    <a:moveTo>
                      <a:pt x="3" y="18130"/>
                    </a:moveTo>
                    <a:lnTo>
                      <a:pt x="3" y="18130"/>
                    </a:lnTo>
                    <a:cubicBezTo>
                      <a:pt x="3" y="18125"/>
                      <a:pt x="6" y="18122"/>
                      <a:pt x="11" y="18122"/>
                    </a:cubicBezTo>
                    <a:cubicBezTo>
                      <a:pt x="15" y="18122"/>
                      <a:pt x="19" y="18125"/>
                      <a:pt x="19" y="18130"/>
                    </a:cubicBezTo>
                    <a:cubicBezTo>
                      <a:pt x="19" y="18134"/>
                      <a:pt x="15" y="18138"/>
                      <a:pt x="11" y="18138"/>
                    </a:cubicBezTo>
                    <a:cubicBezTo>
                      <a:pt x="6" y="18138"/>
                      <a:pt x="3" y="18134"/>
                      <a:pt x="3" y="18130"/>
                    </a:cubicBezTo>
                    <a:close/>
                    <a:moveTo>
                      <a:pt x="3" y="18098"/>
                    </a:moveTo>
                    <a:lnTo>
                      <a:pt x="3" y="18098"/>
                    </a:lnTo>
                    <a:cubicBezTo>
                      <a:pt x="3" y="18093"/>
                      <a:pt x="6" y="18090"/>
                      <a:pt x="11" y="18090"/>
                    </a:cubicBezTo>
                    <a:cubicBezTo>
                      <a:pt x="15" y="18090"/>
                      <a:pt x="19" y="18093"/>
                      <a:pt x="19" y="18098"/>
                    </a:cubicBezTo>
                    <a:cubicBezTo>
                      <a:pt x="19" y="18102"/>
                      <a:pt x="15" y="18106"/>
                      <a:pt x="11" y="18106"/>
                    </a:cubicBezTo>
                    <a:cubicBezTo>
                      <a:pt x="6" y="18106"/>
                      <a:pt x="3" y="18102"/>
                      <a:pt x="3" y="18098"/>
                    </a:cubicBezTo>
                    <a:close/>
                    <a:moveTo>
                      <a:pt x="3" y="18066"/>
                    </a:moveTo>
                    <a:lnTo>
                      <a:pt x="3" y="18066"/>
                    </a:lnTo>
                    <a:cubicBezTo>
                      <a:pt x="3" y="18061"/>
                      <a:pt x="6" y="18058"/>
                      <a:pt x="11" y="18058"/>
                    </a:cubicBezTo>
                    <a:cubicBezTo>
                      <a:pt x="15" y="18058"/>
                      <a:pt x="19" y="18061"/>
                      <a:pt x="19" y="18066"/>
                    </a:cubicBezTo>
                    <a:cubicBezTo>
                      <a:pt x="19" y="18070"/>
                      <a:pt x="15" y="18074"/>
                      <a:pt x="11" y="18074"/>
                    </a:cubicBezTo>
                    <a:cubicBezTo>
                      <a:pt x="6" y="18074"/>
                      <a:pt x="3" y="18070"/>
                      <a:pt x="3" y="18066"/>
                    </a:cubicBezTo>
                    <a:close/>
                    <a:moveTo>
                      <a:pt x="3" y="18034"/>
                    </a:moveTo>
                    <a:lnTo>
                      <a:pt x="3" y="18034"/>
                    </a:lnTo>
                    <a:cubicBezTo>
                      <a:pt x="3" y="18029"/>
                      <a:pt x="6" y="18026"/>
                      <a:pt x="11" y="18026"/>
                    </a:cubicBezTo>
                    <a:cubicBezTo>
                      <a:pt x="15" y="18026"/>
                      <a:pt x="19" y="18029"/>
                      <a:pt x="19" y="18034"/>
                    </a:cubicBezTo>
                    <a:cubicBezTo>
                      <a:pt x="19" y="18038"/>
                      <a:pt x="15" y="18042"/>
                      <a:pt x="11" y="18042"/>
                    </a:cubicBezTo>
                    <a:cubicBezTo>
                      <a:pt x="6" y="18042"/>
                      <a:pt x="3" y="18038"/>
                      <a:pt x="3" y="18034"/>
                    </a:cubicBezTo>
                    <a:close/>
                    <a:moveTo>
                      <a:pt x="3" y="18002"/>
                    </a:moveTo>
                    <a:lnTo>
                      <a:pt x="3" y="18002"/>
                    </a:lnTo>
                    <a:cubicBezTo>
                      <a:pt x="3" y="17997"/>
                      <a:pt x="6" y="17994"/>
                      <a:pt x="11" y="17994"/>
                    </a:cubicBezTo>
                    <a:cubicBezTo>
                      <a:pt x="15" y="17994"/>
                      <a:pt x="19" y="17997"/>
                      <a:pt x="19" y="18002"/>
                    </a:cubicBezTo>
                    <a:cubicBezTo>
                      <a:pt x="19" y="18006"/>
                      <a:pt x="15" y="18010"/>
                      <a:pt x="11" y="18010"/>
                    </a:cubicBezTo>
                    <a:cubicBezTo>
                      <a:pt x="6" y="18010"/>
                      <a:pt x="3" y="18006"/>
                      <a:pt x="3" y="18002"/>
                    </a:cubicBezTo>
                    <a:close/>
                    <a:moveTo>
                      <a:pt x="3" y="17970"/>
                    </a:moveTo>
                    <a:lnTo>
                      <a:pt x="3" y="17970"/>
                    </a:lnTo>
                    <a:cubicBezTo>
                      <a:pt x="3" y="17965"/>
                      <a:pt x="6" y="17962"/>
                      <a:pt x="11" y="17962"/>
                    </a:cubicBezTo>
                    <a:cubicBezTo>
                      <a:pt x="15" y="17962"/>
                      <a:pt x="19" y="17965"/>
                      <a:pt x="19" y="17970"/>
                    </a:cubicBezTo>
                    <a:cubicBezTo>
                      <a:pt x="19" y="17974"/>
                      <a:pt x="15" y="17978"/>
                      <a:pt x="11" y="17978"/>
                    </a:cubicBezTo>
                    <a:cubicBezTo>
                      <a:pt x="6" y="17978"/>
                      <a:pt x="3" y="17974"/>
                      <a:pt x="3" y="17970"/>
                    </a:cubicBezTo>
                    <a:close/>
                    <a:moveTo>
                      <a:pt x="3" y="17938"/>
                    </a:moveTo>
                    <a:lnTo>
                      <a:pt x="3" y="17938"/>
                    </a:lnTo>
                    <a:cubicBezTo>
                      <a:pt x="3" y="17933"/>
                      <a:pt x="6" y="17930"/>
                      <a:pt x="11" y="17930"/>
                    </a:cubicBezTo>
                    <a:cubicBezTo>
                      <a:pt x="15" y="17930"/>
                      <a:pt x="19" y="17933"/>
                      <a:pt x="19" y="17938"/>
                    </a:cubicBezTo>
                    <a:cubicBezTo>
                      <a:pt x="19" y="17942"/>
                      <a:pt x="15" y="17946"/>
                      <a:pt x="11" y="17946"/>
                    </a:cubicBezTo>
                    <a:cubicBezTo>
                      <a:pt x="6" y="17946"/>
                      <a:pt x="3" y="17942"/>
                      <a:pt x="3" y="17938"/>
                    </a:cubicBezTo>
                    <a:close/>
                    <a:moveTo>
                      <a:pt x="3" y="17906"/>
                    </a:moveTo>
                    <a:lnTo>
                      <a:pt x="3" y="17906"/>
                    </a:lnTo>
                    <a:cubicBezTo>
                      <a:pt x="3" y="17901"/>
                      <a:pt x="6" y="17898"/>
                      <a:pt x="11" y="17898"/>
                    </a:cubicBezTo>
                    <a:cubicBezTo>
                      <a:pt x="15" y="17898"/>
                      <a:pt x="19" y="17901"/>
                      <a:pt x="19" y="17906"/>
                    </a:cubicBezTo>
                    <a:cubicBezTo>
                      <a:pt x="19" y="17910"/>
                      <a:pt x="15" y="17914"/>
                      <a:pt x="11" y="17914"/>
                    </a:cubicBezTo>
                    <a:cubicBezTo>
                      <a:pt x="6" y="17914"/>
                      <a:pt x="3" y="17910"/>
                      <a:pt x="3" y="17906"/>
                    </a:cubicBezTo>
                    <a:close/>
                    <a:moveTo>
                      <a:pt x="3" y="17874"/>
                    </a:moveTo>
                    <a:lnTo>
                      <a:pt x="3" y="17874"/>
                    </a:lnTo>
                    <a:cubicBezTo>
                      <a:pt x="3" y="17869"/>
                      <a:pt x="6" y="17866"/>
                      <a:pt x="11" y="17866"/>
                    </a:cubicBezTo>
                    <a:cubicBezTo>
                      <a:pt x="15" y="17866"/>
                      <a:pt x="19" y="17869"/>
                      <a:pt x="19" y="17874"/>
                    </a:cubicBezTo>
                    <a:cubicBezTo>
                      <a:pt x="19" y="17878"/>
                      <a:pt x="15" y="17882"/>
                      <a:pt x="11" y="17882"/>
                    </a:cubicBezTo>
                    <a:cubicBezTo>
                      <a:pt x="6" y="17882"/>
                      <a:pt x="3" y="17878"/>
                      <a:pt x="3" y="17874"/>
                    </a:cubicBezTo>
                    <a:close/>
                    <a:moveTo>
                      <a:pt x="3" y="17842"/>
                    </a:moveTo>
                    <a:lnTo>
                      <a:pt x="3" y="17842"/>
                    </a:lnTo>
                    <a:cubicBezTo>
                      <a:pt x="3" y="17837"/>
                      <a:pt x="6" y="17834"/>
                      <a:pt x="11" y="17834"/>
                    </a:cubicBezTo>
                    <a:cubicBezTo>
                      <a:pt x="15" y="17834"/>
                      <a:pt x="19" y="17837"/>
                      <a:pt x="19" y="17842"/>
                    </a:cubicBezTo>
                    <a:cubicBezTo>
                      <a:pt x="19" y="17846"/>
                      <a:pt x="15" y="17850"/>
                      <a:pt x="11" y="17850"/>
                    </a:cubicBezTo>
                    <a:cubicBezTo>
                      <a:pt x="6" y="17850"/>
                      <a:pt x="3" y="17846"/>
                      <a:pt x="3" y="17842"/>
                    </a:cubicBezTo>
                    <a:close/>
                    <a:moveTo>
                      <a:pt x="3" y="17810"/>
                    </a:moveTo>
                    <a:lnTo>
                      <a:pt x="3" y="17810"/>
                    </a:lnTo>
                    <a:cubicBezTo>
                      <a:pt x="3" y="17805"/>
                      <a:pt x="6" y="17802"/>
                      <a:pt x="11" y="17802"/>
                    </a:cubicBezTo>
                    <a:cubicBezTo>
                      <a:pt x="15" y="17802"/>
                      <a:pt x="19" y="17805"/>
                      <a:pt x="19" y="17810"/>
                    </a:cubicBezTo>
                    <a:cubicBezTo>
                      <a:pt x="19" y="17814"/>
                      <a:pt x="15" y="17818"/>
                      <a:pt x="11" y="17818"/>
                    </a:cubicBezTo>
                    <a:cubicBezTo>
                      <a:pt x="6" y="17818"/>
                      <a:pt x="3" y="17814"/>
                      <a:pt x="3" y="17810"/>
                    </a:cubicBezTo>
                    <a:close/>
                    <a:moveTo>
                      <a:pt x="3" y="17778"/>
                    </a:moveTo>
                    <a:lnTo>
                      <a:pt x="3" y="17778"/>
                    </a:lnTo>
                    <a:cubicBezTo>
                      <a:pt x="3" y="17773"/>
                      <a:pt x="6" y="17770"/>
                      <a:pt x="11" y="17770"/>
                    </a:cubicBezTo>
                    <a:cubicBezTo>
                      <a:pt x="15" y="17770"/>
                      <a:pt x="19" y="17773"/>
                      <a:pt x="19" y="17778"/>
                    </a:cubicBezTo>
                    <a:cubicBezTo>
                      <a:pt x="19" y="17782"/>
                      <a:pt x="15" y="17786"/>
                      <a:pt x="11" y="17786"/>
                    </a:cubicBezTo>
                    <a:cubicBezTo>
                      <a:pt x="6" y="17786"/>
                      <a:pt x="3" y="17782"/>
                      <a:pt x="3" y="17778"/>
                    </a:cubicBezTo>
                    <a:close/>
                    <a:moveTo>
                      <a:pt x="3" y="17746"/>
                    </a:moveTo>
                    <a:lnTo>
                      <a:pt x="3" y="17746"/>
                    </a:lnTo>
                    <a:cubicBezTo>
                      <a:pt x="3" y="17741"/>
                      <a:pt x="6" y="17738"/>
                      <a:pt x="11" y="17738"/>
                    </a:cubicBezTo>
                    <a:cubicBezTo>
                      <a:pt x="15" y="17738"/>
                      <a:pt x="19" y="17741"/>
                      <a:pt x="19" y="17746"/>
                    </a:cubicBezTo>
                    <a:cubicBezTo>
                      <a:pt x="19" y="17750"/>
                      <a:pt x="15" y="17754"/>
                      <a:pt x="11" y="17754"/>
                    </a:cubicBezTo>
                    <a:cubicBezTo>
                      <a:pt x="6" y="17754"/>
                      <a:pt x="3" y="17750"/>
                      <a:pt x="3" y="17746"/>
                    </a:cubicBezTo>
                    <a:close/>
                    <a:moveTo>
                      <a:pt x="3" y="17714"/>
                    </a:moveTo>
                    <a:lnTo>
                      <a:pt x="3" y="17714"/>
                    </a:lnTo>
                    <a:cubicBezTo>
                      <a:pt x="3" y="17709"/>
                      <a:pt x="6" y="17706"/>
                      <a:pt x="11" y="17706"/>
                    </a:cubicBezTo>
                    <a:cubicBezTo>
                      <a:pt x="15" y="17706"/>
                      <a:pt x="19" y="17709"/>
                      <a:pt x="19" y="17714"/>
                    </a:cubicBezTo>
                    <a:cubicBezTo>
                      <a:pt x="19" y="17718"/>
                      <a:pt x="15" y="17722"/>
                      <a:pt x="11" y="17722"/>
                    </a:cubicBezTo>
                    <a:cubicBezTo>
                      <a:pt x="6" y="17722"/>
                      <a:pt x="3" y="17718"/>
                      <a:pt x="3" y="17714"/>
                    </a:cubicBezTo>
                    <a:close/>
                    <a:moveTo>
                      <a:pt x="3" y="17682"/>
                    </a:moveTo>
                    <a:lnTo>
                      <a:pt x="3" y="17682"/>
                    </a:lnTo>
                    <a:cubicBezTo>
                      <a:pt x="3" y="17677"/>
                      <a:pt x="6" y="17674"/>
                      <a:pt x="11" y="17674"/>
                    </a:cubicBezTo>
                    <a:cubicBezTo>
                      <a:pt x="15" y="17674"/>
                      <a:pt x="19" y="17677"/>
                      <a:pt x="19" y="17682"/>
                    </a:cubicBezTo>
                    <a:cubicBezTo>
                      <a:pt x="19" y="17686"/>
                      <a:pt x="15" y="17690"/>
                      <a:pt x="11" y="17690"/>
                    </a:cubicBezTo>
                    <a:cubicBezTo>
                      <a:pt x="6" y="17690"/>
                      <a:pt x="3" y="17686"/>
                      <a:pt x="3" y="17682"/>
                    </a:cubicBezTo>
                    <a:close/>
                    <a:moveTo>
                      <a:pt x="3" y="17650"/>
                    </a:moveTo>
                    <a:lnTo>
                      <a:pt x="3" y="17650"/>
                    </a:lnTo>
                    <a:cubicBezTo>
                      <a:pt x="3" y="17645"/>
                      <a:pt x="6" y="17642"/>
                      <a:pt x="11" y="17642"/>
                    </a:cubicBezTo>
                    <a:cubicBezTo>
                      <a:pt x="15" y="17642"/>
                      <a:pt x="19" y="17645"/>
                      <a:pt x="19" y="17650"/>
                    </a:cubicBezTo>
                    <a:cubicBezTo>
                      <a:pt x="19" y="17654"/>
                      <a:pt x="15" y="17658"/>
                      <a:pt x="11" y="17658"/>
                    </a:cubicBezTo>
                    <a:cubicBezTo>
                      <a:pt x="6" y="17658"/>
                      <a:pt x="3" y="17654"/>
                      <a:pt x="3" y="17650"/>
                    </a:cubicBezTo>
                    <a:close/>
                    <a:moveTo>
                      <a:pt x="3" y="17618"/>
                    </a:moveTo>
                    <a:lnTo>
                      <a:pt x="3" y="17618"/>
                    </a:lnTo>
                    <a:cubicBezTo>
                      <a:pt x="3" y="17613"/>
                      <a:pt x="6" y="17610"/>
                      <a:pt x="11" y="17610"/>
                    </a:cubicBezTo>
                    <a:cubicBezTo>
                      <a:pt x="15" y="17610"/>
                      <a:pt x="19" y="17613"/>
                      <a:pt x="19" y="17618"/>
                    </a:cubicBezTo>
                    <a:cubicBezTo>
                      <a:pt x="19" y="17622"/>
                      <a:pt x="15" y="17626"/>
                      <a:pt x="11" y="17626"/>
                    </a:cubicBezTo>
                    <a:cubicBezTo>
                      <a:pt x="6" y="17626"/>
                      <a:pt x="3" y="17622"/>
                      <a:pt x="3" y="17618"/>
                    </a:cubicBezTo>
                    <a:close/>
                    <a:moveTo>
                      <a:pt x="3" y="17586"/>
                    </a:moveTo>
                    <a:lnTo>
                      <a:pt x="3" y="17585"/>
                    </a:lnTo>
                    <a:cubicBezTo>
                      <a:pt x="3" y="17581"/>
                      <a:pt x="6" y="17577"/>
                      <a:pt x="11" y="17577"/>
                    </a:cubicBezTo>
                    <a:cubicBezTo>
                      <a:pt x="15" y="17577"/>
                      <a:pt x="19" y="17581"/>
                      <a:pt x="19" y="17585"/>
                    </a:cubicBezTo>
                    <a:lnTo>
                      <a:pt x="19" y="17586"/>
                    </a:lnTo>
                    <a:cubicBezTo>
                      <a:pt x="19" y="17590"/>
                      <a:pt x="15" y="17594"/>
                      <a:pt x="11" y="17594"/>
                    </a:cubicBezTo>
                    <a:cubicBezTo>
                      <a:pt x="6" y="17594"/>
                      <a:pt x="3" y="17590"/>
                      <a:pt x="3" y="17586"/>
                    </a:cubicBezTo>
                    <a:close/>
                    <a:moveTo>
                      <a:pt x="3" y="17553"/>
                    </a:moveTo>
                    <a:lnTo>
                      <a:pt x="3" y="17553"/>
                    </a:lnTo>
                    <a:cubicBezTo>
                      <a:pt x="3" y="17549"/>
                      <a:pt x="6" y="17545"/>
                      <a:pt x="11" y="17545"/>
                    </a:cubicBezTo>
                    <a:cubicBezTo>
                      <a:pt x="15" y="17545"/>
                      <a:pt x="19" y="17549"/>
                      <a:pt x="19" y="17553"/>
                    </a:cubicBezTo>
                    <a:cubicBezTo>
                      <a:pt x="19" y="17558"/>
                      <a:pt x="15" y="17561"/>
                      <a:pt x="11" y="17561"/>
                    </a:cubicBezTo>
                    <a:cubicBezTo>
                      <a:pt x="6" y="17561"/>
                      <a:pt x="3" y="17558"/>
                      <a:pt x="3" y="17553"/>
                    </a:cubicBezTo>
                    <a:close/>
                    <a:moveTo>
                      <a:pt x="3" y="17521"/>
                    </a:moveTo>
                    <a:lnTo>
                      <a:pt x="3" y="17521"/>
                    </a:lnTo>
                    <a:cubicBezTo>
                      <a:pt x="3" y="17517"/>
                      <a:pt x="6" y="17513"/>
                      <a:pt x="11" y="17513"/>
                    </a:cubicBezTo>
                    <a:cubicBezTo>
                      <a:pt x="15" y="17513"/>
                      <a:pt x="19" y="17517"/>
                      <a:pt x="19" y="17521"/>
                    </a:cubicBezTo>
                    <a:cubicBezTo>
                      <a:pt x="19" y="17526"/>
                      <a:pt x="15" y="17529"/>
                      <a:pt x="11" y="17529"/>
                    </a:cubicBezTo>
                    <a:cubicBezTo>
                      <a:pt x="6" y="17529"/>
                      <a:pt x="3" y="17526"/>
                      <a:pt x="3" y="17521"/>
                    </a:cubicBezTo>
                    <a:close/>
                    <a:moveTo>
                      <a:pt x="3" y="17489"/>
                    </a:moveTo>
                    <a:lnTo>
                      <a:pt x="3" y="17489"/>
                    </a:lnTo>
                    <a:cubicBezTo>
                      <a:pt x="3" y="17485"/>
                      <a:pt x="6" y="17481"/>
                      <a:pt x="11" y="17481"/>
                    </a:cubicBezTo>
                    <a:cubicBezTo>
                      <a:pt x="15" y="17481"/>
                      <a:pt x="19" y="17485"/>
                      <a:pt x="19" y="17489"/>
                    </a:cubicBezTo>
                    <a:cubicBezTo>
                      <a:pt x="19" y="17494"/>
                      <a:pt x="15" y="17497"/>
                      <a:pt x="11" y="17497"/>
                    </a:cubicBezTo>
                    <a:cubicBezTo>
                      <a:pt x="6" y="17497"/>
                      <a:pt x="3" y="17494"/>
                      <a:pt x="3" y="17489"/>
                    </a:cubicBezTo>
                    <a:close/>
                    <a:moveTo>
                      <a:pt x="3" y="17457"/>
                    </a:moveTo>
                    <a:lnTo>
                      <a:pt x="3" y="17457"/>
                    </a:lnTo>
                    <a:cubicBezTo>
                      <a:pt x="3" y="17453"/>
                      <a:pt x="6" y="17449"/>
                      <a:pt x="11" y="17449"/>
                    </a:cubicBezTo>
                    <a:cubicBezTo>
                      <a:pt x="15" y="17449"/>
                      <a:pt x="19" y="17453"/>
                      <a:pt x="19" y="17457"/>
                    </a:cubicBezTo>
                    <a:cubicBezTo>
                      <a:pt x="19" y="17462"/>
                      <a:pt x="15" y="17465"/>
                      <a:pt x="11" y="17465"/>
                    </a:cubicBezTo>
                    <a:cubicBezTo>
                      <a:pt x="6" y="17465"/>
                      <a:pt x="3" y="17462"/>
                      <a:pt x="3" y="17457"/>
                    </a:cubicBezTo>
                    <a:close/>
                    <a:moveTo>
                      <a:pt x="3" y="17425"/>
                    </a:moveTo>
                    <a:lnTo>
                      <a:pt x="3" y="17425"/>
                    </a:lnTo>
                    <a:cubicBezTo>
                      <a:pt x="3" y="17421"/>
                      <a:pt x="6" y="17417"/>
                      <a:pt x="11" y="17417"/>
                    </a:cubicBezTo>
                    <a:cubicBezTo>
                      <a:pt x="15" y="17417"/>
                      <a:pt x="19" y="17421"/>
                      <a:pt x="19" y="17425"/>
                    </a:cubicBezTo>
                    <a:cubicBezTo>
                      <a:pt x="19" y="17430"/>
                      <a:pt x="15" y="17433"/>
                      <a:pt x="11" y="17433"/>
                    </a:cubicBezTo>
                    <a:cubicBezTo>
                      <a:pt x="6" y="17433"/>
                      <a:pt x="3" y="17430"/>
                      <a:pt x="3" y="17425"/>
                    </a:cubicBezTo>
                    <a:close/>
                    <a:moveTo>
                      <a:pt x="3" y="17393"/>
                    </a:moveTo>
                    <a:lnTo>
                      <a:pt x="3" y="17393"/>
                    </a:lnTo>
                    <a:cubicBezTo>
                      <a:pt x="3" y="17389"/>
                      <a:pt x="6" y="17385"/>
                      <a:pt x="11" y="17385"/>
                    </a:cubicBezTo>
                    <a:cubicBezTo>
                      <a:pt x="15" y="17385"/>
                      <a:pt x="19" y="17389"/>
                      <a:pt x="19" y="17393"/>
                    </a:cubicBezTo>
                    <a:cubicBezTo>
                      <a:pt x="19" y="17398"/>
                      <a:pt x="15" y="17401"/>
                      <a:pt x="11" y="17401"/>
                    </a:cubicBezTo>
                    <a:cubicBezTo>
                      <a:pt x="6" y="17401"/>
                      <a:pt x="3" y="17398"/>
                      <a:pt x="3" y="17393"/>
                    </a:cubicBezTo>
                    <a:close/>
                    <a:moveTo>
                      <a:pt x="3" y="17361"/>
                    </a:moveTo>
                    <a:lnTo>
                      <a:pt x="3" y="17361"/>
                    </a:lnTo>
                    <a:cubicBezTo>
                      <a:pt x="3" y="17357"/>
                      <a:pt x="6" y="17353"/>
                      <a:pt x="11" y="17353"/>
                    </a:cubicBezTo>
                    <a:cubicBezTo>
                      <a:pt x="15" y="17353"/>
                      <a:pt x="19" y="17357"/>
                      <a:pt x="19" y="17361"/>
                    </a:cubicBezTo>
                    <a:cubicBezTo>
                      <a:pt x="19" y="17366"/>
                      <a:pt x="15" y="17369"/>
                      <a:pt x="11" y="17369"/>
                    </a:cubicBezTo>
                    <a:cubicBezTo>
                      <a:pt x="6" y="17369"/>
                      <a:pt x="3" y="17366"/>
                      <a:pt x="3" y="17361"/>
                    </a:cubicBezTo>
                    <a:close/>
                    <a:moveTo>
                      <a:pt x="3" y="17329"/>
                    </a:moveTo>
                    <a:lnTo>
                      <a:pt x="3" y="17329"/>
                    </a:lnTo>
                    <a:cubicBezTo>
                      <a:pt x="3" y="17325"/>
                      <a:pt x="6" y="17321"/>
                      <a:pt x="11" y="17321"/>
                    </a:cubicBezTo>
                    <a:cubicBezTo>
                      <a:pt x="15" y="17321"/>
                      <a:pt x="19" y="17325"/>
                      <a:pt x="19" y="17329"/>
                    </a:cubicBezTo>
                    <a:cubicBezTo>
                      <a:pt x="19" y="17334"/>
                      <a:pt x="15" y="17337"/>
                      <a:pt x="11" y="17337"/>
                    </a:cubicBezTo>
                    <a:cubicBezTo>
                      <a:pt x="6" y="17337"/>
                      <a:pt x="3" y="17334"/>
                      <a:pt x="3" y="17329"/>
                    </a:cubicBezTo>
                    <a:close/>
                    <a:moveTo>
                      <a:pt x="3" y="17297"/>
                    </a:moveTo>
                    <a:lnTo>
                      <a:pt x="3" y="17297"/>
                    </a:lnTo>
                    <a:cubicBezTo>
                      <a:pt x="3" y="17293"/>
                      <a:pt x="6" y="17289"/>
                      <a:pt x="11" y="17289"/>
                    </a:cubicBezTo>
                    <a:cubicBezTo>
                      <a:pt x="15" y="17289"/>
                      <a:pt x="19" y="17293"/>
                      <a:pt x="19" y="17297"/>
                    </a:cubicBezTo>
                    <a:cubicBezTo>
                      <a:pt x="19" y="17302"/>
                      <a:pt x="15" y="17305"/>
                      <a:pt x="11" y="17305"/>
                    </a:cubicBezTo>
                    <a:cubicBezTo>
                      <a:pt x="6" y="17305"/>
                      <a:pt x="3" y="17302"/>
                      <a:pt x="3" y="17297"/>
                    </a:cubicBezTo>
                    <a:close/>
                    <a:moveTo>
                      <a:pt x="3" y="17265"/>
                    </a:moveTo>
                    <a:lnTo>
                      <a:pt x="3" y="17265"/>
                    </a:lnTo>
                    <a:cubicBezTo>
                      <a:pt x="3" y="17261"/>
                      <a:pt x="7" y="17257"/>
                      <a:pt x="11" y="17257"/>
                    </a:cubicBezTo>
                    <a:cubicBezTo>
                      <a:pt x="15" y="17257"/>
                      <a:pt x="19" y="17261"/>
                      <a:pt x="19" y="17265"/>
                    </a:cubicBezTo>
                    <a:cubicBezTo>
                      <a:pt x="19" y="17270"/>
                      <a:pt x="15" y="17273"/>
                      <a:pt x="11" y="17273"/>
                    </a:cubicBezTo>
                    <a:cubicBezTo>
                      <a:pt x="7" y="17273"/>
                      <a:pt x="3" y="17270"/>
                      <a:pt x="3" y="17265"/>
                    </a:cubicBezTo>
                    <a:close/>
                    <a:moveTo>
                      <a:pt x="3" y="17233"/>
                    </a:moveTo>
                    <a:lnTo>
                      <a:pt x="3" y="17233"/>
                    </a:lnTo>
                    <a:cubicBezTo>
                      <a:pt x="3" y="17229"/>
                      <a:pt x="7" y="17225"/>
                      <a:pt x="11" y="17225"/>
                    </a:cubicBezTo>
                    <a:cubicBezTo>
                      <a:pt x="15" y="17225"/>
                      <a:pt x="19" y="17229"/>
                      <a:pt x="19" y="17233"/>
                    </a:cubicBezTo>
                    <a:cubicBezTo>
                      <a:pt x="19" y="17238"/>
                      <a:pt x="15" y="17241"/>
                      <a:pt x="11" y="17241"/>
                    </a:cubicBezTo>
                    <a:cubicBezTo>
                      <a:pt x="7" y="17241"/>
                      <a:pt x="3" y="17238"/>
                      <a:pt x="3" y="17233"/>
                    </a:cubicBezTo>
                    <a:close/>
                    <a:moveTo>
                      <a:pt x="3" y="17201"/>
                    </a:moveTo>
                    <a:lnTo>
                      <a:pt x="3" y="17201"/>
                    </a:lnTo>
                    <a:cubicBezTo>
                      <a:pt x="3" y="17197"/>
                      <a:pt x="7" y="17193"/>
                      <a:pt x="11" y="17193"/>
                    </a:cubicBezTo>
                    <a:cubicBezTo>
                      <a:pt x="15" y="17193"/>
                      <a:pt x="19" y="17197"/>
                      <a:pt x="19" y="17201"/>
                    </a:cubicBezTo>
                    <a:cubicBezTo>
                      <a:pt x="19" y="17206"/>
                      <a:pt x="15" y="17209"/>
                      <a:pt x="11" y="17209"/>
                    </a:cubicBezTo>
                    <a:cubicBezTo>
                      <a:pt x="7" y="17209"/>
                      <a:pt x="3" y="17206"/>
                      <a:pt x="3" y="17201"/>
                    </a:cubicBezTo>
                    <a:close/>
                    <a:moveTo>
                      <a:pt x="3" y="17169"/>
                    </a:moveTo>
                    <a:lnTo>
                      <a:pt x="3" y="17169"/>
                    </a:lnTo>
                    <a:cubicBezTo>
                      <a:pt x="3" y="17165"/>
                      <a:pt x="7" y="17161"/>
                      <a:pt x="11" y="17161"/>
                    </a:cubicBezTo>
                    <a:cubicBezTo>
                      <a:pt x="15" y="17161"/>
                      <a:pt x="19" y="17165"/>
                      <a:pt x="19" y="17169"/>
                    </a:cubicBezTo>
                    <a:cubicBezTo>
                      <a:pt x="19" y="17174"/>
                      <a:pt x="15" y="17177"/>
                      <a:pt x="11" y="17177"/>
                    </a:cubicBezTo>
                    <a:cubicBezTo>
                      <a:pt x="7" y="17177"/>
                      <a:pt x="3" y="17174"/>
                      <a:pt x="3" y="17169"/>
                    </a:cubicBezTo>
                    <a:close/>
                    <a:moveTo>
                      <a:pt x="3" y="17137"/>
                    </a:moveTo>
                    <a:lnTo>
                      <a:pt x="3" y="17137"/>
                    </a:lnTo>
                    <a:cubicBezTo>
                      <a:pt x="3" y="17133"/>
                      <a:pt x="7" y="17129"/>
                      <a:pt x="11" y="17129"/>
                    </a:cubicBezTo>
                    <a:cubicBezTo>
                      <a:pt x="15" y="17129"/>
                      <a:pt x="19" y="17133"/>
                      <a:pt x="19" y="17137"/>
                    </a:cubicBezTo>
                    <a:cubicBezTo>
                      <a:pt x="19" y="17142"/>
                      <a:pt x="15" y="17145"/>
                      <a:pt x="11" y="17145"/>
                    </a:cubicBezTo>
                    <a:cubicBezTo>
                      <a:pt x="7" y="17145"/>
                      <a:pt x="3" y="17142"/>
                      <a:pt x="3" y="17137"/>
                    </a:cubicBezTo>
                    <a:close/>
                    <a:moveTo>
                      <a:pt x="3" y="17105"/>
                    </a:moveTo>
                    <a:lnTo>
                      <a:pt x="3" y="17105"/>
                    </a:lnTo>
                    <a:cubicBezTo>
                      <a:pt x="3" y="17101"/>
                      <a:pt x="7" y="17097"/>
                      <a:pt x="11" y="17097"/>
                    </a:cubicBezTo>
                    <a:cubicBezTo>
                      <a:pt x="15" y="17097"/>
                      <a:pt x="19" y="17101"/>
                      <a:pt x="19" y="17105"/>
                    </a:cubicBezTo>
                    <a:cubicBezTo>
                      <a:pt x="19" y="17110"/>
                      <a:pt x="15" y="17113"/>
                      <a:pt x="11" y="17113"/>
                    </a:cubicBezTo>
                    <a:cubicBezTo>
                      <a:pt x="7" y="17113"/>
                      <a:pt x="3" y="17110"/>
                      <a:pt x="3" y="17105"/>
                    </a:cubicBezTo>
                    <a:close/>
                    <a:moveTo>
                      <a:pt x="3" y="17073"/>
                    </a:moveTo>
                    <a:lnTo>
                      <a:pt x="3" y="17073"/>
                    </a:lnTo>
                    <a:cubicBezTo>
                      <a:pt x="3" y="17069"/>
                      <a:pt x="7" y="17065"/>
                      <a:pt x="11" y="17065"/>
                    </a:cubicBezTo>
                    <a:cubicBezTo>
                      <a:pt x="15" y="17065"/>
                      <a:pt x="19" y="17069"/>
                      <a:pt x="19" y="17073"/>
                    </a:cubicBezTo>
                    <a:cubicBezTo>
                      <a:pt x="19" y="17078"/>
                      <a:pt x="15" y="17081"/>
                      <a:pt x="11" y="17081"/>
                    </a:cubicBezTo>
                    <a:cubicBezTo>
                      <a:pt x="7" y="17081"/>
                      <a:pt x="3" y="17078"/>
                      <a:pt x="3" y="17073"/>
                    </a:cubicBezTo>
                    <a:close/>
                    <a:moveTo>
                      <a:pt x="3" y="17041"/>
                    </a:moveTo>
                    <a:lnTo>
                      <a:pt x="3" y="17041"/>
                    </a:lnTo>
                    <a:cubicBezTo>
                      <a:pt x="3" y="17037"/>
                      <a:pt x="7" y="17033"/>
                      <a:pt x="11" y="17033"/>
                    </a:cubicBezTo>
                    <a:cubicBezTo>
                      <a:pt x="15" y="17033"/>
                      <a:pt x="19" y="17037"/>
                      <a:pt x="19" y="17041"/>
                    </a:cubicBezTo>
                    <a:cubicBezTo>
                      <a:pt x="19" y="17046"/>
                      <a:pt x="15" y="17049"/>
                      <a:pt x="11" y="17049"/>
                    </a:cubicBezTo>
                    <a:cubicBezTo>
                      <a:pt x="7" y="17049"/>
                      <a:pt x="3" y="17046"/>
                      <a:pt x="3" y="17041"/>
                    </a:cubicBezTo>
                    <a:close/>
                    <a:moveTo>
                      <a:pt x="3" y="17009"/>
                    </a:moveTo>
                    <a:lnTo>
                      <a:pt x="3" y="17009"/>
                    </a:lnTo>
                    <a:cubicBezTo>
                      <a:pt x="3" y="17005"/>
                      <a:pt x="7" y="17001"/>
                      <a:pt x="11" y="17001"/>
                    </a:cubicBezTo>
                    <a:cubicBezTo>
                      <a:pt x="15" y="17001"/>
                      <a:pt x="19" y="17005"/>
                      <a:pt x="19" y="17009"/>
                    </a:cubicBezTo>
                    <a:cubicBezTo>
                      <a:pt x="19" y="17014"/>
                      <a:pt x="15" y="17017"/>
                      <a:pt x="11" y="17017"/>
                    </a:cubicBezTo>
                    <a:cubicBezTo>
                      <a:pt x="7" y="17017"/>
                      <a:pt x="3" y="17014"/>
                      <a:pt x="3" y="17009"/>
                    </a:cubicBezTo>
                    <a:close/>
                    <a:moveTo>
                      <a:pt x="3" y="16977"/>
                    </a:moveTo>
                    <a:lnTo>
                      <a:pt x="3" y="16977"/>
                    </a:lnTo>
                    <a:cubicBezTo>
                      <a:pt x="3" y="16973"/>
                      <a:pt x="7" y="16969"/>
                      <a:pt x="11" y="16969"/>
                    </a:cubicBezTo>
                    <a:cubicBezTo>
                      <a:pt x="15" y="16969"/>
                      <a:pt x="19" y="16973"/>
                      <a:pt x="19" y="16977"/>
                    </a:cubicBezTo>
                    <a:cubicBezTo>
                      <a:pt x="19" y="16982"/>
                      <a:pt x="15" y="16985"/>
                      <a:pt x="11" y="16985"/>
                    </a:cubicBezTo>
                    <a:cubicBezTo>
                      <a:pt x="7" y="16985"/>
                      <a:pt x="3" y="16982"/>
                      <a:pt x="3" y="16977"/>
                    </a:cubicBezTo>
                    <a:close/>
                    <a:moveTo>
                      <a:pt x="3" y="16945"/>
                    </a:moveTo>
                    <a:lnTo>
                      <a:pt x="3" y="16945"/>
                    </a:lnTo>
                    <a:cubicBezTo>
                      <a:pt x="3" y="16941"/>
                      <a:pt x="7" y="16937"/>
                      <a:pt x="11" y="16937"/>
                    </a:cubicBezTo>
                    <a:cubicBezTo>
                      <a:pt x="15" y="16937"/>
                      <a:pt x="19" y="16941"/>
                      <a:pt x="19" y="16945"/>
                    </a:cubicBezTo>
                    <a:cubicBezTo>
                      <a:pt x="19" y="16950"/>
                      <a:pt x="15" y="16953"/>
                      <a:pt x="11" y="16953"/>
                    </a:cubicBezTo>
                    <a:cubicBezTo>
                      <a:pt x="7" y="16953"/>
                      <a:pt x="3" y="16950"/>
                      <a:pt x="3" y="16945"/>
                    </a:cubicBezTo>
                    <a:close/>
                    <a:moveTo>
                      <a:pt x="3" y="16913"/>
                    </a:moveTo>
                    <a:lnTo>
                      <a:pt x="3" y="16913"/>
                    </a:lnTo>
                    <a:cubicBezTo>
                      <a:pt x="3" y="16909"/>
                      <a:pt x="7" y="16905"/>
                      <a:pt x="11" y="16905"/>
                    </a:cubicBezTo>
                    <a:cubicBezTo>
                      <a:pt x="15" y="16905"/>
                      <a:pt x="19" y="16909"/>
                      <a:pt x="19" y="16913"/>
                    </a:cubicBezTo>
                    <a:cubicBezTo>
                      <a:pt x="19" y="16918"/>
                      <a:pt x="15" y="16921"/>
                      <a:pt x="11" y="16921"/>
                    </a:cubicBezTo>
                    <a:cubicBezTo>
                      <a:pt x="7" y="16921"/>
                      <a:pt x="3" y="16918"/>
                      <a:pt x="3" y="16913"/>
                    </a:cubicBezTo>
                    <a:close/>
                    <a:moveTo>
                      <a:pt x="3" y="16881"/>
                    </a:moveTo>
                    <a:lnTo>
                      <a:pt x="3" y="16881"/>
                    </a:lnTo>
                    <a:cubicBezTo>
                      <a:pt x="3" y="16877"/>
                      <a:pt x="7" y="16873"/>
                      <a:pt x="11" y="16873"/>
                    </a:cubicBezTo>
                    <a:cubicBezTo>
                      <a:pt x="15" y="16873"/>
                      <a:pt x="19" y="16877"/>
                      <a:pt x="19" y="16881"/>
                    </a:cubicBezTo>
                    <a:cubicBezTo>
                      <a:pt x="19" y="16886"/>
                      <a:pt x="15" y="16889"/>
                      <a:pt x="11" y="16889"/>
                    </a:cubicBezTo>
                    <a:cubicBezTo>
                      <a:pt x="7" y="16889"/>
                      <a:pt x="3" y="16886"/>
                      <a:pt x="3" y="16881"/>
                    </a:cubicBezTo>
                    <a:close/>
                    <a:moveTo>
                      <a:pt x="3" y="16849"/>
                    </a:moveTo>
                    <a:lnTo>
                      <a:pt x="3" y="16849"/>
                    </a:lnTo>
                    <a:cubicBezTo>
                      <a:pt x="3" y="16845"/>
                      <a:pt x="7" y="16841"/>
                      <a:pt x="11" y="16841"/>
                    </a:cubicBezTo>
                    <a:cubicBezTo>
                      <a:pt x="15" y="16841"/>
                      <a:pt x="19" y="16845"/>
                      <a:pt x="19" y="16849"/>
                    </a:cubicBezTo>
                    <a:cubicBezTo>
                      <a:pt x="19" y="16854"/>
                      <a:pt x="15" y="16857"/>
                      <a:pt x="11" y="16857"/>
                    </a:cubicBezTo>
                    <a:cubicBezTo>
                      <a:pt x="7" y="16857"/>
                      <a:pt x="3" y="16854"/>
                      <a:pt x="3" y="16849"/>
                    </a:cubicBezTo>
                    <a:close/>
                    <a:moveTo>
                      <a:pt x="3" y="16817"/>
                    </a:moveTo>
                    <a:lnTo>
                      <a:pt x="3" y="16817"/>
                    </a:lnTo>
                    <a:cubicBezTo>
                      <a:pt x="3" y="16813"/>
                      <a:pt x="7" y="16809"/>
                      <a:pt x="11" y="16809"/>
                    </a:cubicBezTo>
                    <a:cubicBezTo>
                      <a:pt x="15" y="16809"/>
                      <a:pt x="19" y="16813"/>
                      <a:pt x="19" y="16817"/>
                    </a:cubicBezTo>
                    <a:cubicBezTo>
                      <a:pt x="19" y="16822"/>
                      <a:pt x="15" y="16825"/>
                      <a:pt x="11" y="16825"/>
                    </a:cubicBezTo>
                    <a:cubicBezTo>
                      <a:pt x="7" y="16825"/>
                      <a:pt x="3" y="16822"/>
                      <a:pt x="3" y="16817"/>
                    </a:cubicBezTo>
                    <a:close/>
                    <a:moveTo>
                      <a:pt x="3" y="16785"/>
                    </a:moveTo>
                    <a:lnTo>
                      <a:pt x="3" y="16785"/>
                    </a:lnTo>
                    <a:cubicBezTo>
                      <a:pt x="3" y="16781"/>
                      <a:pt x="7" y="16777"/>
                      <a:pt x="11" y="16777"/>
                    </a:cubicBezTo>
                    <a:cubicBezTo>
                      <a:pt x="15" y="16777"/>
                      <a:pt x="19" y="16781"/>
                      <a:pt x="19" y="16785"/>
                    </a:cubicBezTo>
                    <a:cubicBezTo>
                      <a:pt x="19" y="16789"/>
                      <a:pt x="15" y="16793"/>
                      <a:pt x="11" y="16793"/>
                    </a:cubicBezTo>
                    <a:cubicBezTo>
                      <a:pt x="7" y="16793"/>
                      <a:pt x="3" y="16789"/>
                      <a:pt x="3" y="16785"/>
                    </a:cubicBezTo>
                    <a:close/>
                    <a:moveTo>
                      <a:pt x="3" y="16753"/>
                    </a:moveTo>
                    <a:lnTo>
                      <a:pt x="3" y="16753"/>
                    </a:lnTo>
                    <a:cubicBezTo>
                      <a:pt x="3" y="16749"/>
                      <a:pt x="7" y="16745"/>
                      <a:pt x="11" y="16745"/>
                    </a:cubicBezTo>
                    <a:cubicBezTo>
                      <a:pt x="15" y="16745"/>
                      <a:pt x="19" y="16749"/>
                      <a:pt x="19" y="16753"/>
                    </a:cubicBezTo>
                    <a:cubicBezTo>
                      <a:pt x="19" y="16757"/>
                      <a:pt x="15" y="16761"/>
                      <a:pt x="11" y="16761"/>
                    </a:cubicBezTo>
                    <a:cubicBezTo>
                      <a:pt x="7" y="16761"/>
                      <a:pt x="3" y="16757"/>
                      <a:pt x="3" y="16753"/>
                    </a:cubicBezTo>
                    <a:close/>
                    <a:moveTo>
                      <a:pt x="3" y="16721"/>
                    </a:moveTo>
                    <a:lnTo>
                      <a:pt x="3" y="16721"/>
                    </a:lnTo>
                    <a:cubicBezTo>
                      <a:pt x="3" y="16717"/>
                      <a:pt x="7" y="16713"/>
                      <a:pt x="11" y="16713"/>
                    </a:cubicBezTo>
                    <a:cubicBezTo>
                      <a:pt x="15" y="16713"/>
                      <a:pt x="19" y="16717"/>
                      <a:pt x="19" y="16721"/>
                    </a:cubicBezTo>
                    <a:cubicBezTo>
                      <a:pt x="19" y="16725"/>
                      <a:pt x="15" y="16729"/>
                      <a:pt x="11" y="16729"/>
                    </a:cubicBezTo>
                    <a:cubicBezTo>
                      <a:pt x="7" y="16729"/>
                      <a:pt x="3" y="16725"/>
                      <a:pt x="3" y="16721"/>
                    </a:cubicBezTo>
                    <a:close/>
                    <a:moveTo>
                      <a:pt x="3" y="16689"/>
                    </a:moveTo>
                    <a:lnTo>
                      <a:pt x="3" y="16689"/>
                    </a:lnTo>
                    <a:cubicBezTo>
                      <a:pt x="3" y="16685"/>
                      <a:pt x="7" y="16681"/>
                      <a:pt x="11" y="16681"/>
                    </a:cubicBezTo>
                    <a:cubicBezTo>
                      <a:pt x="15" y="16681"/>
                      <a:pt x="19" y="16685"/>
                      <a:pt x="19" y="16689"/>
                    </a:cubicBezTo>
                    <a:cubicBezTo>
                      <a:pt x="19" y="16693"/>
                      <a:pt x="15" y="16697"/>
                      <a:pt x="11" y="16697"/>
                    </a:cubicBezTo>
                    <a:cubicBezTo>
                      <a:pt x="7" y="16697"/>
                      <a:pt x="3" y="16693"/>
                      <a:pt x="3" y="16689"/>
                    </a:cubicBezTo>
                    <a:close/>
                    <a:moveTo>
                      <a:pt x="3" y="16657"/>
                    </a:moveTo>
                    <a:lnTo>
                      <a:pt x="3" y="16657"/>
                    </a:lnTo>
                    <a:cubicBezTo>
                      <a:pt x="3" y="16653"/>
                      <a:pt x="7" y="16649"/>
                      <a:pt x="11" y="16649"/>
                    </a:cubicBezTo>
                    <a:cubicBezTo>
                      <a:pt x="15" y="16649"/>
                      <a:pt x="19" y="16653"/>
                      <a:pt x="19" y="16657"/>
                    </a:cubicBezTo>
                    <a:cubicBezTo>
                      <a:pt x="19" y="16661"/>
                      <a:pt x="15" y="16665"/>
                      <a:pt x="11" y="16665"/>
                    </a:cubicBezTo>
                    <a:cubicBezTo>
                      <a:pt x="7" y="16665"/>
                      <a:pt x="3" y="16661"/>
                      <a:pt x="3" y="16657"/>
                    </a:cubicBezTo>
                    <a:close/>
                    <a:moveTo>
                      <a:pt x="3" y="16625"/>
                    </a:moveTo>
                    <a:lnTo>
                      <a:pt x="3" y="16625"/>
                    </a:lnTo>
                    <a:cubicBezTo>
                      <a:pt x="3" y="16621"/>
                      <a:pt x="7" y="16617"/>
                      <a:pt x="11" y="16617"/>
                    </a:cubicBezTo>
                    <a:cubicBezTo>
                      <a:pt x="15" y="16617"/>
                      <a:pt x="19" y="16621"/>
                      <a:pt x="19" y="16625"/>
                    </a:cubicBezTo>
                    <a:cubicBezTo>
                      <a:pt x="19" y="16629"/>
                      <a:pt x="15" y="16633"/>
                      <a:pt x="11" y="16633"/>
                    </a:cubicBezTo>
                    <a:cubicBezTo>
                      <a:pt x="7" y="16633"/>
                      <a:pt x="3" y="16629"/>
                      <a:pt x="3" y="16625"/>
                    </a:cubicBezTo>
                    <a:close/>
                    <a:moveTo>
                      <a:pt x="3" y="16593"/>
                    </a:moveTo>
                    <a:lnTo>
                      <a:pt x="3" y="16593"/>
                    </a:lnTo>
                    <a:cubicBezTo>
                      <a:pt x="3" y="16589"/>
                      <a:pt x="7" y="16585"/>
                      <a:pt x="11" y="16585"/>
                    </a:cubicBezTo>
                    <a:cubicBezTo>
                      <a:pt x="16" y="16585"/>
                      <a:pt x="19" y="16589"/>
                      <a:pt x="19" y="16593"/>
                    </a:cubicBezTo>
                    <a:cubicBezTo>
                      <a:pt x="19" y="16597"/>
                      <a:pt x="16" y="16601"/>
                      <a:pt x="11" y="16601"/>
                    </a:cubicBezTo>
                    <a:cubicBezTo>
                      <a:pt x="7" y="16601"/>
                      <a:pt x="3" y="16597"/>
                      <a:pt x="3" y="16593"/>
                    </a:cubicBezTo>
                    <a:close/>
                    <a:moveTo>
                      <a:pt x="3" y="16561"/>
                    </a:moveTo>
                    <a:lnTo>
                      <a:pt x="3" y="16561"/>
                    </a:lnTo>
                    <a:cubicBezTo>
                      <a:pt x="3" y="16557"/>
                      <a:pt x="7" y="16553"/>
                      <a:pt x="11" y="16553"/>
                    </a:cubicBezTo>
                    <a:cubicBezTo>
                      <a:pt x="16" y="16553"/>
                      <a:pt x="19" y="16557"/>
                      <a:pt x="19" y="16561"/>
                    </a:cubicBezTo>
                    <a:cubicBezTo>
                      <a:pt x="19" y="16565"/>
                      <a:pt x="16" y="16569"/>
                      <a:pt x="11" y="16569"/>
                    </a:cubicBezTo>
                    <a:cubicBezTo>
                      <a:pt x="7" y="16569"/>
                      <a:pt x="3" y="16565"/>
                      <a:pt x="3" y="16561"/>
                    </a:cubicBezTo>
                    <a:close/>
                    <a:moveTo>
                      <a:pt x="3" y="16529"/>
                    </a:moveTo>
                    <a:lnTo>
                      <a:pt x="3" y="16529"/>
                    </a:lnTo>
                    <a:cubicBezTo>
                      <a:pt x="3" y="16524"/>
                      <a:pt x="7" y="16521"/>
                      <a:pt x="11" y="16521"/>
                    </a:cubicBezTo>
                    <a:cubicBezTo>
                      <a:pt x="16" y="16521"/>
                      <a:pt x="19" y="16524"/>
                      <a:pt x="19" y="16529"/>
                    </a:cubicBezTo>
                    <a:cubicBezTo>
                      <a:pt x="19" y="16533"/>
                      <a:pt x="16" y="16537"/>
                      <a:pt x="11" y="16537"/>
                    </a:cubicBezTo>
                    <a:cubicBezTo>
                      <a:pt x="7" y="16537"/>
                      <a:pt x="3" y="16533"/>
                      <a:pt x="3" y="16529"/>
                    </a:cubicBezTo>
                    <a:close/>
                    <a:moveTo>
                      <a:pt x="3" y="16497"/>
                    </a:moveTo>
                    <a:lnTo>
                      <a:pt x="3" y="16497"/>
                    </a:lnTo>
                    <a:cubicBezTo>
                      <a:pt x="3" y="16492"/>
                      <a:pt x="7" y="16489"/>
                      <a:pt x="11" y="16489"/>
                    </a:cubicBezTo>
                    <a:cubicBezTo>
                      <a:pt x="16" y="16489"/>
                      <a:pt x="19" y="16492"/>
                      <a:pt x="19" y="16497"/>
                    </a:cubicBezTo>
                    <a:cubicBezTo>
                      <a:pt x="19" y="16501"/>
                      <a:pt x="16" y="16505"/>
                      <a:pt x="11" y="16505"/>
                    </a:cubicBezTo>
                    <a:cubicBezTo>
                      <a:pt x="7" y="16505"/>
                      <a:pt x="3" y="16501"/>
                      <a:pt x="3" y="16497"/>
                    </a:cubicBezTo>
                    <a:close/>
                    <a:moveTo>
                      <a:pt x="3" y="16465"/>
                    </a:moveTo>
                    <a:lnTo>
                      <a:pt x="3" y="16465"/>
                    </a:lnTo>
                    <a:cubicBezTo>
                      <a:pt x="3" y="16460"/>
                      <a:pt x="7" y="16457"/>
                      <a:pt x="11" y="16457"/>
                    </a:cubicBezTo>
                    <a:cubicBezTo>
                      <a:pt x="16" y="16457"/>
                      <a:pt x="19" y="16460"/>
                      <a:pt x="19" y="16465"/>
                    </a:cubicBezTo>
                    <a:cubicBezTo>
                      <a:pt x="19" y="16469"/>
                      <a:pt x="16" y="16473"/>
                      <a:pt x="11" y="16473"/>
                    </a:cubicBezTo>
                    <a:cubicBezTo>
                      <a:pt x="7" y="16473"/>
                      <a:pt x="3" y="16469"/>
                      <a:pt x="3" y="16465"/>
                    </a:cubicBezTo>
                    <a:close/>
                    <a:moveTo>
                      <a:pt x="3" y="16433"/>
                    </a:moveTo>
                    <a:lnTo>
                      <a:pt x="3" y="16433"/>
                    </a:lnTo>
                    <a:cubicBezTo>
                      <a:pt x="3" y="16428"/>
                      <a:pt x="7" y="16425"/>
                      <a:pt x="11" y="16425"/>
                    </a:cubicBezTo>
                    <a:cubicBezTo>
                      <a:pt x="16" y="16425"/>
                      <a:pt x="19" y="16428"/>
                      <a:pt x="19" y="16433"/>
                    </a:cubicBezTo>
                    <a:cubicBezTo>
                      <a:pt x="19" y="16437"/>
                      <a:pt x="16" y="16441"/>
                      <a:pt x="11" y="16441"/>
                    </a:cubicBezTo>
                    <a:cubicBezTo>
                      <a:pt x="7" y="16441"/>
                      <a:pt x="3" y="16437"/>
                      <a:pt x="3" y="16433"/>
                    </a:cubicBezTo>
                    <a:close/>
                    <a:moveTo>
                      <a:pt x="3" y="16401"/>
                    </a:moveTo>
                    <a:lnTo>
                      <a:pt x="3" y="16401"/>
                    </a:lnTo>
                    <a:cubicBezTo>
                      <a:pt x="3" y="16396"/>
                      <a:pt x="7" y="16393"/>
                      <a:pt x="11" y="16393"/>
                    </a:cubicBezTo>
                    <a:cubicBezTo>
                      <a:pt x="16" y="16393"/>
                      <a:pt x="19" y="16396"/>
                      <a:pt x="19" y="16401"/>
                    </a:cubicBezTo>
                    <a:cubicBezTo>
                      <a:pt x="19" y="16405"/>
                      <a:pt x="16" y="16409"/>
                      <a:pt x="11" y="16409"/>
                    </a:cubicBezTo>
                    <a:cubicBezTo>
                      <a:pt x="7" y="16409"/>
                      <a:pt x="3" y="16405"/>
                      <a:pt x="3" y="16401"/>
                    </a:cubicBezTo>
                    <a:close/>
                    <a:moveTo>
                      <a:pt x="3" y="16369"/>
                    </a:moveTo>
                    <a:lnTo>
                      <a:pt x="3" y="16369"/>
                    </a:lnTo>
                    <a:cubicBezTo>
                      <a:pt x="3" y="16364"/>
                      <a:pt x="7" y="16361"/>
                      <a:pt x="11" y="16361"/>
                    </a:cubicBezTo>
                    <a:cubicBezTo>
                      <a:pt x="16" y="16361"/>
                      <a:pt x="19" y="16364"/>
                      <a:pt x="19" y="16369"/>
                    </a:cubicBezTo>
                    <a:cubicBezTo>
                      <a:pt x="19" y="16373"/>
                      <a:pt x="16" y="16377"/>
                      <a:pt x="11" y="16377"/>
                    </a:cubicBezTo>
                    <a:cubicBezTo>
                      <a:pt x="7" y="16377"/>
                      <a:pt x="3" y="16373"/>
                      <a:pt x="3" y="16369"/>
                    </a:cubicBezTo>
                    <a:close/>
                    <a:moveTo>
                      <a:pt x="3" y="16337"/>
                    </a:moveTo>
                    <a:lnTo>
                      <a:pt x="3" y="16337"/>
                    </a:lnTo>
                    <a:cubicBezTo>
                      <a:pt x="3" y="16332"/>
                      <a:pt x="7" y="16329"/>
                      <a:pt x="11" y="16329"/>
                    </a:cubicBezTo>
                    <a:cubicBezTo>
                      <a:pt x="16" y="16329"/>
                      <a:pt x="19" y="16332"/>
                      <a:pt x="19" y="16337"/>
                    </a:cubicBezTo>
                    <a:cubicBezTo>
                      <a:pt x="19" y="16341"/>
                      <a:pt x="16" y="16345"/>
                      <a:pt x="11" y="16345"/>
                    </a:cubicBezTo>
                    <a:cubicBezTo>
                      <a:pt x="7" y="16345"/>
                      <a:pt x="3" y="16341"/>
                      <a:pt x="3" y="16337"/>
                    </a:cubicBezTo>
                    <a:close/>
                    <a:moveTo>
                      <a:pt x="3" y="16305"/>
                    </a:moveTo>
                    <a:lnTo>
                      <a:pt x="3" y="16305"/>
                    </a:lnTo>
                    <a:cubicBezTo>
                      <a:pt x="3" y="16300"/>
                      <a:pt x="7" y="16297"/>
                      <a:pt x="11" y="16297"/>
                    </a:cubicBezTo>
                    <a:cubicBezTo>
                      <a:pt x="16" y="16297"/>
                      <a:pt x="19" y="16300"/>
                      <a:pt x="19" y="16305"/>
                    </a:cubicBezTo>
                    <a:cubicBezTo>
                      <a:pt x="19" y="16309"/>
                      <a:pt x="16" y="16313"/>
                      <a:pt x="11" y="16313"/>
                    </a:cubicBezTo>
                    <a:cubicBezTo>
                      <a:pt x="7" y="16313"/>
                      <a:pt x="3" y="16309"/>
                      <a:pt x="3" y="16305"/>
                    </a:cubicBezTo>
                    <a:close/>
                    <a:moveTo>
                      <a:pt x="3" y="16273"/>
                    </a:moveTo>
                    <a:lnTo>
                      <a:pt x="3" y="16273"/>
                    </a:lnTo>
                    <a:cubicBezTo>
                      <a:pt x="3" y="16268"/>
                      <a:pt x="7" y="16265"/>
                      <a:pt x="11" y="16265"/>
                    </a:cubicBezTo>
                    <a:cubicBezTo>
                      <a:pt x="16" y="16265"/>
                      <a:pt x="19" y="16268"/>
                      <a:pt x="19" y="16273"/>
                    </a:cubicBezTo>
                    <a:cubicBezTo>
                      <a:pt x="19" y="16277"/>
                      <a:pt x="16" y="16281"/>
                      <a:pt x="11" y="16281"/>
                    </a:cubicBezTo>
                    <a:cubicBezTo>
                      <a:pt x="7" y="16281"/>
                      <a:pt x="3" y="16277"/>
                      <a:pt x="3" y="16273"/>
                    </a:cubicBezTo>
                    <a:close/>
                    <a:moveTo>
                      <a:pt x="3" y="16241"/>
                    </a:moveTo>
                    <a:lnTo>
                      <a:pt x="3" y="16241"/>
                    </a:lnTo>
                    <a:cubicBezTo>
                      <a:pt x="3" y="16236"/>
                      <a:pt x="7" y="16233"/>
                      <a:pt x="11" y="16233"/>
                    </a:cubicBezTo>
                    <a:cubicBezTo>
                      <a:pt x="16" y="16233"/>
                      <a:pt x="19" y="16236"/>
                      <a:pt x="19" y="16241"/>
                    </a:cubicBezTo>
                    <a:cubicBezTo>
                      <a:pt x="19" y="16245"/>
                      <a:pt x="16" y="16249"/>
                      <a:pt x="11" y="16249"/>
                    </a:cubicBezTo>
                    <a:cubicBezTo>
                      <a:pt x="7" y="16249"/>
                      <a:pt x="3" y="16245"/>
                      <a:pt x="3" y="16241"/>
                    </a:cubicBezTo>
                    <a:close/>
                    <a:moveTo>
                      <a:pt x="3" y="16209"/>
                    </a:moveTo>
                    <a:lnTo>
                      <a:pt x="3" y="16209"/>
                    </a:lnTo>
                    <a:cubicBezTo>
                      <a:pt x="3" y="16204"/>
                      <a:pt x="7" y="16201"/>
                      <a:pt x="11" y="16201"/>
                    </a:cubicBezTo>
                    <a:cubicBezTo>
                      <a:pt x="16" y="16201"/>
                      <a:pt x="19" y="16204"/>
                      <a:pt x="19" y="16209"/>
                    </a:cubicBezTo>
                    <a:cubicBezTo>
                      <a:pt x="19" y="16213"/>
                      <a:pt x="16" y="16217"/>
                      <a:pt x="11" y="16217"/>
                    </a:cubicBezTo>
                    <a:cubicBezTo>
                      <a:pt x="7" y="16217"/>
                      <a:pt x="3" y="16213"/>
                      <a:pt x="3" y="16209"/>
                    </a:cubicBezTo>
                    <a:close/>
                    <a:moveTo>
                      <a:pt x="3" y="16177"/>
                    </a:moveTo>
                    <a:lnTo>
                      <a:pt x="3" y="16177"/>
                    </a:lnTo>
                    <a:cubicBezTo>
                      <a:pt x="3" y="16172"/>
                      <a:pt x="7" y="16169"/>
                      <a:pt x="11" y="16169"/>
                    </a:cubicBezTo>
                    <a:cubicBezTo>
                      <a:pt x="16" y="16169"/>
                      <a:pt x="19" y="16172"/>
                      <a:pt x="19" y="16177"/>
                    </a:cubicBezTo>
                    <a:cubicBezTo>
                      <a:pt x="19" y="16181"/>
                      <a:pt x="16" y="16185"/>
                      <a:pt x="11" y="16185"/>
                    </a:cubicBezTo>
                    <a:cubicBezTo>
                      <a:pt x="7" y="16185"/>
                      <a:pt x="3" y="16181"/>
                      <a:pt x="3" y="16177"/>
                    </a:cubicBezTo>
                    <a:close/>
                    <a:moveTo>
                      <a:pt x="3" y="16145"/>
                    </a:moveTo>
                    <a:lnTo>
                      <a:pt x="3" y="16145"/>
                    </a:lnTo>
                    <a:cubicBezTo>
                      <a:pt x="3" y="16140"/>
                      <a:pt x="7" y="16137"/>
                      <a:pt x="11" y="16137"/>
                    </a:cubicBezTo>
                    <a:cubicBezTo>
                      <a:pt x="16" y="16137"/>
                      <a:pt x="19" y="16140"/>
                      <a:pt x="19" y="16145"/>
                    </a:cubicBezTo>
                    <a:cubicBezTo>
                      <a:pt x="19" y="16149"/>
                      <a:pt x="16" y="16153"/>
                      <a:pt x="11" y="16153"/>
                    </a:cubicBezTo>
                    <a:cubicBezTo>
                      <a:pt x="7" y="16153"/>
                      <a:pt x="3" y="16149"/>
                      <a:pt x="3" y="16145"/>
                    </a:cubicBezTo>
                    <a:close/>
                    <a:moveTo>
                      <a:pt x="3" y="16113"/>
                    </a:moveTo>
                    <a:lnTo>
                      <a:pt x="3" y="16113"/>
                    </a:lnTo>
                    <a:cubicBezTo>
                      <a:pt x="3" y="16108"/>
                      <a:pt x="7" y="16105"/>
                      <a:pt x="11" y="16105"/>
                    </a:cubicBezTo>
                    <a:cubicBezTo>
                      <a:pt x="16" y="16105"/>
                      <a:pt x="19" y="16108"/>
                      <a:pt x="19" y="16113"/>
                    </a:cubicBezTo>
                    <a:cubicBezTo>
                      <a:pt x="19" y="16117"/>
                      <a:pt x="16" y="16121"/>
                      <a:pt x="11" y="16121"/>
                    </a:cubicBezTo>
                    <a:cubicBezTo>
                      <a:pt x="7" y="16121"/>
                      <a:pt x="3" y="16117"/>
                      <a:pt x="3" y="16113"/>
                    </a:cubicBezTo>
                    <a:close/>
                    <a:moveTo>
                      <a:pt x="3" y="16081"/>
                    </a:moveTo>
                    <a:lnTo>
                      <a:pt x="3" y="16081"/>
                    </a:lnTo>
                    <a:cubicBezTo>
                      <a:pt x="3" y="16076"/>
                      <a:pt x="7" y="16073"/>
                      <a:pt x="11" y="16073"/>
                    </a:cubicBezTo>
                    <a:cubicBezTo>
                      <a:pt x="16" y="16073"/>
                      <a:pt x="19" y="16076"/>
                      <a:pt x="19" y="16081"/>
                    </a:cubicBezTo>
                    <a:cubicBezTo>
                      <a:pt x="19" y="16085"/>
                      <a:pt x="16" y="16089"/>
                      <a:pt x="11" y="16089"/>
                    </a:cubicBezTo>
                    <a:cubicBezTo>
                      <a:pt x="7" y="16089"/>
                      <a:pt x="3" y="16085"/>
                      <a:pt x="3" y="16081"/>
                    </a:cubicBezTo>
                    <a:close/>
                    <a:moveTo>
                      <a:pt x="3" y="16049"/>
                    </a:moveTo>
                    <a:lnTo>
                      <a:pt x="3" y="16049"/>
                    </a:lnTo>
                    <a:cubicBezTo>
                      <a:pt x="3" y="16044"/>
                      <a:pt x="7" y="16041"/>
                      <a:pt x="11" y="16041"/>
                    </a:cubicBezTo>
                    <a:cubicBezTo>
                      <a:pt x="16" y="16041"/>
                      <a:pt x="19" y="16044"/>
                      <a:pt x="19" y="16049"/>
                    </a:cubicBezTo>
                    <a:cubicBezTo>
                      <a:pt x="19" y="16053"/>
                      <a:pt x="16" y="16057"/>
                      <a:pt x="11" y="16057"/>
                    </a:cubicBezTo>
                    <a:cubicBezTo>
                      <a:pt x="7" y="16057"/>
                      <a:pt x="3" y="16053"/>
                      <a:pt x="3" y="16049"/>
                    </a:cubicBezTo>
                    <a:close/>
                    <a:moveTo>
                      <a:pt x="3" y="16017"/>
                    </a:moveTo>
                    <a:lnTo>
                      <a:pt x="3" y="16017"/>
                    </a:lnTo>
                    <a:cubicBezTo>
                      <a:pt x="3" y="16012"/>
                      <a:pt x="7" y="16009"/>
                      <a:pt x="11" y="16009"/>
                    </a:cubicBezTo>
                    <a:cubicBezTo>
                      <a:pt x="16" y="16009"/>
                      <a:pt x="19" y="16012"/>
                      <a:pt x="19" y="16017"/>
                    </a:cubicBezTo>
                    <a:cubicBezTo>
                      <a:pt x="19" y="16021"/>
                      <a:pt x="16" y="16025"/>
                      <a:pt x="11" y="16025"/>
                    </a:cubicBezTo>
                    <a:cubicBezTo>
                      <a:pt x="7" y="16025"/>
                      <a:pt x="3" y="16021"/>
                      <a:pt x="3" y="16017"/>
                    </a:cubicBezTo>
                    <a:close/>
                    <a:moveTo>
                      <a:pt x="3" y="15985"/>
                    </a:moveTo>
                    <a:lnTo>
                      <a:pt x="3" y="15985"/>
                    </a:lnTo>
                    <a:cubicBezTo>
                      <a:pt x="3" y="15980"/>
                      <a:pt x="7" y="15977"/>
                      <a:pt x="11" y="15977"/>
                    </a:cubicBezTo>
                    <a:cubicBezTo>
                      <a:pt x="16" y="15977"/>
                      <a:pt x="19" y="15980"/>
                      <a:pt x="19" y="15985"/>
                    </a:cubicBezTo>
                    <a:cubicBezTo>
                      <a:pt x="19" y="15989"/>
                      <a:pt x="16" y="15993"/>
                      <a:pt x="11" y="15993"/>
                    </a:cubicBezTo>
                    <a:cubicBezTo>
                      <a:pt x="7" y="15993"/>
                      <a:pt x="3" y="15989"/>
                      <a:pt x="3" y="15985"/>
                    </a:cubicBezTo>
                    <a:close/>
                    <a:moveTo>
                      <a:pt x="3" y="15953"/>
                    </a:moveTo>
                    <a:lnTo>
                      <a:pt x="3" y="15953"/>
                    </a:lnTo>
                    <a:cubicBezTo>
                      <a:pt x="3" y="15948"/>
                      <a:pt x="7" y="15945"/>
                      <a:pt x="11" y="15945"/>
                    </a:cubicBezTo>
                    <a:cubicBezTo>
                      <a:pt x="16" y="15945"/>
                      <a:pt x="19" y="15948"/>
                      <a:pt x="19" y="15953"/>
                    </a:cubicBezTo>
                    <a:cubicBezTo>
                      <a:pt x="19" y="15957"/>
                      <a:pt x="16" y="15961"/>
                      <a:pt x="11" y="15961"/>
                    </a:cubicBezTo>
                    <a:cubicBezTo>
                      <a:pt x="7" y="15961"/>
                      <a:pt x="3" y="15957"/>
                      <a:pt x="3" y="15953"/>
                    </a:cubicBezTo>
                    <a:close/>
                    <a:moveTo>
                      <a:pt x="3" y="15921"/>
                    </a:moveTo>
                    <a:lnTo>
                      <a:pt x="3" y="15921"/>
                    </a:lnTo>
                    <a:cubicBezTo>
                      <a:pt x="3" y="15916"/>
                      <a:pt x="7" y="15913"/>
                      <a:pt x="11" y="15913"/>
                    </a:cubicBezTo>
                    <a:cubicBezTo>
                      <a:pt x="16" y="15913"/>
                      <a:pt x="19" y="15916"/>
                      <a:pt x="19" y="15921"/>
                    </a:cubicBezTo>
                    <a:cubicBezTo>
                      <a:pt x="19" y="15925"/>
                      <a:pt x="16" y="15929"/>
                      <a:pt x="11" y="15929"/>
                    </a:cubicBezTo>
                    <a:cubicBezTo>
                      <a:pt x="7" y="15929"/>
                      <a:pt x="3" y="15925"/>
                      <a:pt x="3" y="15921"/>
                    </a:cubicBezTo>
                    <a:close/>
                    <a:moveTo>
                      <a:pt x="3" y="15889"/>
                    </a:moveTo>
                    <a:lnTo>
                      <a:pt x="3" y="15889"/>
                    </a:lnTo>
                    <a:cubicBezTo>
                      <a:pt x="3" y="15884"/>
                      <a:pt x="7" y="15881"/>
                      <a:pt x="11" y="15881"/>
                    </a:cubicBezTo>
                    <a:cubicBezTo>
                      <a:pt x="16" y="15881"/>
                      <a:pt x="19" y="15884"/>
                      <a:pt x="19" y="15889"/>
                    </a:cubicBezTo>
                    <a:cubicBezTo>
                      <a:pt x="19" y="15893"/>
                      <a:pt x="16" y="15897"/>
                      <a:pt x="11" y="15897"/>
                    </a:cubicBezTo>
                    <a:cubicBezTo>
                      <a:pt x="7" y="15897"/>
                      <a:pt x="3" y="15893"/>
                      <a:pt x="3" y="15889"/>
                    </a:cubicBezTo>
                    <a:close/>
                    <a:moveTo>
                      <a:pt x="3" y="15857"/>
                    </a:moveTo>
                    <a:lnTo>
                      <a:pt x="3" y="15857"/>
                    </a:lnTo>
                    <a:cubicBezTo>
                      <a:pt x="3" y="15852"/>
                      <a:pt x="7" y="15849"/>
                      <a:pt x="11" y="15849"/>
                    </a:cubicBezTo>
                    <a:cubicBezTo>
                      <a:pt x="16" y="15849"/>
                      <a:pt x="19" y="15852"/>
                      <a:pt x="19" y="15857"/>
                    </a:cubicBezTo>
                    <a:cubicBezTo>
                      <a:pt x="19" y="15861"/>
                      <a:pt x="16" y="15865"/>
                      <a:pt x="11" y="15865"/>
                    </a:cubicBezTo>
                    <a:cubicBezTo>
                      <a:pt x="7" y="15865"/>
                      <a:pt x="3" y="15861"/>
                      <a:pt x="3" y="15857"/>
                    </a:cubicBezTo>
                    <a:close/>
                    <a:moveTo>
                      <a:pt x="3" y="15825"/>
                    </a:moveTo>
                    <a:lnTo>
                      <a:pt x="3" y="15825"/>
                    </a:lnTo>
                    <a:cubicBezTo>
                      <a:pt x="3" y="15820"/>
                      <a:pt x="7" y="15817"/>
                      <a:pt x="11" y="15817"/>
                    </a:cubicBezTo>
                    <a:cubicBezTo>
                      <a:pt x="16" y="15817"/>
                      <a:pt x="19" y="15820"/>
                      <a:pt x="19" y="15825"/>
                    </a:cubicBezTo>
                    <a:cubicBezTo>
                      <a:pt x="19" y="15829"/>
                      <a:pt x="16" y="15833"/>
                      <a:pt x="11" y="15833"/>
                    </a:cubicBezTo>
                    <a:cubicBezTo>
                      <a:pt x="7" y="15833"/>
                      <a:pt x="3" y="15829"/>
                      <a:pt x="3" y="15825"/>
                    </a:cubicBezTo>
                    <a:close/>
                    <a:moveTo>
                      <a:pt x="3" y="15793"/>
                    </a:moveTo>
                    <a:lnTo>
                      <a:pt x="3" y="15793"/>
                    </a:lnTo>
                    <a:cubicBezTo>
                      <a:pt x="3" y="15788"/>
                      <a:pt x="7" y="15785"/>
                      <a:pt x="11" y="15785"/>
                    </a:cubicBezTo>
                    <a:cubicBezTo>
                      <a:pt x="16" y="15785"/>
                      <a:pt x="19" y="15788"/>
                      <a:pt x="19" y="15793"/>
                    </a:cubicBezTo>
                    <a:cubicBezTo>
                      <a:pt x="19" y="15797"/>
                      <a:pt x="16" y="15801"/>
                      <a:pt x="11" y="15801"/>
                    </a:cubicBezTo>
                    <a:cubicBezTo>
                      <a:pt x="7" y="15801"/>
                      <a:pt x="3" y="15797"/>
                      <a:pt x="3" y="15793"/>
                    </a:cubicBezTo>
                    <a:close/>
                    <a:moveTo>
                      <a:pt x="3" y="15761"/>
                    </a:moveTo>
                    <a:lnTo>
                      <a:pt x="3" y="15761"/>
                    </a:lnTo>
                    <a:cubicBezTo>
                      <a:pt x="3" y="15756"/>
                      <a:pt x="7" y="15753"/>
                      <a:pt x="11" y="15753"/>
                    </a:cubicBezTo>
                    <a:cubicBezTo>
                      <a:pt x="16" y="15753"/>
                      <a:pt x="19" y="15756"/>
                      <a:pt x="19" y="15761"/>
                    </a:cubicBezTo>
                    <a:cubicBezTo>
                      <a:pt x="19" y="15765"/>
                      <a:pt x="16" y="15769"/>
                      <a:pt x="11" y="15769"/>
                    </a:cubicBezTo>
                    <a:cubicBezTo>
                      <a:pt x="7" y="15769"/>
                      <a:pt x="3" y="15765"/>
                      <a:pt x="3" y="15761"/>
                    </a:cubicBezTo>
                    <a:close/>
                    <a:moveTo>
                      <a:pt x="3" y="15729"/>
                    </a:moveTo>
                    <a:lnTo>
                      <a:pt x="3" y="15728"/>
                    </a:lnTo>
                    <a:cubicBezTo>
                      <a:pt x="3" y="15724"/>
                      <a:pt x="7" y="15720"/>
                      <a:pt x="11" y="15720"/>
                    </a:cubicBezTo>
                    <a:cubicBezTo>
                      <a:pt x="16" y="15720"/>
                      <a:pt x="19" y="15724"/>
                      <a:pt x="19" y="15728"/>
                    </a:cubicBezTo>
                    <a:lnTo>
                      <a:pt x="19" y="15729"/>
                    </a:lnTo>
                    <a:cubicBezTo>
                      <a:pt x="19" y="15733"/>
                      <a:pt x="16" y="15737"/>
                      <a:pt x="11" y="15737"/>
                    </a:cubicBezTo>
                    <a:cubicBezTo>
                      <a:pt x="7" y="15737"/>
                      <a:pt x="3" y="15733"/>
                      <a:pt x="3" y="15729"/>
                    </a:cubicBezTo>
                    <a:close/>
                    <a:moveTo>
                      <a:pt x="3" y="15696"/>
                    </a:moveTo>
                    <a:lnTo>
                      <a:pt x="3" y="15696"/>
                    </a:lnTo>
                    <a:cubicBezTo>
                      <a:pt x="3" y="15692"/>
                      <a:pt x="7" y="15688"/>
                      <a:pt x="11" y="15688"/>
                    </a:cubicBezTo>
                    <a:cubicBezTo>
                      <a:pt x="16" y="15688"/>
                      <a:pt x="19" y="15692"/>
                      <a:pt x="19" y="15696"/>
                    </a:cubicBezTo>
                    <a:cubicBezTo>
                      <a:pt x="19" y="15701"/>
                      <a:pt x="16" y="15704"/>
                      <a:pt x="11" y="15704"/>
                    </a:cubicBezTo>
                    <a:cubicBezTo>
                      <a:pt x="7" y="15704"/>
                      <a:pt x="3" y="15701"/>
                      <a:pt x="3" y="15696"/>
                    </a:cubicBezTo>
                    <a:close/>
                    <a:moveTo>
                      <a:pt x="3" y="15664"/>
                    </a:moveTo>
                    <a:lnTo>
                      <a:pt x="3" y="15664"/>
                    </a:lnTo>
                    <a:cubicBezTo>
                      <a:pt x="3" y="15660"/>
                      <a:pt x="7" y="15656"/>
                      <a:pt x="11" y="15656"/>
                    </a:cubicBezTo>
                    <a:cubicBezTo>
                      <a:pt x="16" y="15656"/>
                      <a:pt x="19" y="15660"/>
                      <a:pt x="19" y="15664"/>
                    </a:cubicBezTo>
                    <a:cubicBezTo>
                      <a:pt x="19" y="15669"/>
                      <a:pt x="16" y="15672"/>
                      <a:pt x="11" y="15672"/>
                    </a:cubicBezTo>
                    <a:cubicBezTo>
                      <a:pt x="7" y="15672"/>
                      <a:pt x="3" y="15669"/>
                      <a:pt x="3" y="15664"/>
                    </a:cubicBezTo>
                    <a:close/>
                    <a:moveTo>
                      <a:pt x="3" y="15632"/>
                    </a:moveTo>
                    <a:lnTo>
                      <a:pt x="3" y="15632"/>
                    </a:lnTo>
                    <a:cubicBezTo>
                      <a:pt x="3" y="15628"/>
                      <a:pt x="7" y="15624"/>
                      <a:pt x="11" y="15624"/>
                    </a:cubicBezTo>
                    <a:cubicBezTo>
                      <a:pt x="16" y="15624"/>
                      <a:pt x="19" y="15628"/>
                      <a:pt x="19" y="15632"/>
                    </a:cubicBezTo>
                    <a:cubicBezTo>
                      <a:pt x="19" y="15637"/>
                      <a:pt x="16" y="15640"/>
                      <a:pt x="11" y="15640"/>
                    </a:cubicBezTo>
                    <a:cubicBezTo>
                      <a:pt x="7" y="15640"/>
                      <a:pt x="3" y="15637"/>
                      <a:pt x="3" y="15632"/>
                    </a:cubicBezTo>
                    <a:close/>
                    <a:moveTo>
                      <a:pt x="3" y="15600"/>
                    </a:moveTo>
                    <a:lnTo>
                      <a:pt x="3" y="15600"/>
                    </a:lnTo>
                    <a:cubicBezTo>
                      <a:pt x="3" y="15596"/>
                      <a:pt x="7" y="15592"/>
                      <a:pt x="11" y="15592"/>
                    </a:cubicBezTo>
                    <a:cubicBezTo>
                      <a:pt x="16" y="15592"/>
                      <a:pt x="19" y="15596"/>
                      <a:pt x="19" y="15600"/>
                    </a:cubicBezTo>
                    <a:cubicBezTo>
                      <a:pt x="19" y="15605"/>
                      <a:pt x="16" y="15608"/>
                      <a:pt x="11" y="15608"/>
                    </a:cubicBezTo>
                    <a:cubicBezTo>
                      <a:pt x="7" y="15608"/>
                      <a:pt x="3" y="15605"/>
                      <a:pt x="3" y="15600"/>
                    </a:cubicBezTo>
                    <a:close/>
                    <a:moveTo>
                      <a:pt x="3" y="15568"/>
                    </a:moveTo>
                    <a:lnTo>
                      <a:pt x="3" y="15568"/>
                    </a:lnTo>
                    <a:cubicBezTo>
                      <a:pt x="3" y="15564"/>
                      <a:pt x="7" y="15560"/>
                      <a:pt x="11" y="15560"/>
                    </a:cubicBezTo>
                    <a:cubicBezTo>
                      <a:pt x="16" y="15560"/>
                      <a:pt x="19" y="15564"/>
                      <a:pt x="19" y="15568"/>
                    </a:cubicBezTo>
                    <a:cubicBezTo>
                      <a:pt x="19" y="15573"/>
                      <a:pt x="16" y="15576"/>
                      <a:pt x="11" y="15576"/>
                    </a:cubicBezTo>
                    <a:cubicBezTo>
                      <a:pt x="7" y="15576"/>
                      <a:pt x="3" y="15573"/>
                      <a:pt x="3" y="15568"/>
                    </a:cubicBezTo>
                    <a:close/>
                    <a:moveTo>
                      <a:pt x="3" y="15536"/>
                    </a:moveTo>
                    <a:lnTo>
                      <a:pt x="3" y="15536"/>
                    </a:lnTo>
                    <a:cubicBezTo>
                      <a:pt x="3" y="15532"/>
                      <a:pt x="7" y="15528"/>
                      <a:pt x="11" y="15528"/>
                    </a:cubicBezTo>
                    <a:cubicBezTo>
                      <a:pt x="16" y="15528"/>
                      <a:pt x="19" y="15532"/>
                      <a:pt x="19" y="15536"/>
                    </a:cubicBezTo>
                    <a:cubicBezTo>
                      <a:pt x="19" y="15541"/>
                      <a:pt x="16" y="15544"/>
                      <a:pt x="11" y="15544"/>
                    </a:cubicBezTo>
                    <a:cubicBezTo>
                      <a:pt x="7" y="15544"/>
                      <a:pt x="3" y="15541"/>
                      <a:pt x="3" y="15536"/>
                    </a:cubicBezTo>
                    <a:close/>
                    <a:moveTo>
                      <a:pt x="3" y="15504"/>
                    </a:moveTo>
                    <a:lnTo>
                      <a:pt x="3" y="15504"/>
                    </a:lnTo>
                    <a:cubicBezTo>
                      <a:pt x="3" y="15500"/>
                      <a:pt x="7" y="15496"/>
                      <a:pt x="11" y="15496"/>
                    </a:cubicBezTo>
                    <a:cubicBezTo>
                      <a:pt x="16" y="15496"/>
                      <a:pt x="19" y="15500"/>
                      <a:pt x="19" y="15504"/>
                    </a:cubicBezTo>
                    <a:cubicBezTo>
                      <a:pt x="19" y="15509"/>
                      <a:pt x="16" y="15512"/>
                      <a:pt x="11" y="15512"/>
                    </a:cubicBezTo>
                    <a:cubicBezTo>
                      <a:pt x="7" y="15512"/>
                      <a:pt x="3" y="15509"/>
                      <a:pt x="3" y="15504"/>
                    </a:cubicBezTo>
                    <a:close/>
                    <a:moveTo>
                      <a:pt x="3" y="15472"/>
                    </a:moveTo>
                    <a:lnTo>
                      <a:pt x="3" y="15472"/>
                    </a:lnTo>
                    <a:cubicBezTo>
                      <a:pt x="3" y="15468"/>
                      <a:pt x="7" y="15464"/>
                      <a:pt x="11" y="15464"/>
                    </a:cubicBezTo>
                    <a:cubicBezTo>
                      <a:pt x="16" y="15464"/>
                      <a:pt x="19" y="15468"/>
                      <a:pt x="19" y="15472"/>
                    </a:cubicBezTo>
                    <a:cubicBezTo>
                      <a:pt x="19" y="15477"/>
                      <a:pt x="16" y="15480"/>
                      <a:pt x="11" y="15480"/>
                    </a:cubicBezTo>
                    <a:cubicBezTo>
                      <a:pt x="7" y="15480"/>
                      <a:pt x="3" y="15477"/>
                      <a:pt x="3" y="15472"/>
                    </a:cubicBezTo>
                    <a:close/>
                    <a:moveTo>
                      <a:pt x="3" y="15440"/>
                    </a:moveTo>
                    <a:lnTo>
                      <a:pt x="3" y="15440"/>
                    </a:lnTo>
                    <a:cubicBezTo>
                      <a:pt x="3" y="15436"/>
                      <a:pt x="7" y="15432"/>
                      <a:pt x="11" y="15432"/>
                    </a:cubicBezTo>
                    <a:cubicBezTo>
                      <a:pt x="16" y="15432"/>
                      <a:pt x="19" y="15436"/>
                      <a:pt x="19" y="15440"/>
                    </a:cubicBezTo>
                    <a:cubicBezTo>
                      <a:pt x="19" y="15445"/>
                      <a:pt x="16" y="15448"/>
                      <a:pt x="11" y="15448"/>
                    </a:cubicBezTo>
                    <a:cubicBezTo>
                      <a:pt x="7" y="15448"/>
                      <a:pt x="3" y="15445"/>
                      <a:pt x="3" y="15440"/>
                    </a:cubicBezTo>
                    <a:close/>
                    <a:moveTo>
                      <a:pt x="3" y="15408"/>
                    </a:moveTo>
                    <a:lnTo>
                      <a:pt x="3" y="15408"/>
                    </a:lnTo>
                    <a:cubicBezTo>
                      <a:pt x="3" y="15404"/>
                      <a:pt x="7" y="15400"/>
                      <a:pt x="11" y="15400"/>
                    </a:cubicBezTo>
                    <a:cubicBezTo>
                      <a:pt x="16" y="15400"/>
                      <a:pt x="19" y="15404"/>
                      <a:pt x="19" y="15408"/>
                    </a:cubicBezTo>
                    <a:cubicBezTo>
                      <a:pt x="19" y="15413"/>
                      <a:pt x="16" y="15416"/>
                      <a:pt x="11" y="15416"/>
                    </a:cubicBezTo>
                    <a:cubicBezTo>
                      <a:pt x="7" y="15416"/>
                      <a:pt x="3" y="15413"/>
                      <a:pt x="3" y="15408"/>
                    </a:cubicBezTo>
                    <a:close/>
                    <a:moveTo>
                      <a:pt x="3" y="15376"/>
                    </a:moveTo>
                    <a:lnTo>
                      <a:pt x="3" y="15376"/>
                    </a:lnTo>
                    <a:cubicBezTo>
                      <a:pt x="3" y="15372"/>
                      <a:pt x="7" y="15368"/>
                      <a:pt x="11" y="15368"/>
                    </a:cubicBezTo>
                    <a:cubicBezTo>
                      <a:pt x="16" y="15368"/>
                      <a:pt x="19" y="15372"/>
                      <a:pt x="19" y="15376"/>
                    </a:cubicBezTo>
                    <a:cubicBezTo>
                      <a:pt x="19" y="15381"/>
                      <a:pt x="16" y="15384"/>
                      <a:pt x="11" y="15384"/>
                    </a:cubicBezTo>
                    <a:cubicBezTo>
                      <a:pt x="7" y="15384"/>
                      <a:pt x="3" y="15381"/>
                      <a:pt x="3" y="15376"/>
                    </a:cubicBezTo>
                    <a:close/>
                    <a:moveTo>
                      <a:pt x="3" y="15344"/>
                    </a:moveTo>
                    <a:lnTo>
                      <a:pt x="3" y="15344"/>
                    </a:lnTo>
                    <a:cubicBezTo>
                      <a:pt x="3" y="15340"/>
                      <a:pt x="7" y="15336"/>
                      <a:pt x="11" y="15336"/>
                    </a:cubicBezTo>
                    <a:cubicBezTo>
                      <a:pt x="16" y="15336"/>
                      <a:pt x="19" y="15340"/>
                      <a:pt x="19" y="15344"/>
                    </a:cubicBezTo>
                    <a:cubicBezTo>
                      <a:pt x="19" y="15349"/>
                      <a:pt x="16" y="15352"/>
                      <a:pt x="11" y="15352"/>
                    </a:cubicBezTo>
                    <a:cubicBezTo>
                      <a:pt x="7" y="15352"/>
                      <a:pt x="3" y="15349"/>
                      <a:pt x="3" y="15344"/>
                    </a:cubicBezTo>
                    <a:close/>
                    <a:moveTo>
                      <a:pt x="3" y="15312"/>
                    </a:moveTo>
                    <a:lnTo>
                      <a:pt x="3" y="15312"/>
                    </a:lnTo>
                    <a:cubicBezTo>
                      <a:pt x="3" y="15308"/>
                      <a:pt x="7" y="15304"/>
                      <a:pt x="11" y="15304"/>
                    </a:cubicBezTo>
                    <a:cubicBezTo>
                      <a:pt x="16" y="15304"/>
                      <a:pt x="19" y="15308"/>
                      <a:pt x="19" y="15312"/>
                    </a:cubicBezTo>
                    <a:cubicBezTo>
                      <a:pt x="19" y="15317"/>
                      <a:pt x="16" y="15320"/>
                      <a:pt x="11" y="15320"/>
                    </a:cubicBezTo>
                    <a:cubicBezTo>
                      <a:pt x="7" y="15320"/>
                      <a:pt x="3" y="15317"/>
                      <a:pt x="3" y="15312"/>
                    </a:cubicBezTo>
                    <a:close/>
                    <a:moveTo>
                      <a:pt x="3" y="15280"/>
                    </a:moveTo>
                    <a:lnTo>
                      <a:pt x="3" y="15280"/>
                    </a:lnTo>
                    <a:cubicBezTo>
                      <a:pt x="3" y="15276"/>
                      <a:pt x="7" y="15272"/>
                      <a:pt x="11" y="15272"/>
                    </a:cubicBezTo>
                    <a:cubicBezTo>
                      <a:pt x="16" y="15272"/>
                      <a:pt x="19" y="15276"/>
                      <a:pt x="19" y="15280"/>
                    </a:cubicBezTo>
                    <a:cubicBezTo>
                      <a:pt x="19" y="15285"/>
                      <a:pt x="16" y="15288"/>
                      <a:pt x="11" y="15288"/>
                    </a:cubicBezTo>
                    <a:cubicBezTo>
                      <a:pt x="7" y="15288"/>
                      <a:pt x="3" y="15285"/>
                      <a:pt x="3" y="15280"/>
                    </a:cubicBezTo>
                    <a:close/>
                    <a:moveTo>
                      <a:pt x="3" y="15248"/>
                    </a:moveTo>
                    <a:lnTo>
                      <a:pt x="3" y="15248"/>
                    </a:lnTo>
                    <a:cubicBezTo>
                      <a:pt x="3" y="15244"/>
                      <a:pt x="7" y="15240"/>
                      <a:pt x="11" y="15240"/>
                    </a:cubicBezTo>
                    <a:cubicBezTo>
                      <a:pt x="16" y="15240"/>
                      <a:pt x="19" y="15244"/>
                      <a:pt x="19" y="15248"/>
                    </a:cubicBezTo>
                    <a:cubicBezTo>
                      <a:pt x="19" y="15253"/>
                      <a:pt x="16" y="15256"/>
                      <a:pt x="11" y="15256"/>
                    </a:cubicBezTo>
                    <a:cubicBezTo>
                      <a:pt x="7" y="15256"/>
                      <a:pt x="3" y="15253"/>
                      <a:pt x="3" y="15248"/>
                    </a:cubicBezTo>
                    <a:close/>
                    <a:moveTo>
                      <a:pt x="3" y="15216"/>
                    </a:moveTo>
                    <a:lnTo>
                      <a:pt x="3" y="15216"/>
                    </a:lnTo>
                    <a:cubicBezTo>
                      <a:pt x="3" y="15212"/>
                      <a:pt x="7" y="15208"/>
                      <a:pt x="11" y="15208"/>
                    </a:cubicBezTo>
                    <a:cubicBezTo>
                      <a:pt x="16" y="15208"/>
                      <a:pt x="19" y="15212"/>
                      <a:pt x="19" y="15216"/>
                    </a:cubicBezTo>
                    <a:cubicBezTo>
                      <a:pt x="19" y="15221"/>
                      <a:pt x="16" y="15224"/>
                      <a:pt x="11" y="15224"/>
                    </a:cubicBezTo>
                    <a:cubicBezTo>
                      <a:pt x="7" y="15224"/>
                      <a:pt x="3" y="15221"/>
                      <a:pt x="3" y="15216"/>
                    </a:cubicBezTo>
                    <a:close/>
                    <a:moveTo>
                      <a:pt x="3" y="15184"/>
                    </a:moveTo>
                    <a:lnTo>
                      <a:pt x="3" y="15184"/>
                    </a:lnTo>
                    <a:cubicBezTo>
                      <a:pt x="3" y="15180"/>
                      <a:pt x="7" y="15176"/>
                      <a:pt x="11" y="15176"/>
                    </a:cubicBezTo>
                    <a:cubicBezTo>
                      <a:pt x="16" y="15176"/>
                      <a:pt x="19" y="15180"/>
                      <a:pt x="19" y="15184"/>
                    </a:cubicBezTo>
                    <a:cubicBezTo>
                      <a:pt x="19" y="15189"/>
                      <a:pt x="16" y="15192"/>
                      <a:pt x="11" y="15192"/>
                    </a:cubicBezTo>
                    <a:cubicBezTo>
                      <a:pt x="7" y="15192"/>
                      <a:pt x="3" y="15189"/>
                      <a:pt x="3" y="15184"/>
                    </a:cubicBezTo>
                    <a:close/>
                    <a:moveTo>
                      <a:pt x="3" y="15152"/>
                    </a:moveTo>
                    <a:lnTo>
                      <a:pt x="3" y="15152"/>
                    </a:lnTo>
                    <a:cubicBezTo>
                      <a:pt x="3" y="15148"/>
                      <a:pt x="7" y="15144"/>
                      <a:pt x="11" y="15144"/>
                    </a:cubicBezTo>
                    <a:cubicBezTo>
                      <a:pt x="16" y="15144"/>
                      <a:pt x="19" y="15148"/>
                      <a:pt x="19" y="15152"/>
                    </a:cubicBezTo>
                    <a:cubicBezTo>
                      <a:pt x="19" y="15157"/>
                      <a:pt x="16" y="15160"/>
                      <a:pt x="11" y="15160"/>
                    </a:cubicBezTo>
                    <a:cubicBezTo>
                      <a:pt x="7" y="15160"/>
                      <a:pt x="3" y="15157"/>
                      <a:pt x="3" y="15152"/>
                    </a:cubicBezTo>
                    <a:close/>
                    <a:moveTo>
                      <a:pt x="3" y="15120"/>
                    </a:moveTo>
                    <a:lnTo>
                      <a:pt x="3" y="15120"/>
                    </a:lnTo>
                    <a:cubicBezTo>
                      <a:pt x="3" y="15116"/>
                      <a:pt x="7" y="15112"/>
                      <a:pt x="11" y="15112"/>
                    </a:cubicBezTo>
                    <a:cubicBezTo>
                      <a:pt x="16" y="15112"/>
                      <a:pt x="19" y="15116"/>
                      <a:pt x="19" y="15120"/>
                    </a:cubicBezTo>
                    <a:cubicBezTo>
                      <a:pt x="19" y="15125"/>
                      <a:pt x="16" y="15128"/>
                      <a:pt x="11" y="15128"/>
                    </a:cubicBezTo>
                    <a:cubicBezTo>
                      <a:pt x="7" y="15128"/>
                      <a:pt x="3" y="15125"/>
                      <a:pt x="3" y="15120"/>
                    </a:cubicBezTo>
                    <a:close/>
                    <a:moveTo>
                      <a:pt x="3" y="15088"/>
                    </a:moveTo>
                    <a:lnTo>
                      <a:pt x="3" y="15088"/>
                    </a:lnTo>
                    <a:cubicBezTo>
                      <a:pt x="3" y="15084"/>
                      <a:pt x="7" y="15080"/>
                      <a:pt x="11" y="15080"/>
                    </a:cubicBezTo>
                    <a:cubicBezTo>
                      <a:pt x="16" y="15080"/>
                      <a:pt x="19" y="15084"/>
                      <a:pt x="19" y="15088"/>
                    </a:cubicBezTo>
                    <a:cubicBezTo>
                      <a:pt x="19" y="15093"/>
                      <a:pt x="16" y="15096"/>
                      <a:pt x="11" y="15096"/>
                    </a:cubicBezTo>
                    <a:cubicBezTo>
                      <a:pt x="7" y="15096"/>
                      <a:pt x="3" y="15093"/>
                      <a:pt x="3" y="15088"/>
                    </a:cubicBezTo>
                    <a:close/>
                    <a:moveTo>
                      <a:pt x="3" y="15056"/>
                    </a:moveTo>
                    <a:lnTo>
                      <a:pt x="3" y="15056"/>
                    </a:lnTo>
                    <a:cubicBezTo>
                      <a:pt x="3" y="15052"/>
                      <a:pt x="7" y="15048"/>
                      <a:pt x="11" y="15048"/>
                    </a:cubicBezTo>
                    <a:cubicBezTo>
                      <a:pt x="16" y="15048"/>
                      <a:pt x="19" y="15052"/>
                      <a:pt x="19" y="15056"/>
                    </a:cubicBezTo>
                    <a:cubicBezTo>
                      <a:pt x="19" y="15061"/>
                      <a:pt x="16" y="15064"/>
                      <a:pt x="11" y="15064"/>
                    </a:cubicBezTo>
                    <a:cubicBezTo>
                      <a:pt x="7" y="15064"/>
                      <a:pt x="3" y="15061"/>
                      <a:pt x="3" y="15056"/>
                    </a:cubicBezTo>
                    <a:close/>
                    <a:moveTo>
                      <a:pt x="3" y="15024"/>
                    </a:moveTo>
                    <a:lnTo>
                      <a:pt x="3" y="15024"/>
                    </a:lnTo>
                    <a:cubicBezTo>
                      <a:pt x="3" y="15020"/>
                      <a:pt x="7" y="15016"/>
                      <a:pt x="11" y="15016"/>
                    </a:cubicBezTo>
                    <a:cubicBezTo>
                      <a:pt x="16" y="15016"/>
                      <a:pt x="19" y="15020"/>
                      <a:pt x="19" y="15024"/>
                    </a:cubicBezTo>
                    <a:cubicBezTo>
                      <a:pt x="19" y="15029"/>
                      <a:pt x="16" y="15032"/>
                      <a:pt x="11" y="15032"/>
                    </a:cubicBezTo>
                    <a:cubicBezTo>
                      <a:pt x="7" y="15032"/>
                      <a:pt x="3" y="15029"/>
                      <a:pt x="3" y="15024"/>
                    </a:cubicBezTo>
                    <a:close/>
                    <a:moveTo>
                      <a:pt x="3" y="14992"/>
                    </a:moveTo>
                    <a:lnTo>
                      <a:pt x="3" y="14992"/>
                    </a:lnTo>
                    <a:cubicBezTo>
                      <a:pt x="3" y="14988"/>
                      <a:pt x="7" y="14984"/>
                      <a:pt x="11" y="14984"/>
                    </a:cubicBezTo>
                    <a:cubicBezTo>
                      <a:pt x="16" y="14984"/>
                      <a:pt x="19" y="14988"/>
                      <a:pt x="19" y="14992"/>
                    </a:cubicBezTo>
                    <a:cubicBezTo>
                      <a:pt x="19" y="14997"/>
                      <a:pt x="16" y="15000"/>
                      <a:pt x="11" y="15000"/>
                    </a:cubicBezTo>
                    <a:cubicBezTo>
                      <a:pt x="7" y="15000"/>
                      <a:pt x="3" y="14997"/>
                      <a:pt x="3" y="14992"/>
                    </a:cubicBezTo>
                    <a:close/>
                    <a:moveTo>
                      <a:pt x="3" y="14960"/>
                    </a:moveTo>
                    <a:lnTo>
                      <a:pt x="3" y="14960"/>
                    </a:lnTo>
                    <a:cubicBezTo>
                      <a:pt x="3" y="14956"/>
                      <a:pt x="7" y="14952"/>
                      <a:pt x="11" y="14952"/>
                    </a:cubicBezTo>
                    <a:cubicBezTo>
                      <a:pt x="16" y="14952"/>
                      <a:pt x="19" y="14956"/>
                      <a:pt x="19" y="14960"/>
                    </a:cubicBezTo>
                    <a:cubicBezTo>
                      <a:pt x="19" y="14965"/>
                      <a:pt x="16" y="14968"/>
                      <a:pt x="11" y="14968"/>
                    </a:cubicBezTo>
                    <a:cubicBezTo>
                      <a:pt x="7" y="14968"/>
                      <a:pt x="3" y="14965"/>
                      <a:pt x="3" y="14960"/>
                    </a:cubicBezTo>
                    <a:close/>
                    <a:moveTo>
                      <a:pt x="3" y="14928"/>
                    </a:moveTo>
                    <a:lnTo>
                      <a:pt x="3" y="14928"/>
                    </a:lnTo>
                    <a:cubicBezTo>
                      <a:pt x="3" y="14924"/>
                      <a:pt x="7" y="14920"/>
                      <a:pt x="11" y="14920"/>
                    </a:cubicBezTo>
                    <a:cubicBezTo>
                      <a:pt x="16" y="14920"/>
                      <a:pt x="19" y="14924"/>
                      <a:pt x="19" y="14928"/>
                    </a:cubicBezTo>
                    <a:cubicBezTo>
                      <a:pt x="19" y="14933"/>
                      <a:pt x="16" y="14936"/>
                      <a:pt x="11" y="14936"/>
                    </a:cubicBezTo>
                    <a:cubicBezTo>
                      <a:pt x="7" y="14936"/>
                      <a:pt x="3" y="14933"/>
                      <a:pt x="3" y="14928"/>
                    </a:cubicBezTo>
                    <a:close/>
                    <a:moveTo>
                      <a:pt x="3" y="14896"/>
                    </a:moveTo>
                    <a:lnTo>
                      <a:pt x="3" y="14896"/>
                    </a:lnTo>
                    <a:cubicBezTo>
                      <a:pt x="3" y="14892"/>
                      <a:pt x="7" y="14888"/>
                      <a:pt x="11" y="14888"/>
                    </a:cubicBezTo>
                    <a:cubicBezTo>
                      <a:pt x="16" y="14888"/>
                      <a:pt x="19" y="14892"/>
                      <a:pt x="19" y="14896"/>
                    </a:cubicBezTo>
                    <a:cubicBezTo>
                      <a:pt x="19" y="14900"/>
                      <a:pt x="16" y="14904"/>
                      <a:pt x="11" y="14904"/>
                    </a:cubicBezTo>
                    <a:cubicBezTo>
                      <a:pt x="7" y="14904"/>
                      <a:pt x="3" y="14900"/>
                      <a:pt x="3" y="14896"/>
                    </a:cubicBezTo>
                    <a:close/>
                    <a:moveTo>
                      <a:pt x="4" y="14864"/>
                    </a:moveTo>
                    <a:lnTo>
                      <a:pt x="4" y="14864"/>
                    </a:lnTo>
                    <a:cubicBezTo>
                      <a:pt x="4" y="14860"/>
                      <a:pt x="7" y="14856"/>
                      <a:pt x="12" y="14856"/>
                    </a:cubicBezTo>
                    <a:cubicBezTo>
                      <a:pt x="16" y="14856"/>
                      <a:pt x="20" y="14860"/>
                      <a:pt x="20" y="14864"/>
                    </a:cubicBezTo>
                    <a:cubicBezTo>
                      <a:pt x="20" y="14868"/>
                      <a:pt x="16" y="14872"/>
                      <a:pt x="12" y="14872"/>
                    </a:cubicBezTo>
                    <a:cubicBezTo>
                      <a:pt x="7" y="14872"/>
                      <a:pt x="4" y="14868"/>
                      <a:pt x="4" y="14864"/>
                    </a:cubicBezTo>
                    <a:close/>
                    <a:moveTo>
                      <a:pt x="4" y="14832"/>
                    </a:moveTo>
                    <a:lnTo>
                      <a:pt x="4" y="14832"/>
                    </a:lnTo>
                    <a:cubicBezTo>
                      <a:pt x="4" y="14828"/>
                      <a:pt x="7" y="14824"/>
                      <a:pt x="12" y="14824"/>
                    </a:cubicBezTo>
                    <a:cubicBezTo>
                      <a:pt x="16" y="14824"/>
                      <a:pt x="20" y="14828"/>
                      <a:pt x="20" y="14832"/>
                    </a:cubicBezTo>
                    <a:cubicBezTo>
                      <a:pt x="20" y="14836"/>
                      <a:pt x="16" y="14840"/>
                      <a:pt x="12" y="14840"/>
                    </a:cubicBezTo>
                    <a:cubicBezTo>
                      <a:pt x="7" y="14840"/>
                      <a:pt x="4" y="14836"/>
                      <a:pt x="4" y="14832"/>
                    </a:cubicBezTo>
                    <a:close/>
                    <a:moveTo>
                      <a:pt x="4" y="14800"/>
                    </a:moveTo>
                    <a:lnTo>
                      <a:pt x="4" y="14800"/>
                    </a:lnTo>
                    <a:cubicBezTo>
                      <a:pt x="4" y="14796"/>
                      <a:pt x="7" y="14792"/>
                      <a:pt x="12" y="14792"/>
                    </a:cubicBezTo>
                    <a:cubicBezTo>
                      <a:pt x="16" y="14792"/>
                      <a:pt x="20" y="14796"/>
                      <a:pt x="20" y="14800"/>
                    </a:cubicBezTo>
                    <a:cubicBezTo>
                      <a:pt x="20" y="14804"/>
                      <a:pt x="16" y="14808"/>
                      <a:pt x="12" y="14808"/>
                    </a:cubicBezTo>
                    <a:cubicBezTo>
                      <a:pt x="7" y="14808"/>
                      <a:pt x="4" y="14804"/>
                      <a:pt x="4" y="14800"/>
                    </a:cubicBezTo>
                    <a:close/>
                    <a:moveTo>
                      <a:pt x="4" y="14768"/>
                    </a:moveTo>
                    <a:lnTo>
                      <a:pt x="4" y="14768"/>
                    </a:lnTo>
                    <a:cubicBezTo>
                      <a:pt x="4" y="14764"/>
                      <a:pt x="7" y="14760"/>
                      <a:pt x="12" y="14760"/>
                    </a:cubicBezTo>
                    <a:cubicBezTo>
                      <a:pt x="16" y="14760"/>
                      <a:pt x="20" y="14764"/>
                      <a:pt x="20" y="14768"/>
                    </a:cubicBezTo>
                    <a:cubicBezTo>
                      <a:pt x="20" y="14772"/>
                      <a:pt x="16" y="14776"/>
                      <a:pt x="12" y="14776"/>
                    </a:cubicBezTo>
                    <a:cubicBezTo>
                      <a:pt x="7" y="14776"/>
                      <a:pt x="4" y="14772"/>
                      <a:pt x="4" y="14768"/>
                    </a:cubicBezTo>
                    <a:close/>
                    <a:moveTo>
                      <a:pt x="4" y="14736"/>
                    </a:moveTo>
                    <a:lnTo>
                      <a:pt x="4" y="14736"/>
                    </a:lnTo>
                    <a:cubicBezTo>
                      <a:pt x="4" y="14732"/>
                      <a:pt x="7" y="14728"/>
                      <a:pt x="12" y="14728"/>
                    </a:cubicBezTo>
                    <a:cubicBezTo>
                      <a:pt x="16" y="14728"/>
                      <a:pt x="20" y="14732"/>
                      <a:pt x="20" y="14736"/>
                    </a:cubicBezTo>
                    <a:cubicBezTo>
                      <a:pt x="20" y="14740"/>
                      <a:pt x="16" y="14744"/>
                      <a:pt x="12" y="14744"/>
                    </a:cubicBezTo>
                    <a:cubicBezTo>
                      <a:pt x="7" y="14744"/>
                      <a:pt x="4" y="14740"/>
                      <a:pt x="4" y="14736"/>
                    </a:cubicBezTo>
                    <a:close/>
                    <a:moveTo>
                      <a:pt x="4" y="14704"/>
                    </a:moveTo>
                    <a:lnTo>
                      <a:pt x="4" y="14704"/>
                    </a:lnTo>
                    <a:cubicBezTo>
                      <a:pt x="4" y="14700"/>
                      <a:pt x="7" y="14696"/>
                      <a:pt x="12" y="14696"/>
                    </a:cubicBezTo>
                    <a:cubicBezTo>
                      <a:pt x="16" y="14696"/>
                      <a:pt x="20" y="14700"/>
                      <a:pt x="20" y="14704"/>
                    </a:cubicBezTo>
                    <a:cubicBezTo>
                      <a:pt x="20" y="14708"/>
                      <a:pt x="16" y="14712"/>
                      <a:pt x="12" y="14712"/>
                    </a:cubicBezTo>
                    <a:cubicBezTo>
                      <a:pt x="7" y="14712"/>
                      <a:pt x="4" y="14708"/>
                      <a:pt x="4" y="14704"/>
                    </a:cubicBezTo>
                    <a:close/>
                    <a:moveTo>
                      <a:pt x="4" y="14672"/>
                    </a:moveTo>
                    <a:lnTo>
                      <a:pt x="4" y="14672"/>
                    </a:lnTo>
                    <a:cubicBezTo>
                      <a:pt x="4" y="14668"/>
                      <a:pt x="7" y="14664"/>
                      <a:pt x="12" y="14664"/>
                    </a:cubicBezTo>
                    <a:cubicBezTo>
                      <a:pt x="16" y="14664"/>
                      <a:pt x="20" y="14668"/>
                      <a:pt x="20" y="14672"/>
                    </a:cubicBezTo>
                    <a:cubicBezTo>
                      <a:pt x="20" y="14676"/>
                      <a:pt x="16" y="14680"/>
                      <a:pt x="12" y="14680"/>
                    </a:cubicBezTo>
                    <a:cubicBezTo>
                      <a:pt x="7" y="14680"/>
                      <a:pt x="4" y="14676"/>
                      <a:pt x="4" y="14672"/>
                    </a:cubicBezTo>
                    <a:close/>
                    <a:moveTo>
                      <a:pt x="4" y="14640"/>
                    </a:moveTo>
                    <a:lnTo>
                      <a:pt x="4" y="14640"/>
                    </a:lnTo>
                    <a:cubicBezTo>
                      <a:pt x="4" y="14636"/>
                      <a:pt x="7" y="14632"/>
                      <a:pt x="12" y="14632"/>
                    </a:cubicBezTo>
                    <a:cubicBezTo>
                      <a:pt x="16" y="14632"/>
                      <a:pt x="20" y="14636"/>
                      <a:pt x="20" y="14640"/>
                    </a:cubicBezTo>
                    <a:cubicBezTo>
                      <a:pt x="20" y="14644"/>
                      <a:pt x="16" y="14648"/>
                      <a:pt x="12" y="14648"/>
                    </a:cubicBezTo>
                    <a:cubicBezTo>
                      <a:pt x="7" y="14648"/>
                      <a:pt x="4" y="14644"/>
                      <a:pt x="4" y="14640"/>
                    </a:cubicBezTo>
                    <a:close/>
                    <a:moveTo>
                      <a:pt x="4" y="14608"/>
                    </a:moveTo>
                    <a:lnTo>
                      <a:pt x="4" y="14608"/>
                    </a:lnTo>
                    <a:cubicBezTo>
                      <a:pt x="4" y="14603"/>
                      <a:pt x="7" y="14600"/>
                      <a:pt x="12" y="14600"/>
                    </a:cubicBezTo>
                    <a:cubicBezTo>
                      <a:pt x="16" y="14600"/>
                      <a:pt x="20" y="14603"/>
                      <a:pt x="20" y="14608"/>
                    </a:cubicBezTo>
                    <a:cubicBezTo>
                      <a:pt x="20" y="14612"/>
                      <a:pt x="16" y="14616"/>
                      <a:pt x="12" y="14616"/>
                    </a:cubicBezTo>
                    <a:cubicBezTo>
                      <a:pt x="7" y="14616"/>
                      <a:pt x="4" y="14612"/>
                      <a:pt x="4" y="14608"/>
                    </a:cubicBezTo>
                    <a:close/>
                    <a:moveTo>
                      <a:pt x="4" y="14576"/>
                    </a:moveTo>
                    <a:lnTo>
                      <a:pt x="4" y="14576"/>
                    </a:lnTo>
                    <a:cubicBezTo>
                      <a:pt x="4" y="14571"/>
                      <a:pt x="7" y="14568"/>
                      <a:pt x="12" y="14568"/>
                    </a:cubicBezTo>
                    <a:cubicBezTo>
                      <a:pt x="16" y="14568"/>
                      <a:pt x="20" y="14571"/>
                      <a:pt x="20" y="14576"/>
                    </a:cubicBezTo>
                    <a:cubicBezTo>
                      <a:pt x="20" y="14580"/>
                      <a:pt x="16" y="14584"/>
                      <a:pt x="12" y="14584"/>
                    </a:cubicBezTo>
                    <a:cubicBezTo>
                      <a:pt x="7" y="14584"/>
                      <a:pt x="4" y="14580"/>
                      <a:pt x="4" y="14576"/>
                    </a:cubicBezTo>
                    <a:close/>
                    <a:moveTo>
                      <a:pt x="4" y="14544"/>
                    </a:moveTo>
                    <a:lnTo>
                      <a:pt x="4" y="14544"/>
                    </a:lnTo>
                    <a:cubicBezTo>
                      <a:pt x="4" y="14539"/>
                      <a:pt x="7" y="14536"/>
                      <a:pt x="12" y="14536"/>
                    </a:cubicBezTo>
                    <a:cubicBezTo>
                      <a:pt x="16" y="14536"/>
                      <a:pt x="20" y="14539"/>
                      <a:pt x="20" y="14544"/>
                    </a:cubicBezTo>
                    <a:cubicBezTo>
                      <a:pt x="20" y="14548"/>
                      <a:pt x="16" y="14552"/>
                      <a:pt x="12" y="14552"/>
                    </a:cubicBezTo>
                    <a:cubicBezTo>
                      <a:pt x="7" y="14552"/>
                      <a:pt x="4" y="14548"/>
                      <a:pt x="4" y="14544"/>
                    </a:cubicBezTo>
                    <a:close/>
                    <a:moveTo>
                      <a:pt x="4" y="14512"/>
                    </a:moveTo>
                    <a:lnTo>
                      <a:pt x="4" y="14512"/>
                    </a:lnTo>
                    <a:cubicBezTo>
                      <a:pt x="4" y="14507"/>
                      <a:pt x="7" y="14504"/>
                      <a:pt x="12" y="14504"/>
                    </a:cubicBezTo>
                    <a:cubicBezTo>
                      <a:pt x="16" y="14504"/>
                      <a:pt x="20" y="14507"/>
                      <a:pt x="20" y="14512"/>
                    </a:cubicBezTo>
                    <a:cubicBezTo>
                      <a:pt x="20" y="14516"/>
                      <a:pt x="16" y="14520"/>
                      <a:pt x="12" y="14520"/>
                    </a:cubicBezTo>
                    <a:cubicBezTo>
                      <a:pt x="7" y="14520"/>
                      <a:pt x="4" y="14516"/>
                      <a:pt x="4" y="14512"/>
                    </a:cubicBezTo>
                    <a:close/>
                    <a:moveTo>
                      <a:pt x="4" y="14480"/>
                    </a:moveTo>
                    <a:lnTo>
                      <a:pt x="4" y="14480"/>
                    </a:lnTo>
                    <a:cubicBezTo>
                      <a:pt x="4" y="14475"/>
                      <a:pt x="7" y="14472"/>
                      <a:pt x="12" y="14472"/>
                    </a:cubicBezTo>
                    <a:cubicBezTo>
                      <a:pt x="16" y="14472"/>
                      <a:pt x="20" y="14475"/>
                      <a:pt x="20" y="14480"/>
                    </a:cubicBezTo>
                    <a:cubicBezTo>
                      <a:pt x="20" y="14484"/>
                      <a:pt x="16" y="14488"/>
                      <a:pt x="12" y="14488"/>
                    </a:cubicBezTo>
                    <a:cubicBezTo>
                      <a:pt x="7" y="14488"/>
                      <a:pt x="4" y="14484"/>
                      <a:pt x="4" y="14480"/>
                    </a:cubicBezTo>
                    <a:close/>
                    <a:moveTo>
                      <a:pt x="4" y="14448"/>
                    </a:moveTo>
                    <a:lnTo>
                      <a:pt x="4" y="14448"/>
                    </a:lnTo>
                    <a:cubicBezTo>
                      <a:pt x="4" y="14443"/>
                      <a:pt x="7" y="14440"/>
                      <a:pt x="12" y="14440"/>
                    </a:cubicBezTo>
                    <a:cubicBezTo>
                      <a:pt x="16" y="14440"/>
                      <a:pt x="20" y="14443"/>
                      <a:pt x="20" y="14448"/>
                    </a:cubicBezTo>
                    <a:cubicBezTo>
                      <a:pt x="20" y="14452"/>
                      <a:pt x="16" y="14456"/>
                      <a:pt x="12" y="14456"/>
                    </a:cubicBezTo>
                    <a:cubicBezTo>
                      <a:pt x="7" y="14456"/>
                      <a:pt x="4" y="14452"/>
                      <a:pt x="4" y="14448"/>
                    </a:cubicBezTo>
                    <a:close/>
                    <a:moveTo>
                      <a:pt x="4" y="14416"/>
                    </a:moveTo>
                    <a:lnTo>
                      <a:pt x="4" y="14416"/>
                    </a:lnTo>
                    <a:cubicBezTo>
                      <a:pt x="4" y="14411"/>
                      <a:pt x="7" y="14408"/>
                      <a:pt x="12" y="14408"/>
                    </a:cubicBezTo>
                    <a:cubicBezTo>
                      <a:pt x="16" y="14408"/>
                      <a:pt x="20" y="14411"/>
                      <a:pt x="20" y="14416"/>
                    </a:cubicBezTo>
                    <a:cubicBezTo>
                      <a:pt x="20" y="14420"/>
                      <a:pt x="16" y="14424"/>
                      <a:pt x="12" y="14424"/>
                    </a:cubicBezTo>
                    <a:cubicBezTo>
                      <a:pt x="7" y="14424"/>
                      <a:pt x="4" y="14420"/>
                      <a:pt x="4" y="14416"/>
                    </a:cubicBezTo>
                    <a:close/>
                    <a:moveTo>
                      <a:pt x="4" y="14384"/>
                    </a:moveTo>
                    <a:lnTo>
                      <a:pt x="4" y="14384"/>
                    </a:lnTo>
                    <a:cubicBezTo>
                      <a:pt x="4" y="14379"/>
                      <a:pt x="7" y="14376"/>
                      <a:pt x="12" y="14376"/>
                    </a:cubicBezTo>
                    <a:cubicBezTo>
                      <a:pt x="16" y="14376"/>
                      <a:pt x="20" y="14379"/>
                      <a:pt x="20" y="14384"/>
                    </a:cubicBezTo>
                    <a:cubicBezTo>
                      <a:pt x="20" y="14388"/>
                      <a:pt x="16" y="14392"/>
                      <a:pt x="12" y="14392"/>
                    </a:cubicBezTo>
                    <a:cubicBezTo>
                      <a:pt x="7" y="14392"/>
                      <a:pt x="4" y="14388"/>
                      <a:pt x="4" y="14384"/>
                    </a:cubicBezTo>
                    <a:close/>
                    <a:moveTo>
                      <a:pt x="4" y="14352"/>
                    </a:moveTo>
                    <a:lnTo>
                      <a:pt x="4" y="14352"/>
                    </a:lnTo>
                    <a:cubicBezTo>
                      <a:pt x="4" y="14347"/>
                      <a:pt x="7" y="14344"/>
                      <a:pt x="12" y="14344"/>
                    </a:cubicBezTo>
                    <a:cubicBezTo>
                      <a:pt x="16" y="14344"/>
                      <a:pt x="20" y="14347"/>
                      <a:pt x="20" y="14352"/>
                    </a:cubicBezTo>
                    <a:cubicBezTo>
                      <a:pt x="20" y="14356"/>
                      <a:pt x="16" y="14360"/>
                      <a:pt x="12" y="14360"/>
                    </a:cubicBezTo>
                    <a:cubicBezTo>
                      <a:pt x="7" y="14360"/>
                      <a:pt x="4" y="14356"/>
                      <a:pt x="4" y="14352"/>
                    </a:cubicBezTo>
                    <a:close/>
                    <a:moveTo>
                      <a:pt x="4" y="14320"/>
                    </a:moveTo>
                    <a:lnTo>
                      <a:pt x="4" y="14320"/>
                    </a:lnTo>
                    <a:cubicBezTo>
                      <a:pt x="4" y="14315"/>
                      <a:pt x="7" y="14312"/>
                      <a:pt x="12" y="14312"/>
                    </a:cubicBezTo>
                    <a:cubicBezTo>
                      <a:pt x="16" y="14312"/>
                      <a:pt x="20" y="14315"/>
                      <a:pt x="20" y="14320"/>
                    </a:cubicBezTo>
                    <a:cubicBezTo>
                      <a:pt x="20" y="14324"/>
                      <a:pt x="16" y="14328"/>
                      <a:pt x="12" y="14328"/>
                    </a:cubicBezTo>
                    <a:cubicBezTo>
                      <a:pt x="7" y="14328"/>
                      <a:pt x="4" y="14324"/>
                      <a:pt x="4" y="14320"/>
                    </a:cubicBezTo>
                    <a:close/>
                    <a:moveTo>
                      <a:pt x="4" y="14288"/>
                    </a:moveTo>
                    <a:lnTo>
                      <a:pt x="4" y="14288"/>
                    </a:lnTo>
                    <a:cubicBezTo>
                      <a:pt x="4" y="14283"/>
                      <a:pt x="7" y="14280"/>
                      <a:pt x="12" y="14280"/>
                    </a:cubicBezTo>
                    <a:cubicBezTo>
                      <a:pt x="16" y="14280"/>
                      <a:pt x="20" y="14283"/>
                      <a:pt x="20" y="14288"/>
                    </a:cubicBezTo>
                    <a:cubicBezTo>
                      <a:pt x="20" y="14292"/>
                      <a:pt x="16" y="14296"/>
                      <a:pt x="12" y="14296"/>
                    </a:cubicBezTo>
                    <a:cubicBezTo>
                      <a:pt x="7" y="14296"/>
                      <a:pt x="4" y="14292"/>
                      <a:pt x="4" y="14288"/>
                    </a:cubicBezTo>
                    <a:close/>
                    <a:moveTo>
                      <a:pt x="4" y="14256"/>
                    </a:moveTo>
                    <a:lnTo>
                      <a:pt x="4" y="14256"/>
                    </a:lnTo>
                    <a:cubicBezTo>
                      <a:pt x="4" y="14251"/>
                      <a:pt x="7" y="14248"/>
                      <a:pt x="12" y="14248"/>
                    </a:cubicBezTo>
                    <a:cubicBezTo>
                      <a:pt x="16" y="14248"/>
                      <a:pt x="20" y="14251"/>
                      <a:pt x="20" y="14256"/>
                    </a:cubicBezTo>
                    <a:cubicBezTo>
                      <a:pt x="20" y="14260"/>
                      <a:pt x="16" y="14264"/>
                      <a:pt x="12" y="14264"/>
                    </a:cubicBezTo>
                    <a:cubicBezTo>
                      <a:pt x="7" y="14264"/>
                      <a:pt x="4" y="14260"/>
                      <a:pt x="4" y="14256"/>
                    </a:cubicBezTo>
                    <a:close/>
                    <a:moveTo>
                      <a:pt x="4" y="14224"/>
                    </a:moveTo>
                    <a:lnTo>
                      <a:pt x="4" y="14224"/>
                    </a:lnTo>
                    <a:cubicBezTo>
                      <a:pt x="4" y="14219"/>
                      <a:pt x="7" y="14216"/>
                      <a:pt x="12" y="14216"/>
                    </a:cubicBezTo>
                    <a:cubicBezTo>
                      <a:pt x="16" y="14216"/>
                      <a:pt x="20" y="14219"/>
                      <a:pt x="20" y="14224"/>
                    </a:cubicBezTo>
                    <a:cubicBezTo>
                      <a:pt x="20" y="14228"/>
                      <a:pt x="16" y="14232"/>
                      <a:pt x="12" y="14232"/>
                    </a:cubicBezTo>
                    <a:cubicBezTo>
                      <a:pt x="7" y="14232"/>
                      <a:pt x="4" y="14228"/>
                      <a:pt x="4" y="14224"/>
                    </a:cubicBezTo>
                    <a:close/>
                    <a:moveTo>
                      <a:pt x="4" y="14192"/>
                    </a:moveTo>
                    <a:lnTo>
                      <a:pt x="4" y="14192"/>
                    </a:lnTo>
                    <a:cubicBezTo>
                      <a:pt x="4" y="14187"/>
                      <a:pt x="7" y="14184"/>
                      <a:pt x="12" y="14184"/>
                    </a:cubicBezTo>
                    <a:cubicBezTo>
                      <a:pt x="16" y="14184"/>
                      <a:pt x="20" y="14187"/>
                      <a:pt x="20" y="14192"/>
                    </a:cubicBezTo>
                    <a:cubicBezTo>
                      <a:pt x="20" y="14196"/>
                      <a:pt x="16" y="14200"/>
                      <a:pt x="12" y="14200"/>
                    </a:cubicBezTo>
                    <a:cubicBezTo>
                      <a:pt x="7" y="14200"/>
                      <a:pt x="4" y="14196"/>
                      <a:pt x="4" y="14192"/>
                    </a:cubicBezTo>
                    <a:close/>
                    <a:moveTo>
                      <a:pt x="4" y="14160"/>
                    </a:moveTo>
                    <a:lnTo>
                      <a:pt x="4" y="14160"/>
                    </a:lnTo>
                    <a:cubicBezTo>
                      <a:pt x="4" y="14155"/>
                      <a:pt x="7" y="14152"/>
                      <a:pt x="12" y="14152"/>
                    </a:cubicBezTo>
                    <a:cubicBezTo>
                      <a:pt x="16" y="14152"/>
                      <a:pt x="20" y="14155"/>
                      <a:pt x="20" y="14160"/>
                    </a:cubicBezTo>
                    <a:cubicBezTo>
                      <a:pt x="20" y="14164"/>
                      <a:pt x="16" y="14168"/>
                      <a:pt x="12" y="14168"/>
                    </a:cubicBezTo>
                    <a:cubicBezTo>
                      <a:pt x="7" y="14168"/>
                      <a:pt x="4" y="14164"/>
                      <a:pt x="4" y="14160"/>
                    </a:cubicBezTo>
                    <a:close/>
                    <a:moveTo>
                      <a:pt x="4" y="14128"/>
                    </a:moveTo>
                    <a:lnTo>
                      <a:pt x="4" y="14128"/>
                    </a:lnTo>
                    <a:cubicBezTo>
                      <a:pt x="4" y="14123"/>
                      <a:pt x="7" y="14120"/>
                      <a:pt x="12" y="14120"/>
                    </a:cubicBezTo>
                    <a:cubicBezTo>
                      <a:pt x="16" y="14120"/>
                      <a:pt x="20" y="14123"/>
                      <a:pt x="20" y="14128"/>
                    </a:cubicBezTo>
                    <a:cubicBezTo>
                      <a:pt x="20" y="14132"/>
                      <a:pt x="16" y="14136"/>
                      <a:pt x="12" y="14136"/>
                    </a:cubicBezTo>
                    <a:cubicBezTo>
                      <a:pt x="7" y="14136"/>
                      <a:pt x="4" y="14132"/>
                      <a:pt x="4" y="14128"/>
                    </a:cubicBezTo>
                    <a:close/>
                    <a:moveTo>
                      <a:pt x="4" y="14096"/>
                    </a:moveTo>
                    <a:lnTo>
                      <a:pt x="4" y="14096"/>
                    </a:lnTo>
                    <a:cubicBezTo>
                      <a:pt x="4" y="14091"/>
                      <a:pt x="7" y="14088"/>
                      <a:pt x="12" y="14088"/>
                    </a:cubicBezTo>
                    <a:cubicBezTo>
                      <a:pt x="16" y="14088"/>
                      <a:pt x="20" y="14091"/>
                      <a:pt x="20" y="14096"/>
                    </a:cubicBezTo>
                    <a:cubicBezTo>
                      <a:pt x="20" y="14100"/>
                      <a:pt x="16" y="14104"/>
                      <a:pt x="12" y="14104"/>
                    </a:cubicBezTo>
                    <a:cubicBezTo>
                      <a:pt x="7" y="14104"/>
                      <a:pt x="4" y="14100"/>
                      <a:pt x="4" y="14096"/>
                    </a:cubicBezTo>
                    <a:close/>
                    <a:moveTo>
                      <a:pt x="4" y="14064"/>
                    </a:moveTo>
                    <a:lnTo>
                      <a:pt x="4" y="14064"/>
                    </a:lnTo>
                    <a:cubicBezTo>
                      <a:pt x="4" y="14059"/>
                      <a:pt x="7" y="14056"/>
                      <a:pt x="12" y="14056"/>
                    </a:cubicBezTo>
                    <a:cubicBezTo>
                      <a:pt x="16" y="14056"/>
                      <a:pt x="20" y="14059"/>
                      <a:pt x="20" y="14064"/>
                    </a:cubicBezTo>
                    <a:cubicBezTo>
                      <a:pt x="20" y="14068"/>
                      <a:pt x="16" y="14072"/>
                      <a:pt x="12" y="14072"/>
                    </a:cubicBezTo>
                    <a:cubicBezTo>
                      <a:pt x="7" y="14072"/>
                      <a:pt x="4" y="14068"/>
                      <a:pt x="4" y="14064"/>
                    </a:cubicBezTo>
                    <a:close/>
                    <a:moveTo>
                      <a:pt x="4" y="14032"/>
                    </a:moveTo>
                    <a:lnTo>
                      <a:pt x="4" y="14032"/>
                    </a:lnTo>
                    <a:cubicBezTo>
                      <a:pt x="4" y="14027"/>
                      <a:pt x="7" y="14024"/>
                      <a:pt x="12" y="14024"/>
                    </a:cubicBezTo>
                    <a:cubicBezTo>
                      <a:pt x="16" y="14024"/>
                      <a:pt x="20" y="14027"/>
                      <a:pt x="20" y="14032"/>
                    </a:cubicBezTo>
                    <a:cubicBezTo>
                      <a:pt x="20" y="14036"/>
                      <a:pt x="16" y="14040"/>
                      <a:pt x="12" y="14040"/>
                    </a:cubicBezTo>
                    <a:cubicBezTo>
                      <a:pt x="7" y="14040"/>
                      <a:pt x="4" y="14036"/>
                      <a:pt x="4" y="14032"/>
                    </a:cubicBezTo>
                    <a:close/>
                    <a:moveTo>
                      <a:pt x="4" y="14000"/>
                    </a:moveTo>
                    <a:lnTo>
                      <a:pt x="4" y="14000"/>
                    </a:lnTo>
                    <a:cubicBezTo>
                      <a:pt x="4" y="13995"/>
                      <a:pt x="7" y="13992"/>
                      <a:pt x="12" y="13992"/>
                    </a:cubicBezTo>
                    <a:cubicBezTo>
                      <a:pt x="16" y="13992"/>
                      <a:pt x="20" y="13995"/>
                      <a:pt x="20" y="14000"/>
                    </a:cubicBezTo>
                    <a:cubicBezTo>
                      <a:pt x="20" y="14004"/>
                      <a:pt x="16" y="14008"/>
                      <a:pt x="12" y="14008"/>
                    </a:cubicBezTo>
                    <a:cubicBezTo>
                      <a:pt x="7" y="14008"/>
                      <a:pt x="4" y="14004"/>
                      <a:pt x="4" y="14000"/>
                    </a:cubicBezTo>
                    <a:close/>
                    <a:moveTo>
                      <a:pt x="4" y="13968"/>
                    </a:moveTo>
                    <a:lnTo>
                      <a:pt x="4" y="13968"/>
                    </a:lnTo>
                    <a:cubicBezTo>
                      <a:pt x="4" y="13963"/>
                      <a:pt x="7" y="13960"/>
                      <a:pt x="12" y="13960"/>
                    </a:cubicBezTo>
                    <a:cubicBezTo>
                      <a:pt x="16" y="13960"/>
                      <a:pt x="20" y="13963"/>
                      <a:pt x="20" y="13968"/>
                    </a:cubicBezTo>
                    <a:cubicBezTo>
                      <a:pt x="20" y="13972"/>
                      <a:pt x="16" y="13976"/>
                      <a:pt x="12" y="13976"/>
                    </a:cubicBezTo>
                    <a:cubicBezTo>
                      <a:pt x="7" y="13976"/>
                      <a:pt x="4" y="13972"/>
                      <a:pt x="4" y="13968"/>
                    </a:cubicBezTo>
                    <a:close/>
                    <a:moveTo>
                      <a:pt x="4" y="13936"/>
                    </a:moveTo>
                    <a:lnTo>
                      <a:pt x="4" y="13936"/>
                    </a:lnTo>
                    <a:cubicBezTo>
                      <a:pt x="4" y="13931"/>
                      <a:pt x="7" y="13928"/>
                      <a:pt x="12" y="13928"/>
                    </a:cubicBezTo>
                    <a:cubicBezTo>
                      <a:pt x="16" y="13928"/>
                      <a:pt x="20" y="13931"/>
                      <a:pt x="20" y="13936"/>
                    </a:cubicBezTo>
                    <a:cubicBezTo>
                      <a:pt x="20" y="13940"/>
                      <a:pt x="16" y="13944"/>
                      <a:pt x="12" y="13944"/>
                    </a:cubicBezTo>
                    <a:cubicBezTo>
                      <a:pt x="7" y="13944"/>
                      <a:pt x="4" y="13940"/>
                      <a:pt x="4" y="13936"/>
                    </a:cubicBezTo>
                    <a:close/>
                    <a:moveTo>
                      <a:pt x="4" y="13904"/>
                    </a:moveTo>
                    <a:lnTo>
                      <a:pt x="4" y="13904"/>
                    </a:lnTo>
                    <a:cubicBezTo>
                      <a:pt x="4" y="13899"/>
                      <a:pt x="7" y="13896"/>
                      <a:pt x="12" y="13896"/>
                    </a:cubicBezTo>
                    <a:cubicBezTo>
                      <a:pt x="16" y="13896"/>
                      <a:pt x="20" y="13899"/>
                      <a:pt x="20" y="13904"/>
                    </a:cubicBezTo>
                    <a:cubicBezTo>
                      <a:pt x="20" y="13908"/>
                      <a:pt x="16" y="13912"/>
                      <a:pt x="12" y="13912"/>
                    </a:cubicBezTo>
                    <a:cubicBezTo>
                      <a:pt x="7" y="13912"/>
                      <a:pt x="4" y="13908"/>
                      <a:pt x="4" y="13904"/>
                    </a:cubicBezTo>
                    <a:close/>
                    <a:moveTo>
                      <a:pt x="4" y="13872"/>
                    </a:moveTo>
                    <a:lnTo>
                      <a:pt x="4" y="13872"/>
                    </a:lnTo>
                    <a:cubicBezTo>
                      <a:pt x="4" y="13867"/>
                      <a:pt x="7" y="13864"/>
                      <a:pt x="12" y="13864"/>
                    </a:cubicBezTo>
                    <a:cubicBezTo>
                      <a:pt x="16" y="13864"/>
                      <a:pt x="20" y="13867"/>
                      <a:pt x="20" y="13872"/>
                    </a:cubicBezTo>
                    <a:cubicBezTo>
                      <a:pt x="20" y="13876"/>
                      <a:pt x="16" y="13880"/>
                      <a:pt x="12" y="13880"/>
                    </a:cubicBezTo>
                    <a:cubicBezTo>
                      <a:pt x="7" y="13880"/>
                      <a:pt x="4" y="13876"/>
                      <a:pt x="4" y="13872"/>
                    </a:cubicBezTo>
                    <a:close/>
                    <a:moveTo>
                      <a:pt x="4" y="13840"/>
                    </a:moveTo>
                    <a:lnTo>
                      <a:pt x="4" y="13840"/>
                    </a:lnTo>
                    <a:cubicBezTo>
                      <a:pt x="4" y="13835"/>
                      <a:pt x="7" y="13832"/>
                      <a:pt x="12" y="13832"/>
                    </a:cubicBezTo>
                    <a:cubicBezTo>
                      <a:pt x="16" y="13832"/>
                      <a:pt x="20" y="13835"/>
                      <a:pt x="20" y="13840"/>
                    </a:cubicBezTo>
                    <a:cubicBezTo>
                      <a:pt x="20" y="13844"/>
                      <a:pt x="16" y="13848"/>
                      <a:pt x="12" y="13848"/>
                    </a:cubicBezTo>
                    <a:cubicBezTo>
                      <a:pt x="7" y="13848"/>
                      <a:pt x="4" y="13844"/>
                      <a:pt x="4" y="13840"/>
                    </a:cubicBezTo>
                    <a:close/>
                    <a:moveTo>
                      <a:pt x="4" y="13808"/>
                    </a:moveTo>
                    <a:lnTo>
                      <a:pt x="4" y="13807"/>
                    </a:lnTo>
                    <a:cubicBezTo>
                      <a:pt x="4" y="13803"/>
                      <a:pt x="7" y="13799"/>
                      <a:pt x="12" y="13799"/>
                    </a:cubicBezTo>
                    <a:cubicBezTo>
                      <a:pt x="16" y="13799"/>
                      <a:pt x="20" y="13803"/>
                      <a:pt x="20" y="13807"/>
                    </a:cubicBezTo>
                    <a:lnTo>
                      <a:pt x="20" y="13808"/>
                    </a:lnTo>
                    <a:cubicBezTo>
                      <a:pt x="20" y="13812"/>
                      <a:pt x="16" y="13816"/>
                      <a:pt x="12" y="13816"/>
                    </a:cubicBezTo>
                    <a:cubicBezTo>
                      <a:pt x="7" y="13816"/>
                      <a:pt x="4" y="13812"/>
                      <a:pt x="4" y="13808"/>
                    </a:cubicBezTo>
                    <a:close/>
                    <a:moveTo>
                      <a:pt x="4" y="13775"/>
                    </a:moveTo>
                    <a:lnTo>
                      <a:pt x="4" y="13775"/>
                    </a:lnTo>
                    <a:cubicBezTo>
                      <a:pt x="4" y="13771"/>
                      <a:pt x="7" y="13767"/>
                      <a:pt x="12" y="13767"/>
                    </a:cubicBezTo>
                    <a:cubicBezTo>
                      <a:pt x="16" y="13767"/>
                      <a:pt x="20" y="13771"/>
                      <a:pt x="20" y="13775"/>
                    </a:cubicBezTo>
                    <a:cubicBezTo>
                      <a:pt x="20" y="13780"/>
                      <a:pt x="16" y="13783"/>
                      <a:pt x="12" y="13783"/>
                    </a:cubicBezTo>
                    <a:cubicBezTo>
                      <a:pt x="7" y="13783"/>
                      <a:pt x="4" y="13780"/>
                      <a:pt x="4" y="13775"/>
                    </a:cubicBezTo>
                    <a:close/>
                    <a:moveTo>
                      <a:pt x="4" y="13743"/>
                    </a:moveTo>
                    <a:lnTo>
                      <a:pt x="4" y="13743"/>
                    </a:lnTo>
                    <a:cubicBezTo>
                      <a:pt x="4" y="13739"/>
                      <a:pt x="7" y="13735"/>
                      <a:pt x="12" y="13735"/>
                    </a:cubicBezTo>
                    <a:cubicBezTo>
                      <a:pt x="16" y="13735"/>
                      <a:pt x="20" y="13739"/>
                      <a:pt x="20" y="13743"/>
                    </a:cubicBezTo>
                    <a:cubicBezTo>
                      <a:pt x="20" y="13748"/>
                      <a:pt x="16" y="13751"/>
                      <a:pt x="12" y="13751"/>
                    </a:cubicBezTo>
                    <a:cubicBezTo>
                      <a:pt x="7" y="13751"/>
                      <a:pt x="4" y="13748"/>
                      <a:pt x="4" y="13743"/>
                    </a:cubicBezTo>
                    <a:close/>
                    <a:moveTo>
                      <a:pt x="4" y="13711"/>
                    </a:moveTo>
                    <a:lnTo>
                      <a:pt x="4" y="13711"/>
                    </a:lnTo>
                    <a:cubicBezTo>
                      <a:pt x="4" y="13707"/>
                      <a:pt x="7" y="13703"/>
                      <a:pt x="12" y="13703"/>
                    </a:cubicBezTo>
                    <a:cubicBezTo>
                      <a:pt x="16" y="13703"/>
                      <a:pt x="20" y="13707"/>
                      <a:pt x="20" y="13711"/>
                    </a:cubicBezTo>
                    <a:cubicBezTo>
                      <a:pt x="20" y="13716"/>
                      <a:pt x="16" y="13719"/>
                      <a:pt x="12" y="13719"/>
                    </a:cubicBezTo>
                    <a:cubicBezTo>
                      <a:pt x="7" y="13719"/>
                      <a:pt x="4" y="13716"/>
                      <a:pt x="4" y="13711"/>
                    </a:cubicBezTo>
                    <a:close/>
                    <a:moveTo>
                      <a:pt x="4" y="13679"/>
                    </a:moveTo>
                    <a:lnTo>
                      <a:pt x="4" y="13679"/>
                    </a:lnTo>
                    <a:cubicBezTo>
                      <a:pt x="4" y="13675"/>
                      <a:pt x="7" y="13671"/>
                      <a:pt x="12" y="13671"/>
                    </a:cubicBezTo>
                    <a:cubicBezTo>
                      <a:pt x="16" y="13671"/>
                      <a:pt x="20" y="13675"/>
                      <a:pt x="20" y="13679"/>
                    </a:cubicBezTo>
                    <a:cubicBezTo>
                      <a:pt x="20" y="13684"/>
                      <a:pt x="16" y="13687"/>
                      <a:pt x="12" y="13687"/>
                    </a:cubicBezTo>
                    <a:cubicBezTo>
                      <a:pt x="7" y="13687"/>
                      <a:pt x="4" y="13684"/>
                      <a:pt x="4" y="13679"/>
                    </a:cubicBezTo>
                    <a:close/>
                    <a:moveTo>
                      <a:pt x="4" y="13647"/>
                    </a:moveTo>
                    <a:lnTo>
                      <a:pt x="4" y="13647"/>
                    </a:lnTo>
                    <a:cubicBezTo>
                      <a:pt x="4" y="13643"/>
                      <a:pt x="7" y="13639"/>
                      <a:pt x="12" y="13639"/>
                    </a:cubicBezTo>
                    <a:cubicBezTo>
                      <a:pt x="16" y="13639"/>
                      <a:pt x="20" y="13643"/>
                      <a:pt x="20" y="13647"/>
                    </a:cubicBezTo>
                    <a:cubicBezTo>
                      <a:pt x="20" y="13652"/>
                      <a:pt x="16" y="13655"/>
                      <a:pt x="12" y="13655"/>
                    </a:cubicBezTo>
                    <a:cubicBezTo>
                      <a:pt x="7" y="13655"/>
                      <a:pt x="4" y="13652"/>
                      <a:pt x="4" y="13647"/>
                    </a:cubicBezTo>
                    <a:close/>
                    <a:moveTo>
                      <a:pt x="4" y="13615"/>
                    </a:moveTo>
                    <a:lnTo>
                      <a:pt x="4" y="13615"/>
                    </a:lnTo>
                    <a:cubicBezTo>
                      <a:pt x="4" y="13611"/>
                      <a:pt x="7" y="13607"/>
                      <a:pt x="12" y="13607"/>
                    </a:cubicBezTo>
                    <a:cubicBezTo>
                      <a:pt x="16" y="13607"/>
                      <a:pt x="20" y="13611"/>
                      <a:pt x="20" y="13615"/>
                    </a:cubicBezTo>
                    <a:cubicBezTo>
                      <a:pt x="20" y="13620"/>
                      <a:pt x="16" y="13623"/>
                      <a:pt x="12" y="13623"/>
                    </a:cubicBezTo>
                    <a:cubicBezTo>
                      <a:pt x="7" y="13623"/>
                      <a:pt x="4" y="13620"/>
                      <a:pt x="4" y="13615"/>
                    </a:cubicBezTo>
                    <a:close/>
                    <a:moveTo>
                      <a:pt x="4" y="13583"/>
                    </a:moveTo>
                    <a:lnTo>
                      <a:pt x="4" y="13583"/>
                    </a:lnTo>
                    <a:cubicBezTo>
                      <a:pt x="4" y="13579"/>
                      <a:pt x="7" y="13575"/>
                      <a:pt x="12" y="13575"/>
                    </a:cubicBezTo>
                    <a:cubicBezTo>
                      <a:pt x="16" y="13575"/>
                      <a:pt x="20" y="13579"/>
                      <a:pt x="20" y="13583"/>
                    </a:cubicBezTo>
                    <a:cubicBezTo>
                      <a:pt x="20" y="13588"/>
                      <a:pt x="16" y="13591"/>
                      <a:pt x="12" y="13591"/>
                    </a:cubicBezTo>
                    <a:cubicBezTo>
                      <a:pt x="7" y="13591"/>
                      <a:pt x="4" y="13588"/>
                      <a:pt x="4" y="13583"/>
                    </a:cubicBezTo>
                    <a:close/>
                    <a:moveTo>
                      <a:pt x="4" y="13551"/>
                    </a:moveTo>
                    <a:lnTo>
                      <a:pt x="4" y="13551"/>
                    </a:lnTo>
                    <a:cubicBezTo>
                      <a:pt x="4" y="13547"/>
                      <a:pt x="7" y="13543"/>
                      <a:pt x="12" y="13543"/>
                    </a:cubicBezTo>
                    <a:cubicBezTo>
                      <a:pt x="16" y="13543"/>
                      <a:pt x="20" y="13547"/>
                      <a:pt x="20" y="13551"/>
                    </a:cubicBezTo>
                    <a:cubicBezTo>
                      <a:pt x="20" y="13556"/>
                      <a:pt x="16" y="13559"/>
                      <a:pt x="12" y="13559"/>
                    </a:cubicBezTo>
                    <a:cubicBezTo>
                      <a:pt x="7" y="13559"/>
                      <a:pt x="4" y="13556"/>
                      <a:pt x="4" y="13551"/>
                    </a:cubicBezTo>
                    <a:close/>
                    <a:moveTo>
                      <a:pt x="4" y="13519"/>
                    </a:moveTo>
                    <a:lnTo>
                      <a:pt x="4" y="13519"/>
                    </a:lnTo>
                    <a:cubicBezTo>
                      <a:pt x="4" y="13515"/>
                      <a:pt x="7" y="13511"/>
                      <a:pt x="12" y="13511"/>
                    </a:cubicBezTo>
                    <a:cubicBezTo>
                      <a:pt x="16" y="13511"/>
                      <a:pt x="20" y="13515"/>
                      <a:pt x="20" y="13519"/>
                    </a:cubicBezTo>
                    <a:cubicBezTo>
                      <a:pt x="20" y="13524"/>
                      <a:pt x="16" y="13527"/>
                      <a:pt x="12" y="13527"/>
                    </a:cubicBezTo>
                    <a:cubicBezTo>
                      <a:pt x="7" y="13527"/>
                      <a:pt x="4" y="13524"/>
                      <a:pt x="4" y="13519"/>
                    </a:cubicBezTo>
                    <a:close/>
                    <a:moveTo>
                      <a:pt x="4" y="13487"/>
                    </a:moveTo>
                    <a:lnTo>
                      <a:pt x="4" y="13487"/>
                    </a:lnTo>
                    <a:cubicBezTo>
                      <a:pt x="4" y="13483"/>
                      <a:pt x="7" y="13479"/>
                      <a:pt x="12" y="13479"/>
                    </a:cubicBezTo>
                    <a:cubicBezTo>
                      <a:pt x="16" y="13479"/>
                      <a:pt x="20" y="13483"/>
                      <a:pt x="20" y="13487"/>
                    </a:cubicBezTo>
                    <a:cubicBezTo>
                      <a:pt x="20" y="13492"/>
                      <a:pt x="16" y="13495"/>
                      <a:pt x="12" y="13495"/>
                    </a:cubicBezTo>
                    <a:cubicBezTo>
                      <a:pt x="7" y="13495"/>
                      <a:pt x="4" y="13492"/>
                      <a:pt x="4" y="13487"/>
                    </a:cubicBezTo>
                    <a:close/>
                    <a:moveTo>
                      <a:pt x="4" y="13455"/>
                    </a:moveTo>
                    <a:lnTo>
                      <a:pt x="4" y="13455"/>
                    </a:lnTo>
                    <a:cubicBezTo>
                      <a:pt x="4" y="13451"/>
                      <a:pt x="7" y="13447"/>
                      <a:pt x="12" y="13447"/>
                    </a:cubicBezTo>
                    <a:cubicBezTo>
                      <a:pt x="16" y="13447"/>
                      <a:pt x="20" y="13451"/>
                      <a:pt x="20" y="13455"/>
                    </a:cubicBezTo>
                    <a:cubicBezTo>
                      <a:pt x="20" y="13460"/>
                      <a:pt x="16" y="13463"/>
                      <a:pt x="12" y="13463"/>
                    </a:cubicBezTo>
                    <a:cubicBezTo>
                      <a:pt x="7" y="13463"/>
                      <a:pt x="4" y="13460"/>
                      <a:pt x="4" y="13455"/>
                    </a:cubicBezTo>
                    <a:close/>
                    <a:moveTo>
                      <a:pt x="4" y="13423"/>
                    </a:moveTo>
                    <a:lnTo>
                      <a:pt x="4" y="13423"/>
                    </a:lnTo>
                    <a:cubicBezTo>
                      <a:pt x="4" y="13419"/>
                      <a:pt x="7" y="13415"/>
                      <a:pt x="12" y="13415"/>
                    </a:cubicBezTo>
                    <a:cubicBezTo>
                      <a:pt x="16" y="13415"/>
                      <a:pt x="20" y="13419"/>
                      <a:pt x="20" y="13423"/>
                    </a:cubicBezTo>
                    <a:cubicBezTo>
                      <a:pt x="20" y="13428"/>
                      <a:pt x="16" y="13431"/>
                      <a:pt x="12" y="13431"/>
                    </a:cubicBezTo>
                    <a:cubicBezTo>
                      <a:pt x="7" y="13431"/>
                      <a:pt x="4" y="13428"/>
                      <a:pt x="4" y="13423"/>
                    </a:cubicBezTo>
                    <a:close/>
                    <a:moveTo>
                      <a:pt x="4" y="13391"/>
                    </a:moveTo>
                    <a:lnTo>
                      <a:pt x="4" y="13391"/>
                    </a:lnTo>
                    <a:cubicBezTo>
                      <a:pt x="4" y="13387"/>
                      <a:pt x="7" y="13383"/>
                      <a:pt x="12" y="13383"/>
                    </a:cubicBezTo>
                    <a:cubicBezTo>
                      <a:pt x="16" y="13383"/>
                      <a:pt x="20" y="13387"/>
                      <a:pt x="20" y="13391"/>
                    </a:cubicBezTo>
                    <a:cubicBezTo>
                      <a:pt x="20" y="13396"/>
                      <a:pt x="16" y="13399"/>
                      <a:pt x="12" y="13399"/>
                    </a:cubicBezTo>
                    <a:cubicBezTo>
                      <a:pt x="7" y="13399"/>
                      <a:pt x="4" y="13396"/>
                      <a:pt x="4" y="13391"/>
                    </a:cubicBezTo>
                    <a:close/>
                    <a:moveTo>
                      <a:pt x="4" y="13359"/>
                    </a:moveTo>
                    <a:lnTo>
                      <a:pt x="4" y="13359"/>
                    </a:lnTo>
                    <a:cubicBezTo>
                      <a:pt x="4" y="13355"/>
                      <a:pt x="7" y="13351"/>
                      <a:pt x="12" y="13351"/>
                    </a:cubicBezTo>
                    <a:cubicBezTo>
                      <a:pt x="16" y="13351"/>
                      <a:pt x="20" y="13355"/>
                      <a:pt x="20" y="13359"/>
                    </a:cubicBezTo>
                    <a:cubicBezTo>
                      <a:pt x="20" y="13364"/>
                      <a:pt x="16" y="13367"/>
                      <a:pt x="12" y="13367"/>
                    </a:cubicBezTo>
                    <a:cubicBezTo>
                      <a:pt x="7" y="13367"/>
                      <a:pt x="4" y="13364"/>
                      <a:pt x="4" y="13359"/>
                    </a:cubicBezTo>
                    <a:close/>
                    <a:moveTo>
                      <a:pt x="4" y="13327"/>
                    </a:moveTo>
                    <a:lnTo>
                      <a:pt x="4" y="13327"/>
                    </a:lnTo>
                    <a:cubicBezTo>
                      <a:pt x="4" y="13323"/>
                      <a:pt x="7" y="13319"/>
                      <a:pt x="12" y="13319"/>
                    </a:cubicBezTo>
                    <a:cubicBezTo>
                      <a:pt x="16" y="13319"/>
                      <a:pt x="20" y="13323"/>
                      <a:pt x="20" y="13327"/>
                    </a:cubicBezTo>
                    <a:cubicBezTo>
                      <a:pt x="20" y="13332"/>
                      <a:pt x="16" y="13335"/>
                      <a:pt x="12" y="13335"/>
                    </a:cubicBezTo>
                    <a:cubicBezTo>
                      <a:pt x="7" y="13335"/>
                      <a:pt x="4" y="13332"/>
                      <a:pt x="4" y="13327"/>
                    </a:cubicBezTo>
                    <a:close/>
                    <a:moveTo>
                      <a:pt x="4" y="13295"/>
                    </a:moveTo>
                    <a:lnTo>
                      <a:pt x="4" y="13295"/>
                    </a:lnTo>
                    <a:cubicBezTo>
                      <a:pt x="4" y="13291"/>
                      <a:pt x="7" y="13287"/>
                      <a:pt x="12" y="13287"/>
                    </a:cubicBezTo>
                    <a:cubicBezTo>
                      <a:pt x="16" y="13287"/>
                      <a:pt x="20" y="13291"/>
                      <a:pt x="20" y="13295"/>
                    </a:cubicBezTo>
                    <a:cubicBezTo>
                      <a:pt x="20" y="13300"/>
                      <a:pt x="16" y="13303"/>
                      <a:pt x="12" y="13303"/>
                    </a:cubicBezTo>
                    <a:cubicBezTo>
                      <a:pt x="7" y="13303"/>
                      <a:pt x="4" y="13300"/>
                      <a:pt x="4" y="13295"/>
                    </a:cubicBezTo>
                    <a:close/>
                    <a:moveTo>
                      <a:pt x="4" y="13263"/>
                    </a:moveTo>
                    <a:lnTo>
                      <a:pt x="4" y="13263"/>
                    </a:lnTo>
                    <a:cubicBezTo>
                      <a:pt x="4" y="13259"/>
                      <a:pt x="7" y="13255"/>
                      <a:pt x="12" y="13255"/>
                    </a:cubicBezTo>
                    <a:cubicBezTo>
                      <a:pt x="16" y="13255"/>
                      <a:pt x="20" y="13259"/>
                      <a:pt x="20" y="13263"/>
                    </a:cubicBezTo>
                    <a:cubicBezTo>
                      <a:pt x="20" y="13268"/>
                      <a:pt x="16" y="13271"/>
                      <a:pt x="12" y="13271"/>
                    </a:cubicBezTo>
                    <a:cubicBezTo>
                      <a:pt x="7" y="13271"/>
                      <a:pt x="4" y="13268"/>
                      <a:pt x="4" y="13263"/>
                    </a:cubicBezTo>
                    <a:close/>
                    <a:moveTo>
                      <a:pt x="4" y="13231"/>
                    </a:moveTo>
                    <a:lnTo>
                      <a:pt x="4" y="13231"/>
                    </a:lnTo>
                    <a:cubicBezTo>
                      <a:pt x="4" y="13227"/>
                      <a:pt x="7" y="13223"/>
                      <a:pt x="12" y="13223"/>
                    </a:cubicBezTo>
                    <a:cubicBezTo>
                      <a:pt x="16" y="13223"/>
                      <a:pt x="20" y="13227"/>
                      <a:pt x="20" y="13231"/>
                    </a:cubicBezTo>
                    <a:cubicBezTo>
                      <a:pt x="20" y="13236"/>
                      <a:pt x="16" y="13239"/>
                      <a:pt x="12" y="13239"/>
                    </a:cubicBezTo>
                    <a:cubicBezTo>
                      <a:pt x="7" y="13239"/>
                      <a:pt x="4" y="13236"/>
                      <a:pt x="4" y="13231"/>
                    </a:cubicBezTo>
                    <a:close/>
                    <a:moveTo>
                      <a:pt x="4" y="13199"/>
                    </a:moveTo>
                    <a:lnTo>
                      <a:pt x="4" y="13199"/>
                    </a:lnTo>
                    <a:cubicBezTo>
                      <a:pt x="4" y="13195"/>
                      <a:pt x="7" y="13191"/>
                      <a:pt x="12" y="13191"/>
                    </a:cubicBezTo>
                    <a:cubicBezTo>
                      <a:pt x="16" y="13191"/>
                      <a:pt x="20" y="13195"/>
                      <a:pt x="20" y="13199"/>
                    </a:cubicBezTo>
                    <a:cubicBezTo>
                      <a:pt x="20" y="13204"/>
                      <a:pt x="16" y="13207"/>
                      <a:pt x="12" y="13207"/>
                    </a:cubicBezTo>
                    <a:cubicBezTo>
                      <a:pt x="7" y="13207"/>
                      <a:pt x="4" y="13204"/>
                      <a:pt x="4" y="13199"/>
                    </a:cubicBezTo>
                    <a:close/>
                    <a:moveTo>
                      <a:pt x="4" y="13167"/>
                    </a:moveTo>
                    <a:lnTo>
                      <a:pt x="4" y="13167"/>
                    </a:lnTo>
                    <a:cubicBezTo>
                      <a:pt x="4" y="13163"/>
                      <a:pt x="8" y="13159"/>
                      <a:pt x="12" y="13159"/>
                    </a:cubicBezTo>
                    <a:cubicBezTo>
                      <a:pt x="16" y="13159"/>
                      <a:pt x="20" y="13163"/>
                      <a:pt x="20" y="13167"/>
                    </a:cubicBezTo>
                    <a:cubicBezTo>
                      <a:pt x="20" y="13172"/>
                      <a:pt x="16" y="13175"/>
                      <a:pt x="12" y="13175"/>
                    </a:cubicBezTo>
                    <a:cubicBezTo>
                      <a:pt x="8" y="13175"/>
                      <a:pt x="4" y="13172"/>
                      <a:pt x="4" y="13167"/>
                    </a:cubicBezTo>
                    <a:close/>
                    <a:moveTo>
                      <a:pt x="4" y="13135"/>
                    </a:moveTo>
                    <a:lnTo>
                      <a:pt x="4" y="13135"/>
                    </a:lnTo>
                    <a:cubicBezTo>
                      <a:pt x="4" y="13131"/>
                      <a:pt x="8" y="13127"/>
                      <a:pt x="12" y="13127"/>
                    </a:cubicBezTo>
                    <a:cubicBezTo>
                      <a:pt x="16" y="13127"/>
                      <a:pt x="20" y="13131"/>
                      <a:pt x="20" y="13135"/>
                    </a:cubicBezTo>
                    <a:cubicBezTo>
                      <a:pt x="20" y="13140"/>
                      <a:pt x="16" y="13143"/>
                      <a:pt x="12" y="13143"/>
                    </a:cubicBezTo>
                    <a:cubicBezTo>
                      <a:pt x="8" y="13143"/>
                      <a:pt x="4" y="13140"/>
                      <a:pt x="4" y="13135"/>
                    </a:cubicBezTo>
                    <a:close/>
                    <a:moveTo>
                      <a:pt x="4" y="13103"/>
                    </a:moveTo>
                    <a:lnTo>
                      <a:pt x="4" y="13103"/>
                    </a:lnTo>
                    <a:cubicBezTo>
                      <a:pt x="4" y="13099"/>
                      <a:pt x="8" y="13095"/>
                      <a:pt x="12" y="13095"/>
                    </a:cubicBezTo>
                    <a:cubicBezTo>
                      <a:pt x="16" y="13095"/>
                      <a:pt x="20" y="13099"/>
                      <a:pt x="20" y="13103"/>
                    </a:cubicBezTo>
                    <a:cubicBezTo>
                      <a:pt x="20" y="13108"/>
                      <a:pt x="16" y="13111"/>
                      <a:pt x="12" y="13111"/>
                    </a:cubicBezTo>
                    <a:cubicBezTo>
                      <a:pt x="8" y="13111"/>
                      <a:pt x="4" y="13108"/>
                      <a:pt x="4" y="13103"/>
                    </a:cubicBezTo>
                    <a:close/>
                    <a:moveTo>
                      <a:pt x="4" y="13071"/>
                    </a:moveTo>
                    <a:lnTo>
                      <a:pt x="4" y="13071"/>
                    </a:lnTo>
                    <a:cubicBezTo>
                      <a:pt x="4" y="13067"/>
                      <a:pt x="8" y="13063"/>
                      <a:pt x="12" y="13063"/>
                    </a:cubicBezTo>
                    <a:cubicBezTo>
                      <a:pt x="16" y="13063"/>
                      <a:pt x="20" y="13067"/>
                      <a:pt x="20" y="13071"/>
                    </a:cubicBezTo>
                    <a:cubicBezTo>
                      <a:pt x="20" y="13076"/>
                      <a:pt x="16" y="13079"/>
                      <a:pt x="12" y="13079"/>
                    </a:cubicBezTo>
                    <a:cubicBezTo>
                      <a:pt x="8" y="13079"/>
                      <a:pt x="4" y="13076"/>
                      <a:pt x="4" y="13071"/>
                    </a:cubicBezTo>
                    <a:close/>
                    <a:moveTo>
                      <a:pt x="4" y="13039"/>
                    </a:moveTo>
                    <a:lnTo>
                      <a:pt x="4" y="13039"/>
                    </a:lnTo>
                    <a:cubicBezTo>
                      <a:pt x="4" y="13035"/>
                      <a:pt x="8" y="13031"/>
                      <a:pt x="12" y="13031"/>
                    </a:cubicBezTo>
                    <a:cubicBezTo>
                      <a:pt x="16" y="13031"/>
                      <a:pt x="20" y="13035"/>
                      <a:pt x="20" y="13039"/>
                    </a:cubicBezTo>
                    <a:cubicBezTo>
                      <a:pt x="20" y="13044"/>
                      <a:pt x="16" y="13047"/>
                      <a:pt x="12" y="13047"/>
                    </a:cubicBezTo>
                    <a:cubicBezTo>
                      <a:pt x="8" y="13047"/>
                      <a:pt x="4" y="13044"/>
                      <a:pt x="4" y="13039"/>
                    </a:cubicBezTo>
                    <a:close/>
                    <a:moveTo>
                      <a:pt x="4" y="13007"/>
                    </a:moveTo>
                    <a:lnTo>
                      <a:pt x="4" y="13007"/>
                    </a:lnTo>
                    <a:cubicBezTo>
                      <a:pt x="4" y="13003"/>
                      <a:pt x="8" y="12999"/>
                      <a:pt x="12" y="12999"/>
                    </a:cubicBezTo>
                    <a:cubicBezTo>
                      <a:pt x="16" y="12999"/>
                      <a:pt x="20" y="13003"/>
                      <a:pt x="20" y="13007"/>
                    </a:cubicBezTo>
                    <a:cubicBezTo>
                      <a:pt x="20" y="13012"/>
                      <a:pt x="16" y="13015"/>
                      <a:pt x="12" y="13015"/>
                    </a:cubicBezTo>
                    <a:cubicBezTo>
                      <a:pt x="8" y="13015"/>
                      <a:pt x="4" y="13012"/>
                      <a:pt x="4" y="13007"/>
                    </a:cubicBezTo>
                    <a:close/>
                    <a:moveTo>
                      <a:pt x="4" y="12975"/>
                    </a:moveTo>
                    <a:lnTo>
                      <a:pt x="4" y="12975"/>
                    </a:lnTo>
                    <a:cubicBezTo>
                      <a:pt x="4" y="12971"/>
                      <a:pt x="8" y="12967"/>
                      <a:pt x="12" y="12967"/>
                    </a:cubicBezTo>
                    <a:cubicBezTo>
                      <a:pt x="16" y="12967"/>
                      <a:pt x="20" y="12971"/>
                      <a:pt x="20" y="12975"/>
                    </a:cubicBezTo>
                    <a:cubicBezTo>
                      <a:pt x="20" y="12979"/>
                      <a:pt x="16" y="12983"/>
                      <a:pt x="12" y="12983"/>
                    </a:cubicBezTo>
                    <a:cubicBezTo>
                      <a:pt x="8" y="12983"/>
                      <a:pt x="4" y="12979"/>
                      <a:pt x="4" y="12975"/>
                    </a:cubicBezTo>
                    <a:close/>
                    <a:moveTo>
                      <a:pt x="4" y="12943"/>
                    </a:moveTo>
                    <a:lnTo>
                      <a:pt x="4" y="12943"/>
                    </a:lnTo>
                    <a:cubicBezTo>
                      <a:pt x="4" y="12939"/>
                      <a:pt x="8" y="12935"/>
                      <a:pt x="12" y="12935"/>
                    </a:cubicBezTo>
                    <a:cubicBezTo>
                      <a:pt x="16" y="12935"/>
                      <a:pt x="20" y="12939"/>
                      <a:pt x="20" y="12943"/>
                    </a:cubicBezTo>
                    <a:cubicBezTo>
                      <a:pt x="20" y="12947"/>
                      <a:pt x="16" y="12951"/>
                      <a:pt x="12" y="12951"/>
                    </a:cubicBezTo>
                    <a:cubicBezTo>
                      <a:pt x="8" y="12951"/>
                      <a:pt x="4" y="12947"/>
                      <a:pt x="4" y="12943"/>
                    </a:cubicBezTo>
                    <a:close/>
                    <a:moveTo>
                      <a:pt x="4" y="12911"/>
                    </a:moveTo>
                    <a:lnTo>
                      <a:pt x="4" y="12911"/>
                    </a:lnTo>
                    <a:cubicBezTo>
                      <a:pt x="4" y="12907"/>
                      <a:pt x="8" y="12903"/>
                      <a:pt x="12" y="12903"/>
                    </a:cubicBezTo>
                    <a:cubicBezTo>
                      <a:pt x="16" y="12903"/>
                      <a:pt x="20" y="12907"/>
                      <a:pt x="20" y="12911"/>
                    </a:cubicBezTo>
                    <a:cubicBezTo>
                      <a:pt x="20" y="12915"/>
                      <a:pt x="16" y="12919"/>
                      <a:pt x="12" y="12919"/>
                    </a:cubicBezTo>
                    <a:cubicBezTo>
                      <a:pt x="8" y="12919"/>
                      <a:pt x="4" y="12915"/>
                      <a:pt x="4" y="12911"/>
                    </a:cubicBezTo>
                    <a:close/>
                    <a:moveTo>
                      <a:pt x="4" y="12879"/>
                    </a:moveTo>
                    <a:lnTo>
                      <a:pt x="4" y="12879"/>
                    </a:lnTo>
                    <a:cubicBezTo>
                      <a:pt x="4" y="12875"/>
                      <a:pt x="8" y="12871"/>
                      <a:pt x="12" y="12871"/>
                    </a:cubicBezTo>
                    <a:cubicBezTo>
                      <a:pt x="16" y="12871"/>
                      <a:pt x="20" y="12875"/>
                      <a:pt x="20" y="12879"/>
                    </a:cubicBezTo>
                    <a:cubicBezTo>
                      <a:pt x="20" y="12883"/>
                      <a:pt x="16" y="12887"/>
                      <a:pt x="12" y="12887"/>
                    </a:cubicBezTo>
                    <a:cubicBezTo>
                      <a:pt x="8" y="12887"/>
                      <a:pt x="4" y="12883"/>
                      <a:pt x="4" y="12879"/>
                    </a:cubicBezTo>
                    <a:close/>
                    <a:moveTo>
                      <a:pt x="4" y="12847"/>
                    </a:moveTo>
                    <a:lnTo>
                      <a:pt x="4" y="12847"/>
                    </a:lnTo>
                    <a:cubicBezTo>
                      <a:pt x="4" y="12843"/>
                      <a:pt x="8" y="12839"/>
                      <a:pt x="12" y="12839"/>
                    </a:cubicBezTo>
                    <a:cubicBezTo>
                      <a:pt x="16" y="12839"/>
                      <a:pt x="20" y="12843"/>
                      <a:pt x="20" y="12847"/>
                    </a:cubicBezTo>
                    <a:cubicBezTo>
                      <a:pt x="20" y="12851"/>
                      <a:pt x="16" y="12855"/>
                      <a:pt x="12" y="12855"/>
                    </a:cubicBezTo>
                    <a:cubicBezTo>
                      <a:pt x="8" y="12855"/>
                      <a:pt x="4" y="12851"/>
                      <a:pt x="4" y="12847"/>
                    </a:cubicBezTo>
                    <a:close/>
                    <a:moveTo>
                      <a:pt x="4" y="12815"/>
                    </a:moveTo>
                    <a:lnTo>
                      <a:pt x="4" y="12815"/>
                    </a:lnTo>
                    <a:cubicBezTo>
                      <a:pt x="4" y="12811"/>
                      <a:pt x="8" y="12807"/>
                      <a:pt x="12" y="12807"/>
                    </a:cubicBezTo>
                    <a:cubicBezTo>
                      <a:pt x="16" y="12807"/>
                      <a:pt x="20" y="12811"/>
                      <a:pt x="20" y="12815"/>
                    </a:cubicBezTo>
                    <a:cubicBezTo>
                      <a:pt x="20" y="12819"/>
                      <a:pt x="16" y="12823"/>
                      <a:pt x="12" y="12823"/>
                    </a:cubicBezTo>
                    <a:cubicBezTo>
                      <a:pt x="8" y="12823"/>
                      <a:pt x="4" y="12819"/>
                      <a:pt x="4" y="12815"/>
                    </a:cubicBezTo>
                    <a:close/>
                    <a:moveTo>
                      <a:pt x="4" y="12783"/>
                    </a:moveTo>
                    <a:lnTo>
                      <a:pt x="4" y="12783"/>
                    </a:lnTo>
                    <a:cubicBezTo>
                      <a:pt x="4" y="12779"/>
                      <a:pt x="8" y="12775"/>
                      <a:pt x="12" y="12775"/>
                    </a:cubicBezTo>
                    <a:cubicBezTo>
                      <a:pt x="16" y="12775"/>
                      <a:pt x="20" y="12779"/>
                      <a:pt x="20" y="12783"/>
                    </a:cubicBezTo>
                    <a:cubicBezTo>
                      <a:pt x="20" y="12787"/>
                      <a:pt x="16" y="12791"/>
                      <a:pt x="12" y="12791"/>
                    </a:cubicBezTo>
                    <a:cubicBezTo>
                      <a:pt x="8" y="12791"/>
                      <a:pt x="4" y="12787"/>
                      <a:pt x="4" y="12783"/>
                    </a:cubicBezTo>
                    <a:close/>
                    <a:moveTo>
                      <a:pt x="4" y="12751"/>
                    </a:moveTo>
                    <a:lnTo>
                      <a:pt x="4" y="12751"/>
                    </a:lnTo>
                    <a:cubicBezTo>
                      <a:pt x="4" y="12747"/>
                      <a:pt x="8" y="12743"/>
                      <a:pt x="12" y="12743"/>
                    </a:cubicBezTo>
                    <a:cubicBezTo>
                      <a:pt x="16" y="12743"/>
                      <a:pt x="20" y="12747"/>
                      <a:pt x="20" y="12751"/>
                    </a:cubicBezTo>
                    <a:cubicBezTo>
                      <a:pt x="20" y="12755"/>
                      <a:pt x="16" y="12759"/>
                      <a:pt x="12" y="12759"/>
                    </a:cubicBezTo>
                    <a:cubicBezTo>
                      <a:pt x="8" y="12759"/>
                      <a:pt x="4" y="12755"/>
                      <a:pt x="4" y="12751"/>
                    </a:cubicBezTo>
                    <a:close/>
                    <a:moveTo>
                      <a:pt x="4" y="12719"/>
                    </a:moveTo>
                    <a:lnTo>
                      <a:pt x="4" y="12719"/>
                    </a:lnTo>
                    <a:cubicBezTo>
                      <a:pt x="4" y="12715"/>
                      <a:pt x="8" y="12711"/>
                      <a:pt x="12" y="12711"/>
                    </a:cubicBezTo>
                    <a:cubicBezTo>
                      <a:pt x="16" y="12711"/>
                      <a:pt x="20" y="12715"/>
                      <a:pt x="20" y="12719"/>
                    </a:cubicBezTo>
                    <a:cubicBezTo>
                      <a:pt x="20" y="12723"/>
                      <a:pt x="16" y="12727"/>
                      <a:pt x="12" y="12727"/>
                    </a:cubicBezTo>
                    <a:cubicBezTo>
                      <a:pt x="8" y="12727"/>
                      <a:pt x="4" y="12723"/>
                      <a:pt x="4" y="12719"/>
                    </a:cubicBezTo>
                    <a:close/>
                    <a:moveTo>
                      <a:pt x="4" y="12687"/>
                    </a:moveTo>
                    <a:lnTo>
                      <a:pt x="4" y="12687"/>
                    </a:lnTo>
                    <a:cubicBezTo>
                      <a:pt x="4" y="12682"/>
                      <a:pt x="8" y="12679"/>
                      <a:pt x="12" y="12679"/>
                    </a:cubicBezTo>
                    <a:cubicBezTo>
                      <a:pt x="16" y="12679"/>
                      <a:pt x="20" y="12682"/>
                      <a:pt x="20" y="12687"/>
                    </a:cubicBezTo>
                    <a:cubicBezTo>
                      <a:pt x="20" y="12691"/>
                      <a:pt x="16" y="12695"/>
                      <a:pt x="12" y="12695"/>
                    </a:cubicBezTo>
                    <a:cubicBezTo>
                      <a:pt x="8" y="12695"/>
                      <a:pt x="4" y="12691"/>
                      <a:pt x="4" y="12687"/>
                    </a:cubicBezTo>
                    <a:close/>
                    <a:moveTo>
                      <a:pt x="4" y="12655"/>
                    </a:moveTo>
                    <a:lnTo>
                      <a:pt x="4" y="12655"/>
                    </a:lnTo>
                    <a:cubicBezTo>
                      <a:pt x="4" y="12650"/>
                      <a:pt x="8" y="12647"/>
                      <a:pt x="12" y="12647"/>
                    </a:cubicBezTo>
                    <a:cubicBezTo>
                      <a:pt x="16" y="12647"/>
                      <a:pt x="20" y="12650"/>
                      <a:pt x="20" y="12655"/>
                    </a:cubicBezTo>
                    <a:cubicBezTo>
                      <a:pt x="20" y="12659"/>
                      <a:pt x="16" y="12663"/>
                      <a:pt x="12" y="12663"/>
                    </a:cubicBezTo>
                    <a:cubicBezTo>
                      <a:pt x="8" y="12663"/>
                      <a:pt x="4" y="12659"/>
                      <a:pt x="4" y="12655"/>
                    </a:cubicBezTo>
                    <a:close/>
                    <a:moveTo>
                      <a:pt x="4" y="12623"/>
                    </a:moveTo>
                    <a:lnTo>
                      <a:pt x="4" y="12623"/>
                    </a:lnTo>
                    <a:cubicBezTo>
                      <a:pt x="4" y="12618"/>
                      <a:pt x="8" y="12615"/>
                      <a:pt x="12" y="12615"/>
                    </a:cubicBezTo>
                    <a:cubicBezTo>
                      <a:pt x="16" y="12615"/>
                      <a:pt x="20" y="12618"/>
                      <a:pt x="20" y="12623"/>
                    </a:cubicBezTo>
                    <a:cubicBezTo>
                      <a:pt x="20" y="12627"/>
                      <a:pt x="16" y="12631"/>
                      <a:pt x="12" y="12631"/>
                    </a:cubicBezTo>
                    <a:cubicBezTo>
                      <a:pt x="8" y="12631"/>
                      <a:pt x="4" y="12627"/>
                      <a:pt x="4" y="12623"/>
                    </a:cubicBezTo>
                    <a:close/>
                    <a:moveTo>
                      <a:pt x="4" y="12591"/>
                    </a:moveTo>
                    <a:lnTo>
                      <a:pt x="4" y="12591"/>
                    </a:lnTo>
                    <a:cubicBezTo>
                      <a:pt x="4" y="12586"/>
                      <a:pt x="8" y="12583"/>
                      <a:pt x="12" y="12583"/>
                    </a:cubicBezTo>
                    <a:cubicBezTo>
                      <a:pt x="16" y="12583"/>
                      <a:pt x="20" y="12586"/>
                      <a:pt x="20" y="12591"/>
                    </a:cubicBezTo>
                    <a:cubicBezTo>
                      <a:pt x="20" y="12595"/>
                      <a:pt x="16" y="12599"/>
                      <a:pt x="12" y="12599"/>
                    </a:cubicBezTo>
                    <a:cubicBezTo>
                      <a:pt x="8" y="12599"/>
                      <a:pt x="4" y="12595"/>
                      <a:pt x="4" y="12591"/>
                    </a:cubicBezTo>
                    <a:close/>
                    <a:moveTo>
                      <a:pt x="4" y="12559"/>
                    </a:moveTo>
                    <a:lnTo>
                      <a:pt x="4" y="12559"/>
                    </a:lnTo>
                    <a:cubicBezTo>
                      <a:pt x="4" y="12554"/>
                      <a:pt x="8" y="12551"/>
                      <a:pt x="12" y="12551"/>
                    </a:cubicBezTo>
                    <a:cubicBezTo>
                      <a:pt x="16" y="12551"/>
                      <a:pt x="20" y="12554"/>
                      <a:pt x="20" y="12559"/>
                    </a:cubicBezTo>
                    <a:cubicBezTo>
                      <a:pt x="20" y="12563"/>
                      <a:pt x="16" y="12567"/>
                      <a:pt x="12" y="12567"/>
                    </a:cubicBezTo>
                    <a:cubicBezTo>
                      <a:pt x="8" y="12567"/>
                      <a:pt x="4" y="12563"/>
                      <a:pt x="4" y="12559"/>
                    </a:cubicBezTo>
                    <a:close/>
                    <a:moveTo>
                      <a:pt x="4" y="12527"/>
                    </a:moveTo>
                    <a:lnTo>
                      <a:pt x="4" y="12527"/>
                    </a:lnTo>
                    <a:cubicBezTo>
                      <a:pt x="4" y="12522"/>
                      <a:pt x="8" y="12519"/>
                      <a:pt x="12" y="12519"/>
                    </a:cubicBezTo>
                    <a:cubicBezTo>
                      <a:pt x="16" y="12519"/>
                      <a:pt x="20" y="12522"/>
                      <a:pt x="20" y="12527"/>
                    </a:cubicBezTo>
                    <a:cubicBezTo>
                      <a:pt x="20" y="12531"/>
                      <a:pt x="16" y="12535"/>
                      <a:pt x="12" y="12535"/>
                    </a:cubicBezTo>
                    <a:cubicBezTo>
                      <a:pt x="8" y="12535"/>
                      <a:pt x="4" y="12531"/>
                      <a:pt x="4" y="12527"/>
                    </a:cubicBezTo>
                    <a:close/>
                    <a:moveTo>
                      <a:pt x="4" y="12495"/>
                    </a:moveTo>
                    <a:lnTo>
                      <a:pt x="4" y="12495"/>
                    </a:lnTo>
                    <a:cubicBezTo>
                      <a:pt x="4" y="12490"/>
                      <a:pt x="8" y="12487"/>
                      <a:pt x="12" y="12487"/>
                    </a:cubicBezTo>
                    <a:cubicBezTo>
                      <a:pt x="17" y="12487"/>
                      <a:pt x="20" y="12490"/>
                      <a:pt x="20" y="12495"/>
                    </a:cubicBezTo>
                    <a:cubicBezTo>
                      <a:pt x="20" y="12499"/>
                      <a:pt x="17" y="12503"/>
                      <a:pt x="12" y="12503"/>
                    </a:cubicBezTo>
                    <a:cubicBezTo>
                      <a:pt x="8" y="12503"/>
                      <a:pt x="4" y="12499"/>
                      <a:pt x="4" y="12495"/>
                    </a:cubicBezTo>
                    <a:close/>
                    <a:moveTo>
                      <a:pt x="4" y="12463"/>
                    </a:moveTo>
                    <a:lnTo>
                      <a:pt x="4" y="12463"/>
                    </a:lnTo>
                    <a:cubicBezTo>
                      <a:pt x="4" y="12458"/>
                      <a:pt x="8" y="12455"/>
                      <a:pt x="12" y="12455"/>
                    </a:cubicBezTo>
                    <a:cubicBezTo>
                      <a:pt x="17" y="12455"/>
                      <a:pt x="20" y="12458"/>
                      <a:pt x="20" y="12463"/>
                    </a:cubicBezTo>
                    <a:cubicBezTo>
                      <a:pt x="20" y="12467"/>
                      <a:pt x="17" y="12471"/>
                      <a:pt x="12" y="12471"/>
                    </a:cubicBezTo>
                    <a:cubicBezTo>
                      <a:pt x="8" y="12471"/>
                      <a:pt x="4" y="12467"/>
                      <a:pt x="4" y="12463"/>
                    </a:cubicBezTo>
                    <a:close/>
                    <a:moveTo>
                      <a:pt x="4" y="12431"/>
                    </a:moveTo>
                    <a:lnTo>
                      <a:pt x="4" y="12431"/>
                    </a:lnTo>
                    <a:cubicBezTo>
                      <a:pt x="4" y="12426"/>
                      <a:pt x="8" y="12423"/>
                      <a:pt x="12" y="12423"/>
                    </a:cubicBezTo>
                    <a:cubicBezTo>
                      <a:pt x="17" y="12423"/>
                      <a:pt x="20" y="12426"/>
                      <a:pt x="20" y="12431"/>
                    </a:cubicBezTo>
                    <a:cubicBezTo>
                      <a:pt x="20" y="12435"/>
                      <a:pt x="17" y="12439"/>
                      <a:pt x="12" y="12439"/>
                    </a:cubicBezTo>
                    <a:cubicBezTo>
                      <a:pt x="8" y="12439"/>
                      <a:pt x="4" y="12435"/>
                      <a:pt x="4" y="12431"/>
                    </a:cubicBezTo>
                    <a:close/>
                    <a:moveTo>
                      <a:pt x="4" y="12399"/>
                    </a:moveTo>
                    <a:lnTo>
                      <a:pt x="4" y="12399"/>
                    </a:lnTo>
                    <a:cubicBezTo>
                      <a:pt x="4" y="12394"/>
                      <a:pt x="8" y="12391"/>
                      <a:pt x="12" y="12391"/>
                    </a:cubicBezTo>
                    <a:cubicBezTo>
                      <a:pt x="17" y="12391"/>
                      <a:pt x="20" y="12394"/>
                      <a:pt x="20" y="12399"/>
                    </a:cubicBezTo>
                    <a:cubicBezTo>
                      <a:pt x="20" y="12403"/>
                      <a:pt x="17" y="12407"/>
                      <a:pt x="12" y="12407"/>
                    </a:cubicBezTo>
                    <a:cubicBezTo>
                      <a:pt x="8" y="12407"/>
                      <a:pt x="4" y="12403"/>
                      <a:pt x="4" y="12399"/>
                    </a:cubicBezTo>
                    <a:close/>
                    <a:moveTo>
                      <a:pt x="4" y="12367"/>
                    </a:moveTo>
                    <a:lnTo>
                      <a:pt x="4" y="12367"/>
                    </a:lnTo>
                    <a:cubicBezTo>
                      <a:pt x="4" y="12362"/>
                      <a:pt x="8" y="12359"/>
                      <a:pt x="12" y="12359"/>
                    </a:cubicBezTo>
                    <a:cubicBezTo>
                      <a:pt x="17" y="12359"/>
                      <a:pt x="20" y="12362"/>
                      <a:pt x="20" y="12367"/>
                    </a:cubicBezTo>
                    <a:cubicBezTo>
                      <a:pt x="20" y="12371"/>
                      <a:pt x="17" y="12375"/>
                      <a:pt x="12" y="12375"/>
                    </a:cubicBezTo>
                    <a:cubicBezTo>
                      <a:pt x="8" y="12375"/>
                      <a:pt x="4" y="12371"/>
                      <a:pt x="4" y="12367"/>
                    </a:cubicBezTo>
                    <a:close/>
                    <a:moveTo>
                      <a:pt x="4" y="12335"/>
                    </a:moveTo>
                    <a:lnTo>
                      <a:pt x="4" y="12335"/>
                    </a:lnTo>
                    <a:cubicBezTo>
                      <a:pt x="4" y="12330"/>
                      <a:pt x="8" y="12327"/>
                      <a:pt x="12" y="12327"/>
                    </a:cubicBezTo>
                    <a:cubicBezTo>
                      <a:pt x="17" y="12327"/>
                      <a:pt x="20" y="12330"/>
                      <a:pt x="20" y="12335"/>
                    </a:cubicBezTo>
                    <a:cubicBezTo>
                      <a:pt x="20" y="12339"/>
                      <a:pt x="17" y="12343"/>
                      <a:pt x="12" y="12343"/>
                    </a:cubicBezTo>
                    <a:cubicBezTo>
                      <a:pt x="8" y="12343"/>
                      <a:pt x="4" y="12339"/>
                      <a:pt x="4" y="12335"/>
                    </a:cubicBezTo>
                    <a:close/>
                    <a:moveTo>
                      <a:pt x="4" y="12303"/>
                    </a:moveTo>
                    <a:lnTo>
                      <a:pt x="4" y="12303"/>
                    </a:lnTo>
                    <a:cubicBezTo>
                      <a:pt x="4" y="12298"/>
                      <a:pt x="8" y="12295"/>
                      <a:pt x="12" y="12295"/>
                    </a:cubicBezTo>
                    <a:cubicBezTo>
                      <a:pt x="17" y="12295"/>
                      <a:pt x="20" y="12298"/>
                      <a:pt x="20" y="12303"/>
                    </a:cubicBezTo>
                    <a:cubicBezTo>
                      <a:pt x="20" y="12307"/>
                      <a:pt x="17" y="12311"/>
                      <a:pt x="12" y="12311"/>
                    </a:cubicBezTo>
                    <a:cubicBezTo>
                      <a:pt x="8" y="12311"/>
                      <a:pt x="4" y="12307"/>
                      <a:pt x="4" y="12303"/>
                    </a:cubicBezTo>
                    <a:close/>
                    <a:moveTo>
                      <a:pt x="4" y="12271"/>
                    </a:moveTo>
                    <a:lnTo>
                      <a:pt x="4" y="12271"/>
                    </a:lnTo>
                    <a:cubicBezTo>
                      <a:pt x="4" y="12266"/>
                      <a:pt x="8" y="12263"/>
                      <a:pt x="12" y="12263"/>
                    </a:cubicBezTo>
                    <a:cubicBezTo>
                      <a:pt x="17" y="12263"/>
                      <a:pt x="20" y="12266"/>
                      <a:pt x="20" y="12271"/>
                    </a:cubicBezTo>
                    <a:cubicBezTo>
                      <a:pt x="20" y="12275"/>
                      <a:pt x="17" y="12279"/>
                      <a:pt x="12" y="12279"/>
                    </a:cubicBezTo>
                    <a:cubicBezTo>
                      <a:pt x="8" y="12279"/>
                      <a:pt x="4" y="12275"/>
                      <a:pt x="4" y="12271"/>
                    </a:cubicBezTo>
                    <a:close/>
                    <a:moveTo>
                      <a:pt x="4" y="12239"/>
                    </a:moveTo>
                    <a:lnTo>
                      <a:pt x="4" y="12239"/>
                    </a:lnTo>
                    <a:cubicBezTo>
                      <a:pt x="4" y="12234"/>
                      <a:pt x="8" y="12231"/>
                      <a:pt x="12" y="12231"/>
                    </a:cubicBezTo>
                    <a:cubicBezTo>
                      <a:pt x="17" y="12231"/>
                      <a:pt x="20" y="12234"/>
                      <a:pt x="20" y="12239"/>
                    </a:cubicBezTo>
                    <a:cubicBezTo>
                      <a:pt x="20" y="12243"/>
                      <a:pt x="17" y="12247"/>
                      <a:pt x="12" y="12247"/>
                    </a:cubicBezTo>
                    <a:cubicBezTo>
                      <a:pt x="8" y="12247"/>
                      <a:pt x="4" y="12243"/>
                      <a:pt x="4" y="12239"/>
                    </a:cubicBezTo>
                    <a:close/>
                    <a:moveTo>
                      <a:pt x="4" y="12207"/>
                    </a:moveTo>
                    <a:lnTo>
                      <a:pt x="4" y="12207"/>
                    </a:lnTo>
                    <a:cubicBezTo>
                      <a:pt x="4" y="12202"/>
                      <a:pt x="8" y="12199"/>
                      <a:pt x="12" y="12199"/>
                    </a:cubicBezTo>
                    <a:cubicBezTo>
                      <a:pt x="17" y="12199"/>
                      <a:pt x="20" y="12202"/>
                      <a:pt x="20" y="12207"/>
                    </a:cubicBezTo>
                    <a:cubicBezTo>
                      <a:pt x="20" y="12211"/>
                      <a:pt x="17" y="12215"/>
                      <a:pt x="12" y="12215"/>
                    </a:cubicBezTo>
                    <a:cubicBezTo>
                      <a:pt x="8" y="12215"/>
                      <a:pt x="4" y="12211"/>
                      <a:pt x="4" y="12207"/>
                    </a:cubicBezTo>
                    <a:close/>
                    <a:moveTo>
                      <a:pt x="4" y="12175"/>
                    </a:moveTo>
                    <a:lnTo>
                      <a:pt x="4" y="12175"/>
                    </a:lnTo>
                    <a:cubicBezTo>
                      <a:pt x="4" y="12170"/>
                      <a:pt x="8" y="12167"/>
                      <a:pt x="12" y="12167"/>
                    </a:cubicBezTo>
                    <a:cubicBezTo>
                      <a:pt x="17" y="12167"/>
                      <a:pt x="20" y="12170"/>
                      <a:pt x="20" y="12175"/>
                    </a:cubicBezTo>
                    <a:cubicBezTo>
                      <a:pt x="20" y="12179"/>
                      <a:pt x="17" y="12183"/>
                      <a:pt x="12" y="12183"/>
                    </a:cubicBezTo>
                    <a:cubicBezTo>
                      <a:pt x="8" y="12183"/>
                      <a:pt x="4" y="12179"/>
                      <a:pt x="4" y="12175"/>
                    </a:cubicBezTo>
                    <a:close/>
                    <a:moveTo>
                      <a:pt x="4" y="12143"/>
                    </a:moveTo>
                    <a:lnTo>
                      <a:pt x="4" y="12143"/>
                    </a:lnTo>
                    <a:cubicBezTo>
                      <a:pt x="4" y="12138"/>
                      <a:pt x="8" y="12135"/>
                      <a:pt x="12" y="12135"/>
                    </a:cubicBezTo>
                    <a:cubicBezTo>
                      <a:pt x="17" y="12135"/>
                      <a:pt x="20" y="12138"/>
                      <a:pt x="20" y="12143"/>
                    </a:cubicBezTo>
                    <a:cubicBezTo>
                      <a:pt x="20" y="12147"/>
                      <a:pt x="17" y="12151"/>
                      <a:pt x="12" y="12151"/>
                    </a:cubicBezTo>
                    <a:cubicBezTo>
                      <a:pt x="8" y="12151"/>
                      <a:pt x="4" y="12147"/>
                      <a:pt x="4" y="12143"/>
                    </a:cubicBezTo>
                    <a:close/>
                    <a:moveTo>
                      <a:pt x="4" y="12111"/>
                    </a:moveTo>
                    <a:lnTo>
                      <a:pt x="4" y="12111"/>
                    </a:lnTo>
                    <a:cubicBezTo>
                      <a:pt x="4" y="12106"/>
                      <a:pt x="8" y="12103"/>
                      <a:pt x="12" y="12103"/>
                    </a:cubicBezTo>
                    <a:cubicBezTo>
                      <a:pt x="17" y="12103"/>
                      <a:pt x="20" y="12106"/>
                      <a:pt x="20" y="12111"/>
                    </a:cubicBezTo>
                    <a:cubicBezTo>
                      <a:pt x="20" y="12115"/>
                      <a:pt x="17" y="12119"/>
                      <a:pt x="12" y="12119"/>
                    </a:cubicBezTo>
                    <a:cubicBezTo>
                      <a:pt x="8" y="12119"/>
                      <a:pt x="4" y="12115"/>
                      <a:pt x="4" y="12111"/>
                    </a:cubicBezTo>
                    <a:close/>
                    <a:moveTo>
                      <a:pt x="4" y="12079"/>
                    </a:moveTo>
                    <a:lnTo>
                      <a:pt x="4" y="12079"/>
                    </a:lnTo>
                    <a:cubicBezTo>
                      <a:pt x="4" y="12074"/>
                      <a:pt x="8" y="12071"/>
                      <a:pt x="12" y="12071"/>
                    </a:cubicBezTo>
                    <a:cubicBezTo>
                      <a:pt x="17" y="12071"/>
                      <a:pt x="20" y="12074"/>
                      <a:pt x="20" y="12079"/>
                    </a:cubicBezTo>
                    <a:cubicBezTo>
                      <a:pt x="20" y="12083"/>
                      <a:pt x="17" y="12087"/>
                      <a:pt x="12" y="12087"/>
                    </a:cubicBezTo>
                    <a:cubicBezTo>
                      <a:pt x="8" y="12087"/>
                      <a:pt x="4" y="12083"/>
                      <a:pt x="4" y="12079"/>
                    </a:cubicBezTo>
                    <a:close/>
                    <a:moveTo>
                      <a:pt x="4" y="12047"/>
                    </a:moveTo>
                    <a:lnTo>
                      <a:pt x="4" y="12047"/>
                    </a:lnTo>
                    <a:cubicBezTo>
                      <a:pt x="4" y="12042"/>
                      <a:pt x="8" y="12039"/>
                      <a:pt x="12" y="12039"/>
                    </a:cubicBezTo>
                    <a:cubicBezTo>
                      <a:pt x="17" y="12039"/>
                      <a:pt x="20" y="12042"/>
                      <a:pt x="20" y="12047"/>
                    </a:cubicBezTo>
                    <a:cubicBezTo>
                      <a:pt x="20" y="12051"/>
                      <a:pt x="17" y="12055"/>
                      <a:pt x="12" y="12055"/>
                    </a:cubicBezTo>
                    <a:cubicBezTo>
                      <a:pt x="8" y="12055"/>
                      <a:pt x="4" y="12051"/>
                      <a:pt x="4" y="12047"/>
                    </a:cubicBezTo>
                    <a:close/>
                    <a:moveTo>
                      <a:pt x="4" y="12015"/>
                    </a:moveTo>
                    <a:lnTo>
                      <a:pt x="4" y="12015"/>
                    </a:lnTo>
                    <a:cubicBezTo>
                      <a:pt x="4" y="12010"/>
                      <a:pt x="8" y="12007"/>
                      <a:pt x="12" y="12007"/>
                    </a:cubicBezTo>
                    <a:cubicBezTo>
                      <a:pt x="17" y="12007"/>
                      <a:pt x="20" y="12010"/>
                      <a:pt x="20" y="12015"/>
                    </a:cubicBezTo>
                    <a:cubicBezTo>
                      <a:pt x="20" y="12019"/>
                      <a:pt x="17" y="12023"/>
                      <a:pt x="12" y="12023"/>
                    </a:cubicBezTo>
                    <a:cubicBezTo>
                      <a:pt x="8" y="12023"/>
                      <a:pt x="4" y="12019"/>
                      <a:pt x="4" y="12015"/>
                    </a:cubicBezTo>
                    <a:close/>
                    <a:moveTo>
                      <a:pt x="4" y="11983"/>
                    </a:moveTo>
                    <a:lnTo>
                      <a:pt x="4" y="11983"/>
                    </a:lnTo>
                    <a:cubicBezTo>
                      <a:pt x="4" y="11978"/>
                      <a:pt x="8" y="11975"/>
                      <a:pt x="12" y="11975"/>
                    </a:cubicBezTo>
                    <a:cubicBezTo>
                      <a:pt x="17" y="11975"/>
                      <a:pt x="20" y="11978"/>
                      <a:pt x="20" y="11983"/>
                    </a:cubicBezTo>
                    <a:cubicBezTo>
                      <a:pt x="20" y="11987"/>
                      <a:pt x="17" y="11991"/>
                      <a:pt x="12" y="11991"/>
                    </a:cubicBezTo>
                    <a:cubicBezTo>
                      <a:pt x="8" y="11991"/>
                      <a:pt x="4" y="11987"/>
                      <a:pt x="4" y="11983"/>
                    </a:cubicBezTo>
                    <a:close/>
                    <a:moveTo>
                      <a:pt x="4" y="11951"/>
                    </a:moveTo>
                    <a:lnTo>
                      <a:pt x="4" y="11951"/>
                    </a:lnTo>
                    <a:cubicBezTo>
                      <a:pt x="4" y="11946"/>
                      <a:pt x="8" y="11943"/>
                      <a:pt x="12" y="11943"/>
                    </a:cubicBezTo>
                    <a:cubicBezTo>
                      <a:pt x="17" y="11943"/>
                      <a:pt x="20" y="11946"/>
                      <a:pt x="20" y="11951"/>
                    </a:cubicBezTo>
                    <a:cubicBezTo>
                      <a:pt x="20" y="11955"/>
                      <a:pt x="17" y="11959"/>
                      <a:pt x="12" y="11959"/>
                    </a:cubicBezTo>
                    <a:cubicBezTo>
                      <a:pt x="8" y="11959"/>
                      <a:pt x="4" y="11955"/>
                      <a:pt x="4" y="11951"/>
                    </a:cubicBezTo>
                    <a:close/>
                    <a:moveTo>
                      <a:pt x="4" y="11919"/>
                    </a:moveTo>
                    <a:lnTo>
                      <a:pt x="4" y="11919"/>
                    </a:lnTo>
                    <a:cubicBezTo>
                      <a:pt x="4" y="11914"/>
                      <a:pt x="8" y="11911"/>
                      <a:pt x="12" y="11911"/>
                    </a:cubicBezTo>
                    <a:cubicBezTo>
                      <a:pt x="17" y="11911"/>
                      <a:pt x="20" y="11914"/>
                      <a:pt x="20" y="11919"/>
                    </a:cubicBezTo>
                    <a:cubicBezTo>
                      <a:pt x="20" y="11923"/>
                      <a:pt x="17" y="11927"/>
                      <a:pt x="12" y="11927"/>
                    </a:cubicBezTo>
                    <a:cubicBezTo>
                      <a:pt x="8" y="11927"/>
                      <a:pt x="4" y="11923"/>
                      <a:pt x="4" y="11919"/>
                    </a:cubicBezTo>
                    <a:close/>
                    <a:moveTo>
                      <a:pt x="4" y="11887"/>
                    </a:moveTo>
                    <a:lnTo>
                      <a:pt x="4" y="11886"/>
                    </a:lnTo>
                    <a:cubicBezTo>
                      <a:pt x="4" y="11882"/>
                      <a:pt x="8" y="11878"/>
                      <a:pt x="12" y="11878"/>
                    </a:cubicBezTo>
                    <a:cubicBezTo>
                      <a:pt x="17" y="11878"/>
                      <a:pt x="20" y="11882"/>
                      <a:pt x="20" y="11886"/>
                    </a:cubicBezTo>
                    <a:lnTo>
                      <a:pt x="20" y="11887"/>
                    </a:lnTo>
                    <a:cubicBezTo>
                      <a:pt x="20" y="11891"/>
                      <a:pt x="17" y="11895"/>
                      <a:pt x="12" y="11895"/>
                    </a:cubicBezTo>
                    <a:cubicBezTo>
                      <a:pt x="8" y="11895"/>
                      <a:pt x="4" y="11891"/>
                      <a:pt x="4" y="11887"/>
                    </a:cubicBezTo>
                    <a:close/>
                    <a:moveTo>
                      <a:pt x="4" y="11854"/>
                    </a:moveTo>
                    <a:lnTo>
                      <a:pt x="4" y="11854"/>
                    </a:lnTo>
                    <a:cubicBezTo>
                      <a:pt x="4" y="11850"/>
                      <a:pt x="8" y="11846"/>
                      <a:pt x="12" y="11846"/>
                    </a:cubicBezTo>
                    <a:cubicBezTo>
                      <a:pt x="17" y="11846"/>
                      <a:pt x="20" y="11850"/>
                      <a:pt x="20" y="11854"/>
                    </a:cubicBezTo>
                    <a:cubicBezTo>
                      <a:pt x="20" y="11859"/>
                      <a:pt x="17" y="11862"/>
                      <a:pt x="12" y="11862"/>
                    </a:cubicBezTo>
                    <a:cubicBezTo>
                      <a:pt x="8" y="11862"/>
                      <a:pt x="4" y="11859"/>
                      <a:pt x="4" y="11854"/>
                    </a:cubicBezTo>
                    <a:close/>
                    <a:moveTo>
                      <a:pt x="4" y="11822"/>
                    </a:moveTo>
                    <a:lnTo>
                      <a:pt x="4" y="11822"/>
                    </a:lnTo>
                    <a:cubicBezTo>
                      <a:pt x="4" y="11818"/>
                      <a:pt x="8" y="11814"/>
                      <a:pt x="12" y="11814"/>
                    </a:cubicBezTo>
                    <a:cubicBezTo>
                      <a:pt x="17" y="11814"/>
                      <a:pt x="20" y="11818"/>
                      <a:pt x="20" y="11822"/>
                    </a:cubicBezTo>
                    <a:cubicBezTo>
                      <a:pt x="20" y="11827"/>
                      <a:pt x="17" y="11830"/>
                      <a:pt x="12" y="11830"/>
                    </a:cubicBezTo>
                    <a:cubicBezTo>
                      <a:pt x="8" y="11830"/>
                      <a:pt x="4" y="11827"/>
                      <a:pt x="4" y="11822"/>
                    </a:cubicBezTo>
                    <a:close/>
                    <a:moveTo>
                      <a:pt x="4" y="11790"/>
                    </a:moveTo>
                    <a:lnTo>
                      <a:pt x="4" y="11790"/>
                    </a:lnTo>
                    <a:cubicBezTo>
                      <a:pt x="4" y="11786"/>
                      <a:pt x="8" y="11782"/>
                      <a:pt x="12" y="11782"/>
                    </a:cubicBezTo>
                    <a:cubicBezTo>
                      <a:pt x="17" y="11782"/>
                      <a:pt x="20" y="11786"/>
                      <a:pt x="20" y="11790"/>
                    </a:cubicBezTo>
                    <a:cubicBezTo>
                      <a:pt x="20" y="11795"/>
                      <a:pt x="17" y="11798"/>
                      <a:pt x="12" y="11798"/>
                    </a:cubicBezTo>
                    <a:cubicBezTo>
                      <a:pt x="8" y="11798"/>
                      <a:pt x="4" y="11795"/>
                      <a:pt x="4" y="11790"/>
                    </a:cubicBezTo>
                    <a:close/>
                    <a:moveTo>
                      <a:pt x="4" y="11758"/>
                    </a:moveTo>
                    <a:lnTo>
                      <a:pt x="4" y="11758"/>
                    </a:lnTo>
                    <a:cubicBezTo>
                      <a:pt x="4" y="11754"/>
                      <a:pt x="8" y="11750"/>
                      <a:pt x="12" y="11750"/>
                    </a:cubicBezTo>
                    <a:cubicBezTo>
                      <a:pt x="17" y="11750"/>
                      <a:pt x="20" y="11754"/>
                      <a:pt x="20" y="11758"/>
                    </a:cubicBezTo>
                    <a:cubicBezTo>
                      <a:pt x="20" y="11763"/>
                      <a:pt x="17" y="11766"/>
                      <a:pt x="12" y="11766"/>
                    </a:cubicBezTo>
                    <a:cubicBezTo>
                      <a:pt x="8" y="11766"/>
                      <a:pt x="4" y="11763"/>
                      <a:pt x="4" y="11758"/>
                    </a:cubicBezTo>
                    <a:close/>
                    <a:moveTo>
                      <a:pt x="4" y="11726"/>
                    </a:moveTo>
                    <a:lnTo>
                      <a:pt x="4" y="11726"/>
                    </a:lnTo>
                    <a:cubicBezTo>
                      <a:pt x="4" y="11722"/>
                      <a:pt x="8" y="11718"/>
                      <a:pt x="12" y="11718"/>
                    </a:cubicBezTo>
                    <a:cubicBezTo>
                      <a:pt x="17" y="11718"/>
                      <a:pt x="20" y="11722"/>
                      <a:pt x="20" y="11726"/>
                    </a:cubicBezTo>
                    <a:cubicBezTo>
                      <a:pt x="20" y="11731"/>
                      <a:pt x="17" y="11734"/>
                      <a:pt x="12" y="11734"/>
                    </a:cubicBezTo>
                    <a:cubicBezTo>
                      <a:pt x="8" y="11734"/>
                      <a:pt x="4" y="11731"/>
                      <a:pt x="4" y="11726"/>
                    </a:cubicBezTo>
                    <a:close/>
                    <a:moveTo>
                      <a:pt x="4" y="11694"/>
                    </a:moveTo>
                    <a:lnTo>
                      <a:pt x="4" y="11694"/>
                    </a:lnTo>
                    <a:cubicBezTo>
                      <a:pt x="4" y="11690"/>
                      <a:pt x="8" y="11686"/>
                      <a:pt x="12" y="11686"/>
                    </a:cubicBezTo>
                    <a:cubicBezTo>
                      <a:pt x="17" y="11686"/>
                      <a:pt x="20" y="11690"/>
                      <a:pt x="20" y="11694"/>
                    </a:cubicBezTo>
                    <a:cubicBezTo>
                      <a:pt x="20" y="11699"/>
                      <a:pt x="17" y="11702"/>
                      <a:pt x="12" y="11702"/>
                    </a:cubicBezTo>
                    <a:cubicBezTo>
                      <a:pt x="8" y="11702"/>
                      <a:pt x="4" y="11699"/>
                      <a:pt x="4" y="11694"/>
                    </a:cubicBezTo>
                    <a:close/>
                    <a:moveTo>
                      <a:pt x="4" y="11662"/>
                    </a:moveTo>
                    <a:lnTo>
                      <a:pt x="4" y="11662"/>
                    </a:lnTo>
                    <a:cubicBezTo>
                      <a:pt x="4" y="11658"/>
                      <a:pt x="8" y="11654"/>
                      <a:pt x="12" y="11654"/>
                    </a:cubicBezTo>
                    <a:cubicBezTo>
                      <a:pt x="17" y="11654"/>
                      <a:pt x="20" y="11658"/>
                      <a:pt x="20" y="11662"/>
                    </a:cubicBezTo>
                    <a:cubicBezTo>
                      <a:pt x="20" y="11667"/>
                      <a:pt x="17" y="11670"/>
                      <a:pt x="12" y="11670"/>
                    </a:cubicBezTo>
                    <a:cubicBezTo>
                      <a:pt x="8" y="11670"/>
                      <a:pt x="4" y="11667"/>
                      <a:pt x="4" y="11662"/>
                    </a:cubicBezTo>
                    <a:close/>
                    <a:moveTo>
                      <a:pt x="4" y="11630"/>
                    </a:moveTo>
                    <a:lnTo>
                      <a:pt x="4" y="11630"/>
                    </a:lnTo>
                    <a:cubicBezTo>
                      <a:pt x="4" y="11626"/>
                      <a:pt x="8" y="11622"/>
                      <a:pt x="12" y="11622"/>
                    </a:cubicBezTo>
                    <a:cubicBezTo>
                      <a:pt x="17" y="11622"/>
                      <a:pt x="20" y="11626"/>
                      <a:pt x="20" y="11630"/>
                    </a:cubicBezTo>
                    <a:cubicBezTo>
                      <a:pt x="20" y="11635"/>
                      <a:pt x="17" y="11638"/>
                      <a:pt x="12" y="11638"/>
                    </a:cubicBezTo>
                    <a:cubicBezTo>
                      <a:pt x="8" y="11638"/>
                      <a:pt x="4" y="11635"/>
                      <a:pt x="4" y="11630"/>
                    </a:cubicBezTo>
                    <a:close/>
                    <a:moveTo>
                      <a:pt x="4" y="11598"/>
                    </a:moveTo>
                    <a:lnTo>
                      <a:pt x="4" y="11598"/>
                    </a:lnTo>
                    <a:cubicBezTo>
                      <a:pt x="4" y="11594"/>
                      <a:pt x="8" y="11590"/>
                      <a:pt x="12" y="11590"/>
                    </a:cubicBezTo>
                    <a:cubicBezTo>
                      <a:pt x="17" y="11590"/>
                      <a:pt x="20" y="11594"/>
                      <a:pt x="20" y="11598"/>
                    </a:cubicBezTo>
                    <a:cubicBezTo>
                      <a:pt x="20" y="11603"/>
                      <a:pt x="17" y="11606"/>
                      <a:pt x="12" y="11606"/>
                    </a:cubicBezTo>
                    <a:cubicBezTo>
                      <a:pt x="8" y="11606"/>
                      <a:pt x="4" y="11603"/>
                      <a:pt x="4" y="11598"/>
                    </a:cubicBezTo>
                    <a:close/>
                    <a:moveTo>
                      <a:pt x="4" y="11566"/>
                    </a:moveTo>
                    <a:lnTo>
                      <a:pt x="4" y="11566"/>
                    </a:lnTo>
                    <a:cubicBezTo>
                      <a:pt x="4" y="11562"/>
                      <a:pt x="8" y="11558"/>
                      <a:pt x="12" y="11558"/>
                    </a:cubicBezTo>
                    <a:cubicBezTo>
                      <a:pt x="17" y="11558"/>
                      <a:pt x="20" y="11562"/>
                      <a:pt x="20" y="11566"/>
                    </a:cubicBezTo>
                    <a:cubicBezTo>
                      <a:pt x="20" y="11571"/>
                      <a:pt x="17" y="11574"/>
                      <a:pt x="12" y="11574"/>
                    </a:cubicBezTo>
                    <a:cubicBezTo>
                      <a:pt x="8" y="11574"/>
                      <a:pt x="4" y="11571"/>
                      <a:pt x="4" y="11566"/>
                    </a:cubicBezTo>
                    <a:close/>
                    <a:moveTo>
                      <a:pt x="4" y="11534"/>
                    </a:moveTo>
                    <a:lnTo>
                      <a:pt x="4" y="11534"/>
                    </a:lnTo>
                    <a:cubicBezTo>
                      <a:pt x="4" y="11530"/>
                      <a:pt x="8" y="11526"/>
                      <a:pt x="12" y="11526"/>
                    </a:cubicBezTo>
                    <a:cubicBezTo>
                      <a:pt x="17" y="11526"/>
                      <a:pt x="20" y="11530"/>
                      <a:pt x="20" y="11534"/>
                    </a:cubicBezTo>
                    <a:cubicBezTo>
                      <a:pt x="20" y="11539"/>
                      <a:pt x="17" y="11542"/>
                      <a:pt x="12" y="11542"/>
                    </a:cubicBezTo>
                    <a:cubicBezTo>
                      <a:pt x="8" y="11542"/>
                      <a:pt x="4" y="11539"/>
                      <a:pt x="4" y="11534"/>
                    </a:cubicBezTo>
                    <a:close/>
                    <a:moveTo>
                      <a:pt x="4" y="11502"/>
                    </a:moveTo>
                    <a:lnTo>
                      <a:pt x="4" y="11502"/>
                    </a:lnTo>
                    <a:cubicBezTo>
                      <a:pt x="4" y="11498"/>
                      <a:pt x="8" y="11494"/>
                      <a:pt x="12" y="11494"/>
                    </a:cubicBezTo>
                    <a:cubicBezTo>
                      <a:pt x="17" y="11494"/>
                      <a:pt x="20" y="11498"/>
                      <a:pt x="20" y="11502"/>
                    </a:cubicBezTo>
                    <a:cubicBezTo>
                      <a:pt x="20" y="11507"/>
                      <a:pt x="17" y="11510"/>
                      <a:pt x="12" y="11510"/>
                    </a:cubicBezTo>
                    <a:cubicBezTo>
                      <a:pt x="8" y="11510"/>
                      <a:pt x="4" y="11507"/>
                      <a:pt x="4" y="11502"/>
                    </a:cubicBezTo>
                    <a:close/>
                    <a:moveTo>
                      <a:pt x="4" y="11470"/>
                    </a:moveTo>
                    <a:lnTo>
                      <a:pt x="4" y="11470"/>
                    </a:lnTo>
                    <a:cubicBezTo>
                      <a:pt x="4" y="11466"/>
                      <a:pt x="8" y="11462"/>
                      <a:pt x="12" y="11462"/>
                    </a:cubicBezTo>
                    <a:cubicBezTo>
                      <a:pt x="17" y="11462"/>
                      <a:pt x="20" y="11466"/>
                      <a:pt x="20" y="11470"/>
                    </a:cubicBezTo>
                    <a:cubicBezTo>
                      <a:pt x="20" y="11475"/>
                      <a:pt x="17" y="11478"/>
                      <a:pt x="12" y="11478"/>
                    </a:cubicBezTo>
                    <a:cubicBezTo>
                      <a:pt x="8" y="11478"/>
                      <a:pt x="4" y="11475"/>
                      <a:pt x="4" y="11470"/>
                    </a:cubicBezTo>
                    <a:close/>
                    <a:moveTo>
                      <a:pt x="4" y="11438"/>
                    </a:moveTo>
                    <a:lnTo>
                      <a:pt x="4" y="11438"/>
                    </a:lnTo>
                    <a:cubicBezTo>
                      <a:pt x="4" y="11434"/>
                      <a:pt x="8" y="11430"/>
                      <a:pt x="12" y="11430"/>
                    </a:cubicBezTo>
                    <a:cubicBezTo>
                      <a:pt x="17" y="11430"/>
                      <a:pt x="20" y="11434"/>
                      <a:pt x="20" y="11438"/>
                    </a:cubicBezTo>
                    <a:cubicBezTo>
                      <a:pt x="20" y="11443"/>
                      <a:pt x="17" y="11446"/>
                      <a:pt x="12" y="11446"/>
                    </a:cubicBezTo>
                    <a:cubicBezTo>
                      <a:pt x="8" y="11446"/>
                      <a:pt x="4" y="11443"/>
                      <a:pt x="4" y="11438"/>
                    </a:cubicBezTo>
                    <a:close/>
                    <a:moveTo>
                      <a:pt x="4" y="11406"/>
                    </a:moveTo>
                    <a:lnTo>
                      <a:pt x="4" y="11406"/>
                    </a:lnTo>
                    <a:cubicBezTo>
                      <a:pt x="4" y="11402"/>
                      <a:pt x="8" y="11398"/>
                      <a:pt x="12" y="11398"/>
                    </a:cubicBezTo>
                    <a:cubicBezTo>
                      <a:pt x="17" y="11398"/>
                      <a:pt x="20" y="11402"/>
                      <a:pt x="20" y="11406"/>
                    </a:cubicBezTo>
                    <a:cubicBezTo>
                      <a:pt x="20" y="11411"/>
                      <a:pt x="17" y="11414"/>
                      <a:pt x="12" y="11414"/>
                    </a:cubicBezTo>
                    <a:cubicBezTo>
                      <a:pt x="8" y="11414"/>
                      <a:pt x="4" y="11411"/>
                      <a:pt x="4" y="11406"/>
                    </a:cubicBezTo>
                    <a:close/>
                    <a:moveTo>
                      <a:pt x="4" y="11374"/>
                    </a:moveTo>
                    <a:lnTo>
                      <a:pt x="4" y="11374"/>
                    </a:lnTo>
                    <a:cubicBezTo>
                      <a:pt x="4" y="11370"/>
                      <a:pt x="8" y="11366"/>
                      <a:pt x="12" y="11366"/>
                    </a:cubicBezTo>
                    <a:cubicBezTo>
                      <a:pt x="17" y="11366"/>
                      <a:pt x="20" y="11370"/>
                      <a:pt x="20" y="11374"/>
                    </a:cubicBezTo>
                    <a:cubicBezTo>
                      <a:pt x="20" y="11379"/>
                      <a:pt x="17" y="11382"/>
                      <a:pt x="12" y="11382"/>
                    </a:cubicBezTo>
                    <a:cubicBezTo>
                      <a:pt x="8" y="11382"/>
                      <a:pt x="4" y="11379"/>
                      <a:pt x="4" y="11374"/>
                    </a:cubicBezTo>
                    <a:close/>
                    <a:moveTo>
                      <a:pt x="4" y="11342"/>
                    </a:moveTo>
                    <a:lnTo>
                      <a:pt x="4" y="11342"/>
                    </a:lnTo>
                    <a:cubicBezTo>
                      <a:pt x="4" y="11338"/>
                      <a:pt x="8" y="11334"/>
                      <a:pt x="12" y="11334"/>
                    </a:cubicBezTo>
                    <a:cubicBezTo>
                      <a:pt x="17" y="11334"/>
                      <a:pt x="20" y="11338"/>
                      <a:pt x="20" y="11342"/>
                    </a:cubicBezTo>
                    <a:cubicBezTo>
                      <a:pt x="20" y="11347"/>
                      <a:pt x="17" y="11350"/>
                      <a:pt x="12" y="11350"/>
                    </a:cubicBezTo>
                    <a:cubicBezTo>
                      <a:pt x="8" y="11350"/>
                      <a:pt x="4" y="11347"/>
                      <a:pt x="4" y="11342"/>
                    </a:cubicBezTo>
                    <a:close/>
                    <a:moveTo>
                      <a:pt x="4" y="11310"/>
                    </a:moveTo>
                    <a:lnTo>
                      <a:pt x="4" y="11310"/>
                    </a:lnTo>
                    <a:cubicBezTo>
                      <a:pt x="4" y="11306"/>
                      <a:pt x="8" y="11302"/>
                      <a:pt x="12" y="11302"/>
                    </a:cubicBezTo>
                    <a:cubicBezTo>
                      <a:pt x="17" y="11302"/>
                      <a:pt x="20" y="11306"/>
                      <a:pt x="20" y="11310"/>
                    </a:cubicBezTo>
                    <a:cubicBezTo>
                      <a:pt x="20" y="11315"/>
                      <a:pt x="17" y="11318"/>
                      <a:pt x="12" y="11318"/>
                    </a:cubicBezTo>
                    <a:cubicBezTo>
                      <a:pt x="8" y="11318"/>
                      <a:pt x="4" y="11315"/>
                      <a:pt x="4" y="11310"/>
                    </a:cubicBezTo>
                    <a:close/>
                    <a:moveTo>
                      <a:pt x="4" y="11278"/>
                    </a:moveTo>
                    <a:lnTo>
                      <a:pt x="4" y="11278"/>
                    </a:lnTo>
                    <a:cubicBezTo>
                      <a:pt x="4" y="11274"/>
                      <a:pt x="8" y="11270"/>
                      <a:pt x="12" y="11270"/>
                    </a:cubicBezTo>
                    <a:cubicBezTo>
                      <a:pt x="17" y="11270"/>
                      <a:pt x="20" y="11274"/>
                      <a:pt x="20" y="11278"/>
                    </a:cubicBezTo>
                    <a:cubicBezTo>
                      <a:pt x="20" y="11283"/>
                      <a:pt x="17" y="11286"/>
                      <a:pt x="12" y="11286"/>
                    </a:cubicBezTo>
                    <a:cubicBezTo>
                      <a:pt x="8" y="11286"/>
                      <a:pt x="4" y="11283"/>
                      <a:pt x="4" y="11278"/>
                    </a:cubicBezTo>
                    <a:close/>
                    <a:moveTo>
                      <a:pt x="4" y="11246"/>
                    </a:moveTo>
                    <a:lnTo>
                      <a:pt x="4" y="11246"/>
                    </a:lnTo>
                    <a:cubicBezTo>
                      <a:pt x="4" y="11242"/>
                      <a:pt x="8" y="11238"/>
                      <a:pt x="12" y="11238"/>
                    </a:cubicBezTo>
                    <a:cubicBezTo>
                      <a:pt x="17" y="11238"/>
                      <a:pt x="20" y="11242"/>
                      <a:pt x="20" y="11246"/>
                    </a:cubicBezTo>
                    <a:cubicBezTo>
                      <a:pt x="20" y="11251"/>
                      <a:pt x="17" y="11254"/>
                      <a:pt x="12" y="11254"/>
                    </a:cubicBezTo>
                    <a:cubicBezTo>
                      <a:pt x="8" y="11254"/>
                      <a:pt x="4" y="11251"/>
                      <a:pt x="4" y="11246"/>
                    </a:cubicBezTo>
                    <a:close/>
                    <a:moveTo>
                      <a:pt x="4" y="11214"/>
                    </a:moveTo>
                    <a:lnTo>
                      <a:pt x="4" y="11214"/>
                    </a:lnTo>
                    <a:cubicBezTo>
                      <a:pt x="4" y="11210"/>
                      <a:pt x="8" y="11206"/>
                      <a:pt x="12" y="11206"/>
                    </a:cubicBezTo>
                    <a:cubicBezTo>
                      <a:pt x="17" y="11206"/>
                      <a:pt x="20" y="11210"/>
                      <a:pt x="20" y="11214"/>
                    </a:cubicBezTo>
                    <a:cubicBezTo>
                      <a:pt x="20" y="11219"/>
                      <a:pt x="17" y="11222"/>
                      <a:pt x="12" y="11222"/>
                    </a:cubicBezTo>
                    <a:cubicBezTo>
                      <a:pt x="8" y="11222"/>
                      <a:pt x="4" y="11219"/>
                      <a:pt x="4" y="11214"/>
                    </a:cubicBezTo>
                    <a:close/>
                    <a:moveTo>
                      <a:pt x="4" y="11182"/>
                    </a:moveTo>
                    <a:lnTo>
                      <a:pt x="4" y="11182"/>
                    </a:lnTo>
                    <a:cubicBezTo>
                      <a:pt x="4" y="11178"/>
                      <a:pt x="8" y="11174"/>
                      <a:pt x="12" y="11174"/>
                    </a:cubicBezTo>
                    <a:cubicBezTo>
                      <a:pt x="17" y="11174"/>
                      <a:pt x="20" y="11178"/>
                      <a:pt x="20" y="11182"/>
                    </a:cubicBezTo>
                    <a:cubicBezTo>
                      <a:pt x="20" y="11187"/>
                      <a:pt x="17" y="11190"/>
                      <a:pt x="12" y="11190"/>
                    </a:cubicBezTo>
                    <a:cubicBezTo>
                      <a:pt x="8" y="11190"/>
                      <a:pt x="4" y="11187"/>
                      <a:pt x="4" y="11182"/>
                    </a:cubicBezTo>
                    <a:close/>
                    <a:moveTo>
                      <a:pt x="4" y="11150"/>
                    </a:moveTo>
                    <a:lnTo>
                      <a:pt x="4" y="11150"/>
                    </a:lnTo>
                    <a:cubicBezTo>
                      <a:pt x="4" y="11146"/>
                      <a:pt x="8" y="11142"/>
                      <a:pt x="12" y="11142"/>
                    </a:cubicBezTo>
                    <a:cubicBezTo>
                      <a:pt x="17" y="11142"/>
                      <a:pt x="20" y="11146"/>
                      <a:pt x="20" y="11150"/>
                    </a:cubicBezTo>
                    <a:cubicBezTo>
                      <a:pt x="20" y="11155"/>
                      <a:pt x="17" y="11158"/>
                      <a:pt x="12" y="11158"/>
                    </a:cubicBezTo>
                    <a:cubicBezTo>
                      <a:pt x="8" y="11158"/>
                      <a:pt x="4" y="11155"/>
                      <a:pt x="4" y="11150"/>
                    </a:cubicBezTo>
                    <a:close/>
                    <a:moveTo>
                      <a:pt x="4" y="11118"/>
                    </a:moveTo>
                    <a:lnTo>
                      <a:pt x="4" y="11118"/>
                    </a:lnTo>
                    <a:cubicBezTo>
                      <a:pt x="4" y="11114"/>
                      <a:pt x="8" y="11110"/>
                      <a:pt x="12" y="11110"/>
                    </a:cubicBezTo>
                    <a:cubicBezTo>
                      <a:pt x="17" y="11110"/>
                      <a:pt x="20" y="11114"/>
                      <a:pt x="20" y="11118"/>
                    </a:cubicBezTo>
                    <a:cubicBezTo>
                      <a:pt x="20" y="11123"/>
                      <a:pt x="17" y="11126"/>
                      <a:pt x="12" y="11126"/>
                    </a:cubicBezTo>
                    <a:cubicBezTo>
                      <a:pt x="8" y="11126"/>
                      <a:pt x="4" y="11123"/>
                      <a:pt x="4" y="11118"/>
                    </a:cubicBezTo>
                    <a:close/>
                    <a:moveTo>
                      <a:pt x="4" y="11086"/>
                    </a:moveTo>
                    <a:lnTo>
                      <a:pt x="4" y="11086"/>
                    </a:lnTo>
                    <a:cubicBezTo>
                      <a:pt x="4" y="11082"/>
                      <a:pt x="8" y="11078"/>
                      <a:pt x="12" y="11078"/>
                    </a:cubicBezTo>
                    <a:cubicBezTo>
                      <a:pt x="17" y="11078"/>
                      <a:pt x="20" y="11082"/>
                      <a:pt x="20" y="11086"/>
                    </a:cubicBezTo>
                    <a:cubicBezTo>
                      <a:pt x="20" y="11091"/>
                      <a:pt x="17" y="11094"/>
                      <a:pt x="12" y="11094"/>
                    </a:cubicBezTo>
                    <a:cubicBezTo>
                      <a:pt x="8" y="11094"/>
                      <a:pt x="4" y="11091"/>
                      <a:pt x="4" y="11086"/>
                    </a:cubicBezTo>
                    <a:close/>
                    <a:moveTo>
                      <a:pt x="4" y="11054"/>
                    </a:moveTo>
                    <a:lnTo>
                      <a:pt x="4" y="11054"/>
                    </a:lnTo>
                    <a:cubicBezTo>
                      <a:pt x="4" y="11050"/>
                      <a:pt x="8" y="11046"/>
                      <a:pt x="12" y="11046"/>
                    </a:cubicBezTo>
                    <a:cubicBezTo>
                      <a:pt x="17" y="11046"/>
                      <a:pt x="20" y="11050"/>
                      <a:pt x="20" y="11054"/>
                    </a:cubicBezTo>
                    <a:cubicBezTo>
                      <a:pt x="20" y="11058"/>
                      <a:pt x="17" y="11062"/>
                      <a:pt x="12" y="11062"/>
                    </a:cubicBezTo>
                    <a:cubicBezTo>
                      <a:pt x="8" y="11062"/>
                      <a:pt x="4" y="11058"/>
                      <a:pt x="4" y="11054"/>
                    </a:cubicBezTo>
                    <a:close/>
                    <a:moveTo>
                      <a:pt x="4" y="11022"/>
                    </a:moveTo>
                    <a:lnTo>
                      <a:pt x="4" y="11022"/>
                    </a:lnTo>
                    <a:cubicBezTo>
                      <a:pt x="4" y="11018"/>
                      <a:pt x="8" y="11014"/>
                      <a:pt x="12" y="11014"/>
                    </a:cubicBezTo>
                    <a:cubicBezTo>
                      <a:pt x="17" y="11014"/>
                      <a:pt x="20" y="11018"/>
                      <a:pt x="20" y="11022"/>
                    </a:cubicBezTo>
                    <a:cubicBezTo>
                      <a:pt x="20" y="11026"/>
                      <a:pt x="17" y="11030"/>
                      <a:pt x="12" y="11030"/>
                    </a:cubicBezTo>
                    <a:cubicBezTo>
                      <a:pt x="8" y="11030"/>
                      <a:pt x="4" y="11026"/>
                      <a:pt x="4" y="11022"/>
                    </a:cubicBezTo>
                    <a:close/>
                    <a:moveTo>
                      <a:pt x="4" y="10990"/>
                    </a:moveTo>
                    <a:lnTo>
                      <a:pt x="4" y="10990"/>
                    </a:lnTo>
                    <a:cubicBezTo>
                      <a:pt x="4" y="10986"/>
                      <a:pt x="8" y="10982"/>
                      <a:pt x="12" y="10982"/>
                    </a:cubicBezTo>
                    <a:cubicBezTo>
                      <a:pt x="17" y="10982"/>
                      <a:pt x="20" y="10986"/>
                      <a:pt x="20" y="10990"/>
                    </a:cubicBezTo>
                    <a:cubicBezTo>
                      <a:pt x="20" y="10994"/>
                      <a:pt x="17" y="10998"/>
                      <a:pt x="12" y="10998"/>
                    </a:cubicBezTo>
                    <a:cubicBezTo>
                      <a:pt x="8" y="10998"/>
                      <a:pt x="4" y="10994"/>
                      <a:pt x="4" y="10990"/>
                    </a:cubicBezTo>
                    <a:close/>
                    <a:moveTo>
                      <a:pt x="4" y="10958"/>
                    </a:moveTo>
                    <a:lnTo>
                      <a:pt x="4" y="10958"/>
                    </a:lnTo>
                    <a:cubicBezTo>
                      <a:pt x="4" y="10954"/>
                      <a:pt x="8" y="10950"/>
                      <a:pt x="12" y="10950"/>
                    </a:cubicBezTo>
                    <a:cubicBezTo>
                      <a:pt x="17" y="10950"/>
                      <a:pt x="20" y="10954"/>
                      <a:pt x="20" y="10958"/>
                    </a:cubicBezTo>
                    <a:cubicBezTo>
                      <a:pt x="20" y="10962"/>
                      <a:pt x="17" y="10966"/>
                      <a:pt x="12" y="10966"/>
                    </a:cubicBezTo>
                    <a:cubicBezTo>
                      <a:pt x="8" y="10966"/>
                      <a:pt x="4" y="10962"/>
                      <a:pt x="4" y="10958"/>
                    </a:cubicBezTo>
                    <a:close/>
                    <a:moveTo>
                      <a:pt x="4" y="10926"/>
                    </a:moveTo>
                    <a:lnTo>
                      <a:pt x="4" y="10926"/>
                    </a:lnTo>
                    <a:cubicBezTo>
                      <a:pt x="4" y="10922"/>
                      <a:pt x="8" y="10918"/>
                      <a:pt x="12" y="10918"/>
                    </a:cubicBezTo>
                    <a:cubicBezTo>
                      <a:pt x="17" y="10918"/>
                      <a:pt x="20" y="10922"/>
                      <a:pt x="20" y="10926"/>
                    </a:cubicBezTo>
                    <a:cubicBezTo>
                      <a:pt x="20" y="10930"/>
                      <a:pt x="17" y="10934"/>
                      <a:pt x="12" y="10934"/>
                    </a:cubicBezTo>
                    <a:cubicBezTo>
                      <a:pt x="8" y="10934"/>
                      <a:pt x="4" y="10930"/>
                      <a:pt x="4" y="10926"/>
                    </a:cubicBezTo>
                    <a:close/>
                    <a:moveTo>
                      <a:pt x="4" y="10894"/>
                    </a:moveTo>
                    <a:lnTo>
                      <a:pt x="4" y="10894"/>
                    </a:lnTo>
                    <a:cubicBezTo>
                      <a:pt x="4" y="10890"/>
                      <a:pt x="8" y="10886"/>
                      <a:pt x="12" y="10886"/>
                    </a:cubicBezTo>
                    <a:cubicBezTo>
                      <a:pt x="17" y="10886"/>
                      <a:pt x="20" y="10890"/>
                      <a:pt x="20" y="10894"/>
                    </a:cubicBezTo>
                    <a:cubicBezTo>
                      <a:pt x="20" y="10898"/>
                      <a:pt x="17" y="10902"/>
                      <a:pt x="12" y="10902"/>
                    </a:cubicBezTo>
                    <a:cubicBezTo>
                      <a:pt x="8" y="10902"/>
                      <a:pt x="4" y="10898"/>
                      <a:pt x="4" y="10894"/>
                    </a:cubicBezTo>
                    <a:close/>
                    <a:moveTo>
                      <a:pt x="4" y="10862"/>
                    </a:moveTo>
                    <a:lnTo>
                      <a:pt x="4" y="10862"/>
                    </a:lnTo>
                    <a:cubicBezTo>
                      <a:pt x="4" y="10858"/>
                      <a:pt x="8" y="10854"/>
                      <a:pt x="12" y="10854"/>
                    </a:cubicBezTo>
                    <a:cubicBezTo>
                      <a:pt x="17" y="10854"/>
                      <a:pt x="20" y="10858"/>
                      <a:pt x="20" y="10862"/>
                    </a:cubicBezTo>
                    <a:cubicBezTo>
                      <a:pt x="20" y="10866"/>
                      <a:pt x="17" y="10870"/>
                      <a:pt x="12" y="10870"/>
                    </a:cubicBezTo>
                    <a:cubicBezTo>
                      <a:pt x="8" y="10870"/>
                      <a:pt x="4" y="10866"/>
                      <a:pt x="4" y="10862"/>
                    </a:cubicBezTo>
                    <a:close/>
                    <a:moveTo>
                      <a:pt x="4" y="10830"/>
                    </a:moveTo>
                    <a:lnTo>
                      <a:pt x="4" y="10830"/>
                    </a:lnTo>
                    <a:cubicBezTo>
                      <a:pt x="4" y="10826"/>
                      <a:pt x="8" y="10822"/>
                      <a:pt x="12" y="10822"/>
                    </a:cubicBezTo>
                    <a:cubicBezTo>
                      <a:pt x="17" y="10822"/>
                      <a:pt x="20" y="10826"/>
                      <a:pt x="20" y="10830"/>
                    </a:cubicBezTo>
                    <a:cubicBezTo>
                      <a:pt x="20" y="10834"/>
                      <a:pt x="17" y="10838"/>
                      <a:pt x="12" y="10838"/>
                    </a:cubicBezTo>
                    <a:cubicBezTo>
                      <a:pt x="8" y="10838"/>
                      <a:pt x="4" y="10834"/>
                      <a:pt x="4" y="10830"/>
                    </a:cubicBezTo>
                    <a:close/>
                    <a:moveTo>
                      <a:pt x="4" y="10798"/>
                    </a:moveTo>
                    <a:lnTo>
                      <a:pt x="4" y="10798"/>
                    </a:lnTo>
                    <a:cubicBezTo>
                      <a:pt x="4" y="10794"/>
                      <a:pt x="8" y="10790"/>
                      <a:pt x="12" y="10790"/>
                    </a:cubicBezTo>
                    <a:cubicBezTo>
                      <a:pt x="17" y="10790"/>
                      <a:pt x="20" y="10794"/>
                      <a:pt x="20" y="10798"/>
                    </a:cubicBezTo>
                    <a:cubicBezTo>
                      <a:pt x="20" y="10802"/>
                      <a:pt x="17" y="10806"/>
                      <a:pt x="12" y="10806"/>
                    </a:cubicBezTo>
                    <a:cubicBezTo>
                      <a:pt x="8" y="10806"/>
                      <a:pt x="4" y="10802"/>
                      <a:pt x="4" y="10798"/>
                    </a:cubicBezTo>
                    <a:close/>
                    <a:moveTo>
                      <a:pt x="5" y="10766"/>
                    </a:moveTo>
                    <a:lnTo>
                      <a:pt x="5" y="10766"/>
                    </a:lnTo>
                    <a:cubicBezTo>
                      <a:pt x="5" y="10761"/>
                      <a:pt x="8" y="10758"/>
                      <a:pt x="13" y="10758"/>
                    </a:cubicBezTo>
                    <a:cubicBezTo>
                      <a:pt x="17" y="10758"/>
                      <a:pt x="21" y="10761"/>
                      <a:pt x="21" y="10766"/>
                    </a:cubicBezTo>
                    <a:cubicBezTo>
                      <a:pt x="21" y="10770"/>
                      <a:pt x="17" y="10774"/>
                      <a:pt x="13" y="10774"/>
                    </a:cubicBezTo>
                    <a:cubicBezTo>
                      <a:pt x="8" y="10774"/>
                      <a:pt x="5" y="10770"/>
                      <a:pt x="5" y="10766"/>
                    </a:cubicBezTo>
                    <a:close/>
                    <a:moveTo>
                      <a:pt x="5" y="10734"/>
                    </a:moveTo>
                    <a:lnTo>
                      <a:pt x="5" y="10734"/>
                    </a:lnTo>
                    <a:cubicBezTo>
                      <a:pt x="5" y="10729"/>
                      <a:pt x="8" y="10726"/>
                      <a:pt x="13" y="10726"/>
                    </a:cubicBezTo>
                    <a:cubicBezTo>
                      <a:pt x="17" y="10726"/>
                      <a:pt x="21" y="10729"/>
                      <a:pt x="21" y="10734"/>
                    </a:cubicBezTo>
                    <a:cubicBezTo>
                      <a:pt x="21" y="10738"/>
                      <a:pt x="17" y="10742"/>
                      <a:pt x="13" y="10742"/>
                    </a:cubicBezTo>
                    <a:cubicBezTo>
                      <a:pt x="8" y="10742"/>
                      <a:pt x="5" y="10738"/>
                      <a:pt x="5" y="10734"/>
                    </a:cubicBezTo>
                    <a:close/>
                    <a:moveTo>
                      <a:pt x="5" y="10702"/>
                    </a:moveTo>
                    <a:lnTo>
                      <a:pt x="5" y="10702"/>
                    </a:lnTo>
                    <a:cubicBezTo>
                      <a:pt x="5" y="10697"/>
                      <a:pt x="8" y="10694"/>
                      <a:pt x="13" y="10694"/>
                    </a:cubicBezTo>
                    <a:cubicBezTo>
                      <a:pt x="17" y="10694"/>
                      <a:pt x="21" y="10697"/>
                      <a:pt x="21" y="10702"/>
                    </a:cubicBezTo>
                    <a:cubicBezTo>
                      <a:pt x="21" y="10706"/>
                      <a:pt x="17" y="10710"/>
                      <a:pt x="13" y="10710"/>
                    </a:cubicBezTo>
                    <a:cubicBezTo>
                      <a:pt x="8" y="10710"/>
                      <a:pt x="5" y="10706"/>
                      <a:pt x="5" y="10702"/>
                    </a:cubicBezTo>
                    <a:close/>
                    <a:moveTo>
                      <a:pt x="5" y="10670"/>
                    </a:moveTo>
                    <a:lnTo>
                      <a:pt x="5" y="10670"/>
                    </a:lnTo>
                    <a:cubicBezTo>
                      <a:pt x="5" y="10665"/>
                      <a:pt x="8" y="10662"/>
                      <a:pt x="13" y="10662"/>
                    </a:cubicBezTo>
                    <a:cubicBezTo>
                      <a:pt x="17" y="10662"/>
                      <a:pt x="21" y="10665"/>
                      <a:pt x="21" y="10670"/>
                    </a:cubicBezTo>
                    <a:cubicBezTo>
                      <a:pt x="21" y="10674"/>
                      <a:pt x="17" y="10678"/>
                      <a:pt x="13" y="10678"/>
                    </a:cubicBezTo>
                    <a:cubicBezTo>
                      <a:pt x="8" y="10678"/>
                      <a:pt x="5" y="10674"/>
                      <a:pt x="5" y="10670"/>
                    </a:cubicBezTo>
                    <a:close/>
                    <a:moveTo>
                      <a:pt x="5" y="10638"/>
                    </a:moveTo>
                    <a:lnTo>
                      <a:pt x="5" y="10638"/>
                    </a:lnTo>
                    <a:cubicBezTo>
                      <a:pt x="5" y="10633"/>
                      <a:pt x="8" y="10630"/>
                      <a:pt x="13" y="10630"/>
                    </a:cubicBezTo>
                    <a:cubicBezTo>
                      <a:pt x="17" y="10630"/>
                      <a:pt x="21" y="10633"/>
                      <a:pt x="21" y="10638"/>
                    </a:cubicBezTo>
                    <a:cubicBezTo>
                      <a:pt x="21" y="10642"/>
                      <a:pt x="17" y="10646"/>
                      <a:pt x="13" y="10646"/>
                    </a:cubicBezTo>
                    <a:cubicBezTo>
                      <a:pt x="8" y="10646"/>
                      <a:pt x="5" y="10642"/>
                      <a:pt x="5" y="10638"/>
                    </a:cubicBezTo>
                    <a:close/>
                    <a:moveTo>
                      <a:pt x="5" y="10606"/>
                    </a:moveTo>
                    <a:lnTo>
                      <a:pt x="5" y="10606"/>
                    </a:lnTo>
                    <a:cubicBezTo>
                      <a:pt x="5" y="10601"/>
                      <a:pt x="8" y="10598"/>
                      <a:pt x="13" y="10598"/>
                    </a:cubicBezTo>
                    <a:cubicBezTo>
                      <a:pt x="17" y="10598"/>
                      <a:pt x="21" y="10601"/>
                      <a:pt x="21" y="10606"/>
                    </a:cubicBezTo>
                    <a:cubicBezTo>
                      <a:pt x="21" y="10610"/>
                      <a:pt x="17" y="10614"/>
                      <a:pt x="13" y="10614"/>
                    </a:cubicBezTo>
                    <a:cubicBezTo>
                      <a:pt x="8" y="10614"/>
                      <a:pt x="5" y="10610"/>
                      <a:pt x="5" y="10606"/>
                    </a:cubicBezTo>
                    <a:close/>
                    <a:moveTo>
                      <a:pt x="5" y="10574"/>
                    </a:moveTo>
                    <a:lnTo>
                      <a:pt x="5" y="10574"/>
                    </a:lnTo>
                    <a:cubicBezTo>
                      <a:pt x="5" y="10569"/>
                      <a:pt x="8" y="10566"/>
                      <a:pt x="13" y="10566"/>
                    </a:cubicBezTo>
                    <a:cubicBezTo>
                      <a:pt x="17" y="10566"/>
                      <a:pt x="21" y="10569"/>
                      <a:pt x="21" y="10574"/>
                    </a:cubicBezTo>
                    <a:cubicBezTo>
                      <a:pt x="21" y="10578"/>
                      <a:pt x="17" y="10582"/>
                      <a:pt x="13" y="10582"/>
                    </a:cubicBezTo>
                    <a:cubicBezTo>
                      <a:pt x="8" y="10582"/>
                      <a:pt x="5" y="10578"/>
                      <a:pt x="5" y="10574"/>
                    </a:cubicBezTo>
                    <a:close/>
                    <a:moveTo>
                      <a:pt x="5" y="10542"/>
                    </a:moveTo>
                    <a:lnTo>
                      <a:pt x="5" y="10542"/>
                    </a:lnTo>
                    <a:cubicBezTo>
                      <a:pt x="5" y="10537"/>
                      <a:pt x="8" y="10534"/>
                      <a:pt x="13" y="10534"/>
                    </a:cubicBezTo>
                    <a:cubicBezTo>
                      <a:pt x="17" y="10534"/>
                      <a:pt x="21" y="10537"/>
                      <a:pt x="21" y="10542"/>
                    </a:cubicBezTo>
                    <a:cubicBezTo>
                      <a:pt x="21" y="10546"/>
                      <a:pt x="17" y="10550"/>
                      <a:pt x="13" y="10550"/>
                    </a:cubicBezTo>
                    <a:cubicBezTo>
                      <a:pt x="8" y="10550"/>
                      <a:pt x="5" y="10546"/>
                      <a:pt x="5" y="10542"/>
                    </a:cubicBezTo>
                    <a:close/>
                    <a:moveTo>
                      <a:pt x="5" y="10510"/>
                    </a:moveTo>
                    <a:lnTo>
                      <a:pt x="5" y="10510"/>
                    </a:lnTo>
                    <a:cubicBezTo>
                      <a:pt x="5" y="10505"/>
                      <a:pt x="8" y="10502"/>
                      <a:pt x="13" y="10502"/>
                    </a:cubicBezTo>
                    <a:cubicBezTo>
                      <a:pt x="17" y="10502"/>
                      <a:pt x="21" y="10505"/>
                      <a:pt x="21" y="10510"/>
                    </a:cubicBezTo>
                    <a:cubicBezTo>
                      <a:pt x="21" y="10514"/>
                      <a:pt x="17" y="10518"/>
                      <a:pt x="13" y="10518"/>
                    </a:cubicBezTo>
                    <a:cubicBezTo>
                      <a:pt x="8" y="10518"/>
                      <a:pt x="5" y="10514"/>
                      <a:pt x="5" y="10510"/>
                    </a:cubicBezTo>
                    <a:close/>
                    <a:moveTo>
                      <a:pt x="5" y="10478"/>
                    </a:moveTo>
                    <a:lnTo>
                      <a:pt x="5" y="10478"/>
                    </a:lnTo>
                    <a:cubicBezTo>
                      <a:pt x="5" y="10473"/>
                      <a:pt x="8" y="10470"/>
                      <a:pt x="13" y="10470"/>
                    </a:cubicBezTo>
                    <a:cubicBezTo>
                      <a:pt x="17" y="10470"/>
                      <a:pt x="21" y="10473"/>
                      <a:pt x="21" y="10478"/>
                    </a:cubicBezTo>
                    <a:cubicBezTo>
                      <a:pt x="21" y="10482"/>
                      <a:pt x="17" y="10486"/>
                      <a:pt x="13" y="10486"/>
                    </a:cubicBezTo>
                    <a:cubicBezTo>
                      <a:pt x="8" y="10486"/>
                      <a:pt x="5" y="10482"/>
                      <a:pt x="5" y="10478"/>
                    </a:cubicBezTo>
                    <a:close/>
                    <a:moveTo>
                      <a:pt x="5" y="10446"/>
                    </a:moveTo>
                    <a:lnTo>
                      <a:pt x="5" y="10446"/>
                    </a:lnTo>
                    <a:cubicBezTo>
                      <a:pt x="5" y="10441"/>
                      <a:pt x="8" y="10438"/>
                      <a:pt x="13" y="10438"/>
                    </a:cubicBezTo>
                    <a:cubicBezTo>
                      <a:pt x="17" y="10438"/>
                      <a:pt x="21" y="10441"/>
                      <a:pt x="21" y="10446"/>
                    </a:cubicBezTo>
                    <a:cubicBezTo>
                      <a:pt x="21" y="10450"/>
                      <a:pt x="17" y="10454"/>
                      <a:pt x="13" y="10454"/>
                    </a:cubicBezTo>
                    <a:cubicBezTo>
                      <a:pt x="8" y="10454"/>
                      <a:pt x="5" y="10450"/>
                      <a:pt x="5" y="10446"/>
                    </a:cubicBezTo>
                    <a:close/>
                    <a:moveTo>
                      <a:pt x="5" y="10414"/>
                    </a:moveTo>
                    <a:lnTo>
                      <a:pt x="5" y="10414"/>
                    </a:lnTo>
                    <a:cubicBezTo>
                      <a:pt x="5" y="10409"/>
                      <a:pt x="8" y="10406"/>
                      <a:pt x="13" y="10406"/>
                    </a:cubicBezTo>
                    <a:cubicBezTo>
                      <a:pt x="17" y="10406"/>
                      <a:pt x="21" y="10409"/>
                      <a:pt x="21" y="10414"/>
                    </a:cubicBezTo>
                    <a:cubicBezTo>
                      <a:pt x="21" y="10418"/>
                      <a:pt x="17" y="10422"/>
                      <a:pt x="13" y="10422"/>
                    </a:cubicBezTo>
                    <a:cubicBezTo>
                      <a:pt x="8" y="10422"/>
                      <a:pt x="5" y="10418"/>
                      <a:pt x="5" y="10414"/>
                    </a:cubicBezTo>
                    <a:close/>
                    <a:moveTo>
                      <a:pt x="5" y="10382"/>
                    </a:moveTo>
                    <a:lnTo>
                      <a:pt x="5" y="10382"/>
                    </a:lnTo>
                    <a:cubicBezTo>
                      <a:pt x="5" y="10377"/>
                      <a:pt x="8" y="10374"/>
                      <a:pt x="13" y="10374"/>
                    </a:cubicBezTo>
                    <a:cubicBezTo>
                      <a:pt x="17" y="10374"/>
                      <a:pt x="21" y="10377"/>
                      <a:pt x="21" y="10382"/>
                    </a:cubicBezTo>
                    <a:cubicBezTo>
                      <a:pt x="21" y="10386"/>
                      <a:pt x="17" y="10390"/>
                      <a:pt x="13" y="10390"/>
                    </a:cubicBezTo>
                    <a:cubicBezTo>
                      <a:pt x="8" y="10390"/>
                      <a:pt x="5" y="10386"/>
                      <a:pt x="5" y="10382"/>
                    </a:cubicBezTo>
                    <a:close/>
                    <a:moveTo>
                      <a:pt x="5" y="10350"/>
                    </a:moveTo>
                    <a:lnTo>
                      <a:pt x="5" y="10350"/>
                    </a:lnTo>
                    <a:cubicBezTo>
                      <a:pt x="5" y="10345"/>
                      <a:pt x="8" y="10342"/>
                      <a:pt x="13" y="10342"/>
                    </a:cubicBezTo>
                    <a:cubicBezTo>
                      <a:pt x="17" y="10342"/>
                      <a:pt x="21" y="10345"/>
                      <a:pt x="21" y="10350"/>
                    </a:cubicBezTo>
                    <a:cubicBezTo>
                      <a:pt x="21" y="10354"/>
                      <a:pt x="17" y="10358"/>
                      <a:pt x="13" y="10358"/>
                    </a:cubicBezTo>
                    <a:cubicBezTo>
                      <a:pt x="8" y="10358"/>
                      <a:pt x="5" y="10354"/>
                      <a:pt x="5" y="10350"/>
                    </a:cubicBezTo>
                    <a:close/>
                    <a:moveTo>
                      <a:pt x="5" y="10318"/>
                    </a:moveTo>
                    <a:lnTo>
                      <a:pt x="5" y="10318"/>
                    </a:lnTo>
                    <a:cubicBezTo>
                      <a:pt x="5" y="10313"/>
                      <a:pt x="8" y="10310"/>
                      <a:pt x="13" y="10310"/>
                    </a:cubicBezTo>
                    <a:cubicBezTo>
                      <a:pt x="17" y="10310"/>
                      <a:pt x="21" y="10313"/>
                      <a:pt x="21" y="10318"/>
                    </a:cubicBezTo>
                    <a:cubicBezTo>
                      <a:pt x="21" y="10322"/>
                      <a:pt x="17" y="10326"/>
                      <a:pt x="13" y="10326"/>
                    </a:cubicBezTo>
                    <a:cubicBezTo>
                      <a:pt x="8" y="10326"/>
                      <a:pt x="5" y="10322"/>
                      <a:pt x="5" y="10318"/>
                    </a:cubicBezTo>
                    <a:close/>
                    <a:moveTo>
                      <a:pt x="5" y="10286"/>
                    </a:moveTo>
                    <a:lnTo>
                      <a:pt x="5" y="10286"/>
                    </a:lnTo>
                    <a:cubicBezTo>
                      <a:pt x="5" y="10281"/>
                      <a:pt x="8" y="10278"/>
                      <a:pt x="13" y="10278"/>
                    </a:cubicBezTo>
                    <a:cubicBezTo>
                      <a:pt x="17" y="10278"/>
                      <a:pt x="21" y="10281"/>
                      <a:pt x="21" y="10286"/>
                    </a:cubicBezTo>
                    <a:cubicBezTo>
                      <a:pt x="21" y="10290"/>
                      <a:pt x="17" y="10294"/>
                      <a:pt x="13" y="10294"/>
                    </a:cubicBezTo>
                    <a:cubicBezTo>
                      <a:pt x="8" y="10294"/>
                      <a:pt x="5" y="10290"/>
                      <a:pt x="5" y="10286"/>
                    </a:cubicBezTo>
                    <a:close/>
                    <a:moveTo>
                      <a:pt x="5" y="10254"/>
                    </a:moveTo>
                    <a:lnTo>
                      <a:pt x="5" y="10254"/>
                    </a:lnTo>
                    <a:cubicBezTo>
                      <a:pt x="5" y="10249"/>
                      <a:pt x="8" y="10246"/>
                      <a:pt x="13" y="10246"/>
                    </a:cubicBezTo>
                    <a:cubicBezTo>
                      <a:pt x="17" y="10246"/>
                      <a:pt x="21" y="10249"/>
                      <a:pt x="21" y="10254"/>
                    </a:cubicBezTo>
                    <a:cubicBezTo>
                      <a:pt x="21" y="10258"/>
                      <a:pt x="17" y="10262"/>
                      <a:pt x="13" y="10262"/>
                    </a:cubicBezTo>
                    <a:cubicBezTo>
                      <a:pt x="8" y="10262"/>
                      <a:pt x="5" y="10258"/>
                      <a:pt x="5" y="10254"/>
                    </a:cubicBezTo>
                    <a:close/>
                    <a:moveTo>
                      <a:pt x="5" y="10222"/>
                    </a:moveTo>
                    <a:lnTo>
                      <a:pt x="5" y="10222"/>
                    </a:lnTo>
                    <a:cubicBezTo>
                      <a:pt x="5" y="10217"/>
                      <a:pt x="8" y="10214"/>
                      <a:pt x="13" y="10214"/>
                    </a:cubicBezTo>
                    <a:cubicBezTo>
                      <a:pt x="17" y="10214"/>
                      <a:pt x="21" y="10217"/>
                      <a:pt x="21" y="10222"/>
                    </a:cubicBezTo>
                    <a:cubicBezTo>
                      <a:pt x="21" y="10226"/>
                      <a:pt x="17" y="10230"/>
                      <a:pt x="13" y="10230"/>
                    </a:cubicBezTo>
                    <a:cubicBezTo>
                      <a:pt x="8" y="10230"/>
                      <a:pt x="5" y="10226"/>
                      <a:pt x="5" y="10222"/>
                    </a:cubicBezTo>
                    <a:close/>
                    <a:moveTo>
                      <a:pt x="5" y="10190"/>
                    </a:moveTo>
                    <a:lnTo>
                      <a:pt x="5" y="10190"/>
                    </a:lnTo>
                    <a:cubicBezTo>
                      <a:pt x="5" y="10185"/>
                      <a:pt x="8" y="10182"/>
                      <a:pt x="13" y="10182"/>
                    </a:cubicBezTo>
                    <a:cubicBezTo>
                      <a:pt x="17" y="10182"/>
                      <a:pt x="21" y="10185"/>
                      <a:pt x="21" y="10190"/>
                    </a:cubicBezTo>
                    <a:cubicBezTo>
                      <a:pt x="21" y="10194"/>
                      <a:pt x="17" y="10198"/>
                      <a:pt x="13" y="10198"/>
                    </a:cubicBezTo>
                    <a:cubicBezTo>
                      <a:pt x="8" y="10198"/>
                      <a:pt x="5" y="10194"/>
                      <a:pt x="5" y="10190"/>
                    </a:cubicBezTo>
                    <a:close/>
                    <a:moveTo>
                      <a:pt x="5" y="10158"/>
                    </a:moveTo>
                    <a:lnTo>
                      <a:pt x="5" y="10158"/>
                    </a:lnTo>
                    <a:cubicBezTo>
                      <a:pt x="5" y="10153"/>
                      <a:pt x="8" y="10150"/>
                      <a:pt x="13" y="10150"/>
                    </a:cubicBezTo>
                    <a:cubicBezTo>
                      <a:pt x="17" y="10150"/>
                      <a:pt x="21" y="10153"/>
                      <a:pt x="21" y="10158"/>
                    </a:cubicBezTo>
                    <a:cubicBezTo>
                      <a:pt x="21" y="10162"/>
                      <a:pt x="17" y="10166"/>
                      <a:pt x="13" y="10166"/>
                    </a:cubicBezTo>
                    <a:cubicBezTo>
                      <a:pt x="8" y="10166"/>
                      <a:pt x="5" y="10162"/>
                      <a:pt x="5" y="10158"/>
                    </a:cubicBezTo>
                    <a:close/>
                    <a:moveTo>
                      <a:pt x="5" y="10126"/>
                    </a:moveTo>
                    <a:lnTo>
                      <a:pt x="5" y="10126"/>
                    </a:lnTo>
                    <a:cubicBezTo>
                      <a:pt x="5" y="10121"/>
                      <a:pt x="8" y="10118"/>
                      <a:pt x="13" y="10118"/>
                    </a:cubicBezTo>
                    <a:cubicBezTo>
                      <a:pt x="17" y="10118"/>
                      <a:pt x="21" y="10121"/>
                      <a:pt x="21" y="10126"/>
                    </a:cubicBezTo>
                    <a:cubicBezTo>
                      <a:pt x="21" y="10130"/>
                      <a:pt x="17" y="10134"/>
                      <a:pt x="13" y="10134"/>
                    </a:cubicBezTo>
                    <a:cubicBezTo>
                      <a:pt x="8" y="10134"/>
                      <a:pt x="5" y="10130"/>
                      <a:pt x="5" y="10126"/>
                    </a:cubicBezTo>
                    <a:close/>
                    <a:moveTo>
                      <a:pt x="5" y="10094"/>
                    </a:moveTo>
                    <a:lnTo>
                      <a:pt x="5" y="10094"/>
                    </a:lnTo>
                    <a:cubicBezTo>
                      <a:pt x="5" y="10089"/>
                      <a:pt x="8" y="10086"/>
                      <a:pt x="13" y="10086"/>
                    </a:cubicBezTo>
                    <a:cubicBezTo>
                      <a:pt x="17" y="10086"/>
                      <a:pt x="21" y="10089"/>
                      <a:pt x="21" y="10094"/>
                    </a:cubicBezTo>
                    <a:cubicBezTo>
                      <a:pt x="21" y="10098"/>
                      <a:pt x="17" y="10102"/>
                      <a:pt x="13" y="10102"/>
                    </a:cubicBezTo>
                    <a:cubicBezTo>
                      <a:pt x="8" y="10102"/>
                      <a:pt x="5" y="10098"/>
                      <a:pt x="5" y="10094"/>
                    </a:cubicBezTo>
                    <a:close/>
                    <a:moveTo>
                      <a:pt x="5" y="10062"/>
                    </a:moveTo>
                    <a:lnTo>
                      <a:pt x="5" y="10062"/>
                    </a:lnTo>
                    <a:cubicBezTo>
                      <a:pt x="5" y="10057"/>
                      <a:pt x="8" y="10054"/>
                      <a:pt x="13" y="10054"/>
                    </a:cubicBezTo>
                    <a:cubicBezTo>
                      <a:pt x="17" y="10054"/>
                      <a:pt x="21" y="10057"/>
                      <a:pt x="21" y="10062"/>
                    </a:cubicBezTo>
                    <a:cubicBezTo>
                      <a:pt x="21" y="10066"/>
                      <a:pt x="17" y="10070"/>
                      <a:pt x="13" y="10070"/>
                    </a:cubicBezTo>
                    <a:cubicBezTo>
                      <a:pt x="8" y="10070"/>
                      <a:pt x="5" y="10066"/>
                      <a:pt x="5" y="10062"/>
                    </a:cubicBezTo>
                    <a:close/>
                    <a:moveTo>
                      <a:pt x="5" y="10030"/>
                    </a:moveTo>
                    <a:lnTo>
                      <a:pt x="5" y="10030"/>
                    </a:lnTo>
                    <a:cubicBezTo>
                      <a:pt x="5" y="10025"/>
                      <a:pt x="8" y="10022"/>
                      <a:pt x="13" y="10022"/>
                    </a:cubicBezTo>
                    <a:cubicBezTo>
                      <a:pt x="17" y="10022"/>
                      <a:pt x="21" y="10025"/>
                      <a:pt x="21" y="10030"/>
                    </a:cubicBezTo>
                    <a:cubicBezTo>
                      <a:pt x="21" y="10034"/>
                      <a:pt x="17" y="10038"/>
                      <a:pt x="13" y="10038"/>
                    </a:cubicBezTo>
                    <a:cubicBezTo>
                      <a:pt x="8" y="10038"/>
                      <a:pt x="5" y="10034"/>
                      <a:pt x="5" y="10030"/>
                    </a:cubicBezTo>
                    <a:close/>
                    <a:moveTo>
                      <a:pt x="5" y="9998"/>
                    </a:moveTo>
                    <a:lnTo>
                      <a:pt x="5" y="9998"/>
                    </a:lnTo>
                    <a:cubicBezTo>
                      <a:pt x="5" y="9993"/>
                      <a:pt x="8" y="9990"/>
                      <a:pt x="13" y="9990"/>
                    </a:cubicBezTo>
                    <a:cubicBezTo>
                      <a:pt x="17" y="9990"/>
                      <a:pt x="21" y="9993"/>
                      <a:pt x="21" y="9998"/>
                    </a:cubicBezTo>
                    <a:cubicBezTo>
                      <a:pt x="21" y="10002"/>
                      <a:pt x="17" y="10006"/>
                      <a:pt x="13" y="10006"/>
                    </a:cubicBezTo>
                    <a:cubicBezTo>
                      <a:pt x="8" y="10006"/>
                      <a:pt x="5" y="10002"/>
                      <a:pt x="5" y="9998"/>
                    </a:cubicBezTo>
                    <a:close/>
                    <a:moveTo>
                      <a:pt x="5" y="9966"/>
                    </a:moveTo>
                    <a:lnTo>
                      <a:pt x="5" y="9965"/>
                    </a:lnTo>
                    <a:cubicBezTo>
                      <a:pt x="5" y="9961"/>
                      <a:pt x="8" y="9957"/>
                      <a:pt x="13" y="9957"/>
                    </a:cubicBezTo>
                    <a:cubicBezTo>
                      <a:pt x="17" y="9957"/>
                      <a:pt x="21" y="9961"/>
                      <a:pt x="21" y="9965"/>
                    </a:cubicBezTo>
                    <a:lnTo>
                      <a:pt x="21" y="9966"/>
                    </a:lnTo>
                    <a:cubicBezTo>
                      <a:pt x="21" y="9970"/>
                      <a:pt x="17" y="9974"/>
                      <a:pt x="13" y="9974"/>
                    </a:cubicBezTo>
                    <a:cubicBezTo>
                      <a:pt x="8" y="9974"/>
                      <a:pt x="5" y="9970"/>
                      <a:pt x="5" y="9966"/>
                    </a:cubicBezTo>
                    <a:close/>
                    <a:moveTo>
                      <a:pt x="5" y="9933"/>
                    </a:moveTo>
                    <a:lnTo>
                      <a:pt x="5" y="9933"/>
                    </a:lnTo>
                    <a:cubicBezTo>
                      <a:pt x="5" y="9929"/>
                      <a:pt x="8" y="9925"/>
                      <a:pt x="13" y="9925"/>
                    </a:cubicBezTo>
                    <a:cubicBezTo>
                      <a:pt x="17" y="9925"/>
                      <a:pt x="21" y="9929"/>
                      <a:pt x="21" y="9933"/>
                    </a:cubicBezTo>
                    <a:cubicBezTo>
                      <a:pt x="21" y="9938"/>
                      <a:pt x="17" y="9941"/>
                      <a:pt x="13" y="9941"/>
                    </a:cubicBezTo>
                    <a:cubicBezTo>
                      <a:pt x="8" y="9941"/>
                      <a:pt x="5" y="9938"/>
                      <a:pt x="5" y="9933"/>
                    </a:cubicBezTo>
                    <a:close/>
                    <a:moveTo>
                      <a:pt x="5" y="9901"/>
                    </a:moveTo>
                    <a:lnTo>
                      <a:pt x="5" y="9901"/>
                    </a:lnTo>
                    <a:cubicBezTo>
                      <a:pt x="5" y="9897"/>
                      <a:pt x="8" y="9893"/>
                      <a:pt x="13" y="9893"/>
                    </a:cubicBezTo>
                    <a:cubicBezTo>
                      <a:pt x="17" y="9893"/>
                      <a:pt x="21" y="9897"/>
                      <a:pt x="21" y="9901"/>
                    </a:cubicBezTo>
                    <a:cubicBezTo>
                      <a:pt x="21" y="9906"/>
                      <a:pt x="17" y="9909"/>
                      <a:pt x="13" y="9909"/>
                    </a:cubicBezTo>
                    <a:cubicBezTo>
                      <a:pt x="8" y="9909"/>
                      <a:pt x="5" y="9906"/>
                      <a:pt x="5" y="9901"/>
                    </a:cubicBezTo>
                    <a:close/>
                    <a:moveTo>
                      <a:pt x="5" y="9869"/>
                    </a:moveTo>
                    <a:lnTo>
                      <a:pt x="5" y="9869"/>
                    </a:lnTo>
                    <a:cubicBezTo>
                      <a:pt x="5" y="9865"/>
                      <a:pt x="8" y="9861"/>
                      <a:pt x="13" y="9861"/>
                    </a:cubicBezTo>
                    <a:cubicBezTo>
                      <a:pt x="17" y="9861"/>
                      <a:pt x="21" y="9865"/>
                      <a:pt x="21" y="9869"/>
                    </a:cubicBezTo>
                    <a:cubicBezTo>
                      <a:pt x="21" y="9874"/>
                      <a:pt x="17" y="9877"/>
                      <a:pt x="13" y="9877"/>
                    </a:cubicBezTo>
                    <a:cubicBezTo>
                      <a:pt x="8" y="9877"/>
                      <a:pt x="5" y="9874"/>
                      <a:pt x="5" y="9869"/>
                    </a:cubicBezTo>
                    <a:close/>
                    <a:moveTo>
                      <a:pt x="5" y="9837"/>
                    </a:moveTo>
                    <a:lnTo>
                      <a:pt x="5" y="9837"/>
                    </a:lnTo>
                    <a:cubicBezTo>
                      <a:pt x="5" y="9833"/>
                      <a:pt x="8" y="9829"/>
                      <a:pt x="13" y="9829"/>
                    </a:cubicBezTo>
                    <a:cubicBezTo>
                      <a:pt x="17" y="9829"/>
                      <a:pt x="21" y="9833"/>
                      <a:pt x="21" y="9837"/>
                    </a:cubicBezTo>
                    <a:cubicBezTo>
                      <a:pt x="21" y="9842"/>
                      <a:pt x="17" y="9845"/>
                      <a:pt x="13" y="9845"/>
                    </a:cubicBezTo>
                    <a:cubicBezTo>
                      <a:pt x="8" y="9845"/>
                      <a:pt x="5" y="9842"/>
                      <a:pt x="5" y="9837"/>
                    </a:cubicBezTo>
                    <a:close/>
                    <a:moveTo>
                      <a:pt x="5" y="9805"/>
                    </a:moveTo>
                    <a:lnTo>
                      <a:pt x="5" y="9805"/>
                    </a:lnTo>
                    <a:cubicBezTo>
                      <a:pt x="5" y="9801"/>
                      <a:pt x="8" y="9797"/>
                      <a:pt x="13" y="9797"/>
                    </a:cubicBezTo>
                    <a:cubicBezTo>
                      <a:pt x="17" y="9797"/>
                      <a:pt x="21" y="9801"/>
                      <a:pt x="21" y="9805"/>
                    </a:cubicBezTo>
                    <a:cubicBezTo>
                      <a:pt x="21" y="9810"/>
                      <a:pt x="17" y="9813"/>
                      <a:pt x="13" y="9813"/>
                    </a:cubicBezTo>
                    <a:cubicBezTo>
                      <a:pt x="8" y="9813"/>
                      <a:pt x="5" y="9810"/>
                      <a:pt x="5" y="9805"/>
                    </a:cubicBezTo>
                    <a:close/>
                    <a:moveTo>
                      <a:pt x="5" y="9773"/>
                    </a:moveTo>
                    <a:lnTo>
                      <a:pt x="5" y="9773"/>
                    </a:lnTo>
                    <a:cubicBezTo>
                      <a:pt x="5" y="9769"/>
                      <a:pt x="8" y="9765"/>
                      <a:pt x="13" y="9765"/>
                    </a:cubicBezTo>
                    <a:cubicBezTo>
                      <a:pt x="17" y="9765"/>
                      <a:pt x="21" y="9769"/>
                      <a:pt x="21" y="9773"/>
                    </a:cubicBezTo>
                    <a:cubicBezTo>
                      <a:pt x="21" y="9778"/>
                      <a:pt x="17" y="9781"/>
                      <a:pt x="13" y="9781"/>
                    </a:cubicBezTo>
                    <a:cubicBezTo>
                      <a:pt x="8" y="9781"/>
                      <a:pt x="5" y="9778"/>
                      <a:pt x="5" y="9773"/>
                    </a:cubicBezTo>
                    <a:close/>
                    <a:moveTo>
                      <a:pt x="5" y="9741"/>
                    </a:moveTo>
                    <a:lnTo>
                      <a:pt x="5" y="9741"/>
                    </a:lnTo>
                    <a:cubicBezTo>
                      <a:pt x="5" y="9737"/>
                      <a:pt x="8" y="9733"/>
                      <a:pt x="13" y="9733"/>
                    </a:cubicBezTo>
                    <a:cubicBezTo>
                      <a:pt x="17" y="9733"/>
                      <a:pt x="21" y="9737"/>
                      <a:pt x="21" y="9741"/>
                    </a:cubicBezTo>
                    <a:cubicBezTo>
                      <a:pt x="21" y="9746"/>
                      <a:pt x="17" y="9749"/>
                      <a:pt x="13" y="9749"/>
                    </a:cubicBezTo>
                    <a:cubicBezTo>
                      <a:pt x="8" y="9749"/>
                      <a:pt x="5" y="9746"/>
                      <a:pt x="5" y="9741"/>
                    </a:cubicBezTo>
                    <a:close/>
                    <a:moveTo>
                      <a:pt x="5" y="9709"/>
                    </a:moveTo>
                    <a:lnTo>
                      <a:pt x="5" y="9709"/>
                    </a:lnTo>
                    <a:cubicBezTo>
                      <a:pt x="5" y="9705"/>
                      <a:pt x="8" y="9701"/>
                      <a:pt x="13" y="9701"/>
                    </a:cubicBezTo>
                    <a:cubicBezTo>
                      <a:pt x="17" y="9701"/>
                      <a:pt x="21" y="9705"/>
                      <a:pt x="21" y="9709"/>
                    </a:cubicBezTo>
                    <a:cubicBezTo>
                      <a:pt x="21" y="9714"/>
                      <a:pt x="17" y="9717"/>
                      <a:pt x="13" y="9717"/>
                    </a:cubicBezTo>
                    <a:cubicBezTo>
                      <a:pt x="8" y="9717"/>
                      <a:pt x="5" y="9714"/>
                      <a:pt x="5" y="9709"/>
                    </a:cubicBezTo>
                    <a:close/>
                    <a:moveTo>
                      <a:pt x="5" y="9677"/>
                    </a:moveTo>
                    <a:lnTo>
                      <a:pt x="5" y="9677"/>
                    </a:lnTo>
                    <a:cubicBezTo>
                      <a:pt x="5" y="9673"/>
                      <a:pt x="8" y="9669"/>
                      <a:pt x="13" y="9669"/>
                    </a:cubicBezTo>
                    <a:cubicBezTo>
                      <a:pt x="17" y="9669"/>
                      <a:pt x="21" y="9673"/>
                      <a:pt x="21" y="9677"/>
                    </a:cubicBezTo>
                    <a:cubicBezTo>
                      <a:pt x="21" y="9682"/>
                      <a:pt x="17" y="9685"/>
                      <a:pt x="13" y="9685"/>
                    </a:cubicBezTo>
                    <a:cubicBezTo>
                      <a:pt x="8" y="9685"/>
                      <a:pt x="5" y="9682"/>
                      <a:pt x="5" y="9677"/>
                    </a:cubicBezTo>
                    <a:close/>
                    <a:moveTo>
                      <a:pt x="5" y="9645"/>
                    </a:moveTo>
                    <a:lnTo>
                      <a:pt x="5" y="9645"/>
                    </a:lnTo>
                    <a:cubicBezTo>
                      <a:pt x="5" y="9641"/>
                      <a:pt x="8" y="9637"/>
                      <a:pt x="13" y="9637"/>
                    </a:cubicBezTo>
                    <a:cubicBezTo>
                      <a:pt x="17" y="9637"/>
                      <a:pt x="21" y="9641"/>
                      <a:pt x="21" y="9645"/>
                    </a:cubicBezTo>
                    <a:cubicBezTo>
                      <a:pt x="21" y="9650"/>
                      <a:pt x="17" y="9653"/>
                      <a:pt x="13" y="9653"/>
                    </a:cubicBezTo>
                    <a:cubicBezTo>
                      <a:pt x="8" y="9653"/>
                      <a:pt x="5" y="9650"/>
                      <a:pt x="5" y="9645"/>
                    </a:cubicBezTo>
                    <a:close/>
                    <a:moveTo>
                      <a:pt x="5" y="9613"/>
                    </a:moveTo>
                    <a:lnTo>
                      <a:pt x="5" y="9613"/>
                    </a:lnTo>
                    <a:cubicBezTo>
                      <a:pt x="5" y="9609"/>
                      <a:pt x="8" y="9605"/>
                      <a:pt x="13" y="9605"/>
                    </a:cubicBezTo>
                    <a:cubicBezTo>
                      <a:pt x="17" y="9605"/>
                      <a:pt x="21" y="9609"/>
                      <a:pt x="21" y="9613"/>
                    </a:cubicBezTo>
                    <a:cubicBezTo>
                      <a:pt x="21" y="9618"/>
                      <a:pt x="17" y="9621"/>
                      <a:pt x="13" y="9621"/>
                    </a:cubicBezTo>
                    <a:cubicBezTo>
                      <a:pt x="8" y="9621"/>
                      <a:pt x="5" y="9618"/>
                      <a:pt x="5" y="9613"/>
                    </a:cubicBezTo>
                    <a:close/>
                    <a:moveTo>
                      <a:pt x="5" y="9581"/>
                    </a:moveTo>
                    <a:lnTo>
                      <a:pt x="5" y="9581"/>
                    </a:lnTo>
                    <a:cubicBezTo>
                      <a:pt x="5" y="9577"/>
                      <a:pt x="8" y="9573"/>
                      <a:pt x="13" y="9573"/>
                    </a:cubicBezTo>
                    <a:cubicBezTo>
                      <a:pt x="17" y="9573"/>
                      <a:pt x="21" y="9577"/>
                      <a:pt x="21" y="9581"/>
                    </a:cubicBezTo>
                    <a:cubicBezTo>
                      <a:pt x="21" y="9586"/>
                      <a:pt x="17" y="9589"/>
                      <a:pt x="13" y="9589"/>
                    </a:cubicBezTo>
                    <a:cubicBezTo>
                      <a:pt x="8" y="9589"/>
                      <a:pt x="5" y="9586"/>
                      <a:pt x="5" y="9581"/>
                    </a:cubicBezTo>
                    <a:close/>
                    <a:moveTo>
                      <a:pt x="5" y="9549"/>
                    </a:moveTo>
                    <a:lnTo>
                      <a:pt x="5" y="9549"/>
                    </a:lnTo>
                    <a:cubicBezTo>
                      <a:pt x="5" y="9545"/>
                      <a:pt x="8" y="9541"/>
                      <a:pt x="13" y="9541"/>
                    </a:cubicBezTo>
                    <a:cubicBezTo>
                      <a:pt x="17" y="9541"/>
                      <a:pt x="21" y="9545"/>
                      <a:pt x="21" y="9549"/>
                    </a:cubicBezTo>
                    <a:cubicBezTo>
                      <a:pt x="21" y="9554"/>
                      <a:pt x="17" y="9557"/>
                      <a:pt x="13" y="9557"/>
                    </a:cubicBezTo>
                    <a:cubicBezTo>
                      <a:pt x="8" y="9557"/>
                      <a:pt x="5" y="9554"/>
                      <a:pt x="5" y="9549"/>
                    </a:cubicBezTo>
                    <a:close/>
                    <a:moveTo>
                      <a:pt x="5" y="9517"/>
                    </a:moveTo>
                    <a:lnTo>
                      <a:pt x="5" y="9517"/>
                    </a:lnTo>
                    <a:cubicBezTo>
                      <a:pt x="5" y="9513"/>
                      <a:pt x="8" y="9509"/>
                      <a:pt x="13" y="9509"/>
                    </a:cubicBezTo>
                    <a:cubicBezTo>
                      <a:pt x="17" y="9509"/>
                      <a:pt x="21" y="9513"/>
                      <a:pt x="21" y="9517"/>
                    </a:cubicBezTo>
                    <a:cubicBezTo>
                      <a:pt x="21" y="9522"/>
                      <a:pt x="17" y="9525"/>
                      <a:pt x="13" y="9525"/>
                    </a:cubicBezTo>
                    <a:cubicBezTo>
                      <a:pt x="8" y="9525"/>
                      <a:pt x="5" y="9522"/>
                      <a:pt x="5" y="9517"/>
                    </a:cubicBezTo>
                    <a:close/>
                    <a:moveTo>
                      <a:pt x="5" y="9485"/>
                    </a:moveTo>
                    <a:lnTo>
                      <a:pt x="5" y="9485"/>
                    </a:lnTo>
                    <a:cubicBezTo>
                      <a:pt x="5" y="9481"/>
                      <a:pt x="8" y="9477"/>
                      <a:pt x="13" y="9477"/>
                    </a:cubicBezTo>
                    <a:cubicBezTo>
                      <a:pt x="17" y="9477"/>
                      <a:pt x="21" y="9481"/>
                      <a:pt x="21" y="9485"/>
                    </a:cubicBezTo>
                    <a:cubicBezTo>
                      <a:pt x="21" y="9490"/>
                      <a:pt x="17" y="9493"/>
                      <a:pt x="13" y="9493"/>
                    </a:cubicBezTo>
                    <a:cubicBezTo>
                      <a:pt x="8" y="9493"/>
                      <a:pt x="5" y="9490"/>
                      <a:pt x="5" y="9485"/>
                    </a:cubicBezTo>
                    <a:close/>
                    <a:moveTo>
                      <a:pt x="5" y="9453"/>
                    </a:moveTo>
                    <a:lnTo>
                      <a:pt x="5" y="9453"/>
                    </a:lnTo>
                    <a:cubicBezTo>
                      <a:pt x="5" y="9449"/>
                      <a:pt x="8" y="9445"/>
                      <a:pt x="13" y="9445"/>
                    </a:cubicBezTo>
                    <a:cubicBezTo>
                      <a:pt x="17" y="9445"/>
                      <a:pt x="21" y="9449"/>
                      <a:pt x="21" y="9453"/>
                    </a:cubicBezTo>
                    <a:cubicBezTo>
                      <a:pt x="21" y="9458"/>
                      <a:pt x="17" y="9461"/>
                      <a:pt x="13" y="9461"/>
                    </a:cubicBezTo>
                    <a:cubicBezTo>
                      <a:pt x="8" y="9461"/>
                      <a:pt x="5" y="9458"/>
                      <a:pt x="5" y="9453"/>
                    </a:cubicBezTo>
                    <a:close/>
                    <a:moveTo>
                      <a:pt x="5" y="9421"/>
                    </a:moveTo>
                    <a:lnTo>
                      <a:pt x="5" y="9421"/>
                    </a:lnTo>
                    <a:cubicBezTo>
                      <a:pt x="5" y="9417"/>
                      <a:pt x="8" y="9413"/>
                      <a:pt x="13" y="9413"/>
                    </a:cubicBezTo>
                    <a:cubicBezTo>
                      <a:pt x="17" y="9413"/>
                      <a:pt x="21" y="9417"/>
                      <a:pt x="21" y="9421"/>
                    </a:cubicBezTo>
                    <a:cubicBezTo>
                      <a:pt x="21" y="9426"/>
                      <a:pt x="17" y="9429"/>
                      <a:pt x="13" y="9429"/>
                    </a:cubicBezTo>
                    <a:cubicBezTo>
                      <a:pt x="8" y="9429"/>
                      <a:pt x="5" y="9426"/>
                      <a:pt x="5" y="9421"/>
                    </a:cubicBezTo>
                    <a:close/>
                    <a:moveTo>
                      <a:pt x="5" y="9389"/>
                    </a:moveTo>
                    <a:lnTo>
                      <a:pt x="5" y="9389"/>
                    </a:lnTo>
                    <a:cubicBezTo>
                      <a:pt x="5" y="9385"/>
                      <a:pt x="8" y="9381"/>
                      <a:pt x="13" y="9381"/>
                    </a:cubicBezTo>
                    <a:cubicBezTo>
                      <a:pt x="17" y="9381"/>
                      <a:pt x="21" y="9385"/>
                      <a:pt x="21" y="9389"/>
                    </a:cubicBezTo>
                    <a:cubicBezTo>
                      <a:pt x="21" y="9394"/>
                      <a:pt x="17" y="9397"/>
                      <a:pt x="13" y="9397"/>
                    </a:cubicBezTo>
                    <a:cubicBezTo>
                      <a:pt x="8" y="9397"/>
                      <a:pt x="5" y="9394"/>
                      <a:pt x="5" y="9389"/>
                    </a:cubicBezTo>
                    <a:close/>
                    <a:moveTo>
                      <a:pt x="5" y="9357"/>
                    </a:moveTo>
                    <a:lnTo>
                      <a:pt x="5" y="9357"/>
                    </a:lnTo>
                    <a:cubicBezTo>
                      <a:pt x="5" y="9353"/>
                      <a:pt x="8" y="9349"/>
                      <a:pt x="13" y="9349"/>
                    </a:cubicBezTo>
                    <a:cubicBezTo>
                      <a:pt x="17" y="9349"/>
                      <a:pt x="21" y="9353"/>
                      <a:pt x="21" y="9357"/>
                    </a:cubicBezTo>
                    <a:cubicBezTo>
                      <a:pt x="21" y="9362"/>
                      <a:pt x="17" y="9365"/>
                      <a:pt x="13" y="9365"/>
                    </a:cubicBezTo>
                    <a:cubicBezTo>
                      <a:pt x="8" y="9365"/>
                      <a:pt x="5" y="9362"/>
                      <a:pt x="5" y="9357"/>
                    </a:cubicBezTo>
                    <a:close/>
                    <a:moveTo>
                      <a:pt x="5" y="9325"/>
                    </a:moveTo>
                    <a:lnTo>
                      <a:pt x="5" y="9325"/>
                    </a:lnTo>
                    <a:cubicBezTo>
                      <a:pt x="5" y="9321"/>
                      <a:pt x="8" y="9317"/>
                      <a:pt x="13" y="9317"/>
                    </a:cubicBezTo>
                    <a:cubicBezTo>
                      <a:pt x="17" y="9317"/>
                      <a:pt x="21" y="9321"/>
                      <a:pt x="21" y="9325"/>
                    </a:cubicBezTo>
                    <a:cubicBezTo>
                      <a:pt x="21" y="9330"/>
                      <a:pt x="17" y="9333"/>
                      <a:pt x="13" y="9333"/>
                    </a:cubicBezTo>
                    <a:cubicBezTo>
                      <a:pt x="8" y="9333"/>
                      <a:pt x="5" y="9330"/>
                      <a:pt x="5" y="9325"/>
                    </a:cubicBezTo>
                    <a:close/>
                    <a:moveTo>
                      <a:pt x="5" y="9293"/>
                    </a:moveTo>
                    <a:lnTo>
                      <a:pt x="5" y="9293"/>
                    </a:lnTo>
                    <a:cubicBezTo>
                      <a:pt x="5" y="9289"/>
                      <a:pt x="8" y="9285"/>
                      <a:pt x="13" y="9285"/>
                    </a:cubicBezTo>
                    <a:cubicBezTo>
                      <a:pt x="17" y="9285"/>
                      <a:pt x="21" y="9289"/>
                      <a:pt x="21" y="9293"/>
                    </a:cubicBezTo>
                    <a:cubicBezTo>
                      <a:pt x="21" y="9298"/>
                      <a:pt x="17" y="9301"/>
                      <a:pt x="13" y="9301"/>
                    </a:cubicBezTo>
                    <a:cubicBezTo>
                      <a:pt x="8" y="9301"/>
                      <a:pt x="5" y="9298"/>
                      <a:pt x="5" y="9293"/>
                    </a:cubicBezTo>
                    <a:close/>
                    <a:moveTo>
                      <a:pt x="5" y="9261"/>
                    </a:moveTo>
                    <a:lnTo>
                      <a:pt x="5" y="9261"/>
                    </a:lnTo>
                    <a:cubicBezTo>
                      <a:pt x="5" y="9257"/>
                      <a:pt x="8" y="9253"/>
                      <a:pt x="13" y="9253"/>
                    </a:cubicBezTo>
                    <a:cubicBezTo>
                      <a:pt x="17" y="9253"/>
                      <a:pt x="21" y="9257"/>
                      <a:pt x="21" y="9261"/>
                    </a:cubicBezTo>
                    <a:cubicBezTo>
                      <a:pt x="21" y="9266"/>
                      <a:pt x="17" y="9269"/>
                      <a:pt x="13" y="9269"/>
                    </a:cubicBezTo>
                    <a:cubicBezTo>
                      <a:pt x="8" y="9269"/>
                      <a:pt x="5" y="9266"/>
                      <a:pt x="5" y="9261"/>
                    </a:cubicBezTo>
                    <a:close/>
                    <a:moveTo>
                      <a:pt x="5" y="9229"/>
                    </a:moveTo>
                    <a:lnTo>
                      <a:pt x="5" y="9229"/>
                    </a:lnTo>
                    <a:cubicBezTo>
                      <a:pt x="5" y="9225"/>
                      <a:pt x="8" y="9221"/>
                      <a:pt x="13" y="9221"/>
                    </a:cubicBezTo>
                    <a:cubicBezTo>
                      <a:pt x="17" y="9221"/>
                      <a:pt x="21" y="9225"/>
                      <a:pt x="21" y="9229"/>
                    </a:cubicBezTo>
                    <a:cubicBezTo>
                      <a:pt x="21" y="9234"/>
                      <a:pt x="17" y="9237"/>
                      <a:pt x="13" y="9237"/>
                    </a:cubicBezTo>
                    <a:cubicBezTo>
                      <a:pt x="8" y="9237"/>
                      <a:pt x="5" y="9234"/>
                      <a:pt x="5" y="9229"/>
                    </a:cubicBezTo>
                    <a:close/>
                    <a:moveTo>
                      <a:pt x="5" y="9197"/>
                    </a:moveTo>
                    <a:lnTo>
                      <a:pt x="5" y="9197"/>
                    </a:lnTo>
                    <a:cubicBezTo>
                      <a:pt x="5" y="9193"/>
                      <a:pt x="8" y="9189"/>
                      <a:pt x="13" y="9189"/>
                    </a:cubicBezTo>
                    <a:cubicBezTo>
                      <a:pt x="17" y="9189"/>
                      <a:pt x="21" y="9193"/>
                      <a:pt x="21" y="9197"/>
                    </a:cubicBezTo>
                    <a:cubicBezTo>
                      <a:pt x="21" y="9202"/>
                      <a:pt x="17" y="9205"/>
                      <a:pt x="13" y="9205"/>
                    </a:cubicBezTo>
                    <a:cubicBezTo>
                      <a:pt x="8" y="9205"/>
                      <a:pt x="5" y="9202"/>
                      <a:pt x="5" y="9197"/>
                    </a:cubicBezTo>
                    <a:close/>
                    <a:moveTo>
                      <a:pt x="5" y="9165"/>
                    </a:moveTo>
                    <a:lnTo>
                      <a:pt x="5" y="9165"/>
                    </a:lnTo>
                    <a:cubicBezTo>
                      <a:pt x="5" y="9161"/>
                      <a:pt x="8" y="9157"/>
                      <a:pt x="13" y="9157"/>
                    </a:cubicBezTo>
                    <a:cubicBezTo>
                      <a:pt x="17" y="9157"/>
                      <a:pt x="21" y="9161"/>
                      <a:pt x="21" y="9165"/>
                    </a:cubicBezTo>
                    <a:cubicBezTo>
                      <a:pt x="21" y="9170"/>
                      <a:pt x="17" y="9173"/>
                      <a:pt x="13" y="9173"/>
                    </a:cubicBezTo>
                    <a:cubicBezTo>
                      <a:pt x="8" y="9173"/>
                      <a:pt x="5" y="9170"/>
                      <a:pt x="5" y="9165"/>
                    </a:cubicBezTo>
                    <a:close/>
                    <a:moveTo>
                      <a:pt x="5" y="9133"/>
                    </a:moveTo>
                    <a:lnTo>
                      <a:pt x="5" y="9133"/>
                    </a:lnTo>
                    <a:cubicBezTo>
                      <a:pt x="5" y="9129"/>
                      <a:pt x="8" y="9125"/>
                      <a:pt x="13" y="9125"/>
                    </a:cubicBezTo>
                    <a:cubicBezTo>
                      <a:pt x="17" y="9125"/>
                      <a:pt x="21" y="9129"/>
                      <a:pt x="21" y="9133"/>
                    </a:cubicBezTo>
                    <a:cubicBezTo>
                      <a:pt x="21" y="9138"/>
                      <a:pt x="17" y="9141"/>
                      <a:pt x="13" y="9141"/>
                    </a:cubicBezTo>
                    <a:cubicBezTo>
                      <a:pt x="8" y="9141"/>
                      <a:pt x="5" y="9138"/>
                      <a:pt x="5" y="9133"/>
                    </a:cubicBezTo>
                    <a:close/>
                    <a:moveTo>
                      <a:pt x="5" y="9101"/>
                    </a:moveTo>
                    <a:lnTo>
                      <a:pt x="5" y="9101"/>
                    </a:lnTo>
                    <a:cubicBezTo>
                      <a:pt x="5" y="9097"/>
                      <a:pt x="8" y="9093"/>
                      <a:pt x="13" y="9093"/>
                    </a:cubicBezTo>
                    <a:cubicBezTo>
                      <a:pt x="17" y="9093"/>
                      <a:pt x="21" y="9097"/>
                      <a:pt x="21" y="9101"/>
                    </a:cubicBezTo>
                    <a:cubicBezTo>
                      <a:pt x="21" y="9105"/>
                      <a:pt x="17" y="9109"/>
                      <a:pt x="13" y="9109"/>
                    </a:cubicBezTo>
                    <a:cubicBezTo>
                      <a:pt x="8" y="9109"/>
                      <a:pt x="5" y="9105"/>
                      <a:pt x="5" y="9101"/>
                    </a:cubicBezTo>
                    <a:close/>
                    <a:moveTo>
                      <a:pt x="5" y="9069"/>
                    </a:moveTo>
                    <a:lnTo>
                      <a:pt x="5" y="9069"/>
                    </a:lnTo>
                    <a:cubicBezTo>
                      <a:pt x="5" y="9065"/>
                      <a:pt x="9" y="9061"/>
                      <a:pt x="13" y="9061"/>
                    </a:cubicBezTo>
                    <a:cubicBezTo>
                      <a:pt x="17" y="9061"/>
                      <a:pt x="21" y="9065"/>
                      <a:pt x="21" y="9069"/>
                    </a:cubicBezTo>
                    <a:cubicBezTo>
                      <a:pt x="21" y="9073"/>
                      <a:pt x="17" y="9077"/>
                      <a:pt x="13" y="9077"/>
                    </a:cubicBezTo>
                    <a:cubicBezTo>
                      <a:pt x="9" y="9077"/>
                      <a:pt x="5" y="9073"/>
                      <a:pt x="5" y="9069"/>
                    </a:cubicBezTo>
                    <a:close/>
                    <a:moveTo>
                      <a:pt x="5" y="9037"/>
                    </a:moveTo>
                    <a:lnTo>
                      <a:pt x="5" y="9037"/>
                    </a:lnTo>
                    <a:cubicBezTo>
                      <a:pt x="5" y="9033"/>
                      <a:pt x="9" y="9029"/>
                      <a:pt x="13" y="9029"/>
                    </a:cubicBezTo>
                    <a:cubicBezTo>
                      <a:pt x="17" y="9029"/>
                      <a:pt x="21" y="9033"/>
                      <a:pt x="21" y="9037"/>
                    </a:cubicBezTo>
                    <a:cubicBezTo>
                      <a:pt x="21" y="9041"/>
                      <a:pt x="17" y="9045"/>
                      <a:pt x="13" y="9045"/>
                    </a:cubicBezTo>
                    <a:cubicBezTo>
                      <a:pt x="9" y="9045"/>
                      <a:pt x="5" y="9041"/>
                      <a:pt x="5" y="9037"/>
                    </a:cubicBezTo>
                    <a:close/>
                    <a:moveTo>
                      <a:pt x="5" y="9005"/>
                    </a:moveTo>
                    <a:lnTo>
                      <a:pt x="5" y="9005"/>
                    </a:lnTo>
                    <a:cubicBezTo>
                      <a:pt x="5" y="9001"/>
                      <a:pt x="9" y="8997"/>
                      <a:pt x="13" y="8997"/>
                    </a:cubicBezTo>
                    <a:cubicBezTo>
                      <a:pt x="17" y="8997"/>
                      <a:pt x="21" y="9001"/>
                      <a:pt x="21" y="9005"/>
                    </a:cubicBezTo>
                    <a:cubicBezTo>
                      <a:pt x="21" y="9009"/>
                      <a:pt x="17" y="9013"/>
                      <a:pt x="13" y="9013"/>
                    </a:cubicBezTo>
                    <a:cubicBezTo>
                      <a:pt x="9" y="9013"/>
                      <a:pt x="5" y="9009"/>
                      <a:pt x="5" y="9005"/>
                    </a:cubicBezTo>
                    <a:close/>
                    <a:moveTo>
                      <a:pt x="5" y="8973"/>
                    </a:moveTo>
                    <a:lnTo>
                      <a:pt x="5" y="8973"/>
                    </a:lnTo>
                    <a:cubicBezTo>
                      <a:pt x="5" y="8969"/>
                      <a:pt x="9" y="8965"/>
                      <a:pt x="13" y="8965"/>
                    </a:cubicBezTo>
                    <a:cubicBezTo>
                      <a:pt x="17" y="8965"/>
                      <a:pt x="21" y="8969"/>
                      <a:pt x="21" y="8973"/>
                    </a:cubicBezTo>
                    <a:cubicBezTo>
                      <a:pt x="21" y="8977"/>
                      <a:pt x="17" y="8981"/>
                      <a:pt x="13" y="8981"/>
                    </a:cubicBezTo>
                    <a:cubicBezTo>
                      <a:pt x="9" y="8981"/>
                      <a:pt x="5" y="8977"/>
                      <a:pt x="5" y="8973"/>
                    </a:cubicBezTo>
                    <a:close/>
                    <a:moveTo>
                      <a:pt x="5" y="8941"/>
                    </a:moveTo>
                    <a:lnTo>
                      <a:pt x="5" y="8941"/>
                    </a:lnTo>
                    <a:cubicBezTo>
                      <a:pt x="5" y="8937"/>
                      <a:pt x="9" y="8933"/>
                      <a:pt x="13" y="8933"/>
                    </a:cubicBezTo>
                    <a:cubicBezTo>
                      <a:pt x="17" y="8933"/>
                      <a:pt x="21" y="8937"/>
                      <a:pt x="21" y="8941"/>
                    </a:cubicBezTo>
                    <a:cubicBezTo>
                      <a:pt x="21" y="8945"/>
                      <a:pt x="17" y="8949"/>
                      <a:pt x="13" y="8949"/>
                    </a:cubicBezTo>
                    <a:cubicBezTo>
                      <a:pt x="9" y="8949"/>
                      <a:pt x="5" y="8945"/>
                      <a:pt x="5" y="8941"/>
                    </a:cubicBezTo>
                    <a:close/>
                    <a:moveTo>
                      <a:pt x="5" y="8909"/>
                    </a:moveTo>
                    <a:lnTo>
                      <a:pt x="5" y="8909"/>
                    </a:lnTo>
                    <a:cubicBezTo>
                      <a:pt x="5" y="8905"/>
                      <a:pt x="9" y="8901"/>
                      <a:pt x="13" y="8901"/>
                    </a:cubicBezTo>
                    <a:cubicBezTo>
                      <a:pt x="17" y="8901"/>
                      <a:pt x="21" y="8905"/>
                      <a:pt x="21" y="8909"/>
                    </a:cubicBezTo>
                    <a:cubicBezTo>
                      <a:pt x="21" y="8913"/>
                      <a:pt x="17" y="8917"/>
                      <a:pt x="13" y="8917"/>
                    </a:cubicBezTo>
                    <a:cubicBezTo>
                      <a:pt x="9" y="8917"/>
                      <a:pt x="5" y="8913"/>
                      <a:pt x="5" y="8909"/>
                    </a:cubicBezTo>
                    <a:close/>
                    <a:moveTo>
                      <a:pt x="5" y="8877"/>
                    </a:moveTo>
                    <a:lnTo>
                      <a:pt x="5" y="8877"/>
                    </a:lnTo>
                    <a:cubicBezTo>
                      <a:pt x="5" y="8873"/>
                      <a:pt x="9" y="8869"/>
                      <a:pt x="13" y="8869"/>
                    </a:cubicBezTo>
                    <a:cubicBezTo>
                      <a:pt x="17" y="8869"/>
                      <a:pt x="21" y="8873"/>
                      <a:pt x="21" y="8877"/>
                    </a:cubicBezTo>
                    <a:cubicBezTo>
                      <a:pt x="21" y="8881"/>
                      <a:pt x="17" y="8885"/>
                      <a:pt x="13" y="8885"/>
                    </a:cubicBezTo>
                    <a:cubicBezTo>
                      <a:pt x="9" y="8885"/>
                      <a:pt x="5" y="8881"/>
                      <a:pt x="5" y="8877"/>
                    </a:cubicBezTo>
                    <a:close/>
                    <a:moveTo>
                      <a:pt x="5" y="8845"/>
                    </a:moveTo>
                    <a:lnTo>
                      <a:pt x="5" y="8845"/>
                    </a:lnTo>
                    <a:cubicBezTo>
                      <a:pt x="5" y="8840"/>
                      <a:pt x="9" y="8837"/>
                      <a:pt x="13" y="8837"/>
                    </a:cubicBezTo>
                    <a:cubicBezTo>
                      <a:pt x="17" y="8837"/>
                      <a:pt x="21" y="8840"/>
                      <a:pt x="21" y="8845"/>
                    </a:cubicBezTo>
                    <a:cubicBezTo>
                      <a:pt x="21" y="8849"/>
                      <a:pt x="17" y="8853"/>
                      <a:pt x="13" y="8853"/>
                    </a:cubicBezTo>
                    <a:cubicBezTo>
                      <a:pt x="9" y="8853"/>
                      <a:pt x="5" y="8849"/>
                      <a:pt x="5" y="8845"/>
                    </a:cubicBezTo>
                    <a:close/>
                    <a:moveTo>
                      <a:pt x="5" y="8813"/>
                    </a:moveTo>
                    <a:lnTo>
                      <a:pt x="5" y="8813"/>
                    </a:lnTo>
                    <a:cubicBezTo>
                      <a:pt x="5" y="8808"/>
                      <a:pt x="9" y="8805"/>
                      <a:pt x="13" y="8805"/>
                    </a:cubicBezTo>
                    <a:cubicBezTo>
                      <a:pt x="17" y="8805"/>
                      <a:pt x="21" y="8808"/>
                      <a:pt x="21" y="8813"/>
                    </a:cubicBezTo>
                    <a:cubicBezTo>
                      <a:pt x="21" y="8817"/>
                      <a:pt x="17" y="8821"/>
                      <a:pt x="13" y="8821"/>
                    </a:cubicBezTo>
                    <a:cubicBezTo>
                      <a:pt x="9" y="8821"/>
                      <a:pt x="5" y="8817"/>
                      <a:pt x="5" y="8813"/>
                    </a:cubicBezTo>
                    <a:close/>
                    <a:moveTo>
                      <a:pt x="5" y="8781"/>
                    </a:moveTo>
                    <a:lnTo>
                      <a:pt x="5" y="8781"/>
                    </a:lnTo>
                    <a:cubicBezTo>
                      <a:pt x="5" y="8776"/>
                      <a:pt x="9" y="8773"/>
                      <a:pt x="13" y="8773"/>
                    </a:cubicBezTo>
                    <a:cubicBezTo>
                      <a:pt x="17" y="8773"/>
                      <a:pt x="21" y="8776"/>
                      <a:pt x="21" y="8781"/>
                    </a:cubicBezTo>
                    <a:cubicBezTo>
                      <a:pt x="21" y="8785"/>
                      <a:pt x="17" y="8789"/>
                      <a:pt x="13" y="8789"/>
                    </a:cubicBezTo>
                    <a:cubicBezTo>
                      <a:pt x="9" y="8789"/>
                      <a:pt x="5" y="8785"/>
                      <a:pt x="5" y="8781"/>
                    </a:cubicBezTo>
                    <a:close/>
                    <a:moveTo>
                      <a:pt x="5" y="8749"/>
                    </a:moveTo>
                    <a:lnTo>
                      <a:pt x="5" y="8749"/>
                    </a:lnTo>
                    <a:cubicBezTo>
                      <a:pt x="5" y="8744"/>
                      <a:pt x="9" y="8741"/>
                      <a:pt x="13" y="8741"/>
                    </a:cubicBezTo>
                    <a:cubicBezTo>
                      <a:pt x="17" y="8741"/>
                      <a:pt x="21" y="8744"/>
                      <a:pt x="21" y="8749"/>
                    </a:cubicBezTo>
                    <a:cubicBezTo>
                      <a:pt x="21" y="8753"/>
                      <a:pt x="17" y="8757"/>
                      <a:pt x="13" y="8757"/>
                    </a:cubicBezTo>
                    <a:cubicBezTo>
                      <a:pt x="9" y="8757"/>
                      <a:pt x="5" y="8753"/>
                      <a:pt x="5" y="8749"/>
                    </a:cubicBezTo>
                    <a:close/>
                    <a:moveTo>
                      <a:pt x="5" y="8717"/>
                    </a:moveTo>
                    <a:lnTo>
                      <a:pt x="5" y="8717"/>
                    </a:lnTo>
                    <a:cubicBezTo>
                      <a:pt x="5" y="8712"/>
                      <a:pt x="9" y="8709"/>
                      <a:pt x="13" y="8709"/>
                    </a:cubicBezTo>
                    <a:cubicBezTo>
                      <a:pt x="17" y="8709"/>
                      <a:pt x="21" y="8712"/>
                      <a:pt x="21" y="8717"/>
                    </a:cubicBezTo>
                    <a:cubicBezTo>
                      <a:pt x="21" y="8721"/>
                      <a:pt x="17" y="8725"/>
                      <a:pt x="13" y="8725"/>
                    </a:cubicBezTo>
                    <a:cubicBezTo>
                      <a:pt x="9" y="8725"/>
                      <a:pt x="5" y="8721"/>
                      <a:pt x="5" y="8717"/>
                    </a:cubicBezTo>
                    <a:close/>
                    <a:moveTo>
                      <a:pt x="5" y="8685"/>
                    </a:moveTo>
                    <a:lnTo>
                      <a:pt x="5" y="8685"/>
                    </a:lnTo>
                    <a:cubicBezTo>
                      <a:pt x="5" y="8680"/>
                      <a:pt x="9" y="8677"/>
                      <a:pt x="13" y="8677"/>
                    </a:cubicBezTo>
                    <a:cubicBezTo>
                      <a:pt x="17" y="8677"/>
                      <a:pt x="21" y="8680"/>
                      <a:pt x="21" y="8685"/>
                    </a:cubicBezTo>
                    <a:cubicBezTo>
                      <a:pt x="21" y="8689"/>
                      <a:pt x="17" y="8693"/>
                      <a:pt x="13" y="8693"/>
                    </a:cubicBezTo>
                    <a:cubicBezTo>
                      <a:pt x="9" y="8693"/>
                      <a:pt x="5" y="8689"/>
                      <a:pt x="5" y="8685"/>
                    </a:cubicBezTo>
                    <a:close/>
                    <a:moveTo>
                      <a:pt x="5" y="8653"/>
                    </a:moveTo>
                    <a:lnTo>
                      <a:pt x="5" y="8653"/>
                    </a:lnTo>
                    <a:cubicBezTo>
                      <a:pt x="5" y="8648"/>
                      <a:pt x="9" y="8645"/>
                      <a:pt x="13" y="8645"/>
                    </a:cubicBezTo>
                    <a:cubicBezTo>
                      <a:pt x="17" y="8645"/>
                      <a:pt x="21" y="8648"/>
                      <a:pt x="21" y="8653"/>
                    </a:cubicBezTo>
                    <a:cubicBezTo>
                      <a:pt x="21" y="8657"/>
                      <a:pt x="17" y="8661"/>
                      <a:pt x="13" y="8661"/>
                    </a:cubicBezTo>
                    <a:cubicBezTo>
                      <a:pt x="9" y="8661"/>
                      <a:pt x="5" y="8657"/>
                      <a:pt x="5" y="8653"/>
                    </a:cubicBezTo>
                    <a:close/>
                    <a:moveTo>
                      <a:pt x="5" y="8621"/>
                    </a:moveTo>
                    <a:lnTo>
                      <a:pt x="5" y="8621"/>
                    </a:lnTo>
                    <a:cubicBezTo>
                      <a:pt x="5" y="8616"/>
                      <a:pt x="9" y="8613"/>
                      <a:pt x="13" y="8613"/>
                    </a:cubicBezTo>
                    <a:cubicBezTo>
                      <a:pt x="17" y="8613"/>
                      <a:pt x="21" y="8616"/>
                      <a:pt x="21" y="8621"/>
                    </a:cubicBezTo>
                    <a:cubicBezTo>
                      <a:pt x="21" y="8625"/>
                      <a:pt x="17" y="8629"/>
                      <a:pt x="13" y="8629"/>
                    </a:cubicBezTo>
                    <a:cubicBezTo>
                      <a:pt x="9" y="8629"/>
                      <a:pt x="5" y="8625"/>
                      <a:pt x="5" y="8621"/>
                    </a:cubicBezTo>
                    <a:close/>
                    <a:moveTo>
                      <a:pt x="5" y="8589"/>
                    </a:moveTo>
                    <a:lnTo>
                      <a:pt x="5" y="8589"/>
                    </a:lnTo>
                    <a:cubicBezTo>
                      <a:pt x="5" y="8584"/>
                      <a:pt x="9" y="8581"/>
                      <a:pt x="13" y="8581"/>
                    </a:cubicBezTo>
                    <a:cubicBezTo>
                      <a:pt x="17" y="8581"/>
                      <a:pt x="21" y="8584"/>
                      <a:pt x="21" y="8589"/>
                    </a:cubicBezTo>
                    <a:cubicBezTo>
                      <a:pt x="21" y="8593"/>
                      <a:pt x="17" y="8597"/>
                      <a:pt x="13" y="8597"/>
                    </a:cubicBezTo>
                    <a:cubicBezTo>
                      <a:pt x="9" y="8597"/>
                      <a:pt x="5" y="8593"/>
                      <a:pt x="5" y="8589"/>
                    </a:cubicBezTo>
                    <a:close/>
                    <a:moveTo>
                      <a:pt x="5" y="8557"/>
                    </a:moveTo>
                    <a:lnTo>
                      <a:pt x="5" y="8557"/>
                    </a:lnTo>
                    <a:cubicBezTo>
                      <a:pt x="5" y="8552"/>
                      <a:pt x="9" y="8549"/>
                      <a:pt x="13" y="8549"/>
                    </a:cubicBezTo>
                    <a:cubicBezTo>
                      <a:pt x="17" y="8549"/>
                      <a:pt x="21" y="8552"/>
                      <a:pt x="21" y="8557"/>
                    </a:cubicBezTo>
                    <a:cubicBezTo>
                      <a:pt x="21" y="8561"/>
                      <a:pt x="17" y="8565"/>
                      <a:pt x="13" y="8565"/>
                    </a:cubicBezTo>
                    <a:cubicBezTo>
                      <a:pt x="9" y="8565"/>
                      <a:pt x="5" y="8561"/>
                      <a:pt x="5" y="8557"/>
                    </a:cubicBezTo>
                    <a:close/>
                    <a:moveTo>
                      <a:pt x="5" y="8525"/>
                    </a:moveTo>
                    <a:lnTo>
                      <a:pt x="5" y="8525"/>
                    </a:lnTo>
                    <a:cubicBezTo>
                      <a:pt x="5" y="8520"/>
                      <a:pt x="9" y="8517"/>
                      <a:pt x="13" y="8517"/>
                    </a:cubicBezTo>
                    <a:cubicBezTo>
                      <a:pt x="17" y="8517"/>
                      <a:pt x="21" y="8520"/>
                      <a:pt x="21" y="8525"/>
                    </a:cubicBezTo>
                    <a:cubicBezTo>
                      <a:pt x="21" y="8529"/>
                      <a:pt x="17" y="8533"/>
                      <a:pt x="13" y="8533"/>
                    </a:cubicBezTo>
                    <a:cubicBezTo>
                      <a:pt x="9" y="8533"/>
                      <a:pt x="5" y="8529"/>
                      <a:pt x="5" y="8525"/>
                    </a:cubicBezTo>
                    <a:close/>
                    <a:moveTo>
                      <a:pt x="5" y="8493"/>
                    </a:moveTo>
                    <a:lnTo>
                      <a:pt x="5" y="8493"/>
                    </a:lnTo>
                    <a:cubicBezTo>
                      <a:pt x="5" y="8488"/>
                      <a:pt x="9" y="8485"/>
                      <a:pt x="13" y="8485"/>
                    </a:cubicBezTo>
                    <a:cubicBezTo>
                      <a:pt x="17" y="8485"/>
                      <a:pt x="21" y="8488"/>
                      <a:pt x="21" y="8493"/>
                    </a:cubicBezTo>
                    <a:cubicBezTo>
                      <a:pt x="21" y="8497"/>
                      <a:pt x="17" y="8501"/>
                      <a:pt x="13" y="8501"/>
                    </a:cubicBezTo>
                    <a:cubicBezTo>
                      <a:pt x="9" y="8501"/>
                      <a:pt x="5" y="8497"/>
                      <a:pt x="5" y="8493"/>
                    </a:cubicBezTo>
                    <a:close/>
                    <a:moveTo>
                      <a:pt x="5" y="8461"/>
                    </a:moveTo>
                    <a:lnTo>
                      <a:pt x="5" y="8461"/>
                    </a:lnTo>
                    <a:cubicBezTo>
                      <a:pt x="5" y="8456"/>
                      <a:pt x="9" y="8453"/>
                      <a:pt x="13" y="8453"/>
                    </a:cubicBezTo>
                    <a:cubicBezTo>
                      <a:pt x="17" y="8453"/>
                      <a:pt x="21" y="8456"/>
                      <a:pt x="21" y="8461"/>
                    </a:cubicBezTo>
                    <a:cubicBezTo>
                      <a:pt x="21" y="8465"/>
                      <a:pt x="17" y="8469"/>
                      <a:pt x="13" y="8469"/>
                    </a:cubicBezTo>
                    <a:cubicBezTo>
                      <a:pt x="9" y="8469"/>
                      <a:pt x="5" y="8465"/>
                      <a:pt x="5" y="8461"/>
                    </a:cubicBezTo>
                    <a:close/>
                    <a:moveTo>
                      <a:pt x="5" y="8429"/>
                    </a:moveTo>
                    <a:lnTo>
                      <a:pt x="5" y="8429"/>
                    </a:lnTo>
                    <a:cubicBezTo>
                      <a:pt x="5" y="8424"/>
                      <a:pt x="9" y="8421"/>
                      <a:pt x="13" y="8421"/>
                    </a:cubicBezTo>
                    <a:cubicBezTo>
                      <a:pt x="17" y="8421"/>
                      <a:pt x="21" y="8424"/>
                      <a:pt x="21" y="8429"/>
                    </a:cubicBezTo>
                    <a:cubicBezTo>
                      <a:pt x="21" y="8433"/>
                      <a:pt x="17" y="8437"/>
                      <a:pt x="13" y="8437"/>
                    </a:cubicBezTo>
                    <a:cubicBezTo>
                      <a:pt x="9" y="8437"/>
                      <a:pt x="5" y="8433"/>
                      <a:pt x="5" y="8429"/>
                    </a:cubicBezTo>
                    <a:close/>
                    <a:moveTo>
                      <a:pt x="5" y="8397"/>
                    </a:moveTo>
                    <a:lnTo>
                      <a:pt x="5" y="8397"/>
                    </a:lnTo>
                    <a:cubicBezTo>
                      <a:pt x="5" y="8392"/>
                      <a:pt x="9" y="8389"/>
                      <a:pt x="13" y="8389"/>
                    </a:cubicBezTo>
                    <a:cubicBezTo>
                      <a:pt x="18" y="8389"/>
                      <a:pt x="21" y="8392"/>
                      <a:pt x="21" y="8397"/>
                    </a:cubicBezTo>
                    <a:cubicBezTo>
                      <a:pt x="21" y="8401"/>
                      <a:pt x="18" y="8405"/>
                      <a:pt x="13" y="8405"/>
                    </a:cubicBezTo>
                    <a:cubicBezTo>
                      <a:pt x="9" y="8405"/>
                      <a:pt x="5" y="8401"/>
                      <a:pt x="5" y="8397"/>
                    </a:cubicBezTo>
                    <a:close/>
                    <a:moveTo>
                      <a:pt x="5" y="8365"/>
                    </a:moveTo>
                    <a:lnTo>
                      <a:pt x="5" y="8365"/>
                    </a:lnTo>
                    <a:cubicBezTo>
                      <a:pt x="5" y="8360"/>
                      <a:pt x="9" y="8357"/>
                      <a:pt x="13" y="8357"/>
                    </a:cubicBezTo>
                    <a:cubicBezTo>
                      <a:pt x="18" y="8357"/>
                      <a:pt x="21" y="8360"/>
                      <a:pt x="21" y="8365"/>
                    </a:cubicBezTo>
                    <a:cubicBezTo>
                      <a:pt x="21" y="8369"/>
                      <a:pt x="18" y="8373"/>
                      <a:pt x="13" y="8373"/>
                    </a:cubicBezTo>
                    <a:cubicBezTo>
                      <a:pt x="9" y="8373"/>
                      <a:pt x="5" y="8369"/>
                      <a:pt x="5" y="8365"/>
                    </a:cubicBezTo>
                    <a:close/>
                    <a:moveTo>
                      <a:pt x="5" y="8333"/>
                    </a:moveTo>
                    <a:lnTo>
                      <a:pt x="5" y="8333"/>
                    </a:lnTo>
                    <a:cubicBezTo>
                      <a:pt x="5" y="8328"/>
                      <a:pt x="9" y="8325"/>
                      <a:pt x="13" y="8325"/>
                    </a:cubicBezTo>
                    <a:cubicBezTo>
                      <a:pt x="18" y="8325"/>
                      <a:pt x="21" y="8328"/>
                      <a:pt x="21" y="8333"/>
                    </a:cubicBezTo>
                    <a:cubicBezTo>
                      <a:pt x="21" y="8337"/>
                      <a:pt x="18" y="8341"/>
                      <a:pt x="13" y="8341"/>
                    </a:cubicBezTo>
                    <a:cubicBezTo>
                      <a:pt x="9" y="8341"/>
                      <a:pt x="5" y="8337"/>
                      <a:pt x="5" y="8333"/>
                    </a:cubicBezTo>
                    <a:close/>
                    <a:moveTo>
                      <a:pt x="5" y="8301"/>
                    </a:moveTo>
                    <a:lnTo>
                      <a:pt x="5" y="8301"/>
                    </a:lnTo>
                    <a:cubicBezTo>
                      <a:pt x="5" y="8296"/>
                      <a:pt x="9" y="8293"/>
                      <a:pt x="13" y="8293"/>
                    </a:cubicBezTo>
                    <a:cubicBezTo>
                      <a:pt x="18" y="8293"/>
                      <a:pt x="21" y="8296"/>
                      <a:pt x="21" y="8301"/>
                    </a:cubicBezTo>
                    <a:cubicBezTo>
                      <a:pt x="21" y="8305"/>
                      <a:pt x="18" y="8309"/>
                      <a:pt x="13" y="8309"/>
                    </a:cubicBezTo>
                    <a:cubicBezTo>
                      <a:pt x="9" y="8309"/>
                      <a:pt x="5" y="8305"/>
                      <a:pt x="5" y="8301"/>
                    </a:cubicBezTo>
                    <a:close/>
                    <a:moveTo>
                      <a:pt x="5" y="8269"/>
                    </a:moveTo>
                    <a:lnTo>
                      <a:pt x="5" y="8269"/>
                    </a:lnTo>
                    <a:cubicBezTo>
                      <a:pt x="5" y="8264"/>
                      <a:pt x="9" y="8261"/>
                      <a:pt x="13" y="8261"/>
                    </a:cubicBezTo>
                    <a:cubicBezTo>
                      <a:pt x="18" y="8261"/>
                      <a:pt x="21" y="8264"/>
                      <a:pt x="21" y="8269"/>
                    </a:cubicBezTo>
                    <a:cubicBezTo>
                      <a:pt x="21" y="8273"/>
                      <a:pt x="18" y="8277"/>
                      <a:pt x="13" y="8277"/>
                    </a:cubicBezTo>
                    <a:cubicBezTo>
                      <a:pt x="9" y="8277"/>
                      <a:pt x="5" y="8273"/>
                      <a:pt x="5" y="8269"/>
                    </a:cubicBezTo>
                    <a:close/>
                    <a:moveTo>
                      <a:pt x="5" y="8237"/>
                    </a:moveTo>
                    <a:lnTo>
                      <a:pt x="5" y="8237"/>
                    </a:lnTo>
                    <a:cubicBezTo>
                      <a:pt x="5" y="8232"/>
                      <a:pt x="9" y="8229"/>
                      <a:pt x="13" y="8229"/>
                    </a:cubicBezTo>
                    <a:cubicBezTo>
                      <a:pt x="18" y="8229"/>
                      <a:pt x="21" y="8232"/>
                      <a:pt x="21" y="8237"/>
                    </a:cubicBezTo>
                    <a:cubicBezTo>
                      <a:pt x="21" y="8241"/>
                      <a:pt x="18" y="8245"/>
                      <a:pt x="13" y="8245"/>
                    </a:cubicBezTo>
                    <a:cubicBezTo>
                      <a:pt x="9" y="8245"/>
                      <a:pt x="5" y="8241"/>
                      <a:pt x="5" y="8237"/>
                    </a:cubicBezTo>
                    <a:close/>
                    <a:moveTo>
                      <a:pt x="5" y="8205"/>
                    </a:moveTo>
                    <a:lnTo>
                      <a:pt x="5" y="8205"/>
                    </a:lnTo>
                    <a:cubicBezTo>
                      <a:pt x="5" y="8200"/>
                      <a:pt x="9" y="8197"/>
                      <a:pt x="13" y="8197"/>
                    </a:cubicBezTo>
                    <a:cubicBezTo>
                      <a:pt x="18" y="8197"/>
                      <a:pt x="21" y="8200"/>
                      <a:pt x="21" y="8205"/>
                    </a:cubicBezTo>
                    <a:cubicBezTo>
                      <a:pt x="21" y="8209"/>
                      <a:pt x="18" y="8213"/>
                      <a:pt x="13" y="8213"/>
                    </a:cubicBezTo>
                    <a:cubicBezTo>
                      <a:pt x="9" y="8213"/>
                      <a:pt x="5" y="8209"/>
                      <a:pt x="5" y="8205"/>
                    </a:cubicBezTo>
                    <a:close/>
                    <a:moveTo>
                      <a:pt x="5" y="8173"/>
                    </a:moveTo>
                    <a:lnTo>
                      <a:pt x="5" y="8173"/>
                    </a:lnTo>
                    <a:cubicBezTo>
                      <a:pt x="5" y="8168"/>
                      <a:pt x="9" y="8165"/>
                      <a:pt x="13" y="8165"/>
                    </a:cubicBezTo>
                    <a:cubicBezTo>
                      <a:pt x="18" y="8165"/>
                      <a:pt x="21" y="8168"/>
                      <a:pt x="21" y="8173"/>
                    </a:cubicBezTo>
                    <a:cubicBezTo>
                      <a:pt x="21" y="8177"/>
                      <a:pt x="18" y="8181"/>
                      <a:pt x="13" y="8181"/>
                    </a:cubicBezTo>
                    <a:cubicBezTo>
                      <a:pt x="9" y="8181"/>
                      <a:pt x="5" y="8177"/>
                      <a:pt x="5" y="8173"/>
                    </a:cubicBezTo>
                    <a:close/>
                    <a:moveTo>
                      <a:pt x="5" y="8141"/>
                    </a:moveTo>
                    <a:lnTo>
                      <a:pt x="5" y="8141"/>
                    </a:lnTo>
                    <a:cubicBezTo>
                      <a:pt x="5" y="8136"/>
                      <a:pt x="9" y="8133"/>
                      <a:pt x="13" y="8133"/>
                    </a:cubicBezTo>
                    <a:cubicBezTo>
                      <a:pt x="18" y="8133"/>
                      <a:pt x="21" y="8136"/>
                      <a:pt x="21" y="8141"/>
                    </a:cubicBezTo>
                    <a:cubicBezTo>
                      <a:pt x="21" y="8145"/>
                      <a:pt x="18" y="8149"/>
                      <a:pt x="13" y="8149"/>
                    </a:cubicBezTo>
                    <a:cubicBezTo>
                      <a:pt x="9" y="8149"/>
                      <a:pt x="5" y="8145"/>
                      <a:pt x="5" y="8141"/>
                    </a:cubicBezTo>
                    <a:close/>
                    <a:moveTo>
                      <a:pt x="5" y="8109"/>
                    </a:moveTo>
                    <a:lnTo>
                      <a:pt x="5" y="8109"/>
                    </a:lnTo>
                    <a:cubicBezTo>
                      <a:pt x="5" y="8104"/>
                      <a:pt x="9" y="8101"/>
                      <a:pt x="13" y="8101"/>
                    </a:cubicBezTo>
                    <a:cubicBezTo>
                      <a:pt x="18" y="8101"/>
                      <a:pt x="21" y="8104"/>
                      <a:pt x="21" y="8109"/>
                    </a:cubicBezTo>
                    <a:cubicBezTo>
                      <a:pt x="21" y="8113"/>
                      <a:pt x="18" y="8117"/>
                      <a:pt x="13" y="8117"/>
                    </a:cubicBezTo>
                    <a:cubicBezTo>
                      <a:pt x="9" y="8117"/>
                      <a:pt x="5" y="8113"/>
                      <a:pt x="5" y="8109"/>
                    </a:cubicBezTo>
                    <a:close/>
                    <a:moveTo>
                      <a:pt x="5" y="8077"/>
                    </a:moveTo>
                    <a:lnTo>
                      <a:pt x="5" y="8077"/>
                    </a:lnTo>
                    <a:cubicBezTo>
                      <a:pt x="5" y="8072"/>
                      <a:pt x="9" y="8069"/>
                      <a:pt x="13" y="8069"/>
                    </a:cubicBezTo>
                    <a:cubicBezTo>
                      <a:pt x="18" y="8069"/>
                      <a:pt x="21" y="8072"/>
                      <a:pt x="21" y="8077"/>
                    </a:cubicBezTo>
                    <a:cubicBezTo>
                      <a:pt x="21" y="8081"/>
                      <a:pt x="18" y="8085"/>
                      <a:pt x="13" y="8085"/>
                    </a:cubicBezTo>
                    <a:cubicBezTo>
                      <a:pt x="9" y="8085"/>
                      <a:pt x="5" y="8081"/>
                      <a:pt x="5" y="8077"/>
                    </a:cubicBezTo>
                    <a:close/>
                    <a:moveTo>
                      <a:pt x="5" y="8045"/>
                    </a:moveTo>
                    <a:lnTo>
                      <a:pt x="5" y="8045"/>
                    </a:lnTo>
                    <a:cubicBezTo>
                      <a:pt x="5" y="8040"/>
                      <a:pt x="9" y="8037"/>
                      <a:pt x="13" y="8037"/>
                    </a:cubicBezTo>
                    <a:cubicBezTo>
                      <a:pt x="18" y="8037"/>
                      <a:pt x="21" y="8040"/>
                      <a:pt x="21" y="8045"/>
                    </a:cubicBezTo>
                    <a:cubicBezTo>
                      <a:pt x="21" y="8049"/>
                      <a:pt x="18" y="8053"/>
                      <a:pt x="13" y="8053"/>
                    </a:cubicBezTo>
                    <a:cubicBezTo>
                      <a:pt x="9" y="8053"/>
                      <a:pt x="5" y="8049"/>
                      <a:pt x="5" y="8045"/>
                    </a:cubicBezTo>
                    <a:close/>
                    <a:moveTo>
                      <a:pt x="5" y="8013"/>
                    </a:moveTo>
                    <a:lnTo>
                      <a:pt x="5" y="8012"/>
                    </a:lnTo>
                    <a:cubicBezTo>
                      <a:pt x="5" y="8008"/>
                      <a:pt x="9" y="8004"/>
                      <a:pt x="13" y="8004"/>
                    </a:cubicBezTo>
                    <a:cubicBezTo>
                      <a:pt x="18" y="8004"/>
                      <a:pt x="21" y="8008"/>
                      <a:pt x="21" y="8012"/>
                    </a:cubicBezTo>
                    <a:lnTo>
                      <a:pt x="21" y="8013"/>
                    </a:lnTo>
                    <a:cubicBezTo>
                      <a:pt x="21" y="8017"/>
                      <a:pt x="18" y="8021"/>
                      <a:pt x="13" y="8021"/>
                    </a:cubicBezTo>
                    <a:cubicBezTo>
                      <a:pt x="9" y="8021"/>
                      <a:pt x="5" y="8017"/>
                      <a:pt x="5" y="8013"/>
                    </a:cubicBezTo>
                    <a:close/>
                    <a:moveTo>
                      <a:pt x="5" y="7980"/>
                    </a:moveTo>
                    <a:lnTo>
                      <a:pt x="5" y="7980"/>
                    </a:lnTo>
                    <a:cubicBezTo>
                      <a:pt x="5" y="7976"/>
                      <a:pt x="9" y="7972"/>
                      <a:pt x="13" y="7972"/>
                    </a:cubicBezTo>
                    <a:cubicBezTo>
                      <a:pt x="18" y="7972"/>
                      <a:pt x="21" y="7976"/>
                      <a:pt x="21" y="7980"/>
                    </a:cubicBezTo>
                    <a:cubicBezTo>
                      <a:pt x="21" y="7985"/>
                      <a:pt x="18" y="7988"/>
                      <a:pt x="13" y="7988"/>
                    </a:cubicBezTo>
                    <a:cubicBezTo>
                      <a:pt x="9" y="7988"/>
                      <a:pt x="5" y="7985"/>
                      <a:pt x="5" y="7980"/>
                    </a:cubicBezTo>
                    <a:close/>
                    <a:moveTo>
                      <a:pt x="5" y="7948"/>
                    </a:moveTo>
                    <a:lnTo>
                      <a:pt x="5" y="7948"/>
                    </a:lnTo>
                    <a:cubicBezTo>
                      <a:pt x="5" y="7944"/>
                      <a:pt x="9" y="7940"/>
                      <a:pt x="13" y="7940"/>
                    </a:cubicBezTo>
                    <a:cubicBezTo>
                      <a:pt x="18" y="7940"/>
                      <a:pt x="21" y="7944"/>
                      <a:pt x="21" y="7948"/>
                    </a:cubicBezTo>
                    <a:cubicBezTo>
                      <a:pt x="21" y="7953"/>
                      <a:pt x="18" y="7956"/>
                      <a:pt x="13" y="7956"/>
                    </a:cubicBezTo>
                    <a:cubicBezTo>
                      <a:pt x="9" y="7956"/>
                      <a:pt x="5" y="7953"/>
                      <a:pt x="5" y="7948"/>
                    </a:cubicBezTo>
                    <a:close/>
                    <a:moveTo>
                      <a:pt x="5" y="7916"/>
                    </a:moveTo>
                    <a:lnTo>
                      <a:pt x="5" y="7916"/>
                    </a:lnTo>
                    <a:cubicBezTo>
                      <a:pt x="5" y="7912"/>
                      <a:pt x="9" y="7908"/>
                      <a:pt x="13" y="7908"/>
                    </a:cubicBezTo>
                    <a:cubicBezTo>
                      <a:pt x="18" y="7908"/>
                      <a:pt x="21" y="7912"/>
                      <a:pt x="21" y="7916"/>
                    </a:cubicBezTo>
                    <a:cubicBezTo>
                      <a:pt x="21" y="7921"/>
                      <a:pt x="18" y="7924"/>
                      <a:pt x="13" y="7924"/>
                    </a:cubicBezTo>
                    <a:cubicBezTo>
                      <a:pt x="9" y="7924"/>
                      <a:pt x="5" y="7921"/>
                      <a:pt x="5" y="7916"/>
                    </a:cubicBezTo>
                    <a:close/>
                    <a:moveTo>
                      <a:pt x="5" y="7884"/>
                    </a:moveTo>
                    <a:lnTo>
                      <a:pt x="5" y="7884"/>
                    </a:lnTo>
                    <a:cubicBezTo>
                      <a:pt x="5" y="7880"/>
                      <a:pt x="9" y="7876"/>
                      <a:pt x="13" y="7876"/>
                    </a:cubicBezTo>
                    <a:cubicBezTo>
                      <a:pt x="18" y="7876"/>
                      <a:pt x="21" y="7880"/>
                      <a:pt x="21" y="7884"/>
                    </a:cubicBezTo>
                    <a:cubicBezTo>
                      <a:pt x="21" y="7889"/>
                      <a:pt x="18" y="7892"/>
                      <a:pt x="13" y="7892"/>
                    </a:cubicBezTo>
                    <a:cubicBezTo>
                      <a:pt x="9" y="7892"/>
                      <a:pt x="5" y="7889"/>
                      <a:pt x="5" y="7884"/>
                    </a:cubicBezTo>
                    <a:close/>
                    <a:moveTo>
                      <a:pt x="5" y="7852"/>
                    </a:moveTo>
                    <a:lnTo>
                      <a:pt x="5" y="7852"/>
                    </a:lnTo>
                    <a:cubicBezTo>
                      <a:pt x="5" y="7848"/>
                      <a:pt x="9" y="7844"/>
                      <a:pt x="13" y="7844"/>
                    </a:cubicBezTo>
                    <a:cubicBezTo>
                      <a:pt x="18" y="7844"/>
                      <a:pt x="21" y="7848"/>
                      <a:pt x="21" y="7852"/>
                    </a:cubicBezTo>
                    <a:cubicBezTo>
                      <a:pt x="21" y="7857"/>
                      <a:pt x="18" y="7860"/>
                      <a:pt x="13" y="7860"/>
                    </a:cubicBezTo>
                    <a:cubicBezTo>
                      <a:pt x="9" y="7860"/>
                      <a:pt x="5" y="7857"/>
                      <a:pt x="5" y="7852"/>
                    </a:cubicBezTo>
                    <a:close/>
                    <a:moveTo>
                      <a:pt x="5" y="7820"/>
                    </a:moveTo>
                    <a:lnTo>
                      <a:pt x="5" y="7820"/>
                    </a:lnTo>
                    <a:cubicBezTo>
                      <a:pt x="5" y="7816"/>
                      <a:pt x="9" y="7812"/>
                      <a:pt x="13" y="7812"/>
                    </a:cubicBezTo>
                    <a:cubicBezTo>
                      <a:pt x="18" y="7812"/>
                      <a:pt x="21" y="7816"/>
                      <a:pt x="21" y="7820"/>
                    </a:cubicBezTo>
                    <a:cubicBezTo>
                      <a:pt x="21" y="7825"/>
                      <a:pt x="18" y="7828"/>
                      <a:pt x="13" y="7828"/>
                    </a:cubicBezTo>
                    <a:cubicBezTo>
                      <a:pt x="9" y="7828"/>
                      <a:pt x="5" y="7825"/>
                      <a:pt x="5" y="7820"/>
                    </a:cubicBezTo>
                    <a:close/>
                    <a:moveTo>
                      <a:pt x="5" y="7788"/>
                    </a:moveTo>
                    <a:lnTo>
                      <a:pt x="5" y="7788"/>
                    </a:lnTo>
                    <a:cubicBezTo>
                      <a:pt x="5" y="7784"/>
                      <a:pt x="9" y="7780"/>
                      <a:pt x="13" y="7780"/>
                    </a:cubicBezTo>
                    <a:cubicBezTo>
                      <a:pt x="18" y="7780"/>
                      <a:pt x="21" y="7784"/>
                      <a:pt x="21" y="7788"/>
                    </a:cubicBezTo>
                    <a:cubicBezTo>
                      <a:pt x="21" y="7793"/>
                      <a:pt x="18" y="7796"/>
                      <a:pt x="13" y="7796"/>
                    </a:cubicBezTo>
                    <a:cubicBezTo>
                      <a:pt x="9" y="7796"/>
                      <a:pt x="5" y="7793"/>
                      <a:pt x="5" y="7788"/>
                    </a:cubicBezTo>
                    <a:close/>
                    <a:moveTo>
                      <a:pt x="5" y="7756"/>
                    </a:moveTo>
                    <a:lnTo>
                      <a:pt x="5" y="7756"/>
                    </a:lnTo>
                    <a:cubicBezTo>
                      <a:pt x="5" y="7752"/>
                      <a:pt x="9" y="7748"/>
                      <a:pt x="13" y="7748"/>
                    </a:cubicBezTo>
                    <a:cubicBezTo>
                      <a:pt x="18" y="7748"/>
                      <a:pt x="21" y="7752"/>
                      <a:pt x="21" y="7756"/>
                    </a:cubicBezTo>
                    <a:cubicBezTo>
                      <a:pt x="21" y="7761"/>
                      <a:pt x="18" y="7764"/>
                      <a:pt x="13" y="7764"/>
                    </a:cubicBezTo>
                    <a:cubicBezTo>
                      <a:pt x="9" y="7764"/>
                      <a:pt x="5" y="7761"/>
                      <a:pt x="5" y="7756"/>
                    </a:cubicBezTo>
                    <a:close/>
                    <a:moveTo>
                      <a:pt x="5" y="7724"/>
                    </a:moveTo>
                    <a:lnTo>
                      <a:pt x="5" y="7724"/>
                    </a:lnTo>
                    <a:cubicBezTo>
                      <a:pt x="5" y="7720"/>
                      <a:pt x="9" y="7716"/>
                      <a:pt x="13" y="7716"/>
                    </a:cubicBezTo>
                    <a:cubicBezTo>
                      <a:pt x="18" y="7716"/>
                      <a:pt x="21" y="7720"/>
                      <a:pt x="21" y="7724"/>
                    </a:cubicBezTo>
                    <a:cubicBezTo>
                      <a:pt x="21" y="7729"/>
                      <a:pt x="18" y="7732"/>
                      <a:pt x="13" y="7732"/>
                    </a:cubicBezTo>
                    <a:cubicBezTo>
                      <a:pt x="9" y="7732"/>
                      <a:pt x="5" y="7729"/>
                      <a:pt x="5" y="7724"/>
                    </a:cubicBezTo>
                    <a:close/>
                    <a:moveTo>
                      <a:pt x="5" y="7692"/>
                    </a:moveTo>
                    <a:lnTo>
                      <a:pt x="5" y="7692"/>
                    </a:lnTo>
                    <a:cubicBezTo>
                      <a:pt x="5" y="7688"/>
                      <a:pt x="9" y="7684"/>
                      <a:pt x="13" y="7684"/>
                    </a:cubicBezTo>
                    <a:cubicBezTo>
                      <a:pt x="18" y="7684"/>
                      <a:pt x="21" y="7688"/>
                      <a:pt x="21" y="7692"/>
                    </a:cubicBezTo>
                    <a:cubicBezTo>
                      <a:pt x="21" y="7697"/>
                      <a:pt x="18" y="7700"/>
                      <a:pt x="13" y="7700"/>
                    </a:cubicBezTo>
                    <a:cubicBezTo>
                      <a:pt x="9" y="7700"/>
                      <a:pt x="5" y="7697"/>
                      <a:pt x="5" y="7692"/>
                    </a:cubicBezTo>
                    <a:close/>
                    <a:moveTo>
                      <a:pt x="5" y="7660"/>
                    </a:moveTo>
                    <a:lnTo>
                      <a:pt x="5" y="7660"/>
                    </a:lnTo>
                    <a:cubicBezTo>
                      <a:pt x="5" y="7656"/>
                      <a:pt x="9" y="7652"/>
                      <a:pt x="13" y="7652"/>
                    </a:cubicBezTo>
                    <a:cubicBezTo>
                      <a:pt x="18" y="7652"/>
                      <a:pt x="21" y="7656"/>
                      <a:pt x="21" y="7660"/>
                    </a:cubicBezTo>
                    <a:cubicBezTo>
                      <a:pt x="21" y="7665"/>
                      <a:pt x="18" y="7668"/>
                      <a:pt x="13" y="7668"/>
                    </a:cubicBezTo>
                    <a:cubicBezTo>
                      <a:pt x="9" y="7668"/>
                      <a:pt x="5" y="7665"/>
                      <a:pt x="5" y="7660"/>
                    </a:cubicBezTo>
                    <a:close/>
                    <a:moveTo>
                      <a:pt x="5" y="7628"/>
                    </a:moveTo>
                    <a:lnTo>
                      <a:pt x="5" y="7628"/>
                    </a:lnTo>
                    <a:cubicBezTo>
                      <a:pt x="5" y="7624"/>
                      <a:pt x="9" y="7620"/>
                      <a:pt x="13" y="7620"/>
                    </a:cubicBezTo>
                    <a:cubicBezTo>
                      <a:pt x="18" y="7620"/>
                      <a:pt x="21" y="7624"/>
                      <a:pt x="21" y="7628"/>
                    </a:cubicBezTo>
                    <a:cubicBezTo>
                      <a:pt x="21" y="7633"/>
                      <a:pt x="18" y="7636"/>
                      <a:pt x="13" y="7636"/>
                    </a:cubicBezTo>
                    <a:cubicBezTo>
                      <a:pt x="9" y="7636"/>
                      <a:pt x="5" y="7633"/>
                      <a:pt x="5" y="7628"/>
                    </a:cubicBezTo>
                    <a:close/>
                    <a:moveTo>
                      <a:pt x="5" y="7596"/>
                    </a:moveTo>
                    <a:lnTo>
                      <a:pt x="5" y="7596"/>
                    </a:lnTo>
                    <a:cubicBezTo>
                      <a:pt x="5" y="7592"/>
                      <a:pt x="9" y="7588"/>
                      <a:pt x="13" y="7588"/>
                    </a:cubicBezTo>
                    <a:cubicBezTo>
                      <a:pt x="18" y="7588"/>
                      <a:pt x="21" y="7592"/>
                      <a:pt x="21" y="7596"/>
                    </a:cubicBezTo>
                    <a:cubicBezTo>
                      <a:pt x="21" y="7601"/>
                      <a:pt x="18" y="7604"/>
                      <a:pt x="13" y="7604"/>
                    </a:cubicBezTo>
                    <a:cubicBezTo>
                      <a:pt x="9" y="7604"/>
                      <a:pt x="5" y="7601"/>
                      <a:pt x="5" y="7596"/>
                    </a:cubicBezTo>
                    <a:close/>
                    <a:moveTo>
                      <a:pt x="5" y="7564"/>
                    </a:moveTo>
                    <a:lnTo>
                      <a:pt x="5" y="7564"/>
                    </a:lnTo>
                    <a:cubicBezTo>
                      <a:pt x="5" y="7560"/>
                      <a:pt x="9" y="7556"/>
                      <a:pt x="13" y="7556"/>
                    </a:cubicBezTo>
                    <a:cubicBezTo>
                      <a:pt x="18" y="7556"/>
                      <a:pt x="21" y="7560"/>
                      <a:pt x="21" y="7564"/>
                    </a:cubicBezTo>
                    <a:cubicBezTo>
                      <a:pt x="21" y="7569"/>
                      <a:pt x="18" y="7572"/>
                      <a:pt x="13" y="7572"/>
                    </a:cubicBezTo>
                    <a:cubicBezTo>
                      <a:pt x="9" y="7572"/>
                      <a:pt x="5" y="7569"/>
                      <a:pt x="5" y="7564"/>
                    </a:cubicBezTo>
                    <a:close/>
                    <a:moveTo>
                      <a:pt x="5" y="7532"/>
                    </a:moveTo>
                    <a:lnTo>
                      <a:pt x="5" y="7532"/>
                    </a:lnTo>
                    <a:cubicBezTo>
                      <a:pt x="5" y="7528"/>
                      <a:pt x="9" y="7524"/>
                      <a:pt x="13" y="7524"/>
                    </a:cubicBezTo>
                    <a:cubicBezTo>
                      <a:pt x="18" y="7524"/>
                      <a:pt x="21" y="7528"/>
                      <a:pt x="21" y="7532"/>
                    </a:cubicBezTo>
                    <a:cubicBezTo>
                      <a:pt x="21" y="7537"/>
                      <a:pt x="18" y="7540"/>
                      <a:pt x="13" y="7540"/>
                    </a:cubicBezTo>
                    <a:cubicBezTo>
                      <a:pt x="9" y="7540"/>
                      <a:pt x="5" y="7537"/>
                      <a:pt x="5" y="7532"/>
                    </a:cubicBezTo>
                    <a:close/>
                    <a:moveTo>
                      <a:pt x="5" y="7500"/>
                    </a:moveTo>
                    <a:lnTo>
                      <a:pt x="5" y="7500"/>
                    </a:lnTo>
                    <a:cubicBezTo>
                      <a:pt x="5" y="7496"/>
                      <a:pt x="9" y="7492"/>
                      <a:pt x="13" y="7492"/>
                    </a:cubicBezTo>
                    <a:cubicBezTo>
                      <a:pt x="18" y="7492"/>
                      <a:pt x="21" y="7496"/>
                      <a:pt x="21" y="7500"/>
                    </a:cubicBezTo>
                    <a:cubicBezTo>
                      <a:pt x="21" y="7505"/>
                      <a:pt x="18" y="7508"/>
                      <a:pt x="13" y="7508"/>
                    </a:cubicBezTo>
                    <a:cubicBezTo>
                      <a:pt x="9" y="7508"/>
                      <a:pt x="5" y="7505"/>
                      <a:pt x="5" y="7500"/>
                    </a:cubicBezTo>
                    <a:close/>
                    <a:moveTo>
                      <a:pt x="5" y="7468"/>
                    </a:moveTo>
                    <a:lnTo>
                      <a:pt x="5" y="7468"/>
                    </a:lnTo>
                    <a:cubicBezTo>
                      <a:pt x="5" y="7464"/>
                      <a:pt x="9" y="7460"/>
                      <a:pt x="13" y="7460"/>
                    </a:cubicBezTo>
                    <a:cubicBezTo>
                      <a:pt x="18" y="7460"/>
                      <a:pt x="21" y="7464"/>
                      <a:pt x="21" y="7468"/>
                    </a:cubicBezTo>
                    <a:cubicBezTo>
                      <a:pt x="21" y="7473"/>
                      <a:pt x="18" y="7476"/>
                      <a:pt x="13" y="7476"/>
                    </a:cubicBezTo>
                    <a:cubicBezTo>
                      <a:pt x="9" y="7476"/>
                      <a:pt x="5" y="7473"/>
                      <a:pt x="5" y="7468"/>
                    </a:cubicBezTo>
                    <a:close/>
                    <a:moveTo>
                      <a:pt x="5" y="7436"/>
                    </a:moveTo>
                    <a:lnTo>
                      <a:pt x="5" y="7436"/>
                    </a:lnTo>
                    <a:cubicBezTo>
                      <a:pt x="5" y="7432"/>
                      <a:pt x="9" y="7428"/>
                      <a:pt x="13" y="7428"/>
                    </a:cubicBezTo>
                    <a:cubicBezTo>
                      <a:pt x="18" y="7428"/>
                      <a:pt x="21" y="7432"/>
                      <a:pt x="21" y="7436"/>
                    </a:cubicBezTo>
                    <a:cubicBezTo>
                      <a:pt x="21" y="7441"/>
                      <a:pt x="18" y="7444"/>
                      <a:pt x="13" y="7444"/>
                    </a:cubicBezTo>
                    <a:cubicBezTo>
                      <a:pt x="9" y="7444"/>
                      <a:pt x="5" y="7441"/>
                      <a:pt x="5" y="7436"/>
                    </a:cubicBezTo>
                    <a:close/>
                    <a:moveTo>
                      <a:pt x="5" y="7404"/>
                    </a:moveTo>
                    <a:lnTo>
                      <a:pt x="5" y="7404"/>
                    </a:lnTo>
                    <a:cubicBezTo>
                      <a:pt x="5" y="7400"/>
                      <a:pt x="9" y="7396"/>
                      <a:pt x="13" y="7396"/>
                    </a:cubicBezTo>
                    <a:cubicBezTo>
                      <a:pt x="18" y="7396"/>
                      <a:pt x="21" y="7400"/>
                      <a:pt x="21" y="7404"/>
                    </a:cubicBezTo>
                    <a:cubicBezTo>
                      <a:pt x="21" y="7409"/>
                      <a:pt x="18" y="7412"/>
                      <a:pt x="13" y="7412"/>
                    </a:cubicBezTo>
                    <a:cubicBezTo>
                      <a:pt x="9" y="7412"/>
                      <a:pt x="5" y="7409"/>
                      <a:pt x="5" y="7404"/>
                    </a:cubicBezTo>
                    <a:close/>
                    <a:moveTo>
                      <a:pt x="5" y="7372"/>
                    </a:moveTo>
                    <a:lnTo>
                      <a:pt x="5" y="7372"/>
                    </a:lnTo>
                    <a:cubicBezTo>
                      <a:pt x="5" y="7368"/>
                      <a:pt x="9" y="7364"/>
                      <a:pt x="13" y="7364"/>
                    </a:cubicBezTo>
                    <a:cubicBezTo>
                      <a:pt x="18" y="7364"/>
                      <a:pt x="21" y="7368"/>
                      <a:pt x="21" y="7372"/>
                    </a:cubicBezTo>
                    <a:cubicBezTo>
                      <a:pt x="21" y="7377"/>
                      <a:pt x="18" y="7380"/>
                      <a:pt x="13" y="7380"/>
                    </a:cubicBezTo>
                    <a:cubicBezTo>
                      <a:pt x="9" y="7380"/>
                      <a:pt x="5" y="7377"/>
                      <a:pt x="5" y="7372"/>
                    </a:cubicBezTo>
                    <a:close/>
                    <a:moveTo>
                      <a:pt x="5" y="7340"/>
                    </a:moveTo>
                    <a:lnTo>
                      <a:pt x="5" y="7340"/>
                    </a:lnTo>
                    <a:cubicBezTo>
                      <a:pt x="5" y="7336"/>
                      <a:pt x="9" y="7332"/>
                      <a:pt x="13" y="7332"/>
                    </a:cubicBezTo>
                    <a:cubicBezTo>
                      <a:pt x="18" y="7332"/>
                      <a:pt x="21" y="7336"/>
                      <a:pt x="21" y="7340"/>
                    </a:cubicBezTo>
                    <a:cubicBezTo>
                      <a:pt x="21" y="7345"/>
                      <a:pt x="18" y="7348"/>
                      <a:pt x="13" y="7348"/>
                    </a:cubicBezTo>
                    <a:cubicBezTo>
                      <a:pt x="9" y="7348"/>
                      <a:pt x="5" y="7345"/>
                      <a:pt x="5" y="7340"/>
                    </a:cubicBezTo>
                    <a:close/>
                    <a:moveTo>
                      <a:pt x="5" y="7308"/>
                    </a:moveTo>
                    <a:lnTo>
                      <a:pt x="5" y="7308"/>
                    </a:lnTo>
                    <a:cubicBezTo>
                      <a:pt x="5" y="7304"/>
                      <a:pt x="9" y="7300"/>
                      <a:pt x="13" y="7300"/>
                    </a:cubicBezTo>
                    <a:cubicBezTo>
                      <a:pt x="18" y="7300"/>
                      <a:pt x="21" y="7304"/>
                      <a:pt x="21" y="7308"/>
                    </a:cubicBezTo>
                    <a:cubicBezTo>
                      <a:pt x="21" y="7313"/>
                      <a:pt x="18" y="7316"/>
                      <a:pt x="13" y="7316"/>
                    </a:cubicBezTo>
                    <a:cubicBezTo>
                      <a:pt x="9" y="7316"/>
                      <a:pt x="5" y="7313"/>
                      <a:pt x="5" y="7308"/>
                    </a:cubicBezTo>
                    <a:close/>
                    <a:moveTo>
                      <a:pt x="5" y="7276"/>
                    </a:moveTo>
                    <a:lnTo>
                      <a:pt x="5" y="7276"/>
                    </a:lnTo>
                    <a:cubicBezTo>
                      <a:pt x="5" y="7272"/>
                      <a:pt x="9" y="7268"/>
                      <a:pt x="13" y="7268"/>
                    </a:cubicBezTo>
                    <a:cubicBezTo>
                      <a:pt x="18" y="7268"/>
                      <a:pt x="21" y="7272"/>
                      <a:pt x="21" y="7276"/>
                    </a:cubicBezTo>
                    <a:cubicBezTo>
                      <a:pt x="21" y="7281"/>
                      <a:pt x="18" y="7284"/>
                      <a:pt x="13" y="7284"/>
                    </a:cubicBezTo>
                    <a:cubicBezTo>
                      <a:pt x="9" y="7284"/>
                      <a:pt x="5" y="7281"/>
                      <a:pt x="5" y="7276"/>
                    </a:cubicBezTo>
                    <a:close/>
                    <a:moveTo>
                      <a:pt x="5" y="7244"/>
                    </a:moveTo>
                    <a:lnTo>
                      <a:pt x="5" y="7244"/>
                    </a:lnTo>
                    <a:cubicBezTo>
                      <a:pt x="5" y="7240"/>
                      <a:pt x="9" y="7236"/>
                      <a:pt x="13" y="7236"/>
                    </a:cubicBezTo>
                    <a:cubicBezTo>
                      <a:pt x="18" y="7236"/>
                      <a:pt x="21" y="7240"/>
                      <a:pt x="21" y="7244"/>
                    </a:cubicBezTo>
                    <a:cubicBezTo>
                      <a:pt x="21" y="7249"/>
                      <a:pt x="18" y="7252"/>
                      <a:pt x="13" y="7252"/>
                    </a:cubicBezTo>
                    <a:cubicBezTo>
                      <a:pt x="9" y="7252"/>
                      <a:pt x="5" y="7249"/>
                      <a:pt x="5" y="7244"/>
                    </a:cubicBezTo>
                    <a:close/>
                    <a:moveTo>
                      <a:pt x="5" y="7212"/>
                    </a:moveTo>
                    <a:lnTo>
                      <a:pt x="5" y="7212"/>
                    </a:lnTo>
                    <a:cubicBezTo>
                      <a:pt x="5" y="7208"/>
                      <a:pt x="9" y="7204"/>
                      <a:pt x="13" y="7204"/>
                    </a:cubicBezTo>
                    <a:cubicBezTo>
                      <a:pt x="18" y="7204"/>
                      <a:pt x="21" y="7208"/>
                      <a:pt x="21" y="7212"/>
                    </a:cubicBezTo>
                    <a:cubicBezTo>
                      <a:pt x="21" y="7217"/>
                      <a:pt x="18" y="7220"/>
                      <a:pt x="13" y="7220"/>
                    </a:cubicBezTo>
                    <a:cubicBezTo>
                      <a:pt x="9" y="7220"/>
                      <a:pt x="5" y="7217"/>
                      <a:pt x="5" y="7212"/>
                    </a:cubicBezTo>
                    <a:close/>
                    <a:moveTo>
                      <a:pt x="5" y="7180"/>
                    </a:moveTo>
                    <a:lnTo>
                      <a:pt x="5" y="7180"/>
                    </a:lnTo>
                    <a:cubicBezTo>
                      <a:pt x="5" y="7176"/>
                      <a:pt x="9" y="7172"/>
                      <a:pt x="13" y="7172"/>
                    </a:cubicBezTo>
                    <a:cubicBezTo>
                      <a:pt x="18" y="7172"/>
                      <a:pt x="21" y="7176"/>
                      <a:pt x="21" y="7180"/>
                    </a:cubicBezTo>
                    <a:cubicBezTo>
                      <a:pt x="21" y="7185"/>
                      <a:pt x="18" y="7188"/>
                      <a:pt x="13" y="7188"/>
                    </a:cubicBezTo>
                    <a:cubicBezTo>
                      <a:pt x="9" y="7188"/>
                      <a:pt x="5" y="7185"/>
                      <a:pt x="5" y="7180"/>
                    </a:cubicBezTo>
                    <a:close/>
                    <a:moveTo>
                      <a:pt x="5" y="7148"/>
                    </a:moveTo>
                    <a:lnTo>
                      <a:pt x="5" y="7148"/>
                    </a:lnTo>
                    <a:cubicBezTo>
                      <a:pt x="5" y="7144"/>
                      <a:pt x="9" y="7140"/>
                      <a:pt x="13" y="7140"/>
                    </a:cubicBezTo>
                    <a:cubicBezTo>
                      <a:pt x="18" y="7140"/>
                      <a:pt x="21" y="7144"/>
                      <a:pt x="21" y="7148"/>
                    </a:cubicBezTo>
                    <a:cubicBezTo>
                      <a:pt x="21" y="7152"/>
                      <a:pt x="18" y="7156"/>
                      <a:pt x="13" y="7156"/>
                    </a:cubicBezTo>
                    <a:cubicBezTo>
                      <a:pt x="9" y="7156"/>
                      <a:pt x="5" y="7152"/>
                      <a:pt x="5" y="7148"/>
                    </a:cubicBezTo>
                    <a:close/>
                    <a:moveTo>
                      <a:pt x="5" y="7116"/>
                    </a:moveTo>
                    <a:lnTo>
                      <a:pt x="5" y="7116"/>
                    </a:lnTo>
                    <a:cubicBezTo>
                      <a:pt x="5" y="7112"/>
                      <a:pt x="9" y="7108"/>
                      <a:pt x="13" y="7108"/>
                    </a:cubicBezTo>
                    <a:cubicBezTo>
                      <a:pt x="18" y="7108"/>
                      <a:pt x="21" y="7112"/>
                      <a:pt x="21" y="7116"/>
                    </a:cubicBezTo>
                    <a:cubicBezTo>
                      <a:pt x="21" y="7120"/>
                      <a:pt x="18" y="7124"/>
                      <a:pt x="13" y="7124"/>
                    </a:cubicBezTo>
                    <a:cubicBezTo>
                      <a:pt x="9" y="7124"/>
                      <a:pt x="5" y="7120"/>
                      <a:pt x="5" y="7116"/>
                    </a:cubicBezTo>
                    <a:close/>
                    <a:moveTo>
                      <a:pt x="5" y="7084"/>
                    </a:moveTo>
                    <a:lnTo>
                      <a:pt x="5" y="7084"/>
                    </a:lnTo>
                    <a:cubicBezTo>
                      <a:pt x="5" y="7080"/>
                      <a:pt x="9" y="7076"/>
                      <a:pt x="13" y="7076"/>
                    </a:cubicBezTo>
                    <a:cubicBezTo>
                      <a:pt x="18" y="7076"/>
                      <a:pt x="21" y="7080"/>
                      <a:pt x="21" y="7084"/>
                    </a:cubicBezTo>
                    <a:cubicBezTo>
                      <a:pt x="21" y="7088"/>
                      <a:pt x="18" y="7092"/>
                      <a:pt x="13" y="7092"/>
                    </a:cubicBezTo>
                    <a:cubicBezTo>
                      <a:pt x="9" y="7092"/>
                      <a:pt x="5" y="7088"/>
                      <a:pt x="5" y="7084"/>
                    </a:cubicBezTo>
                    <a:close/>
                    <a:moveTo>
                      <a:pt x="5" y="7052"/>
                    </a:moveTo>
                    <a:lnTo>
                      <a:pt x="5" y="7052"/>
                    </a:lnTo>
                    <a:cubicBezTo>
                      <a:pt x="5" y="7048"/>
                      <a:pt x="9" y="7044"/>
                      <a:pt x="13" y="7044"/>
                    </a:cubicBezTo>
                    <a:cubicBezTo>
                      <a:pt x="18" y="7044"/>
                      <a:pt x="21" y="7048"/>
                      <a:pt x="21" y="7052"/>
                    </a:cubicBezTo>
                    <a:cubicBezTo>
                      <a:pt x="21" y="7056"/>
                      <a:pt x="18" y="7060"/>
                      <a:pt x="13" y="7060"/>
                    </a:cubicBezTo>
                    <a:cubicBezTo>
                      <a:pt x="9" y="7060"/>
                      <a:pt x="5" y="7056"/>
                      <a:pt x="5" y="7052"/>
                    </a:cubicBezTo>
                    <a:close/>
                    <a:moveTo>
                      <a:pt x="5" y="7020"/>
                    </a:moveTo>
                    <a:lnTo>
                      <a:pt x="5" y="7020"/>
                    </a:lnTo>
                    <a:cubicBezTo>
                      <a:pt x="5" y="7016"/>
                      <a:pt x="9" y="7012"/>
                      <a:pt x="13" y="7012"/>
                    </a:cubicBezTo>
                    <a:cubicBezTo>
                      <a:pt x="18" y="7012"/>
                      <a:pt x="21" y="7016"/>
                      <a:pt x="21" y="7020"/>
                    </a:cubicBezTo>
                    <a:cubicBezTo>
                      <a:pt x="21" y="7024"/>
                      <a:pt x="18" y="7028"/>
                      <a:pt x="13" y="7028"/>
                    </a:cubicBezTo>
                    <a:cubicBezTo>
                      <a:pt x="9" y="7028"/>
                      <a:pt x="5" y="7024"/>
                      <a:pt x="5" y="7020"/>
                    </a:cubicBezTo>
                    <a:close/>
                    <a:moveTo>
                      <a:pt x="5" y="6988"/>
                    </a:moveTo>
                    <a:lnTo>
                      <a:pt x="5" y="6988"/>
                    </a:lnTo>
                    <a:cubicBezTo>
                      <a:pt x="5" y="6984"/>
                      <a:pt x="9" y="6980"/>
                      <a:pt x="13" y="6980"/>
                    </a:cubicBezTo>
                    <a:cubicBezTo>
                      <a:pt x="18" y="6980"/>
                      <a:pt x="21" y="6984"/>
                      <a:pt x="21" y="6988"/>
                    </a:cubicBezTo>
                    <a:cubicBezTo>
                      <a:pt x="21" y="6992"/>
                      <a:pt x="18" y="6996"/>
                      <a:pt x="13" y="6996"/>
                    </a:cubicBezTo>
                    <a:cubicBezTo>
                      <a:pt x="9" y="6996"/>
                      <a:pt x="5" y="6992"/>
                      <a:pt x="5" y="6988"/>
                    </a:cubicBezTo>
                    <a:close/>
                    <a:moveTo>
                      <a:pt x="5" y="6956"/>
                    </a:moveTo>
                    <a:lnTo>
                      <a:pt x="5" y="6956"/>
                    </a:lnTo>
                    <a:cubicBezTo>
                      <a:pt x="5" y="6952"/>
                      <a:pt x="9" y="6948"/>
                      <a:pt x="13" y="6948"/>
                    </a:cubicBezTo>
                    <a:cubicBezTo>
                      <a:pt x="18" y="6948"/>
                      <a:pt x="21" y="6952"/>
                      <a:pt x="21" y="6956"/>
                    </a:cubicBezTo>
                    <a:cubicBezTo>
                      <a:pt x="21" y="6960"/>
                      <a:pt x="18" y="6964"/>
                      <a:pt x="13" y="6964"/>
                    </a:cubicBezTo>
                    <a:cubicBezTo>
                      <a:pt x="9" y="6964"/>
                      <a:pt x="5" y="6960"/>
                      <a:pt x="5" y="6956"/>
                    </a:cubicBezTo>
                    <a:close/>
                    <a:moveTo>
                      <a:pt x="5" y="6924"/>
                    </a:moveTo>
                    <a:lnTo>
                      <a:pt x="5" y="6924"/>
                    </a:lnTo>
                    <a:cubicBezTo>
                      <a:pt x="5" y="6920"/>
                      <a:pt x="9" y="6916"/>
                      <a:pt x="13" y="6916"/>
                    </a:cubicBezTo>
                    <a:cubicBezTo>
                      <a:pt x="18" y="6916"/>
                      <a:pt x="21" y="6920"/>
                      <a:pt x="21" y="6924"/>
                    </a:cubicBezTo>
                    <a:cubicBezTo>
                      <a:pt x="21" y="6928"/>
                      <a:pt x="18" y="6932"/>
                      <a:pt x="13" y="6932"/>
                    </a:cubicBezTo>
                    <a:cubicBezTo>
                      <a:pt x="9" y="6932"/>
                      <a:pt x="5" y="6928"/>
                      <a:pt x="5" y="6924"/>
                    </a:cubicBezTo>
                    <a:close/>
                    <a:moveTo>
                      <a:pt x="5" y="6892"/>
                    </a:moveTo>
                    <a:lnTo>
                      <a:pt x="5" y="6892"/>
                    </a:lnTo>
                    <a:cubicBezTo>
                      <a:pt x="5" y="6888"/>
                      <a:pt x="9" y="6884"/>
                      <a:pt x="13" y="6884"/>
                    </a:cubicBezTo>
                    <a:cubicBezTo>
                      <a:pt x="18" y="6884"/>
                      <a:pt x="21" y="6888"/>
                      <a:pt x="21" y="6892"/>
                    </a:cubicBezTo>
                    <a:cubicBezTo>
                      <a:pt x="21" y="6896"/>
                      <a:pt x="18" y="6900"/>
                      <a:pt x="13" y="6900"/>
                    </a:cubicBezTo>
                    <a:cubicBezTo>
                      <a:pt x="9" y="6900"/>
                      <a:pt x="5" y="6896"/>
                      <a:pt x="5" y="6892"/>
                    </a:cubicBezTo>
                    <a:close/>
                    <a:moveTo>
                      <a:pt x="5" y="6860"/>
                    </a:moveTo>
                    <a:lnTo>
                      <a:pt x="5" y="6860"/>
                    </a:lnTo>
                    <a:cubicBezTo>
                      <a:pt x="5" y="6855"/>
                      <a:pt x="9" y="6852"/>
                      <a:pt x="13" y="6852"/>
                    </a:cubicBezTo>
                    <a:cubicBezTo>
                      <a:pt x="18" y="6852"/>
                      <a:pt x="21" y="6855"/>
                      <a:pt x="21" y="6860"/>
                    </a:cubicBezTo>
                    <a:cubicBezTo>
                      <a:pt x="21" y="6864"/>
                      <a:pt x="18" y="6868"/>
                      <a:pt x="13" y="6868"/>
                    </a:cubicBezTo>
                    <a:cubicBezTo>
                      <a:pt x="9" y="6868"/>
                      <a:pt x="5" y="6864"/>
                      <a:pt x="5" y="6860"/>
                    </a:cubicBezTo>
                    <a:close/>
                    <a:moveTo>
                      <a:pt x="5" y="6828"/>
                    </a:moveTo>
                    <a:lnTo>
                      <a:pt x="5" y="6828"/>
                    </a:lnTo>
                    <a:cubicBezTo>
                      <a:pt x="5" y="6823"/>
                      <a:pt x="9" y="6820"/>
                      <a:pt x="13" y="6820"/>
                    </a:cubicBezTo>
                    <a:cubicBezTo>
                      <a:pt x="18" y="6820"/>
                      <a:pt x="21" y="6823"/>
                      <a:pt x="21" y="6828"/>
                    </a:cubicBezTo>
                    <a:cubicBezTo>
                      <a:pt x="21" y="6832"/>
                      <a:pt x="18" y="6836"/>
                      <a:pt x="13" y="6836"/>
                    </a:cubicBezTo>
                    <a:cubicBezTo>
                      <a:pt x="9" y="6836"/>
                      <a:pt x="5" y="6832"/>
                      <a:pt x="5" y="6828"/>
                    </a:cubicBezTo>
                    <a:close/>
                    <a:moveTo>
                      <a:pt x="5" y="6796"/>
                    </a:moveTo>
                    <a:lnTo>
                      <a:pt x="5" y="6796"/>
                    </a:lnTo>
                    <a:cubicBezTo>
                      <a:pt x="5" y="6791"/>
                      <a:pt x="9" y="6788"/>
                      <a:pt x="13" y="6788"/>
                    </a:cubicBezTo>
                    <a:cubicBezTo>
                      <a:pt x="18" y="6788"/>
                      <a:pt x="21" y="6791"/>
                      <a:pt x="21" y="6796"/>
                    </a:cubicBezTo>
                    <a:cubicBezTo>
                      <a:pt x="21" y="6800"/>
                      <a:pt x="18" y="6804"/>
                      <a:pt x="13" y="6804"/>
                    </a:cubicBezTo>
                    <a:cubicBezTo>
                      <a:pt x="9" y="6804"/>
                      <a:pt x="5" y="6800"/>
                      <a:pt x="5" y="6796"/>
                    </a:cubicBezTo>
                    <a:close/>
                    <a:moveTo>
                      <a:pt x="5" y="6764"/>
                    </a:moveTo>
                    <a:lnTo>
                      <a:pt x="5" y="6764"/>
                    </a:lnTo>
                    <a:cubicBezTo>
                      <a:pt x="5" y="6759"/>
                      <a:pt x="9" y="6756"/>
                      <a:pt x="13" y="6756"/>
                    </a:cubicBezTo>
                    <a:cubicBezTo>
                      <a:pt x="18" y="6756"/>
                      <a:pt x="21" y="6759"/>
                      <a:pt x="21" y="6764"/>
                    </a:cubicBezTo>
                    <a:cubicBezTo>
                      <a:pt x="21" y="6768"/>
                      <a:pt x="18" y="6772"/>
                      <a:pt x="13" y="6772"/>
                    </a:cubicBezTo>
                    <a:cubicBezTo>
                      <a:pt x="9" y="6772"/>
                      <a:pt x="5" y="6768"/>
                      <a:pt x="5" y="6764"/>
                    </a:cubicBezTo>
                    <a:close/>
                    <a:moveTo>
                      <a:pt x="5" y="6732"/>
                    </a:moveTo>
                    <a:lnTo>
                      <a:pt x="5" y="6732"/>
                    </a:lnTo>
                    <a:cubicBezTo>
                      <a:pt x="5" y="6727"/>
                      <a:pt x="9" y="6724"/>
                      <a:pt x="13" y="6724"/>
                    </a:cubicBezTo>
                    <a:cubicBezTo>
                      <a:pt x="18" y="6724"/>
                      <a:pt x="21" y="6727"/>
                      <a:pt x="21" y="6732"/>
                    </a:cubicBezTo>
                    <a:cubicBezTo>
                      <a:pt x="21" y="6736"/>
                      <a:pt x="18" y="6740"/>
                      <a:pt x="13" y="6740"/>
                    </a:cubicBezTo>
                    <a:cubicBezTo>
                      <a:pt x="9" y="6740"/>
                      <a:pt x="5" y="6736"/>
                      <a:pt x="5" y="6732"/>
                    </a:cubicBezTo>
                    <a:close/>
                    <a:moveTo>
                      <a:pt x="5" y="6700"/>
                    </a:moveTo>
                    <a:lnTo>
                      <a:pt x="5" y="6700"/>
                    </a:lnTo>
                    <a:cubicBezTo>
                      <a:pt x="5" y="6695"/>
                      <a:pt x="9" y="6692"/>
                      <a:pt x="13" y="6692"/>
                    </a:cubicBezTo>
                    <a:cubicBezTo>
                      <a:pt x="18" y="6692"/>
                      <a:pt x="21" y="6695"/>
                      <a:pt x="21" y="6700"/>
                    </a:cubicBezTo>
                    <a:cubicBezTo>
                      <a:pt x="21" y="6704"/>
                      <a:pt x="18" y="6708"/>
                      <a:pt x="13" y="6708"/>
                    </a:cubicBezTo>
                    <a:cubicBezTo>
                      <a:pt x="9" y="6708"/>
                      <a:pt x="5" y="6704"/>
                      <a:pt x="5" y="6700"/>
                    </a:cubicBezTo>
                    <a:close/>
                    <a:moveTo>
                      <a:pt x="6" y="6668"/>
                    </a:moveTo>
                    <a:lnTo>
                      <a:pt x="6" y="6668"/>
                    </a:lnTo>
                    <a:cubicBezTo>
                      <a:pt x="6" y="6663"/>
                      <a:pt x="9" y="6660"/>
                      <a:pt x="14" y="6660"/>
                    </a:cubicBezTo>
                    <a:cubicBezTo>
                      <a:pt x="18" y="6660"/>
                      <a:pt x="22" y="6663"/>
                      <a:pt x="22" y="6668"/>
                    </a:cubicBezTo>
                    <a:cubicBezTo>
                      <a:pt x="22" y="6672"/>
                      <a:pt x="18" y="6676"/>
                      <a:pt x="14" y="6676"/>
                    </a:cubicBezTo>
                    <a:cubicBezTo>
                      <a:pt x="9" y="6676"/>
                      <a:pt x="6" y="6672"/>
                      <a:pt x="6" y="6668"/>
                    </a:cubicBezTo>
                    <a:close/>
                    <a:moveTo>
                      <a:pt x="6" y="6636"/>
                    </a:moveTo>
                    <a:lnTo>
                      <a:pt x="6" y="6636"/>
                    </a:lnTo>
                    <a:cubicBezTo>
                      <a:pt x="6" y="6631"/>
                      <a:pt x="9" y="6628"/>
                      <a:pt x="14" y="6628"/>
                    </a:cubicBezTo>
                    <a:cubicBezTo>
                      <a:pt x="18" y="6628"/>
                      <a:pt x="22" y="6631"/>
                      <a:pt x="22" y="6636"/>
                    </a:cubicBezTo>
                    <a:cubicBezTo>
                      <a:pt x="22" y="6640"/>
                      <a:pt x="18" y="6644"/>
                      <a:pt x="14" y="6644"/>
                    </a:cubicBezTo>
                    <a:cubicBezTo>
                      <a:pt x="9" y="6644"/>
                      <a:pt x="6" y="6640"/>
                      <a:pt x="6" y="6636"/>
                    </a:cubicBezTo>
                    <a:close/>
                    <a:moveTo>
                      <a:pt x="6" y="6604"/>
                    </a:moveTo>
                    <a:lnTo>
                      <a:pt x="6" y="6604"/>
                    </a:lnTo>
                    <a:cubicBezTo>
                      <a:pt x="6" y="6599"/>
                      <a:pt x="9" y="6596"/>
                      <a:pt x="14" y="6596"/>
                    </a:cubicBezTo>
                    <a:cubicBezTo>
                      <a:pt x="18" y="6596"/>
                      <a:pt x="22" y="6599"/>
                      <a:pt x="22" y="6604"/>
                    </a:cubicBezTo>
                    <a:cubicBezTo>
                      <a:pt x="22" y="6608"/>
                      <a:pt x="18" y="6612"/>
                      <a:pt x="14" y="6612"/>
                    </a:cubicBezTo>
                    <a:cubicBezTo>
                      <a:pt x="9" y="6612"/>
                      <a:pt x="6" y="6608"/>
                      <a:pt x="6" y="6604"/>
                    </a:cubicBezTo>
                    <a:close/>
                    <a:moveTo>
                      <a:pt x="6" y="6572"/>
                    </a:moveTo>
                    <a:lnTo>
                      <a:pt x="6" y="6572"/>
                    </a:lnTo>
                    <a:cubicBezTo>
                      <a:pt x="6" y="6567"/>
                      <a:pt x="9" y="6564"/>
                      <a:pt x="14" y="6564"/>
                    </a:cubicBezTo>
                    <a:cubicBezTo>
                      <a:pt x="18" y="6564"/>
                      <a:pt x="22" y="6567"/>
                      <a:pt x="22" y="6572"/>
                    </a:cubicBezTo>
                    <a:cubicBezTo>
                      <a:pt x="22" y="6576"/>
                      <a:pt x="18" y="6580"/>
                      <a:pt x="14" y="6580"/>
                    </a:cubicBezTo>
                    <a:cubicBezTo>
                      <a:pt x="9" y="6580"/>
                      <a:pt x="6" y="6576"/>
                      <a:pt x="6" y="6572"/>
                    </a:cubicBezTo>
                    <a:close/>
                    <a:moveTo>
                      <a:pt x="6" y="6540"/>
                    </a:moveTo>
                    <a:lnTo>
                      <a:pt x="6" y="6540"/>
                    </a:lnTo>
                    <a:cubicBezTo>
                      <a:pt x="6" y="6535"/>
                      <a:pt x="9" y="6532"/>
                      <a:pt x="14" y="6532"/>
                    </a:cubicBezTo>
                    <a:cubicBezTo>
                      <a:pt x="18" y="6532"/>
                      <a:pt x="22" y="6535"/>
                      <a:pt x="22" y="6540"/>
                    </a:cubicBezTo>
                    <a:cubicBezTo>
                      <a:pt x="22" y="6544"/>
                      <a:pt x="18" y="6548"/>
                      <a:pt x="14" y="6548"/>
                    </a:cubicBezTo>
                    <a:cubicBezTo>
                      <a:pt x="9" y="6548"/>
                      <a:pt x="6" y="6544"/>
                      <a:pt x="6" y="6540"/>
                    </a:cubicBezTo>
                    <a:close/>
                    <a:moveTo>
                      <a:pt x="6" y="6508"/>
                    </a:moveTo>
                    <a:lnTo>
                      <a:pt x="6" y="6508"/>
                    </a:lnTo>
                    <a:cubicBezTo>
                      <a:pt x="6" y="6503"/>
                      <a:pt x="9" y="6500"/>
                      <a:pt x="14" y="6500"/>
                    </a:cubicBezTo>
                    <a:cubicBezTo>
                      <a:pt x="18" y="6500"/>
                      <a:pt x="22" y="6503"/>
                      <a:pt x="22" y="6508"/>
                    </a:cubicBezTo>
                    <a:cubicBezTo>
                      <a:pt x="22" y="6512"/>
                      <a:pt x="18" y="6516"/>
                      <a:pt x="14" y="6516"/>
                    </a:cubicBezTo>
                    <a:cubicBezTo>
                      <a:pt x="9" y="6516"/>
                      <a:pt x="6" y="6512"/>
                      <a:pt x="6" y="6508"/>
                    </a:cubicBezTo>
                    <a:close/>
                    <a:moveTo>
                      <a:pt x="6" y="6476"/>
                    </a:moveTo>
                    <a:lnTo>
                      <a:pt x="6" y="6476"/>
                    </a:lnTo>
                    <a:cubicBezTo>
                      <a:pt x="6" y="6471"/>
                      <a:pt x="9" y="6468"/>
                      <a:pt x="14" y="6468"/>
                    </a:cubicBezTo>
                    <a:cubicBezTo>
                      <a:pt x="18" y="6468"/>
                      <a:pt x="22" y="6471"/>
                      <a:pt x="22" y="6476"/>
                    </a:cubicBezTo>
                    <a:cubicBezTo>
                      <a:pt x="22" y="6480"/>
                      <a:pt x="18" y="6484"/>
                      <a:pt x="14" y="6484"/>
                    </a:cubicBezTo>
                    <a:cubicBezTo>
                      <a:pt x="9" y="6484"/>
                      <a:pt x="6" y="6480"/>
                      <a:pt x="6" y="6476"/>
                    </a:cubicBezTo>
                    <a:close/>
                    <a:moveTo>
                      <a:pt x="6" y="6444"/>
                    </a:moveTo>
                    <a:lnTo>
                      <a:pt x="6" y="6444"/>
                    </a:lnTo>
                    <a:cubicBezTo>
                      <a:pt x="6" y="6439"/>
                      <a:pt x="9" y="6436"/>
                      <a:pt x="14" y="6436"/>
                    </a:cubicBezTo>
                    <a:cubicBezTo>
                      <a:pt x="18" y="6436"/>
                      <a:pt x="22" y="6439"/>
                      <a:pt x="22" y="6444"/>
                    </a:cubicBezTo>
                    <a:cubicBezTo>
                      <a:pt x="22" y="6448"/>
                      <a:pt x="18" y="6452"/>
                      <a:pt x="14" y="6452"/>
                    </a:cubicBezTo>
                    <a:cubicBezTo>
                      <a:pt x="9" y="6452"/>
                      <a:pt x="6" y="6448"/>
                      <a:pt x="6" y="6444"/>
                    </a:cubicBezTo>
                    <a:close/>
                    <a:moveTo>
                      <a:pt x="6" y="6412"/>
                    </a:moveTo>
                    <a:lnTo>
                      <a:pt x="6" y="6412"/>
                    </a:lnTo>
                    <a:cubicBezTo>
                      <a:pt x="6" y="6407"/>
                      <a:pt x="9" y="6404"/>
                      <a:pt x="14" y="6404"/>
                    </a:cubicBezTo>
                    <a:cubicBezTo>
                      <a:pt x="18" y="6404"/>
                      <a:pt x="22" y="6407"/>
                      <a:pt x="22" y="6412"/>
                    </a:cubicBezTo>
                    <a:cubicBezTo>
                      <a:pt x="22" y="6416"/>
                      <a:pt x="18" y="6420"/>
                      <a:pt x="14" y="6420"/>
                    </a:cubicBezTo>
                    <a:cubicBezTo>
                      <a:pt x="9" y="6420"/>
                      <a:pt x="6" y="6416"/>
                      <a:pt x="6" y="6412"/>
                    </a:cubicBezTo>
                    <a:close/>
                    <a:moveTo>
                      <a:pt x="6" y="6380"/>
                    </a:moveTo>
                    <a:lnTo>
                      <a:pt x="6" y="6380"/>
                    </a:lnTo>
                    <a:cubicBezTo>
                      <a:pt x="6" y="6375"/>
                      <a:pt x="9" y="6372"/>
                      <a:pt x="14" y="6372"/>
                    </a:cubicBezTo>
                    <a:cubicBezTo>
                      <a:pt x="18" y="6372"/>
                      <a:pt x="22" y="6375"/>
                      <a:pt x="22" y="6380"/>
                    </a:cubicBezTo>
                    <a:cubicBezTo>
                      <a:pt x="22" y="6384"/>
                      <a:pt x="18" y="6388"/>
                      <a:pt x="14" y="6388"/>
                    </a:cubicBezTo>
                    <a:cubicBezTo>
                      <a:pt x="9" y="6388"/>
                      <a:pt x="6" y="6384"/>
                      <a:pt x="6" y="6380"/>
                    </a:cubicBezTo>
                    <a:close/>
                    <a:moveTo>
                      <a:pt x="6" y="6348"/>
                    </a:moveTo>
                    <a:lnTo>
                      <a:pt x="6" y="6348"/>
                    </a:lnTo>
                    <a:cubicBezTo>
                      <a:pt x="6" y="6343"/>
                      <a:pt x="9" y="6340"/>
                      <a:pt x="14" y="6340"/>
                    </a:cubicBezTo>
                    <a:cubicBezTo>
                      <a:pt x="18" y="6340"/>
                      <a:pt x="22" y="6343"/>
                      <a:pt x="22" y="6348"/>
                    </a:cubicBezTo>
                    <a:cubicBezTo>
                      <a:pt x="22" y="6352"/>
                      <a:pt x="18" y="6356"/>
                      <a:pt x="14" y="6356"/>
                    </a:cubicBezTo>
                    <a:cubicBezTo>
                      <a:pt x="9" y="6356"/>
                      <a:pt x="6" y="6352"/>
                      <a:pt x="6" y="6348"/>
                    </a:cubicBezTo>
                    <a:close/>
                    <a:moveTo>
                      <a:pt x="6" y="6316"/>
                    </a:moveTo>
                    <a:lnTo>
                      <a:pt x="6" y="6316"/>
                    </a:lnTo>
                    <a:cubicBezTo>
                      <a:pt x="6" y="6311"/>
                      <a:pt x="9" y="6308"/>
                      <a:pt x="14" y="6308"/>
                    </a:cubicBezTo>
                    <a:cubicBezTo>
                      <a:pt x="18" y="6308"/>
                      <a:pt x="22" y="6311"/>
                      <a:pt x="22" y="6316"/>
                    </a:cubicBezTo>
                    <a:cubicBezTo>
                      <a:pt x="22" y="6320"/>
                      <a:pt x="18" y="6324"/>
                      <a:pt x="14" y="6324"/>
                    </a:cubicBezTo>
                    <a:cubicBezTo>
                      <a:pt x="9" y="6324"/>
                      <a:pt x="6" y="6320"/>
                      <a:pt x="6" y="6316"/>
                    </a:cubicBezTo>
                    <a:close/>
                    <a:moveTo>
                      <a:pt x="6" y="6284"/>
                    </a:moveTo>
                    <a:lnTo>
                      <a:pt x="6" y="6284"/>
                    </a:lnTo>
                    <a:cubicBezTo>
                      <a:pt x="6" y="6279"/>
                      <a:pt x="9" y="6276"/>
                      <a:pt x="14" y="6276"/>
                    </a:cubicBezTo>
                    <a:cubicBezTo>
                      <a:pt x="18" y="6276"/>
                      <a:pt x="22" y="6279"/>
                      <a:pt x="22" y="6284"/>
                    </a:cubicBezTo>
                    <a:cubicBezTo>
                      <a:pt x="22" y="6288"/>
                      <a:pt x="18" y="6292"/>
                      <a:pt x="14" y="6292"/>
                    </a:cubicBezTo>
                    <a:cubicBezTo>
                      <a:pt x="9" y="6292"/>
                      <a:pt x="6" y="6288"/>
                      <a:pt x="6" y="6284"/>
                    </a:cubicBezTo>
                    <a:close/>
                    <a:moveTo>
                      <a:pt x="6" y="6252"/>
                    </a:moveTo>
                    <a:lnTo>
                      <a:pt x="6" y="6252"/>
                    </a:lnTo>
                    <a:cubicBezTo>
                      <a:pt x="6" y="6247"/>
                      <a:pt x="9" y="6244"/>
                      <a:pt x="14" y="6244"/>
                    </a:cubicBezTo>
                    <a:cubicBezTo>
                      <a:pt x="18" y="6244"/>
                      <a:pt x="22" y="6247"/>
                      <a:pt x="22" y="6252"/>
                    </a:cubicBezTo>
                    <a:cubicBezTo>
                      <a:pt x="22" y="6256"/>
                      <a:pt x="18" y="6260"/>
                      <a:pt x="14" y="6260"/>
                    </a:cubicBezTo>
                    <a:cubicBezTo>
                      <a:pt x="9" y="6260"/>
                      <a:pt x="6" y="6256"/>
                      <a:pt x="6" y="6252"/>
                    </a:cubicBezTo>
                    <a:close/>
                    <a:moveTo>
                      <a:pt x="6" y="6220"/>
                    </a:moveTo>
                    <a:lnTo>
                      <a:pt x="6" y="6220"/>
                    </a:lnTo>
                    <a:cubicBezTo>
                      <a:pt x="6" y="6215"/>
                      <a:pt x="9" y="6212"/>
                      <a:pt x="14" y="6212"/>
                    </a:cubicBezTo>
                    <a:cubicBezTo>
                      <a:pt x="18" y="6212"/>
                      <a:pt x="22" y="6215"/>
                      <a:pt x="22" y="6220"/>
                    </a:cubicBezTo>
                    <a:cubicBezTo>
                      <a:pt x="22" y="6224"/>
                      <a:pt x="18" y="6228"/>
                      <a:pt x="14" y="6228"/>
                    </a:cubicBezTo>
                    <a:cubicBezTo>
                      <a:pt x="9" y="6228"/>
                      <a:pt x="6" y="6224"/>
                      <a:pt x="6" y="6220"/>
                    </a:cubicBezTo>
                    <a:close/>
                    <a:moveTo>
                      <a:pt x="6" y="6188"/>
                    </a:moveTo>
                    <a:lnTo>
                      <a:pt x="6" y="6188"/>
                    </a:lnTo>
                    <a:cubicBezTo>
                      <a:pt x="6" y="6183"/>
                      <a:pt x="9" y="6180"/>
                      <a:pt x="14" y="6180"/>
                    </a:cubicBezTo>
                    <a:cubicBezTo>
                      <a:pt x="18" y="6180"/>
                      <a:pt x="22" y="6183"/>
                      <a:pt x="22" y="6188"/>
                    </a:cubicBezTo>
                    <a:cubicBezTo>
                      <a:pt x="22" y="6192"/>
                      <a:pt x="18" y="6196"/>
                      <a:pt x="14" y="6196"/>
                    </a:cubicBezTo>
                    <a:cubicBezTo>
                      <a:pt x="9" y="6196"/>
                      <a:pt x="6" y="6192"/>
                      <a:pt x="6" y="6188"/>
                    </a:cubicBezTo>
                    <a:close/>
                    <a:moveTo>
                      <a:pt x="6" y="6156"/>
                    </a:moveTo>
                    <a:lnTo>
                      <a:pt x="6" y="6156"/>
                    </a:lnTo>
                    <a:cubicBezTo>
                      <a:pt x="6" y="6151"/>
                      <a:pt x="9" y="6148"/>
                      <a:pt x="14" y="6148"/>
                    </a:cubicBezTo>
                    <a:cubicBezTo>
                      <a:pt x="18" y="6148"/>
                      <a:pt x="22" y="6151"/>
                      <a:pt x="22" y="6156"/>
                    </a:cubicBezTo>
                    <a:cubicBezTo>
                      <a:pt x="22" y="6160"/>
                      <a:pt x="18" y="6164"/>
                      <a:pt x="14" y="6164"/>
                    </a:cubicBezTo>
                    <a:cubicBezTo>
                      <a:pt x="9" y="6164"/>
                      <a:pt x="6" y="6160"/>
                      <a:pt x="6" y="6156"/>
                    </a:cubicBezTo>
                    <a:close/>
                    <a:moveTo>
                      <a:pt x="6" y="6124"/>
                    </a:moveTo>
                    <a:lnTo>
                      <a:pt x="6" y="6124"/>
                    </a:lnTo>
                    <a:cubicBezTo>
                      <a:pt x="6" y="6119"/>
                      <a:pt x="9" y="6116"/>
                      <a:pt x="14" y="6116"/>
                    </a:cubicBezTo>
                    <a:cubicBezTo>
                      <a:pt x="18" y="6116"/>
                      <a:pt x="22" y="6119"/>
                      <a:pt x="22" y="6124"/>
                    </a:cubicBezTo>
                    <a:cubicBezTo>
                      <a:pt x="22" y="6128"/>
                      <a:pt x="18" y="6132"/>
                      <a:pt x="14" y="6132"/>
                    </a:cubicBezTo>
                    <a:cubicBezTo>
                      <a:pt x="9" y="6132"/>
                      <a:pt x="6" y="6128"/>
                      <a:pt x="6" y="6124"/>
                    </a:cubicBezTo>
                    <a:close/>
                    <a:moveTo>
                      <a:pt x="6" y="6092"/>
                    </a:moveTo>
                    <a:lnTo>
                      <a:pt x="6" y="6092"/>
                    </a:lnTo>
                    <a:cubicBezTo>
                      <a:pt x="6" y="6087"/>
                      <a:pt x="9" y="6084"/>
                      <a:pt x="14" y="6084"/>
                    </a:cubicBezTo>
                    <a:cubicBezTo>
                      <a:pt x="18" y="6084"/>
                      <a:pt x="22" y="6087"/>
                      <a:pt x="22" y="6092"/>
                    </a:cubicBezTo>
                    <a:cubicBezTo>
                      <a:pt x="22" y="6096"/>
                      <a:pt x="18" y="6100"/>
                      <a:pt x="14" y="6100"/>
                    </a:cubicBezTo>
                    <a:cubicBezTo>
                      <a:pt x="9" y="6100"/>
                      <a:pt x="6" y="6096"/>
                      <a:pt x="6" y="6092"/>
                    </a:cubicBezTo>
                    <a:close/>
                    <a:moveTo>
                      <a:pt x="6" y="6060"/>
                    </a:moveTo>
                    <a:lnTo>
                      <a:pt x="6" y="6060"/>
                    </a:lnTo>
                    <a:cubicBezTo>
                      <a:pt x="6" y="6055"/>
                      <a:pt x="9" y="6052"/>
                      <a:pt x="14" y="6052"/>
                    </a:cubicBezTo>
                    <a:cubicBezTo>
                      <a:pt x="18" y="6052"/>
                      <a:pt x="22" y="6055"/>
                      <a:pt x="22" y="6060"/>
                    </a:cubicBezTo>
                    <a:cubicBezTo>
                      <a:pt x="22" y="6064"/>
                      <a:pt x="18" y="6068"/>
                      <a:pt x="14" y="6068"/>
                    </a:cubicBezTo>
                    <a:cubicBezTo>
                      <a:pt x="9" y="6068"/>
                      <a:pt x="6" y="6064"/>
                      <a:pt x="6" y="6060"/>
                    </a:cubicBezTo>
                    <a:close/>
                    <a:moveTo>
                      <a:pt x="6" y="6028"/>
                    </a:moveTo>
                    <a:lnTo>
                      <a:pt x="6" y="6027"/>
                    </a:lnTo>
                    <a:cubicBezTo>
                      <a:pt x="6" y="6023"/>
                      <a:pt x="9" y="6019"/>
                      <a:pt x="14" y="6019"/>
                    </a:cubicBezTo>
                    <a:cubicBezTo>
                      <a:pt x="18" y="6019"/>
                      <a:pt x="22" y="6023"/>
                      <a:pt x="22" y="6027"/>
                    </a:cubicBezTo>
                    <a:lnTo>
                      <a:pt x="22" y="6028"/>
                    </a:lnTo>
                    <a:cubicBezTo>
                      <a:pt x="22" y="6032"/>
                      <a:pt x="18" y="6036"/>
                      <a:pt x="14" y="6036"/>
                    </a:cubicBezTo>
                    <a:cubicBezTo>
                      <a:pt x="9" y="6036"/>
                      <a:pt x="6" y="6032"/>
                      <a:pt x="6" y="6028"/>
                    </a:cubicBezTo>
                    <a:close/>
                    <a:moveTo>
                      <a:pt x="6" y="5995"/>
                    </a:moveTo>
                    <a:lnTo>
                      <a:pt x="6" y="5995"/>
                    </a:lnTo>
                    <a:cubicBezTo>
                      <a:pt x="6" y="5991"/>
                      <a:pt x="9" y="5987"/>
                      <a:pt x="14" y="5987"/>
                    </a:cubicBezTo>
                    <a:cubicBezTo>
                      <a:pt x="18" y="5987"/>
                      <a:pt x="22" y="5991"/>
                      <a:pt x="22" y="5995"/>
                    </a:cubicBezTo>
                    <a:cubicBezTo>
                      <a:pt x="22" y="6000"/>
                      <a:pt x="18" y="6003"/>
                      <a:pt x="14" y="6003"/>
                    </a:cubicBezTo>
                    <a:cubicBezTo>
                      <a:pt x="9" y="6003"/>
                      <a:pt x="6" y="6000"/>
                      <a:pt x="6" y="5995"/>
                    </a:cubicBezTo>
                    <a:close/>
                    <a:moveTo>
                      <a:pt x="6" y="5963"/>
                    </a:moveTo>
                    <a:lnTo>
                      <a:pt x="6" y="5963"/>
                    </a:lnTo>
                    <a:cubicBezTo>
                      <a:pt x="6" y="5959"/>
                      <a:pt x="9" y="5955"/>
                      <a:pt x="14" y="5955"/>
                    </a:cubicBezTo>
                    <a:cubicBezTo>
                      <a:pt x="18" y="5955"/>
                      <a:pt x="22" y="5959"/>
                      <a:pt x="22" y="5963"/>
                    </a:cubicBezTo>
                    <a:cubicBezTo>
                      <a:pt x="22" y="5968"/>
                      <a:pt x="18" y="5971"/>
                      <a:pt x="14" y="5971"/>
                    </a:cubicBezTo>
                    <a:cubicBezTo>
                      <a:pt x="9" y="5971"/>
                      <a:pt x="6" y="5968"/>
                      <a:pt x="6" y="5963"/>
                    </a:cubicBezTo>
                    <a:close/>
                    <a:moveTo>
                      <a:pt x="6" y="5931"/>
                    </a:moveTo>
                    <a:lnTo>
                      <a:pt x="6" y="5931"/>
                    </a:lnTo>
                    <a:cubicBezTo>
                      <a:pt x="6" y="5927"/>
                      <a:pt x="9" y="5923"/>
                      <a:pt x="14" y="5923"/>
                    </a:cubicBezTo>
                    <a:cubicBezTo>
                      <a:pt x="18" y="5923"/>
                      <a:pt x="22" y="5927"/>
                      <a:pt x="22" y="5931"/>
                    </a:cubicBezTo>
                    <a:cubicBezTo>
                      <a:pt x="22" y="5936"/>
                      <a:pt x="18" y="5939"/>
                      <a:pt x="14" y="5939"/>
                    </a:cubicBezTo>
                    <a:cubicBezTo>
                      <a:pt x="9" y="5939"/>
                      <a:pt x="6" y="5936"/>
                      <a:pt x="6" y="5931"/>
                    </a:cubicBezTo>
                    <a:close/>
                    <a:moveTo>
                      <a:pt x="6" y="5899"/>
                    </a:moveTo>
                    <a:lnTo>
                      <a:pt x="6" y="5899"/>
                    </a:lnTo>
                    <a:cubicBezTo>
                      <a:pt x="6" y="5895"/>
                      <a:pt x="9" y="5891"/>
                      <a:pt x="14" y="5891"/>
                    </a:cubicBezTo>
                    <a:cubicBezTo>
                      <a:pt x="18" y="5891"/>
                      <a:pt x="22" y="5895"/>
                      <a:pt x="22" y="5899"/>
                    </a:cubicBezTo>
                    <a:cubicBezTo>
                      <a:pt x="22" y="5904"/>
                      <a:pt x="18" y="5907"/>
                      <a:pt x="14" y="5907"/>
                    </a:cubicBezTo>
                    <a:cubicBezTo>
                      <a:pt x="9" y="5907"/>
                      <a:pt x="6" y="5904"/>
                      <a:pt x="6" y="5899"/>
                    </a:cubicBezTo>
                    <a:close/>
                    <a:moveTo>
                      <a:pt x="6" y="5867"/>
                    </a:moveTo>
                    <a:lnTo>
                      <a:pt x="6" y="5867"/>
                    </a:lnTo>
                    <a:cubicBezTo>
                      <a:pt x="6" y="5863"/>
                      <a:pt x="9" y="5859"/>
                      <a:pt x="14" y="5859"/>
                    </a:cubicBezTo>
                    <a:cubicBezTo>
                      <a:pt x="18" y="5859"/>
                      <a:pt x="22" y="5863"/>
                      <a:pt x="22" y="5867"/>
                    </a:cubicBezTo>
                    <a:cubicBezTo>
                      <a:pt x="22" y="5872"/>
                      <a:pt x="18" y="5875"/>
                      <a:pt x="14" y="5875"/>
                    </a:cubicBezTo>
                    <a:cubicBezTo>
                      <a:pt x="9" y="5875"/>
                      <a:pt x="6" y="5872"/>
                      <a:pt x="6" y="5867"/>
                    </a:cubicBezTo>
                    <a:close/>
                    <a:moveTo>
                      <a:pt x="6" y="5835"/>
                    </a:moveTo>
                    <a:lnTo>
                      <a:pt x="6" y="5835"/>
                    </a:lnTo>
                    <a:cubicBezTo>
                      <a:pt x="6" y="5831"/>
                      <a:pt x="9" y="5827"/>
                      <a:pt x="14" y="5827"/>
                    </a:cubicBezTo>
                    <a:cubicBezTo>
                      <a:pt x="18" y="5827"/>
                      <a:pt x="22" y="5831"/>
                      <a:pt x="22" y="5835"/>
                    </a:cubicBezTo>
                    <a:cubicBezTo>
                      <a:pt x="22" y="5840"/>
                      <a:pt x="18" y="5843"/>
                      <a:pt x="14" y="5843"/>
                    </a:cubicBezTo>
                    <a:cubicBezTo>
                      <a:pt x="9" y="5843"/>
                      <a:pt x="6" y="5840"/>
                      <a:pt x="6" y="5835"/>
                    </a:cubicBezTo>
                    <a:close/>
                    <a:moveTo>
                      <a:pt x="6" y="5803"/>
                    </a:moveTo>
                    <a:lnTo>
                      <a:pt x="6" y="5803"/>
                    </a:lnTo>
                    <a:cubicBezTo>
                      <a:pt x="6" y="5799"/>
                      <a:pt x="9" y="5795"/>
                      <a:pt x="14" y="5795"/>
                    </a:cubicBezTo>
                    <a:cubicBezTo>
                      <a:pt x="18" y="5795"/>
                      <a:pt x="22" y="5799"/>
                      <a:pt x="22" y="5803"/>
                    </a:cubicBezTo>
                    <a:cubicBezTo>
                      <a:pt x="22" y="5808"/>
                      <a:pt x="18" y="5811"/>
                      <a:pt x="14" y="5811"/>
                    </a:cubicBezTo>
                    <a:cubicBezTo>
                      <a:pt x="9" y="5811"/>
                      <a:pt x="6" y="5808"/>
                      <a:pt x="6" y="5803"/>
                    </a:cubicBezTo>
                    <a:close/>
                    <a:moveTo>
                      <a:pt x="6" y="5771"/>
                    </a:moveTo>
                    <a:lnTo>
                      <a:pt x="6" y="5771"/>
                    </a:lnTo>
                    <a:cubicBezTo>
                      <a:pt x="6" y="5767"/>
                      <a:pt x="9" y="5763"/>
                      <a:pt x="14" y="5763"/>
                    </a:cubicBezTo>
                    <a:cubicBezTo>
                      <a:pt x="18" y="5763"/>
                      <a:pt x="22" y="5767"/>
                      <a:pt x="22" y="5771"/>
                    </a:cubicBezTo>
                    <a:cubicBezTo>
                      <a:pt x="22" y="5776"/>
                      <a:pt x="18" y="5779"/>
                      <a:pt x="14" y="5779"/>
                    </a:cubicBezTo>
                    <a:cubicBezTo>
                      <a:pt x="9" y="5779"/>
                      <a:pt x="6" y="5776"/>
                      <a:pt x="6" y="5771"/>
                    </a:cubicBezTo>
                    <a:close/>
                    <a:moveTo>
                      <a:pt x="6" y="5739"/>
                    </a:moveTo>
                    <a:lnTo>
                      <a:pt x="6" y="5739"/>
                    </a:lnTo>
                    <a:cubicBezTo>
                      <a:pt x="6" y="5735"/>
                      <a:pt x="9" y="5731"/>
                      <a:pt x="14" y="5731"/>
                    </a:cubicBezTo>
                    <a:cubicBezTo>
                      <a:pt x="18" y="5731"/>
                      <a:pt x="22" y="5735"/>
                      <a:pt x="22" y="5739"/>
                    </a:cubicBezTo>
                    <a:cubicBezTo>
                      <a:pt x="22" y="5744"/>
                      <a:pt x="18" y="5747"/>
                      <a:pt x="14" y="5747"/>
                    </a:cubicBezTo>
                    <a:cubicBezTo>
                      <a:pt x="9" y="5747"/>
                      <a:pt x="6" y="5744"/>
                      <a:pt x="6" y="5739"/>
                    </a:cubicBezTo>
                    <a:close/>
                    <a:moveTo>
                      <a:pt x="6" y="5707"/>
                    </a:moveTo>
                    <a:lnTo>
                      <a:pt x="6" y="5707"/>
                    </a:lnTo>
                    <a:cubicBezTo>
                      <a:pt x="6" y="5703"/>
                      <a:pt x="9" y="5699"/>
                      <a:pt x="14" y="5699"/>
                    </a:cubicBezTo>
                    <a:cubicBezTo>
                      <a:pt x="18" y="5699"/>
                      <a:pt x="22" y="5703"/>
                      <a:pt x="22" y="5707"/>
                    </a:cubicBezTo>
                    <a:cubicBezTo>
                      <a:pt x="22" y="5712"/>
                      <a:pt x="18" y="5715"/>
                      <a:pt x="14" y="5715"/>
                    </a:cubicBezTo>
                    <a:cubicBezTo>
                      <a:pt x="9" y="5715"/>
                      <a:pt x="6" y="5712"/>
                      <a:pt x="6" y="5707"/>
                    </a:cubicBezTo>
                    <a:close/>
                    <a:moveTo>
                      <a:pt x="6" y="5675"/>
                    </a:moveTo>
                    <a:lnTo>
                      <a:pt x="6" y="5675"/>
                    </a:lnTo>
                    <a:cubicBezTo>
                      <a:pt x="6" y="5671"/>
                      <a:pt x="9" y="5667"/>
                      <a:pt x="14" y="5667"/>
                    </a:cubicBezTo>
                    <a:cubicBezTo>
                      <a:pt x="18" y="5667"/>
                      <a:pt x="22" y="5671"/>
                      <a:pt x="22" y="5675"/>
                    </a:cubicBezTo>
                    <a:cubicBezTo>
                      <a:pt x="22" y="5680"/>
                      <a:pt x="18" y="5683"/>
                      <a:pt x="14" y="5683"/>
                    </a:cubicBezTo>
                    <a:cubicBezTo>
                      <a:pt x="9" y="5683"/>
                      <a:pt x="6" y="5680"/>
                      <a:pt x="6" y="5675"/>
                    </a:cubicBezTo>
                    <a:close/>
                    <a:moveTo>
                      <a:pt x="6" y="5643"/>
                    </a:moveTo>
                    <a:lnTo>
                      <a:pt x="6" y="5643"/>
                    </a:lnTo>
                    <a:cubicBezTo>
                      <a:pt x="6" y="5639"/>
                      <a:pt x="9" y="5635"/>
                      <a:pt x="14" y="5635"/>
                    </a:cubicBezTo>
                    <a:cubicBezTo>
                      <a:pt x="18" y="5635"/>
                      <a:pt x="22" y="5639"/>
                      <a:pt x="22" y="5643"/>
                    </a:cubicBezTo>
                    <a:cubicBezTo>
                      <a:pt x="22" y="5648"/>
                      <a:pt x="18" y="5651"/>
                      <a:pt x="14" y="5651"/>
                    </a:cubicBezTo>
                    <a:cubicBezTo>
                      <a:pt x="9" y="5651"/>
                      <a:pt x="6" y="5648"/>
                      <a:pt x="6" y="5643"/>
                    </a:cubicBezTo>
                    <a:close/>
                    <a:moveTo>
                      <a:pt x="6" y="5611"/>
                    </a:moveTo>
                    <a:lnTo>
                      <a:pt x="6" y="5611"/>
                    </a:lnTo>
                    <a:cubicBezTo>
                      <a:pt x="6" y="5607"/>
                      <a:pt x="9" y="5603"/>
                      <a:pt x="14" y="5603"/>
                    </a:cubicBezTo>
                    <a:cubicBezTo>
                      <a:pt x="18" y="5603"/>
                      <a:pt x="22" y="5607"/>
                      <a:pt x="22" y="5611"/>
                    </a:cubicBezTo>
                    <a:cubicBezTo>
                      <a:pt x="22" y="5616"/>
                      <a:pt x="18" y="5619"/>
                      <a:pt x="14" y="5619"/>
                    </a:cubicBezTo>
                    <a:cubicBezTo>
                      <a:pt x="9" y="5619"/>
                      <a:pt x="6" y="5616"/>
                      <a:pt x="6" y="5611"/>
                    </a:cubicBezTo>
                    <a:close/>
                    <a:moveTo>
                      <a:pt x="6" y="5579"/>
                    </a:moveTo>
                    <a:lnTo>
                      <a:pt x="6" y="5579"/>
                    </a:lnTo>
                    <a:cubicBezTo>
                      <a:pt x="6" y="5575"/>
                      <a:pt x="9" y="5571"/>
                      <a:pt x="14" y="5571"/>
                    </a:cubicBezTo>
                    <a:cubicBezTo>
                      <a:pt x="18" y="5571"/>
                      <a:pt x="22" y="5575"/>
                      <a:pt x="22" y="5579"/>
                    </a:cubicBezTo>
                    <a:cubicBezTo>
                      <a:pt x="22" y="5584"/>
                      <a:pt x="18" y="5587"/>
                      <a:pt x="14" y="5587"/>
                    </a:cubicBezTo>
                    <a:cubicBezTo>
                      <a:pt x="9" y="5587"/>
                      <a:pt x="6" y="5584"/>
                      <a:pt x="6" y="5579"/>
                    </a:cubicBezTo>
                    <a:close/>
                    <a:moveTo>
                      <a:pt x="6" y="5547"/>
                    </a:moveTo>
                    <a:lnTo>
                      <a:pt x="6" y="5547"/>
                    </a:lnTo>
                    <a:cubicBezTo>
                      <a:pt x="6" y="5543"/>
                      <a:pt x="9" y="5539"/>
                      <a:pt x="14" y="5539"/>
                    </a:cubicBezTo>
                    <a:cubicBezTo>
                      <a:pt x="18" y="5539"/>
                      <a:pt x="22" y="5543"/>
                      <a:pt x="22" y="5547"/>
                    </a:cubicBezTo>
                    <a:cubicBezTo>
                      <a:pt x="22" y="5552"/>
                      <a:pt x="18" y="5555"/>
                      <a:pt x="14" y="5555"/>
                    </a:cubicBezTo>
                    <a:cubicBezTo>
                      <a:pt x="9" y="5555"/>
                      <a:pt x="6" y="5552"/>
                      <a:pt x="6" y="5547"/>
                    </a:cubicBezTo>
                    <a:close/>
                    <a:moveTo>
                      <a:pt x="6" y="5515"/>
                    </a:moveTo>
                    <a:lnTo>
                      <a:pt x="6" y="5515"/>
                    </a:lnTo>
                    <a:cubicBezTo>
                      <a:pt x="6" y="5511"/>
                      <a:pt x="9" y="5507"/>
                      <a:pt x="14" y="5507"/>
                    </a:cubicBezTo>
                    <a:cubicBezTo>
                      <a:pt x="18" y="5507"/>
                      <a:pt x="22" y="5511"/>
                      <a:pt x="22" y="5515"/>
                    </a:cubicBezTo>
                    <a:cubicBezTo>
                      <a:pt x="22" y="5520"/>
                      <a:pt x="18" y="5523"/>
                      <a:pt x="14" y="5523"/>
                    </a:cubicBezTo>
                    <a:cubicBezTo>
                      <a:pt x="9" y="5523"/>
                      <a:pt x="6" y="5520"/>
                      <a:pt x="6" y="5515"/>
                    </a:cubicBezTo>
                    <a:close/>
                    <a:moveTo>
                      <a:pt x="6" y="5483"/>
                    </a:moveTo>
                    <a:lnTo>
                      <a:pt x="6" y="5483"/>
                    </a:lnTo>
                    <a:cubicBezTo>
                      <a:pt x="6" y="5479"/>
                      <a:pt x="9" y="5475"/>
                      <a:pt x="14" y="5475"/>
                    </a:cubicBezTo>
                    <a:cubicBezTo>
                      <a:pt x="18" y="5475"/>
                      <a:pt x="22" y="5479"/>
                      <a:pt x="22" y="5483"/>
                    </a:cubicBezTo>
                    <a:cubicBezTo>
                      <a:pt x="22" y="5488"/>
                      <a:pt x="18" y="5491"/>
                      <a:pt x="14" y="5491"/>
                    </a:cubicBezTo>
                    <a:cubicBezTo>
                      <a:pt x="9" y="5491"/>
                      <a:pt x="6" y="5488"/>
                      <a:pt x="6" y="5483"/>
                    </a:cubicBezTo>
                    <a:close/>
                    <a:moveTo>
                      <a:pt x="6" y="5451"/>
                    </a:moveTo>
                    <a:lnTo>
                      <a:pt x="6" y="5451"/>
                    </a:lnTo>
                    <a:cubicBezTo>
                      <a:pt x="6" y="5447"/>
                      <a:pt x="9" y="5443"/>
                      <a:pt x="14" y="5443"/>
                    </a:cubicBezTo>
                    <a:cubicBezTo>
                      <a:pt x="18" y="5443"/>
                      <a:pt x="22" y="5447"/>
                      <a:pt x="22" y="5451"/>
                    </a:cubicBezTo>
                    <a:cubicBezTo>
                      <a:pt x="22" y="5456"/>
                      <a:pt x="18" y="5459"/>
                      <a:pt x="14" y="5459"/>
                    </a:cubicBezTo>
                    <a:cubicBezTo>
                      <a:pt x="9" y="5459"/>
                      <a:pt x="6" y="5456"/>
                      <a:pt x="6" y="5451"/>
                    </a:cubicBezTo>
                    <a:close/>
                    <a:moveTo>
                      <a:pt x="6" y="5419"/>
                    </a:moveTo>
                    <a:lnTo>
                      <a:pt x="6" y="5419"/>
                    </a:lnTo>
                    <a:cubicBezTo>
                      <a:pt x="6" y="5415"/>
                      <a:pt x="9" y="5411"/>
                      <a:pt x="14" y="5411"/>
                    </a:cubicBezTo>
                    <a:cubicBezTo>
                      <a:pt x="18" y="5411"/>
                      <a:pt x="22" y="5415"/>
                      <a:pt x="22" y="5419"/>
                    </a:cubicBezTo>
                    <a:cubicBezTo>
                      <a:pt x="22" y="5424"/>
                      <a:pt x="18" y="5427"/>
                      <a:pt x="14" y="5427"/>
                    </a:cubicBezTo>
                    <a:cubicBezTo>
                      <a:pt x="9" y="5427"/>
                      <a:pt x="6" y="5424"/>
                      <a:pt x="6" y="5419"/>
                    </a:cubicBezTo>
                    <a:close/>
                    <a:moveTo>
                      <a:pt x="6" y="5387"/>
                    </a:moveTo>
                    <a:lnTo>
                      <a:pt x="6" y="5387"/>
                    </a:lnTo>
                    <a:cubicBezTo>
                      <a:pt x="6" y="5383"/>
                      <a:pt x="9" y="5379"/>
                      <a:pt x="14" y="5379"/>
                    </a:cubicBezTo>
                    <a:cubicBezTo>
                      <a:pt x="18" y="5379"/>
                      <a:pt x="22" y="5383"/>
                      <a:pt x="22" y="5387"/>
                    </a:cubicBezTo>
                    <a:cubicBezTo>
                      <a:pt x="22" y="5392"/>
                      <a:pt x="18" y="5395"/>
                      <a:pt x="14" y="5395"/>
                    </a:cubicBezTo>
                    <a:cubicBezTo>
                      <a:pt x="9" y="5395"/>
                      <a:pt x="6" y="5392"/>
                      <a:pt x="6" y="5387"/>
                    </a:cubicBezTo>
                    <a:close/>
                    <a:moveTo>
                      <a:pt x="6" y="5355"/>
                    </a:moveTo>
                    <a:lnTo>
                      <a:pt x="6" y="5355"/>
                    </a:lnTo>
                    <a:cubicBezTo>
                      <a:pt x="6" y="5351"/>
                      <a:pt x="9" y="5347"/>
                      <a:pt x="14" y="5347"/>
                    </a:cubicBezTo>
                    <a:cubicBezTo>
                      <a:pt x="18" y="5347"/>
                      <a:pt x="22" y="5351"/>
                      <a:pt x="22" y="5355"/>
                    </a:cubicBezTo>
                    <a:cubicBezTo>
                      <a:pt x="22" y="5360"/>
                      <a:pt x="18" y="5363"/>
                      <a:pt x="14" y="5363"/>
                    </a:cubicBezTo>
                    <a:cubicBezTo>
                      <a:pt x="9" y="5363"/>
                      <a:pt x="6" y="5360"/>
                      <a:pt x="6" y="5355"/>
                    </a:cubicBezTo>
                    <a:close/>
                    <a:moveTo>
                      <a:pt x="6" y="5323"/>
                    </a:moveTo>
                    <a:lnTo>
                      <a:pt x="6" y="5323"/>
                    </a:lnTo>
                    <a:cubicBezTo>
                      <a:pt x="6" y="5319"/>
                      <a:pt x="9" y="5315"/>
                      <a:pt x="14" y="5315"/>
                    </a:cubicBezTo>
                    <a:cubicBezTo>
                      <a:pt x="18" y="5315"/>
                      <a:pt x="22" y="5319"/>
                      <a:pt x="22" y="5323"/>
                    </a:cubicBezTo>
                    <a:cubicBezTo>
                      <a:pt x="22" y="5328"/>
                      <a:pt x="18" y="5331"/>
                      <a:pt x="14" y="5331"/>
                    </a:cubicBezTo>
                    <a:cubicBezTo>
                      <a:pt x="9" y="5331"/>
                      <a:pt x="6" y="5328"/>
                      <a:pt x="6" y="5323"/>
                    </a:cubicBezTo>
                    <a:close/>
                    <a:moveTo>
                      <a:pt x="6" y="5291"/>
                    </a:moveTo>
                    <a:lnTo>
                      <a:pt x="6" y="5291"/>
                    </a:lnTo>
                    <a:cubicBezTo>
                      <a:pt x="6" y="5287"/>
                      <a:pt x="9" y="5283"/>
                      <a:pt x="14" y="5283"/>
                    </a:cubicBezTo>
                    <a:cubicBezTo>
                      <a:pt x="18" y="5283"/>
                      <a:pt x="22" y="5287"/>
                      <a:pt x="22" y="5291"/>
                    </a:cubicBezTo>
                    <a:cubicBezTo>
                      <a:pt x="22" y="5296"/>
                      <a:pt x="18" y="5299"/>
                      <a:pt x="14" y="5299"/>
                    </a:cubicBezTo>
                    <a:cubicBezTo>
                      <a:pt x="9" y="5299"/>
                      <a:pt x="6" y="5296"/>
                      <a:pt x="6" y="5291"/>
                    </a:cubicBezTo>
                    <a:close/>
                    <a:moveTo>
                      <a:pt x="6" y="5259"/>
                    </a:moveTo>
                    <a:lnTo>
                      <a:pt x="6" y="5259"/>
                    </a:lnTo>
                    <a:cubicBezTo>
                      <a:pt x="6" y="5255"/>
                      <a:pt x="9" y="5251"/>
                      <a:pt x="14" y="5251"/>
                    </a:cubicBezTo>
                    <a:cubicBezTo>
                      <a:pt x="18" y="5251"/>
                      <a:pt x="22" y="5255"/>
                      <a:pt x="22" y="5259"/>
                    </a:cubicBezTo>
                    <a:cubicBezTo>
                      <a:pt x="22" y="5264"/>
                      <a:pt x="18" y="5267"/>
                      <a:pt x="14" y="5267"/>
                    </a:cubicBezTo>
                    <a:cubicBezTo>
                      <a:pt x="9" y="5267"/>
                      <a:pt x="6" y="5264"/>
                      <a:pt x="6" y="5259"/>
                    </a:cubicBezTo>
                    <a:close/>
                    <a:moveTo>
                      <a:pt x="6" y="5227"/>
                    </a:moveTo>
                    <a:lnTo>
                      <a:pt x="6" y="5227"/>
                    </a:lnTo>
                    <a:cubicBezTo>
                      <a:pt x="6" y="5223"/>
                      <a:pt x="9" y="5219"/>
                      <a:pt x="14" y="5219"/>
                    </a:cubicBezTo>
                    <a:cubicBezTo>
                      <a:pt x="18" y="5219"/>
                      <a:pt x="22" y="5223"/>
                      <a:pt x="22" y="5227"/>
                    </a:cubicBezTo>
                    <a:cubicBezTo>
                      <a:pt x="22" y="5232"/>
                      <a:pt x="18" y="5235"/>
                      <a:pt x="14" y="5235"/>
                    </a:cubicBezTo>
                    <a:cubicBezTo>
                      <a:pt x="9" y="5235"/>
                      <a:pt x="6" y="5232"/>
                      <a:pt x="6" y="5227"/>
                    </a:cubicBezTo>
                    <a:close/>
                    <a:moveTo>
                      <a:pt x="6" y="5195"/>
                    </a:moveTo>
                    <a:lnTo>
                      <a:pt x="6" y="5195"/>
                    </a:lnTo>
                    <a:cubicBezTo>
                      <a:pt x="6" y="5191"/>
                      <a:pt x="9" y="5187"/>
                      <a:pt x="14" y="5187"/>
                    </a:cubicBezTo>
                    <a:cubicBezTo>
                      <a:pt x="18" y="5187"/>
                      <a:pt x="22" y="5191"/>
                      <a:pt x="22" y="5195"/>
                    </a:cubicBezTo>
                    <a:cubicBezTo>
                      <a:pt x="22" y="5200"/>
                      <a:pt x="18" y="5203"/>
                      <a:pt x="14" y="5203"/>
                    </a:cubicBezTo>
                    <a:cubicBezTo>
                      <a:pt x="9" y="5203"/>
                      <a:pt x="6" y="5200"/>
                      <a:pt x="6" y="5195"/>
                    </a:cubicBezTo>
                    <a:close/>
                    <a:moveTo>
                      <a:pt x="6" y="5163"/>
                    </a:moveTo>
                    <a:lnTo>
                      <a:pt x="6" y="5163"/>
                    </a:lnTo>
                    <a:cubicBezTo>
                      <a:pt x="6" y="5159"/>
                      <a:pt x="9" y="5155"/>
                      <a:pt x="14" y="5155"/>
                    </a:cubicBezTo>
                    <a:cubicBezTo>
                      <a:pt x="18" y="5155"/>
                      <a:pt x="22" y="5159"/>
                      <a:pt x="22" y="5163"/>
                    </a:cubicBezTo>
                    <a:cubicBezTo>
                      <a:pt x="22" y="5167"/>
                      <a:pt x="18" y="5171"/>
                      <a:pt x="14" y="5171"/>
                    </a:cubicBezTo>
                    <a:cubicBezTo>
                      <a:pt x="9" y="5171"/>
                      <a:pt x="6" y="5167"/>
                      <a:pt x="6" y="5163"/>
                    </a:cubicBezTo>
                    <a:close/>
                    <a:moveTo>
                      <a:pt x="6" y="5131"/>
                    </a:moveTo>
                    <a:lnTo>
                      <a:pt x="6" y="5131"/>
                    </a:lnTo>
                    <a:cubicBezTo>
                      <a:pt x="6" y="5127"/>
                      <a:pt x="9" y="5123"/>
                      <a:pt x="14" y="5123"/>
                    </a:cubicBezTo>
                    <a:cubicBezTo>
                      <a:pt x="18" y="5123"/>
                      <a:pt x="22" y="5127"/>
                      <a:pt x="22" y="5131"/>
                    </a:cubicBezTo>
                    <a:cubicBezTo>
                      <a:pt x="22" y="5135"/>
                      <a:pt x="18" y="5139"/>
                      <a:pt x="14" y="5139"/>
                    </a:cubicBezTo>
                    <a:cubicBezTo>
                      <a:pt x="9" y="5139"/>
                      <a:pt x="6" y="5135"/>
                      <a:pt x="6" y="5131"/>
                    </a:cubicBezTo>
                    <a:close/>
                    <a:moveTo>
                      <a:pt x="6" y="5099"/>
                    </a:moveTo>
                    <a:lnTo>
                      <a:pt x="6" y="5099"/>
                    </a:lnTo>
                    <a:cubicBezTo>
                      <a:pt x="6" y="5095"/>
                      <a:pt x="9" y="5091"/>
                      <a:pt x="14" y="5091"/>
                    </a:cubicBezTo>
                    <a:cubicBezTo>
                      <a:pt x="18" y="5091"/>
                      <a:pt x="22" y="5095"/>
                      <a:pt x="22" y="5099"/>
                    </a:cubicBezTo>
                    <a:cubicBezTo>
                      <a:pt x="22" y="5103"/>
                      <a:pt x="18" y="5107"/>
                      <a:pt x="14" y="5107"/>
                    </a:cubicBezTo>
                    <a:cubicBezTo>
                      <a:pt x="9" y="5107"/>
                      <a:pt x="6" y="5103"/>
                      <a:pt x="6" y="5099"/>
                    </a:cubicBezTo>
                    <a:close/>
                    <a:moveTo>
                      <a:pt x="6" y="5067"/>
                    </a:moveTo>
                    <a:lnTo>
                      <a:pt x="6" y="5067"/>
                    </a:lnTo>
                    <a:cubicBezTo>
                      <a:pt x="6" y="5063"/>
                      <a:pt x="9" y="5059"/>
                      <a:pt x="14" y="5059"/>
                    </a:cubicBezTo>
                    <a:cubicBezTo>
                      <a:pt x="18" y="5059"/>
                      <a:pt x="22" y="5063"/>
                      <a:pt x="22" y="5067"/>
                    </a:cubicBezTo>
                    <a:cubicBezTo>
                      <a:pt x="22" y="5071"/>
                      <a:pt x="18" y="5075"/>
                      <a:pt x="14" y="5075"/>
                    </a:cubicBezTo>
                    <a:cubicBezTo>
                      <a:pt x="9" y="5075"/>
                      <a:pt x="6" y="5071"/>
                      <a:pt x="6" y="5067"/>
                    </a:cubicBezTo>
                    <a:close/>
                    <a:moveTo>
                      <a:pt x="6" y="5035"/>
                    </a:moveTo>
                    <a:lnTo>
                      <a:pt x="6" y="5035"/>
                    </a:lnTo>
                    <a:cubicBezTo>
                      <a:pt x="6" y="5031"/>
                      <a:pt x="9" y="5027"/>
                      <a:pt x="14" y="5027"/>
                    </a:cubicBezTo>
                    <a:cubicBezTo>
                      <a:pt x="18" y="5027"/>
                      <a:pt x="22" y="5031"/>
                      <a:pt x="22" y="5035"/>
                    </a:cubicBezTo>
                    <a:cubicBezTo>
                      <a:pt x="22" y="5039"/>
                      <a:pt x="18" y="5043"/>
                      <a:pt x="14" y="5043"/>
                    </a:cubicBezTo>
                    <a:cubicBezTo>
                      <a:pt x="9" y="5043"/>
                      <a:pt x="6" y="5039"/>
                      <a:pt x="6" y="5035"/>
                    </a:cubicBezTo>
                    <a:close/>
                    <a:moveTo>
                      <a:pt x="6" y="5003"/>
                    </a:moveTo>
                    <a:lnTo>
                      <a:pt x="6" y="5003"/>
                    </a:lnTo>
                    <a:cubicBezTo>
                      <a:pt x="6" y="4999"/>
                      <a:pt x="9" y="4995"/>
                      <a:pt x="14" y="4995"/>
                    </a:cubicBezTo>
                    <a:cubicBezTo>
                      <a:pt x="18" y="4995"/>
                      <a:pt x="22" y="4999"/>
                      <a:pt x="22" y="5003"/>
                    </a:cubicBezTo>
                    <a:cubicBezTo>
                      <a:pt x="22" y="5007"/>
                      <a:pt x="18" y="5011"/>
                      <a:pt x="14" y="5011"/>
                    </a:cubicBezTo>
                    <a:cubicBezTo>
                      <a:pt x="9" y="5011"/>
                      <a:pt x="6" y="5007"/>
                      <a:pt x="6" y="5003"/>
                    </a:cubicBezTo>
                    <a:close/>
                    <a:moveTo>
                      <a:pt x="6" y="4971"/>
                    </a:moveTo>
                    <a:lnTo>
                      <a:pt x="6" y="4971"/>
                    </a:lnTo>
                    <a:cubicBezTo>
                      <a:pt x="6" y="4967"/>
                      <a:pt x="10" y="4963"/>
                      <a:pt x="14" y="4963"/>
                    </a:cubicBezTo>
                    <a:cubicBezTo>
                      <a:pt x="18" y="4963"/>
                      <a:pt x="22" y="4967"/>
                      <a:pt x="22" y="4971"/>
                    </a:cubicBezTo>
                    <a:cubicBezTo>
                      <a:pt x="22" y="4975"/>
                      <a:pt x="18" y="4979"/>
                      <a:pt x="14" y="4979"/>
                    </a:cubicBezTo>
                    <a:cubicBezTo>
                      <a:pt x="10" y="4979"/>
                      <a:pt x="6" y="4975"/>
                      <a:pt x="6" y="4971"/>
                    </a:cubicBezTo>
                    <a:close/>
                    <a:moveTo>
                      <a:pt x="6" y="4939"/>
                    </a:moveTo>
                    <a:lnTo>
                      <a:pt x="6" y="4939"/>
                    </a:lnTo>
                    <a:cubicBezTo>
                      <a:pt x="6" y="4935"/>
                      <a:pt x="10" y="4931"/>
                      <a:pt x="14" y="4931"/>
                    </a:cubicBezTo>
                    <a:cubicBezTo>
                      <a:pt x="18" y="4931"/>
                      <a:pt x="22" y="4935"/>
                      <a:pt x="22" y="4939"/>
                    </a:cubicBezTo>
                    <a:cubicBezTo>
                      <a:pt x="22" y="4943"/>
                      <a:pt x="18" y="4947"/>
                      <a:pt x="14" y="4947"/>
                    </a:cubicBezTo>
                    <a:cubicBezTo>
                      <a:pt x="10" y="4947"/>
                      <a:pt x="6" y="4943"/>
                      <a:pt x="6" y="4939"/>
                    </a:cubicBezTo>
                    <a:close/>
                    <a:moveTo>
                      <a:pt x="6" y="4907"/>
                    </a:moveTo>
                    <a:lnTo>
                      <a:pt x="6" y="4907"/>
                    </a:lnTo>
                    <a:cubicBezTo>
                      <a:pt x="6" y="4903"/>
                      <a:pt x="10" y="4899"/>
                      <a:pt x="14" y="4899"/>
                    </a:cubicBezTo>
                    <a:cubicBezTo>
                      <a:pt x="18" y="4899"/>
                      <a:pt x="22" y="4903"/>
                      <a:pt x="22" y="4907"/>
                    </a:cubicBezTo>
                    <a:cubicBezTo>
                      <a:pt x="22" y="4911"/>
                      <a:pt x="18" y="4915"/>
                      <a:pt x="14" y="4915"/>
                    </a:cubicBezTo>
                    <a:cubicBezTo>
                      <a:pt x="10" y="4915"/>
                      <a:pt x="6" y="4911"/>
                      <a:pt x="6" y="4907"/>
                    </a:cubicBezTo>
                    <a:close/>
                    <a:moveTo>
                      <a:pt x="6" y="4875"/>
                    </a:moveTo>
                    <a:lnTo>
                      <a:pt x="6" y="4875"/>
                    </a:lnTo>
                    <a:cubicBezTo>
                      <a:pt x="6" y="4870"/>
                      <a:pt x="10" y="4867"/>
                      <a:pt x="14" y="4867"/>
                    </a:cubicBezTo>
                    <a:cubicBezTo>
                      <a:pt x="18" y="4867"/>
                      <a:pt x="22" y="4870"/>
                      <a:pt x="22" y="4875"/>
                    </a:cubicBezTo>
                    <a:cubicBezTo>
                      <a:pt x="22" y="4879"/>
                      <a:pt x="18" y="4883"/>
                      <a:pt x="14" y="4883"/>
                    </a:cubicBezTo>
                    <a:cubicBezTo>
                      <a:pt x="10" y="4883"/>
                      <a:pt x="6" y="4879"/>
                      <a:pt x="6" y="4875"/>
                    </a:cubicBezTo>
                    <a:close/>
                    <a:moveTo>
                      <a:pt x="6" y="4843"/>
                    </a:moveTo>
                    <a:lnTo>
                      <a:pt x="6" y="4843"/>
                    </a:lnTo>
                    <a:cubicBezTo>
                      <a:pt x="6" y="4838"/>
                      <a:pt x="10" y="4835"/>
                      <a:pt x="14" y="4835"/>
                    </a:cubicBezTo>
                    <a:cubicBezTo>
                      <a:pt x="18" y="4835"/>
                      <a:pt x="22" y="4838"/>
                      <a:pt x="22" y="4843"/>
                    </a:cubicBezTo>
                    <a:cubicBezTo>
                      <a:pt x="22" y="4847"/>
                      <a:pt x="18" y="4851"/>
                      <a:pt x="14" y="4851"/>
                    </a:cubicBezTo>
                    <a:cubicBezTo>
                      <a:pt x="10" y="4851"/>
                      <a:pt x="6" y="4847"/>
                      <a:pt x="6" y="4843"/>
                    </a:cubicBezTo>
                    <a:close/>
                    <a:moveTo>
                      <a:pt x="6" y="4811"/>
                    </a:moveTo>
                    <a:lnTo>
                      <a:pt x="6" y="4811"/>
                    </a:lnTo>
                    <a:cubicBezTo>
                      <a:pt x="6" y="4806"/>
                      <a:pt x="10" y="4803"/>
                      <a:pt x="14" y="4803"/>
                    </a:cubicBezTo>
                    <a:cubicBezTo>
                      <a:pt x="18" y="4803"/>
                      <a:pt x="22" y="4806"/>
                      <a:pt x="22" y="4811"/>
                    </a:cubicBezTo>
                    <a:cubicBezTo>
                      <a:pt x="22" y="4815"/>
                      <a:pt x="18" y="4819"/>
                      <a:pt x="14" y="4819"/>
                    </a:cubicBezTo>
                    <a:cubicBezTo>
                      <a:pt x="10" y="4819"/>
                      <a:pt x="6" y="4815"/>
                      <a:pt x="6" y="4811"/>
                    </a:cubicBezTo>
                    <a:close/>
                    <a:moveTo>
                      <a:pt x="6" y="4779"/>
                    </a:moveTo>
                    <a:lnTo>
                      <a:pt x="6" y="4779"/>
                    </a:lnTo>
                    <a:cubicBezTo>
                      <a:pt x="6" y="4774"/>
                      <a:pt x="10" y="4771"/>
                      <a:pt x="14" y="4771"/>
                    </a:cubicBezTo>
                    <a:cubicBezTo>
                      <a:pt x="18" y="4771"/>
                      <a:pt x="22" y="4774"/>
                      <a:pt x="22" y="4779"/>
                    </a:cubicBezTo>
                    <a:cubicBezTo>
                      <a:pt x="22" y="4783"/>
                      <a:pt x="18" y="4787"/>
                      <a:pt x="14" y="4787"/>
                    </a:cubicBezTo>
                    <a:cubicBezTo>
                      <a:pt x="10" y="4787"/>
                      <a:pt x="6" y="4783"/>
                      <a:pt x="6" y="4779"/>
                    </a:cubicBezTo>
                    <a:close/>
                    <a:moveTo>
                      <a:pt x="6" y="4747"/>
                    </a:moveTo>
                    <a:lnTo>
                      <a:pt x="6" y="4747"/>
                    </a:lnTo>
                    <a:cubicBezTo>
                      <a:pt x="6" y="4742"/>
                      <a:pt x="10" y="4739"/>
                      <a:pt x="14" y="4739"/>
                    </a:cubicBezTo>
                    <a:cubicBezTo>
                      <a:pt x="18" y="4739"/>
                      <a:pt x="22" y="4742"/>
                      <a:pt x="22" y="4747"/>
                    </a:cubicBezTo>
                    <a:cubicBezTo>
                      <a:pt x="22" y="4751"/>
                      <a:pt x="18" y="4755"/>
                      <a:pt x="14" y="4755"/>
                    </a:cubicBezTo>
                    <a:cubicBezTo>
                      <a:pt x="10" y="4755"/>
                      <a:pt x="6" y="4751"/>
                      <a:pt x="6" y="4747"/>
                    </a:cubicBezTo>
                    <a:close/>
                    <a:moveTo>
                      <a:pt x="6" y="4715"/>
                    </a:moveTo>
                    <a:lnTo>
                      <a:pt x="6" y="4715"/>
                    </a:lnTo>
                    <a:cubicBezTo>
                      <a:pt x="6" y="4710"/>
                      <a:pt x="10" y="4707"/>
                      <a:pt x="14" y="4707"/>
                    </a:cubicBezTo>
                    <a:cubicBezTo>
                      <a:pt x="18" y="4707"/>
                      <a:pt x="22" y="4710"/>
                      <a:pt x="22" y="4715"/>
                    </a:cubicBezTo>
                    <a:cubicBezTo>
                      <a:pt x="22" y="4719"/>
                      <a:pt x="18" y="4723"/>
                      <a:pt x="14" y="4723"/>
                    </a:cubicBezTo>
                    <a:cubicBezTo>
                      <a:pt x="10" y="4723"/>
                      <a:pt x="6" y="4719"/>
                      <a:pt x="6" y="4715"/>
                    </a:cubicBezTo>
                    <a:close/>
                    <a:moveTo>
                      <a:pt x="6" y="4683"/>
                    </a:moveTo>
                    <a:lnTo>
                      <a:pt x="6" y="4683"/>
                    </a:lnTo>
                    <a:cubicBezTo>
                      <a:pt x="6" y="4678"/>
                      <a:pt x="10" y="4675"/>
                      <a:pt x="14" y="4675"/>
                    </a:cubicBezTo>
                    <a:cubicBezTo>
                      <a:pt x="18" y="4675"/>
                      <a:pt x="22" y="4678"/>
                      <a:pt x="22" y="4683"/>
                    </a:cubicBezTo>
                    <a:cubicBezTo>
                      <a:pt x="22" y="4687"/>
                      <a:pt x="18" y="4691"/>
                      <a:pt x="14" y="4691"/>
                    </a:cubicBezTo>
                    <a:cubicBezTo>
                      <a:pt x="10" y="4691"/>
                      <a:pt x="6" y="4687"/>
                      <a:pt x="6" y="4683"/>
                    </a:cubicBezTo>
                    <a:close/>
                    <a:moveTo>
                      <a:pt x="6" y="4651"/>
                    </a:moveTo>
                    <a:lnTo>
                      <a:pt x="6" y="4651"/>
                    </a:lnTo>
                    <a:cubicBezTo>
                      <a:pt x="6" y="4646"/>
                      <a:pt x="10" y="4643"/>
                      <a:pt x="14" y="4643"/>
                    </a:cubicBezTo>
                    <a:cubicBezTo>
                      <a:pt x="18" y="4643"/>
                      <a:pt x="22" y="4646"/>
                      <a:pt x="22" y="4651"/>
                    </a:cubicBezTo>
                    <a:cubicBezTo>
                      <a:pt x="22" y="4655"/>
                      <a:pt x="18" y="4659"/>
                      <a:pt x="14" y="4659"/>
                    </a:cubicBezTo>
                    <a:cubicBezTo>
                      <a:pt x="10" y="4659"/>
                      <a:pt x="6" y="4655"/>
                      <a:pt x="6" y="4651"/>
                    </a:cubicBezTo>
                    <a:close/>
                    <a:moveTo>
                      <a:pt x="6" y="4619"/>
                    </a:moveTo>
                    <a:lnTo>
                      <a:pt x="6" y="4619"/>
                    </a:lnTo>
                    <a:cubicBezTo>
                      <a:pt x="6" y="4614"/>
                      <a:pt x="10" y="4611"/>
                      <a:pt x="14" y="4611"/>
                    </a:cubicBezTo>
                    <a:cubicBezTo>
                      <a:pt x="18" y="4611"/>
                      <a:pt x="22" y="4614"/>
                      <a:pt x="22" y="4619"/>
                    </a:cubicBezTo>
                    <a:cubicBezTo>
                      <a:pt x="22" y="4623"/>
                      <a:pt x="18" y="4627"/>
                      <a:pt x="14" y="4627"/>
                    </a:cubicBezTo>
                    <a:cubicBezTo>
                      <a:pt x="10" y="4627"/>
                      <a:pt x="6" y="4623"/>
                      <a:pt x="6" y="4619"/>
                    </a:cubicBezTo>
                    <a:close/>
                    <a:moveTo>
                      <a:pt x="6" y="4587"/>
                    </a:moveTo>
                    <a:lnTo>
                      <a:pt x="6" y="4587"/>
                    </a:lnTo>
                    <a:cubicBezTo>
                      <a:pt x="6" y="4582"/>
                      <a:pt x="10" y="4579"/>
                      <a:pt x="14" y="4579"/>
                    </a:cubicBezTo>
                    <a:cubicBezTo>
                      <a:pt x="18" y="4579"/>
                      <a:pt x="22" y="4582"/>
                      <a:pt x="22" y="4587"/>
                    </a:cubicBezTo>
                    <a:cubicBezTo>
                      <a:pt x="22" y="4591"/>
                      <a:pt x="18" y="4595"/>
                      <a:pt x="14" y="4595"/>
                    </a:cubicBezTo>
                    <a:cubicBezTo>
                      <a:pt x="10" y="4595"/>
                      <a:pt x="6" y="4591"/>
                      <a:pt x="6" y="4587"/>
                    </a:cubicBezTo>
                    <a:close/>
                    <a:moveTo>
                      <a:pt x="6" y="4555"/>
                    </a:moveTo>
                    <a:lnTo>
                      <a:pt x="6" y="4555"/>
                    </a:lnTo>
                    <a:cubicBezTo>
                      <a:pt x="6" y="4550"/>
                      <a:pt x="10" y="4547"/>
                      <a:pt x="14" y="4547"/>
                    </a:cubicBezTo>
                    <a:cubicBezTo>
                      <a:pt x="18" y="4547"/>
                      <a:pt x="22" y="4550"/>
                      <a:pt x="22" y="4555"/>
                    </a:cubicBezTo>
                    <a:cubicBezTo>
                      <a:pt x="22" y="4559"/>
                      <a:pt x="18" y="4563"/>
                      <a:pt x="14" y="4563"/>
                    </a:cubicBezTo>
                    <a:cubicBezTo>
                      <a:pt x="10" y="4563"/>
                      <a:pt x="6" y="4559"/>
                      <a:pt x="6" y="4555"/>
                    </a:cubicBezTo>
                    <a:close/>
                    <a:moveTo>
                      <a:pt x="6" y="4523"/>
                    </a:moveTo>
                    <a:lnTo>
                      <a:pt x="6" y="4523"/>
                    </a:lnTo>
                    <a:cubicBezTo>
                      <a:pt x="6" y="4518"/>
                      <a:pt x="10" y="4515"/>
                      <a:pt x="14" y="4515"/>
                    </a:cubicBezTo>
                    <a:cubicBezTo>
                      <a:pt x="18" y="4515"/>
                      <a:pt x="22" y="4518"/>
                      <a:pt x="22" y="4523"/>
                    </a:cubicBezTo>
                    <a:cubicBezTo>
                      <a:pt x="22" y="4527"/>
                      <a:pt x="18" y="4531"/>
                      <a:pt x="14" y="4531"/>
                    </a:cubicBezTo>
                    <a:cubicBezTo>
                      <a:pt x="10" y="4531"/>
                      <a:pt x="6" y="4527"/>
                      <a:pt x="6" y="4523"/>
                    </a:cubicBezTo>
                    <a:close/>
                    <a:moveTo>
                      <a:pt x="6" y="4491"/>
                    </a:moveTo>
                    <a:lnTo>
                      <a:pt x="6" y="4491"/>
                    </a:lnTo>
                    <a:cubicBezTo>
                      <a:pt x="6" y="4486"/>
                      <a:pt x="10" y="4483"/>
                      <a:pt x="14" y="4483"/>
                    </a:cubicBezTo>
                    <a:cubicBezTo>
                      <a:pt x="18" y="4483"/>
                      <a:pt x="22" y="4486"/>
                      <a:pt x="22" y="4491"/>
                    </a:cubicBezTo>
                    <a:cubicBezTo>
                      <a:pt x="22" y="4495"/>
                      <a:pt x="18" y="4499"/>
                      <a:pt x="14" y="4499"/>
                    </a:cubicBezTo>
                    <a:cubicBezTo>
                      <a:pt x="10" y="4499"/>
                      <a:pt x="6" y="4495"/>
                      <a:pt x="6" y="4491"/>
                    </a:cubicBezTo>
                    <a:close/>
                    <a:moveTo>
                      <a:pt x="6" y="4459"/>
                    </a:moveTo>
                    <a:lnTo>
                      <a:pt x="6" y="4459"/>
                    </a:lnTo>
                    <a:cubicBezTo>
                      <a:pt x="6" y="4454"/>
                      <a:pt x="10" y="4451"/>
                      <a:pt x="14" y="4451"/>
                    </a:cubicBezTo>
                    <a:cubicBezTo>
                      <a:pt x="18" y="4451"/>
                      <a:pt x="22" y="4454"/>
                      <a:pt x="22" y="4459"/>
                    </a:cubicBezTo>
                    <a:cubicBezTo>
                      <a:pt x="22" y="4463"/>
                      <a:pt x="18" y="4467"/>
                      <a:pt x="14" y="4467"/>
                    </a:cubicBezTo>
                    <a:cubicBezTo>
                      <a:pt x="10" y="4467"/>
                      <a:pt x="6" y="4463"/>
                      <a:pt x="6" y="4459"/>
                    </a:cubicBezTo>
                    <a:close/>
                    <a:moveTo>
                      <a:pt x="6" y="4427"/>
                    </a:moveTo>
                    <a:lnTo>
                      <a:pt x="6" y="4427"/>
                    </a:lnTo>
                    <a:cubicBezTo>
                      <a:pt x="6" y="4422"/>
                      <a:pt x="10" y="4419"/>
                      <a:pt x="14" y="4419"/>
                    </a:cubicBezTo>
                    <a:cubicBezTo>
                      <a:pt x="18" y="4419"/>
                      <a:pt x="22" y="4422"/>
                      <a:pt x="22" y="4427"/>
                    </a:cubicBezTo>
                    <a:cubicBezTo>
                      <a:pt x="22" y="4431"/>
                      <a:pt x="18" y="4435"/>
                      <a:pt x="14" y="4435"/>
                    </a:cubicBezTo>
                    <a:cubicBezTo>
                      <a:pt x="10" y="4435"/>
                      <a:pt x="6" y="4431"/>
                      <a:pt x="6" y="4427"/>
                    </a:cubicBezTo>
                    <a:close/>
                    <a:moveTo>
                      <a:pt x="6" y="4395"/>
                    </a:moveTo>
                    <a:lnTo>
                      <a:pt x="6" y="4395"/>
                    </a:lnTo>
                    <a:cubicBezTo>
                      <a:pt x="6" y="4390"/>
                      <a:pt x="10" y="4387"/>
                      <a:pt x="14" y="4387"/>
                    </a:cubicBezTo>
                    <a:cubicBezTo>
                      <a:pt x="18" y="4387"/>
                      <a:pt x="22" y="4390"/>
                      <a:pt x="22" y="4395"/>
                    </a:cubicBezTo>
                    <a:cubicBezTo>
                      <a:pt x="22" y="4399"/>
                      <a:pt x="18" y="4403"/>
                      <a:pt x="14" y="4403"/>
                    </a:cubicBezTo>
                    <a:cubicBezTo>
                      <a:pt x="10" y="4403"/>
                      <a:pt x="6" y="4399"/>
                      <a:pt x="6" y="4395"/>
                    </a:cubicBezTo>
                    <a:close/>
                    <a:moveTo>
                      <a:pt x="6" y="4363"/>
                    </a:moveTo>
                    <a:lnTo>
                      <a:pt x="6" y="4363"/>
                    </a:lnTo>
                    <a:cubicBezTo>
                      <a:pt x="6" y="4358"/>
                      <a:pt x="10" y="4355"/>
                      <a:pt x="14" y="4355"/>
                    </a:cubicBezTo>
                    <a:cubicBezTo>
                      <a:pt x="18" y="4355"/>
                      <a:pt x="22" y="4358"/>
                      <a:pt x="22" y="4363"/>
                    </a:cubicBezTo>
                    <a:cubicBezTo>
                      <a:pt x="22" y="4367"/>
                      <a:pt x="18" y="4371"/>
                      <a:pt x="14" y="4371"/>
                    </a:cubicBezTo>
                    <a:cubicBezTo>
                      <a:pt x="10" y="4371"/>
                      <a:pt x="6" y="4367"/>
                      <a:pt x="6" y="4363"/>
                    </a:cubicBezTo>
                    <a:close/>
                    <a:moveTo>
                      <a:pt x="6" y="4331"/>
                    </a:moveTo>
                    <a:lnTo>
                      <a:pt x="6" y="4331"/>
                    </a:lnTo>
                    <a:cubicBezTo>
                      <a:pt x="6" y="4326"/>
                      <a:pt x="10" y="4323"/>
                      <a:pt x="14" y="4323"/>
                    </a:cubicBezTo>
                    <a:cubicBezTo>
                      <a:pt x="18" y="4323"/>
                      <a:pt x="22" y="4326"/>
                      <a:pt x="22" y="4331"/>
                    </a:cubicBezTo>
                    <a:cubicBezTo>
                      <a:pt x="22" y="4335"/>
                      <a:pt x="18" y="4339"/>
                      <a:pt x="14" y="4339"/>
                    </a:cubicBezTo>
                    <a:cubicBezTo>
                      <a:pt x="10" y="4339"/>
                      <a:pt x="6" y="4335"/>
                      <a:pt x="6" y="4331"/>
                    </a:cubicBezTo>
                    <a:close/>
                    <a:moveTo>
                      <a:pt x="6" y="4299"/>
                    </a:moveTo>
                    <a:lnTo>
                      <a:pt x="6" y="4299"/>
                    </a:lnTo>
                    <a:cubicBezTo>
                      <a:pt x="6" y="4294"/>
                      <a:pt x="10" y="4291"/>
                      <a:pt x="14" y="4291"/>
                    </a:cubicBezTo>
                    <a:cubicBezTo>
                      <a:pt x="19" y="4291"/>
                      <a:pt x="22" y="4294"/>
                      <a:pt x="22" y="4299"/>
                    </a:cubicBezTo>
                    <a:cubicBezTo>
                      <a:pt x="22" y="4303"/>
                      <a:pt x="19" y="4307"/>
                      <a:pt x="14" y="4307"/>
                    </a:cubicBezTo>
                    <a:cubicBezTo>
                      <a:pt x="10" y="4307"/>
                      <a:pt x="6" y="4303"/>
                      <a:pt x="6" y="4299"/>
                    </a:cubicBezTo>
                    <a:close/>
                    <a:moveTo>
                      <a:pt x="6" y="4267"/>
                    </a:moveTo>
                    <a:lnTo>
                      <a:pt x="6" y="4267"/>
                    </a:lnTo>
                    <a:cubicBezTo>
                      <a:pt x="6" y="4262"/>
                      <a:pt x="10" y="4259"/>
                      <a:pt x="14" y="4259"/>
                    </a:cubicBezTo>
                    <a:cubicBezTo>
                      <a:pt x="19" y="4259"/>
                      <a:pt x="22" y="4262"/>
                      <a:pt x="22" y="4267"/>
                    </a:cubicBezTo>
                    <a:cubicBezTo>
                      <a:pt x="22" y="4271"/>
                      <a:pt x="19" y="4275"/>
                      <a:pt x="14" y="4275"/>
                    </a:cubicBezTo>
                    <a:cubicBezTo>
                      <a:pt x="10" y="4275"/>
                      <a:pt x="6" y="4271"/>
                      <a:pt x="6" y="4267"/>
                    </a:cubicBezTo>
                    <a:close/>
                    <a:moveTo>
                      <a:pt x="6" y="4235"/>
                    </a:moveTo>
                    <a:lnTo>
                      <a:pt x="6" y="4235"/>
                    </a:lnTo>
                    <a:cubicBezTo>
                      <a:pt x="6" y="4230"/>
                      <a:pt x="10" y="4227"/>
                      <a:pt x="14" y="4227"/>
                    </a:cubicBezTo>
                    <a:cubicBezTo>
                      <a:pt x="19" y="4227"/>
                      <a:pt x="22" y="4230"/>
                      <a:pt x="22" y="4235"/>
                    </a:cubicBezTo>
                    <a:cubicBezTo>
                      <a:pt x="22" y="4239"/>
                      <a:pt x="19" y="4243"/>
                      <a:pt x="14" y="4243"/>
                    </a:cubicBezTo>
                    <a:cubicBezTo>
                      <a:pt x="10" y="4243"/>
                      <a:pt x="6" y="4239"/>
                      <a:pt x="6" y="4235"/>
                    </a:cubicBezTo>
                    <a:close/>
                    <a:moveTo>
                      <a:pt x="6" y="4203"/>
                    </a:moveTo>
                    <a:lnTo>
                      <a:pt x="6" y="4203"/>
                    </a:lnTo>
                    <a:cubicBezTo>
                      <a:pt x="6" y="4198"/>
                      <a:pt x="10" y="4195"/>
                      <a:pt x="14" y="4195"/>
                    </a:cubicBezTo>
                    <a:cubicBezTo>
                      <a:pt x="19" y="4195"/>
                      <a:pt x="22" y="4198"/>
                      <a:pt x="22" y="4203"/>
                    </a:cubicBezTo>
                    <a:cubicBezTo>
                      <a:pt x="22" y="4207"/>
                      <a:pt x="19" y="4211"/>
                      <a:pt x="14" y="4211"/>
                    </a:cubicBezTo>
                    <a:cubicBezTo>
                      <a:pt x="10" y="4211"/>
                      <a:pt x="6" y="4207"/>
                      <a:pt x="6" y="4203"/>
                    </a:cubicBezTo>
                    <a:close/>
                    <a:moveTo>
                      <a:pt x="6" y="4171"/>
                    </a:moveTo>
                    <a:lnTo>
                      <a:pt x="6" y="4171"/>
                    </a:lnTo>
                    <a:cubicBezTo>
                      <a:pt x="6" y="4166"/>
                      <a:pt x="10" y="4163"/>
                      <a:pt x="14" y="4163"/>
                    </a:cubicBezTo>
                    <a:cubicBezTo>
                      <a:pt x="19" y="4163"/>
                      <a:pt x="22" y="4166"/>
                      <a:pt x="22" y="4171"/>
                    </a:cubicBezTo>
                    <a:cubicBezTo>
                      <a:pt x="22" y="4175"/>
                      <a:pt x="19" y="4179"/>
                      <a:pt x="14" y="4179"/>
                    </a:cubicBezTo>
                    <a:cubicBezTo>
                      <a:pt x="10" y="4179"/>
                      <a:pt x="6" y="4175"/>
                      <a:pt x="6" y="4171"/>
                    </a:cubicBezTo>
                    <a:close/>
                    <a:moveTo>
                      <a:pt x="6" y="4139"/>
                    </a:moveTo>
                    <a:lnTo>
                      <a:pt x="6" y="4139"/>
                    </a:lnTo>
                    <a:cubicBezTo>
                      <a:pt x="6" y="4134"/>
                      <a:pt x="10" y="4131"/>
                      <a:pt x="14" y="4131"/>
                    </a:cubicBezTo>
                    <a:cubicBezTo>
                      <a:pt x="19" y="4131"/>
                      <a:pt x="22" y="4134"/>
                      <a:pt x="22" y="4139"/>
                    </a:cubicBezTo>
                    <a:cubicBezTo>
                      <a:pt x="22" y="4143"/>
                      <a:pt x="19" y="4147"/>
                      <a:pt x="14" y="4147"/>
                    </a:cubicBezTo>
                    <a:cubicBezTo>
                      <a:pt x="10" y="4147"/>
                      <a:pt x="6" y="4143"/>
                      <a:pt x="6" y="4139"/>
                    </a:cubicBezTo>
                    <a:close/>
                    <a:moveTo>
                      <a:pt x="6" y="4107"/>
                    </a:moveTo>
                    <a:lnTo>
                      <a:pt x="6" y="4107"/>
                    </a:lnTo>
                    <a:cubicBezTo>
                      <a:pt x="6" y="4102"/>
                      <a:pt x="10" y="4099"/>
                      <a:pt x="14" y="4099"/>
                    </a:cubicBezTo>
                    <a:cubicBezTo>
                      <a:pt x="19" y="4099"/>
                      <a:pt x="22" y="4102"/>
                      <a:pt x="22" y="4107"/>
                    </a:cubicBezTo>
                    <a:cubicBezTo>
                      <a:pt x="22" y="4111"/>
                      <a:pt x="19" y="4115"/>
                      <a:pt x="14" y="4115"/>
                    </a:cubicBezTo>
                    <a:cubicBezTo>
                      <a:pt x="10" y="4115"/>
                      <a:pt x="6" y="4111"/>
                      <a:pt x="6" y="4107"/>
                    </a:cubicBezTo>
                    <a:close/>
                    <a:moveTo>
                      <a:pt x="6" y="4075"/>
                    </a:moveTo>
                    <a:lnTo>
                      <a:pt x="6" y="4075"/>
                    </a:lnTo>
                    <a:cubicBezTo>
                      <a:pt x="6" y="4070"/>
                      <a:pt x="10" y="4067"/>
                      <a:pt x="14" y="4067"/>
                    </a:cubicBezTo>
                    <a:cubicBezTo>
                      <a:pt x="19" y="4067"/>
                      <a:pt x="22" y="4070"/>
                      <a:pt x="22" y="4075"/>
                    </a:cubicBezTo>
                    <a:cubicBezTo>
                      <a:pt x="22" y="4079"/>
                      <a:pt x="19" y="4083"/>
                      <a:pt x="14" y="4083"/>
                    </a:cubicBezTo>
                    <a:cubicBezTo>
                      <a:pt x="10" y="4083"/>
                      <a:pt x="6" y="4079"/>
                      <a:pt x="6" y="4075"/>
                    </a:cubicBezTo>
                    <a:close/>
                    <a:moveTo>
                      <a:pt x="6" y="4043"/>
                    </a:moveTo>
                    <a:lnTo>
                      <a:pt x="6" y="4042"/>
                    </a:lnTo>
                    <a:cubicBezTo>
                      <a:pt x="6" y="4038"/>
                      <a:pt x="10" y="4034"/>
                      <a:pt x="14" y="4034"/>
                    </a:cubicBezTo>
                    <a:cubicBezTo>
                      <a:pt x="19" y="4034"/>
                      <a:pt x="22" y="4038"/>
                      <a:pt x="22" y="4042"/>
                    </a:cubicBezTo>
                    <a:lnTo>
                      <a:pt x="22" y="4043"/>
                    </a:lnTo>
                    <a:cubicBezTo>
                      <a:pt x="22" y="4047"/>
                      <a:pt x="19" y="4051"/>
                      <a:pt x="14" y="4051"/>
                    </a:cubicBezTo>
                    <a:cubicBezTo>
                      <a:pt x="10" y="4051"/>
                      <a:pt x="6" y="4047"/>
                      <a:pt x="6" y="4043"/>
                    </a:cubicBezTo>
                    <a:close/>
                    <a:moveTo>
                      <a:pt x="6" y="4010"/>
                    </a:moveTo>
                    <a:lnTo>
                      <a:pt x="6" y="4010"/>
                    </a:lnTo>
                    <a:cubicBezTo>
                      <a:pt x="6" y="4006"/>
                      <a:pt x="10" y="4002"/>
                      <a:pt x="14" y="4002"/>
                    </a:cubicBezTo>
                    <a:cubicBezTo>
                      <a:pt x="19" y="4002"/>
                      <a:pt x="22" y="4006"/>
                      <a:pt x="22" y="4010"/>
                    </a:cubicBezTo>
                    <a:cubicBezTo>
                      <a:pt x="22" y="4015"/>
                      <a:pt x="19" y="4018"/>
                      <a:pt x="14" y="4018"/>
                    </a:cubicBezTo>
                    <a:cubicBezTo>
                      <a:pt x="10" y="4018"/>
                      <a:pt x="6" y="4015"/>
                      <a:pt x="6" y="4010"/>
                    </a:cubicBezTo>
                    <a:close/>
                    <a:moveTo>
                      <a:pt x="6" y="3978"/>
                    </a:moveTo>
                    <a:lnTo>
                      <a:pt x="6" y="3978"/>
                    </a:lnTo>
                    <a:cubicBezTo>
                      <a:pt x="6" y="3974"/>
                      <a:pt x="10" y="3970"/>
                      <a:pt x="14" y="3970"/>
                    </a:cubicBezTo>
                    <a:cubicBezTo>
                      <a:pt x="19" y="3970"/>
                      <a:pt x="22" y="3974"/>
                      <a:pt x="22" y="3978"/>
                    </a:cubicBezTo>
                    <a:cubicBezTo>
                      <a:pt x="22" y="3983"/>
                      <a:pt x="19" y="3986"/>
                      <a:pt x="14" y="3986"/>
                    </a:cubicBezTo>
                    <a:cubicBezTo>
                      <a:pt x="10" y="3986"/>
                      <a:pt x="6" y="3983"/>
                      <a:pt x="6" y="3978"/>
                    </a:cubicBezTo>
                    <a:close/>
                    <a:moveTo>
                      <a:pt x="6" y="3946"/>
                    </a:moveTo>
                    <a:lnTo>
                      <a:pt x="6" y="3946"/>
                    </a:lnTo>
                    <a:cubicBezTo>
                      <a:pt x="6" y="3942"/>
                      <a:pt x="10" y="3938"/>
                      <a:pt x="14" y="3938"/>
                    </a:cubicBezTo>
                    <a:cubicBezTo>
                      <a:pt x="19" y="3938"/>
                      <a:pt x="22" y="3942"/>
                      <a:pt x="22" y="3946"/>
                    </a:cubicBezTo>
                    <a:cubicBezTo>
                      <a:pt x="22" y="3951"/>
                      <a:pt x="19" y="3954"/>
                      <a:pt x="14" y="3954"/>
                    </a:cubicBezTo>
                    <a:cubicBezTo>
                      <a:pt x="10" y="3954"/>
                      <a:pt x="6" y="3951"/>
                      <a:pt x="6" y="3946"/>
                    </a:cubicBezTo>
                    <a:close/>
                    <a:moveTo>
                      <a:pt x="6" y="3914"/>
                    </a:moveTo>
                    <a:lnTo>
                      <a:pt x="6" y="3914"/>
                    </a:lnTo>
                    <a:cubicBezTo>
                      <a:pt x="6" y="3910"/>
                      <a:pt x="10" y="3906"/>
                      <a:pt x="14" y="3906"/>
                    </a:cubicBezTo>
                    <a:cubicBezTo>
                      <a:pt x="19" y="3906"/>
                      <a:pt x="22" y="3910"/>
                      <a:pt x="22" y="3914"/>
                    </a:cubicBezTo>
                    <a:cubicBezTo>
                      <a:pt x="22" y="3919"/>
                      <a:pt x="19" y="3922"/>
                      <a:pt x="14" y="3922"/>
                    </a:cubicBezTo>
                    <a:cubicBezTo>
                      <a:pt x="10" y="3922"/>
                      <a:pt x="6" y="3919"/>
                      <a:pt x="6" y="3914"/>
                    </a:cubicBezTo>
                    <a:close/>
                    <a:moveTo>
                      <a:pt x="6" y="3882"/>
                    </a:moveTo>
                    <a:lnTo>
                      <a:pt x="6" y="3882"/>
                    </a:lnTo>
                    <a:cubicBezTo>
                      <a:pt x="6" y="3878"/>
                      <a:pt x="10" y="3874"/>
                      <a:pt x="14" y="3874"/>
                    </a:cubicBezTo>
                    <a:cubicBezTo>
                      <a:pt x="19" y="3874"/>
                      <a:pt x="22" y="3878"/>
                      <a:pt x="22" y="3882"/>
                    </a:cubicBezTo>
                    <a:cubicBezTo>
                      <a:pt x="22" y="3887"/>
                      <a:pt x="19" y="3890"/>
                      <a:pt x="14" y="3890"/>
                    </a:cubicBezTo>
                    <a:cubicBezTo>
                      <a:pt x="10" y="3890"/>
                      <a:pt x="6" y="3887"/>
                      <a:pt x="6" y="3882"/>
                    </a:cubicBezTo>
                    <a:close/>
                    <a:moveTo>
                      <a:pt x="6" y="3850"/>
                    </a:moveTo>
                    <a:lnTo>
                      <a:pt x="6" y="3850"/>
                    </a:lnTo>
                    <a:cubicBezTo>
                      <a:pt x="6" y="3846"/>
                      <a:pt x="10" y="3842"/>
                      <a:pt x="14" y="3842"/>
                    </a:cubicBezTo>
                    <a:cubicBezTo>
                      <a:pt x="19" y="3842"/>
                      <a:pt x="22" y="3846"/>
                      <a:pt x="22" y="3850"/>
                    </a:cubicBezTo>
                    <a:cubicBezTo>
                      <a:pt x="22" y="3855"/>
                      <a:pt x="19" y="3858"/>
                      <a:pt x="14" y="3858"/>
                    </a:cubicBezTo>
                    <a:cubicBezTo>
                      <a:pt x="10" y="3858"/>
                      <a:pt x="6" y="3855"/>
                      <a:pt x="6" y="3850"/>
                    </a:cubicBezTo>
                    <a:close/>
                    <a:moveTo>
                      <a:pt x="6" y="3818"/>
                    </a:moveTo>
                    <a:lnTo>
                      <a:pt x="6" y="3818"/>
                    </a:lnTo>
                    <a:cubicBezTo>
                      <a:pt x="6" y="3814"/>
                      <a:pt x="10" y="3810"/>
                      <a:pt x="14" y="3810"/>
                    </a:cubicBezTo>
                    <a:cubicBezTo>
                      <a:pt x="19" y="3810"/>
                      <a:pt x="22" y="3814"/>
                      <a:pt x="22" y="3818"/>
                    </a:cubicBezTo>
                    <a:cubicBezTo>
                      <a:pt x="22" y="3823"/>
                      <a:pt x="19" y="3826"/>
                      <a:pt x="14" y="3826"/>
                    </a:cubicBezTo>
                    <a:cubicBezTo>
                      <a:pt x="10" y="3826"/>
                      <a:pt x="6" y="3823"/>
                      <a:pt x="6" y="3818"/>
                    </a:cubicBezTo>
                    <a:close/>
                    <a:moveTo>
                      <a:pt x="6" y="3786"/>
                    </a:moveTo>
                    <a:lnTo>
                      <a:pt x="6" y="3786"/>
                    </a:lnTo>
                    <a:cubicBezTo>
                      <a:pt x="6" y="3782"/>
                      <a:pt x="10" y="3778"/>
                      <a:pt x="14" y="3778"/>
                    </a:cubicBezTo>
                    <a:cubicBezTo>
                      <a:pt x="19" y="3778"/>
                      <a:pt x="22" y="3782"/>
                      <a:pt x="22" y="3786"/>
                    </a:cubicBezTo>
                    <a:cubicBezTo>
                      <a:pt x="22" y="3791"/>
                      <a:pt x="19" y="3794"/>
                      <a:pt x="14" y="3794"/>
                    </a:cubicBezTo>
                    <a:cubicBezTo>
                      <a:pt x="10" y="3794"/>
                      <a:pt x="6" y="3791"/>
                      <a:pt x="6" y="3786"/>
                    </a:cubicBezTo>
                    <a:close/>
                    <a:moveTo>
                      <a:pt x="6" y="3754"/>
                    </a:moveTo>
                    <a:lnTo>
                      <a:pt x="6" y="3754"/>
                    </a:lnTo>
                    <a:cubicBezTo>
                      <a:pt x="6" y="3750"/>
                      <a:pt x="10" y="3746"/>
                      <a:pt x="14" y="3746"/>
                    </a:cubicBezTo>
                    <a:cubicBezTo>
                      <a:pt x="19" y="3746"/>
                      <a:pt x="22" y="3750"/>
                      <a:pt x="22" y="3754"/>
                    </a:cubicBezTo>
                    <a:cubicBezTo>
                      <a:pt x="22" y="3759"/>
                      <a:pt x="19" y="3762"/>
                      <a:pt x="14" y="3762"/>
                    </a:cubicBezTo>
                    <a:cubicBezTo>
                      <a:pt x="10" y="3762"/>
                      <a:pt x="6" y="3759"/>
                      <a:pt x="6" y="3754"/>
                    </a:cubicBezTo>
                    <a:close/>
                    <a:moveTo>
                      <a:pt x="6" y="3722"/>
                    </a:moveTo>
                    <a:lnTo>
                      <a:pt x="6" y="3722"/>
                    </a:lnTo>
                    <a:cubicBezTo>
                      <a:pt x="6" y="3718"/>
                      <a:pt x="10" y="3714"/>
                      <a:pt x="14" y="3714"/>
                    </a:cubicBezTo>
                    <a:cubicBezTo>
                      <a:pt x="19" y="3714"/>
                      <a:pt x="22" y="3718"/>
                      <a:pt x="22" y="3722"/>
                    </a:cubicBezTo>
                    <a:cubicBezTo>
                      <a:pt x="22" y="3727"/>
                      <a:pt x="19" y="3730"/>
                      <a:pt x="14" y="3730"/>
                    </a:cubicBezTo>
                    <a:cubicBezTo>
                      <a:pt x="10" y="3730"/>
                      <a:pt x="6" y="3727"/>
                      <a:pt x="6" y="3722"/>
                    </a:cubicBezTo>
                    <a:close/>
                    <a:moveTo>
                      <a:pt x="6" y="3690"/>
                    </a:moveTo>
                    <a:lnTo>
                      <a:pt x="6" y="3690"/>
                    </a:lnTo>
                    <a:cubicBezTo>
                      <a:pt x="6" y="3686"/>
                      <a:pt x="10" y="3682"/>
                      <a:pt x="14" y="3682"/>
                    </a:cubicBezTo>
                    <a:cubicBezTo>
                      <a:pt x="19" y="3682"/>
                      <a:pt x="22" y="3686"/>
                      <a:pt x="22" y="3690"/>
                    </a:cubicBezTo>
                    <a:cubicBezTo>
                      <a:pt x="22" y="3695"/>
                      <a:pt x="19" y="3698"/>
                      <a:pt x="14" y="3698"/>
                    </a:cubicBezTo>
                    <a:cubicBezTo>
                      <a:pt x="10" y="3698"/>
                      <a:pt x="6" y="3695"/>
                      <a:pt x="6" y="3690"/>
                    </a:cubicBezTo>
                    <a:close/>
                    <a:moveTo>
                      <a:pt x="6" y="3658"/>
                    </a:moveTo>
                    <a:lnTo>
                      <a:pt x="6" y="3658"/>
                    </a:lnTo>
                    <a:cubicBezTo>
                      <a:pt x="6" y="3654"/>
                      <a:pt x="10" y="3650"/>
                      <a:pt x="14" y="3650"/>
                    </a:cubicBezTo>
                    <a:cubicBezTo>
                      <a:pt x="19" y="3650"/>
                      <a:pt x="22" y="3654"/>
                      <a:pt x="22" y="3658"/>
                    </a:cubicBezTo>
                    <a:cubicBezTo>
                      <a:pt x="22" y="3663"/>
                      <a:pt x="19" y="3666"/>
                      <a:pt x="14" y="3666"/>
                    </a:cubicBezTo>
                    <a:cubicBezTo>
                      <a:pt x="10" y="3666"/>
                      <a:pt x="6" y="3663"/>
                      <a:pt x="6" y="3658"/>
                    </a:cubicBezTo>
                    <a:close/>
                    <a:moveTo>
                      <a:pt x="6" y="3626"/>
                    </a:moveTo>
                    <a:lnTo>
                      <a:pt x="6" y="3626"/>
                    </a:lnTo>
                    <a:cubicBezTo>
                      <a:pt x="6" y="3622"/>
                      <a:pt x="10" y="3618"/>
                      <a:pt x="14" y="3618"/>
                    </a:cubicBezTo>
                    <a:cubicBezTo>
                      <a:pt x="19" y="3618"/>
                      <a:pt x="22" y="3622"/>
                      <a:pt x="22" y="3626"/>
                    </a:cubicBezTo>
                    <a:cubicBezTo>
                      <a:pt x="22" y="3631"/>
                      <a:pt x="19" y="3634"/>
                      <a:pt x="14" y="3634"/>
                    </a:cubicBezTo>
                    <a:cubicBezTo>
                      <a:pt x="10" y="3634"/>
                      <a:pt x="6" y="3631"/>
                      <a:pt x="6" y="3626"/>
                    </a:cubicBezTo>
                    <a:close/>
                    <a:moveTo>
                      <a:pt x="6" y="3594"/>
                    </a:moveTo>
                    <a:lnTo>
                      <a:pt x="6" y="3594"/>
                    </a:lnTo>
                    <a:cubicBezTo>
                      <a:pt x="6" y="3590"/>
                      <a:pt x="10" y="3586"/>
                      <a:pt x="14" y="3586"/>
                    </a:cubicBezTo>
                    <a:cubicBezTo>
                      <a:pt x="19" y="3586"/>
                      <a:pt x="22" y="3590"/>
                      <a:pt x="22" y="3594"/>
                    </a:cubicBezTo>
                    <a:cubicBezTo>
                      <a:pt x="22" y="3599"/>
                      <a:pt x="19" y="3602"/>
                      <a:pt x="14" y="3602"/>
                    </a:cubicBezTo>
                    <a:cubicBezTo>
                      <a:pt x="10" y="3602"/>
                      <a:pt x="6" y="3599"/>
                      <a:pt x="6" y="3594"/>
                    </a:cubicBezTo>
                    <a:close/>
                    <a:moveTo>
                      <a:pt x="6" y="3562"/>
                    </a:moveTo>
                    <a:lnTo>
                      <a:pt x="6" y="3562"/>
                    </a:lnTo>
                    <a:cubicBezTo>
                      <a:pt x="6" y="3558"/>
                      <a:pt x="10" y="3554"/>
                      <a:pt x="14" y="3554"/>
                    </a:cubicBezTo>
                    <a:cubicBezTo>
                      <a:pt x="19" y="3554"/>
                      <a:pt x="22" y="3558"/>
                      <a:pt x="22" y="3562"/>
                    </a:cubicBezTo>
                    <a:cubicBezTo>
                      <a:pt x="22" y="3567"/>
                      <a:pt x="19" y="3570"/>
                      <a:pt x="14" y="3570"/>
                    </a:cubicBezTo>
                    <a:cubicBezTo>
                      <a:pt x="10" y="3570"/>
                      <a:pt x="6" y="3567"/>
                      <a:pt x="6" y="3562"/>
                    </a:cubicBezTo>
                    <a:close/>
                    <a:moveTo>
                      <a:pt x="6" y="3530"/>
                    </a:moveTo>
                    <a:lnTo>
                      <a:pt x="6" y="3530"/>
                    </a:lnTo>
                    <a:cubicBezTo>
                      <a:pt x="6" y="3526"/>
                      <a:pt x="10" y="3522"/>
                      <a:pt x="14" y="3522"/>
                    </a:cubicBezTo>
                    <a:cubicBezTo>
                      <a:pt x="19" y="3522"/>
                      <a:pt x="22" y="3526"/>
                      <a:pt x="22" y="3530"/>
                    </a:cubicBezTo>
                    <a:cubicBezTo>
                      <a:pt x="22" y="3535"/>
                      <a:pt x="19" y="3538"/>
                      <a:pt x="14" y="3538"/>
                    </a:cubicBezTo>
                    <a:cubicBezTo>
                      <a:pt x="10" y="3538"/>
                      <a:pt x="6" y="3535"/>
                      <a:pt x="6" y="3530"/>
                    </a:cubicBezTo>
                    <a:close/>
                    <a:moveTo>
                      <a:pt x="6" y="3498"/>
                    </a:moveTo>
                    <a:lnTo>
                      <a:pt x="6" y="3498"/>
                    </a:lnTo>
                    <a:cubicBezTo>
                      <a:pt x="6" y="3494"/>
                      <a:pt x="10" y="3490"/>
                      <a:pt x="14" y="3490"/>
                    </a:cubicBezTo>
                    <a:cubicBezTo>
                      <a:pt x="19" y="3490"/>
                      <a:pt x="22" y="3494"/>
                      <a:pt x="22" y="3498"/>
                    </a:cubicBezTo>
                    <a:cubicBezTo>
                      <a:pt x="22" y="3503"/>
                      <a:pt x="19" y="3506"/>
                      <a:pt x="14" y="3506"/>
                    </a:cubicBezTo>
                    <a:cubicBezTo>
                      <a:pt x="10" y="3506"/>
                      <a:pt x="6" y="3503"/>
                      <a:pt x="6" y="3498"/>
                    </a:cubicBezTo>
                    <a:close/>
                    <a:moveTo>
                      <a:pt x="6" y="3466"/>
                    </a:moveTo>
                    <a:lnTo>
                      <a:pt x="6" y="3466"/>
                    </a:lnTo>
                    <a:cubicBezTo>
                      <a:pt x="6" y="3462"/>
                      <a:pt x="10" y="3458"/>
                      <a:pt x="14" y="3458"/>
                    </a:cubicBezTo>
                    <a:cubicBezTo>
                      <a:pt x="19" y="3458"/>
                      <a:pt x="22" y="3462"/>
                      <a:pt x="22" y="3466"/>
                    </a:cubicBezTo>
                    <a:cubicBezTo>
                      <a:pt x="22" y="3471"/>
                      <a:pt x="19" y="3474"/>
                      <a:pt x="14" y="3474"/>
                    </a:cubicBezTo>
                    <a:cubicBezTo>
                      <a:pt x="10" y="3474"/>
                      <a:pt x="6" y="3471"/>
                      <a:pt x="6" y="3466"/>
                    </a:cubicBezTo>
                    <a:close/>
                    <a:moveTo>
                      <a:pt x="6" y="3434"/>
                    </a:moveTo>
                    <a:lnTo>
                      <a:pt x="6" y="3434"/>
                    </a:lnTo>
                    <a:cubicBezTo>
                      <a:pt x="6" y="3430"/>
                      <a:pt x="10" y="3426"/>
                      <a:pt x="14" y="3426"/>
                    </a:cubicBezTo>
                    <a:cubicBezTo>
                      <a:pt x="19" y="3426"/>
                      <a:pt x="22" y="3430"/>
                      <a:pt x="22" y="3434"/>
                    </a:cubicBezTo>
                    <a:cubicBezTo>
                      <a:pt x="22" y="3439"/>
                      <a:pt x="19" y="3442"/>
                      <a:pt x="14" y="3442"/>
                    </a:cubicBezTo>
                    <a:cubicBezTo>
                      <a:pt x="10" y="3442"/>
                      <a:pt x="6" y="3439"/>
                      <a:pt x="6" y="3434"/>
                    </a:cubicBezTo>
                    <a:close/>
                    <a:moveTo>
                      <a:pt x="6" y="3402"/>
                    </a:moveTo>
                    <a:lnTo>
                      <a:pt x="6" y="3402"/>
                    </a:lnTo>
                    <a:cubicBezTo>
                      <a:pt x="6" y="3398"/>
                      <a:pt x="10" y="3394"/>
                      <a:pt x="14" y="3394"/>
                    </a:cubicBezTo>
                    <a:cubicBezTo>
                      <a:pt x="19" y="3394"/>
                      <a:pt x="22" y="3398"/>
                      <a:pt x="22" y="3402"/>
                    </a:cubicBezTo>
                    <a:cubicBezTo>
                      <a:pt x="22" y="3407"/>
                      <a:pt x="19" y="3410"/>
                      <a:pt x="14" y="3410"/>
                    </a:cubicBezTo>
                    <a:cubicBezTo>
                      <a:pt x="10" y="3410"/>
                      <a:pt x="6" y="3407"/>
                      <a:pt x="6" y="3402"/>
                    </a:cubicBezTo>
                    <a:close/>
                    <a:moveTo>
                      <a:pt x="6" y="3370"/>
                    </a:moveTo>
                    <a:lnTo>
                      <a:pt x="6" y="3370"/>
                    </a:lnTo>
                    <a:cubicBezTo>
                      <a:pt x="6" y="3366"/>
                      <a:pt x="10" y="3362"/>
                      <a:pt x="14" y="3362"/>
                    </a:cubicBezTo>
                    <a:cubicBezTo>
                      <a:pt x="19" y="3362"/>
                      <a:pt x="22" y="3366"/>
                      <a:pt x="22" y="3370"/>
                    </a:cubicBezTo>
                    <a:cubicBezTo>
                      <a:pt x="22" y="3375"/>
                      <a:pt x="19" y="3378"/>
                      <a:pt x="14" y="3378"/>
                    </a:cubicBezTo>
                    <a:cubicBezTo>
                      <a:pt x="10" y="3378"/>
                      <a:pt x="6" y="3375"/>
                      <a:pt x="6" y="3370"/>
                    </a:cubicBezTo>
                    <a:close/>
                    <a:moveTo>
                      <a:pt x="6" y="3338"/>
                    </a:moveTo>
                    <a:lnTo>
                      <a:pt x="6" y="3338"/>
                    </a:lnTo>
                    <a:cubicBezTo>
                      <a:pt x="6" y="3334"/>
                      <a:pt x="10" y="3330"/>
                      <a:pt x="14" y="3330"/>
                    </a:cubicBezTo>
                    <a:cubicBezTo>
                      <a:pt x="19" y="3330"/>
                      <a:pt x="22" y="3334"/>
                      <a:pt x="22" y="3338"/>
                    </a:cubicBezTo>
                    <a:cubicBezTo>
                      <a:pt x="22" y="3343"/>
                      <a:pt x="19" y="3346"/>
                      <a:pt x="14" y="3346"/>
                    </a:cubicBezTo>
                    <a:cubicBezTo>
                      <a:pt x="10" y="3346"/>
                      <a:pt x="6" y="3343"/>
                      <a:pt x="6" y="3338"/>
                    </a:cubicBezTo>
                    <a:close/>
                    <a:moveTo>
                      <a:pt x="6" y="3306"/>
                    </a:moveTo>
                    <a:lnTo>
                      <a:pt x="6" y="3306"/>
                    </a:lnTo>
                    <a:cubicBezTo>
                      <a:pt x="6" y="3302"/>
                      <a:pt x="10" y="3298"/>
                      <a:pt x="14" y="3298"/>
                    </a:cubicBezTo>
                    <a:cubicBezTo>
                      <a:pt x="19" y="3298"/>
                      <a:pt x="22" y="3302"/>
                      <a:pt x="22" y="3306"/>
                    </a:cubicBezTo>
                    <a:cubicBezTo>
                      <a:pt x="22" y="3311"/>
                      <a:pt x="19" y="3314"/>
                      <a:pt x="14" y="3314"/>
                    </a:cubicBezTo>
                    <a:cubicBezTo>
                      <a:pt x="10" y="3314"/>
                      <a:pt x="6" y="3311"/>
                      <a:pt x="6" y="3306"/>
                    </a:cubicBezTo>
                    <a:close/>
                    <a:moveTo>
                      <a:pt x="6" y="3274"/>
                    </a:moveTo>
                    <a:lnTo>
                      <a:pt x="6" y="3274"/>
                    </a:lnTo>
                    <a:cubicBezTo>
                      <a:pt x="6" y="3270"/>
                      <a:pt x="10" y="3266"/>
                      <a:pt x="14" y="3266"/>
                    </a:cubicBezTo>
                    <a:cubicBezTo>
                      <a:pt x="19" y="3266"/>
                      <a:pt x="22" y="3270"/>
                      <a:pt x="22" y="3274"/>
                    </a:cubicBezTo>
                    <a:cubicBezTo>
                      <a:pt x="22" y="3279"/>
                      <a:pt x="19" y="3282"/>
                      <a:pt x="14" y="3282"/>
                    </a:cubicBezTo>
                    <a:cubicBezTo>
                      <a:pt x="10" y="3282"/>
                      <a:pt x="6" y="3279"/>
                      <a:pt x="6" y="3274"/>
                    </a:cubicBezTo>
                    <a:close/>
                    <a:moveTo>
                      <a:pt x="6" y="3242"/>
                    </a:moveTo>
                    <a:lnTo>
                      <a:pt x="6" y="3242"/>
                    </a:lnTo>
                    <a:cubicBezTo>
                      <a:pt x="6" y="3238"/>
                      <a:pt x="10" y="3234"/>
                      <a:pt x="14" y="3234"/>
                    </a:cubicBezTo>
                    <a:cubicBezTo>
                      <a:pt x="19" y="3234"/>
                      <a:pt x="22" y="3238"/>
                      <a:pt x="22" y="3242"/>
                    </a:cubicBezTo>
                    <a:cubicBezTo>
                      <a:pt x="22" y="3247"/>
                      <a:pt x="19" y="3250"/>
                      <a:pt x="14" y="3250"/>
                    </a:cubicBezTo>
                    <a:cubicBezTo>
                      <a:pt x="10" y="3250"/>
                      <a:pt x="6" y="3247"/>
                      <a:pt x="6" y="3242"/>
                    </a:cubicBezTo>
                    <a:close/>
                    <a:moveTo>
                      <a:pt x="6" y="3210"/>
                    </a:moveTo>
                    <a:lnTo>
                      <a:pt x="6" y="3210"/>
                    </a:lnTo>
                    <a:cubicBezTo>
                      <a:pt x="6" y="3206"/>
                      <a:pt x="10" y="3202"/>
                      <a:pt x="14" y="3202"/>
                    </a:cubicBezTo>
                    <a:cubicBezTo>
                      <a:pt x="19" y="3202"/>
                      <a:pt x="22" y="3206"/>
                      <a:pt x="22" y="3210"/>
                    </a:cubicBezTo>
                    <a:cubicBezTo>
                      <a:pt x="22" y="3215"/>
                      <a:pt x="19" y="3218"/>
                      <a:pt x="14" y="3218"/>
                    </a:cubicBezTo>
                    <a:cubicBezTo>
                      <a:pt x="10" y="3218"/>
                      <a:pt x="6" y="3215"/>
                      <a:pt x="6" y="3210"/>
                    </a:cubicBezTo>
                    <a:close/>
                    <a:moveTo>
                      <a:pt x="6" y="3178"/>
                    </a:moveTo>
                    <a:lnTo>
                      <a:pt x="6" y="3178"/>
                    </a:lnTo>
                    <a:cubicBezTo>
                      <a:pt x="6" y="3174"/>
                      <a:pt x="10" y="3170"/>
                      <a:pt x="14" y="3170"/>
                    </a:cubicBezTo>
                    <a:cubicBezTo>
                      <a:pt x="19" y="3170"/>
                      <a:pt x="22" y="3174"/>
                      <a:pt x="22" y="3178"/>
                    </a:cubicBezTo>
                    <a:cubicBezTo>
                      <a:pt x="22" y="3182"/>
                      <a:pt x="19" y="3186"/>
                      <a:pt x="14" y="3186"/>
                    </a:cubicBezTo>
                    <a:cubicBezTo>
                      <a:pt x="10" y="3186"/>
                      <a:pt x="6" y="3182"/>
                      <a:pt x="6" y="3178"/>
                    </a:cubicBezTo>
                    <a:close/>
                    <a:moveTo>
                      <a:pt x="6" y="3146"/>
                    </a:moveTo>
                    <a:lnTo>
                      <a:pt x="6" y="3146"/>
                    </a:lnTo>
                    <a:cubicBezTo>
                      <a:pt x="6" y="3142"/>
                      <a:pt x="10" y="3138"/>
                      <a:pt x="14" y="3138"/>
                    </a:cubicBezTo>
                    <a:cubicBezTo>
                      <a:pt x="19" y="3138"/>
                      <a:pt x="22" y="3142"/>
                      <a:pt x="22" y="3146"/>
                    </a:cubicBezTo>
                    <a:cubicBezTo>
                      <a:pt x="22" y="3150"/>
                      <a:pt x="19" y="3154"/>
                      <a:pt x="14" y="3154"/>
                    </a:cubicBezTo>
                    <a:cubicBezTo>
                      <a:pt x="10" y="3154"/>
                      <a:pt x="6" y="3150"/>
                      <a:pt x="6" y="3146"/>
                    </a:cubicBezTo>
                    <a:close/>
                    <a:moveTo>
                      <a:pt x="6" y="3114"/>
                    </a:moveTo>
                    <a:lnTo>
                      <a:pt x="6" y="3114"/>
                    </a:lnTo>
                    <a:cubicBezTo>
                      <a:pt x="6" y="3110"/>
                      <a:pt x="10" y="3106"/>
                      <a:pt x="14" y="3106"/>
                    </a:cubicBezTo>
                    <a:cubicBezTo>
                      <a:pt x="19" y="3106"/>
                      <a:pt x="22" y="3110"/>
                      <a:pt x="22" y="3114"/>
                    </a:cubicBezTo>
                    <a:cubicBezTo>
                      <a:pt x="22" y="3118"/>
                      <a:pt x="19" y="3122"/>
                      <a:pt x="14" y="3122"/>
                    </a:cubicBezTo>
                    <a:cubicBezTo>
                      <a:pt x="10" y="3122"/>
                      <a:pt x="6" y="3118"/>
                      <a:pt x="6" y="3114"/>
                    </a:cubicBezTo>
                    <a:close/>
                    <a:moveTo>
                      <a:pt x="6" y="3082"/>
                    </a:moveTo>
                    <a:lnTo>
                      <a:pt x="6" y="3082"/>
                    </a:lnTo>
                    <a:cubicBezTo>
                      <a:pt x="6" y="3078"/>
                      <a:pt x="10" y="3074"/>
                      <a:pt x="14" y="3074"/>
                    </a:cubicBezTo>
                    <a:cubicBezTo>
                      <a:pt x="19" y="3074"/>
                      <a:pt x="22" y="3078"/>
                      <a:pt x="22" y="3082"/>
                    </a:cubicBezTo>
                    <a:cubicBezTo>
                      <a:pt x="22" y="3086"/>
                      <a:pt x="19" y="3090"/>
                      <a:pt x="14" y="3090"/>
                    </a:cubicBezTo>
                    <a:cubicBezTo>
                      <a:pt x="10" y="3090"/>
                      <a:pt x="6" y="3086"/>
                      <a:pt x="6" y="3082"/>
                    </a:cubicBezTo>
                    <a:close/>
                    <a:moveTo>
                      <a:pt x="6" y="3050"/>
                    </a:moveTo>
                    <a:lnTo>
                      <a:pt x="6" y="3050"/>
                    </a:lnTo>
                    <a:cubicBezTo>
                      <a:pt x="6" y="3046"/>
                      <a:pt x="10" y="3042"/>
                      <a:pt x="14" y="3042"/>
                    </a:cubicBezTo>
                    <a:cubicBezTo>
                      <a:pt x="19" y="3042"/>
                      <a:pt x="22" y="3046"/>
                      <a:pt x="22" y="3050"/>
                    </a:cubicBezTo>
                    <a:cubicBezTo>
                      <a:pt x="22" y="3054"/>
                      <a:pt x="19" y="3058"/>
                      <a:pt x="14" y="3058"/>
                    </a:cubicBezTo>
                    <a:cubicBezTo>
                      <a:pt x="10" y="3058"/>
                      <a:pt x="6" y="3054"/>
                      <a:pt x="6" y="3050"/>
                    </a:cubicBezTo>
                    <a:close/>
                    <a:moveTo>
                      <a:pt x="6" y="3018"/>
                    </a:moveTo>
                    <a:lnTo>
                      <a:pt x="6" y="3018"/>
                    </a:lnTo>
                    <a:cubicBezTo>
                      <a:pt x="6" y="3014"/>
                      <a:pt x="10" y="3010"/>
                      <a:pt x="14" y="3010"/>
                    </a:cubicBezTo>
                    <a:cubicBezTo>
                      <a:pt x="19" y="3010"/>
                      <a:pt x="22" y="3014"/>
                      <a:pt x="22" y="3018"/>
                    </a:cubicBezTo>
                    <a:cubicBezTo>
                      <a:pt x="22" y="3022"/>
                      <a:pt x="19" y="3026"/>
                      <a:pt x="14" y="3026"/>
                    </a:cubicBezTo>
                    <a:cubicBezTo>
                      <a:pt x="10" y="3026"/>
                      <a:pt x="6" y="3022"/>
                      <a:pt x="6" y="3018"/>
                    </a:cubicBezTo>
                    <a:close/>
                    <a:moveTo>
                      <a:pt x="6" y="2986"/>
                    </a:moveTo>
                    <a:lnTo>
                      <a:pt x="6" y="2986"/>
                    </a:lnTo>
                    <a:cubicBezTo>
                      <a:pt x="6" y="2982"/>
                      <a:pt x="10" y="2978"/>
                      <a:pt x="14" y="2978"/>
                    </a:cubicBezTo>
                    <a:cubicBezTo>
                      <a:pt x="19" y="2978"/>
                      <a:pt x="22" y="2982"/>
                      <a:pt x="22" y="2986"/>
                    </a:cubicBezTo>
                    <a:cubicBezTo>
                      <a:pt x="22" y="2990"/>
                      <a:pt x="19" y="2994"/>
                      <a:pt x="14" y="2994"/>
                    </a:cubicBezTo>
                    <a:cubicBezTo>
                      <a:pt x="10" y="2994"/>
                      <a:pt x="6" y="2990"/>
                      <a:pt x="6" y="2986"/>
                    </a:cubicBezTo>
                    <a:close/>
                    <a:moveTo>
                      <a:pt x="6" y="2954"/>
                    </a:moveTo>
                    <a:lnTo>
                      <a:pt x="6" y="2954"/>
                    </a:lnTo>
                    <a:cubicBezTo>
                      <a:pt x="6" y="2950"/>
                      <a:pt x="10" y="2946"/>
                      <a:pt x="14" y="2946"/>
                    </a:cubicBezTo>
                    <a:cubicBezTo>
                      <a:pt x="19" y="2946"/>
                      <a:pt x="22" y="2950"/>
                      <a:pt x="22" y="2954"/>
                    </a:cubicBezTo>
                    <a:cubicBezTo>
                      <a:pt x="22" y="2958"/>
                      <a:pt x="19" y="2962"/>
                      <a:pt x="14" y="2962"/>
                    </a:cubicBezTo>
                    <a:cubicBezTo>
                      <a:pt x="10" y="2962"/>
                      <a:pt x="6" y="2958"/>
                      <a:pt x="6" y="2954"/>
                    </a:cubicBezTo>
                    <a:close/>
                    <a:moveTo>
                      <a:pt x="6" y="2922"/>
                    </a:moveTo>
                    <a:lnTo>
                      <a:pt x="6" y="2922"/>
                    </a:lnTo>
                    <a:cubicBezTo>
                      <a:pt x="6" y="2918"/>
                      <a:pt x="10" y="2914"/>
                      <a:pt x="14" y="2914"/>
                    </a:cubicBezTo>
                    <a:cubicBezTo>
                      <a:pt x="19" y="2914"/>
                      <a:pt x="22" y="2918"/>
                      <a:pt x="22" y="2922"/>
                    </a:cubicBezTo>
                    <a:cubicBezTo>
                      <a:pt x="22" y="2926"/>
                      <a:pt x="19" y="2930"/>
                      <a:pt x="14" y="2930"/>
                    </a:cubicBezTo>
                    <a:cubicBezTo>
                      <a:pt x="10" y="2930"/>
                      <a:pt x="6" y="2926"/>
                      <a:pt x="6" y="2922"/>
                    </a:cubicBezTo>
                    <a:close/>
                    <a:moveTo>
                      <a:pt x="6" y="2890"/>
                    </a:moveTo>
                    <a:lnTo>
                      <a:pt x="6" y="2890"/>
                    </a:lnTo>
                    <a:cubicBezTo>
                      <a:pt x="6" y="2885"/>
                      <a:pt x="10" y="2882"/>
                      <a:pt x="14" y="2882"/>
                    </a:cubicBezTo>
                    <a:cubicBezTo>
                      <a:pt x="19" y="2882"/>
                      <a:pt x="22" y="2885"/>
                      <a:pt x="22" y="2890"/>
                    </a:cubicBezTo>
                    <a:cubicBezTo>
                      <a:pt x="22" y="2894"/>
                      <a:pt x="19" y="2898"/>
                      <a:pt x="14" y="2898"/>
                    </a:cubicBezTo>
                    <a:cubicBezTo>
                      <a:pt x="10" y="2898"/>
                      <a:pt x="6" y="2894"/>
                      <a:pt x="6" y="2890"/>
                    </a:cubicBezTo>
                    <a:close/>
                    <a:moveTo>
                      <a:pt x="6" y="2858"/>
                    </a:moveTo>
                    <a:lnTo>
                      <a:pt x="6" y="2858"/>
                    </a:lnTo>
                    <a:cubicBezTo>
                      <a:pt x="6" y="2853"/>
                      <a:pt x="10" y="2850"/>
                      <a:pt x="14" y="2850"/>
                    </a:cubicBezTo>
                    <a:cubicBezTo>
                      <a:pt x="19" y="2850"/>
                      <a:pt x="22" y="2853"/>
                      <a:pt x="22" y="2858"/>
                    </a:cubicBezTo>
                    <a:cubicBezTo>
                      <a:pt x="22" y="2862"/>
                      <a:pt x="19" y="2866"/>
                      <a:pt x="14" y="2866"/>
                    </a:cubicBezTo>
                    <a:cubicBezTo>
                      <a:pt x="10" y="2866"/>
                      <a:pt x="6" y="2862"/>
                      <a:pt x="6" y="2858"/>
                    </a:cubicBezTo>
                    <a:close/>
                    <a:moveTo>
                      <a:pt x="6" y="2826"/>
                    </a:moveTo>
                    <a:lnTo>
                      <a:pt x="6" y="2826"/>
                    </a:lnTo>
                    <a:cubicBezTo>
                      <a:pt x="6" y="2821"/>
                      <a:pt x="10" y="2818"/>
                      <a:pt x="14" y="2818"/>
                    </a:cubicBezTo>
                    <a:cubicBezTo>
                      <a:pt x="19" y="2818"/>
                      <a:pt x="22" y="2821"/>
                      <a:pt x="22" y="2826"/>
                    </a:cubicBezTo>
                    <a:cubicBezTo>
                      <a:pt x="22" y="2830"/>
                      <a:pt x="19" y="2834"/>
                      <a:pt x="14" y="2834"/>
                    </a:cubicBezTo>
                    <a:cubicBezTo>
                      <a:pt x="10" y="2834"/>
                      <a:pt x="6" y="2830"/>
                      <a:pt x="6" y="2826"/>
                    </a:cubicBezTo>
                    <a:close/>
                    <a:moveTo>
                      <a:pt x="6" y="2794"/>
                    </a:moveTo>
                    <a:lnTo>
                      <a:pt x="6" y="2794"/>
                    </a:lnTo>
                    <a:cubicBezTo>
                      <a:pt x="6" y="2789"/>
                      <a:pt x="10" y="2786"/>
                      <a:pt x="14" y="2786"/>
                    </a:cubicBezTo>
                    <a:cubicBezTo>
                      <a:pt x="19" y="2786"/>
                      <a:pt x="22" y="2789"/>
                      <a:pt x="22" y="2794"/>
                    </a:cubicBezTo>
                    <a:cubicBezTo>
                      <a:pt x="22" y="2798"/>
                      <a:pt x="19" y="2802"/>
                      <a:pt x="14" y="2802"/>
                    </a:cubicBezTo>
                    <a:cubicBezTo>
                      <a:pt x="10" y="2802"/>
                      <a:pt x="6" y="2798"/>
                      <a:pt x="6" y="2794"/>
                    </a:cubicBezTo>
                    <a:close/>
                    <a:moveTo>
                      <a:pt x="6" y="2762"/>
                    </a:moveTo>
                    <a:lnTo>
                      <a:pt x="6" y="2762"/>
                    </a:lnTo>
                    <a:cubicBezTo>
                      <a:pt x="6" y="2757"/>
                      <a:pt x="10" y="2754"/>
                      <a:pt x="14" y="2754"/>
                    </a:cubicBezTo>
                    <a:cubicBezTo>
                      <a:pt x="19" y="2754"/>
                      <a:pt x="22" y="2757"/>
                      <a:pt x="22" y="2762"/>
                    </a:cubicBezTo>
                    <a:cubicBezTo>
                      <a:pt x="22" y="2766"/>
                      <a:pt x="19" y="2770"/>
                      <a:pt x="14" y="2770"/>
                    </a:cubicBezTo>
                    <a:cubicBezTo>
                      <a:pt x="10" y="2770"/>
                      <a:pt x="6" y="2766"/>
                      <a:pt x="6" y="2762"/>
                    </a:cubicBezTo>
                    <a:close/>
                    <a:moveTo>
                      <a:pt x="6" y="2730"/>
                    </a:moveTo>
                    <a:lnTo>
                      <a:pt x="6" y="2730"/>
                    </a:lnTo>
                    <a:cubicBezTo>
                      <a:pt x="6" y="2725"/>
                      <a:pt x="10" y="2722"/>
                      <a:pt x="14" y="2722"/>
                    </a:cubicBezTo>
                    <a:cubicBezTo>
                      <a:pt x="19" y="2722"/>
                      <a:pt x="22" y="2725"/>
                      <a:pt x="22" y="2730"/>
                    </a:cubicBezTo>
                    <a:cubicBezTo>
                      <a:pt x="22" y="2734"/>
                      <a:pt x="19" y="2738"/>
                      <a:pt x="14" y="2738"/>
                    </a:cubicBezTo>
                    <a:cubicBezTo>
                      <a:pt x="10" y="2738"/>
                      <a:pt x="6" y="2734"/>
                      <a:pt x="6" y="2730"/>
                    </a:cubicBezTo>
                    <a:close/>
                    <a:moveTo>
                      <a:pt x="6" y="2698"/>
                    </a:moveTo>
                    <a:lnTo>
                      <a:pt x="6" y="2698"/>
                    </a:lnTo>
                    <a:cubicBezTo>
                      <a:pt x="6" y="2693"/>
                      <a:pt x="10" y="2690"/>
                      <a:pt x="14" y="2690"/>
                    </a:cubicBezTo>
                    <a:cubicBezTo>
                      <a:pt x="19" y="2690"/>
                      <a:pt x="22" y="2693"/>
                      <a:pt x="22" y="2698"/>
                    </a:cubicBezTo>
                    <a:cubicBezTo>
                      <a:pt x="22" y="2702"/>
                      <a:pt x="19" y="2706"/>
                      <a:pt x="14" y="2706"/>
                    </a:cubicBezTo>
                    <a:cubicBezTo>
                      <a:pt x="10" y="2706"/>
                      <a:pt x="6" y="2702"/>
                      <a:pt x="6" y="2698"/>
                    </a:cubicBezTo>
                    <a:close/>
                    <a:moveTo>
                      <a:pt x="6" y="2666"/>
                    </a:moveTo>
                    <a:lnTo>
                      <a:pt x="6" y="2666"/>
                    </a:lnTo>
                    <a:cubicBezTo>
                      <a:pt x="6" y="2661"/>
                      <a:pt x="10" y="2658"/>
                      <a:pt x="14" y="2658"/>
                    </a:cubicBezTo>
                    <a:cubicBezTo>
                      <a:pt x="19" y="2658"/>
                      <a:pt x="22" y="2661"/>
                      <a:pt x="22" y="2666"/>
                    </a:cubicBezTo>
                    <a:cubicBezTo>
                      <a:pt x="22" y="2670"/>
                      <a:pt x="19" y="2674"/>
                      <a:pt x="14" y="2674"/>
                    </a:cubicBezTo>
                    <a:cubicBezTo>
                      <a:pt x="10" y="2674"/>
                      <a:pt x="6" y="2670"/>
                      <a:pt x="6" y="2666"/>
                    </a:cubicBezTo>
                    <a:close/>
                    <a:moveTo>
                      <a:pt x="6" y="2634"/>
                    </a:moveTo>
                    <a:lnTo>
                      <a:pt x="6" y="2634"/>
                    </a:lnTo>
                    <a:cubicBezTo>
                      <a:pt x="6" y="2629"/>
                      <a:pt x="10" y="2626"/>
                      <a:pt x="14" y="2626"/>
                    </a:cubicBezTo>
                    <a:cubicBezTo>
                      <a:pt x="19" y="2626"/>
                      <a:pt x="22" y="2629"/>
                      <a:pt x="22" y="2634"/>
                    </a:cubicBezTo>
                    <a:cubicBezTo>
                      <a:pt x="22" y="2638"/>
                      <a:pt x="19" y="2642"/>
                      <a:pt x="14" y="2642"/>
                    </a:cubicBezTo>
                    <a:cubicBezTo>
                      <a:pt x="10" y="2642"/>
                      <a:pt x="6" y="2638"/>
                      <a:pt x="6" y="2634"/>
                    </a:cubicBezTo>
                    <a:close/>
                    <a:moveTo>
                      <a:pt x="6" y="2602"/>
                    </a:moveTo>
                    <a:lnTo>
                      <a:pt x="6" y="2602"/>
                    </a:lnTo>
                    <a:cubicBezTo>
                      <a:pt x="6" y="2597"/>
                      <a:pt x="10" y="2594"/>
                      <a:pt x="14" y="2594"/>
                    </a:cubicBezTo>
                    <a:cubicBezTo>
                      <a:pt x="19" y="2594"/>
                      <a:pt x="22" y="2597"/>
                      <a:pt x="22" y="2602"/>
                    </a:cubicBezTo>
                    <a:cubicBezTo>
                      <a:pt x="22" y="2606"/>
                      <a:pt x="19" y="2610"/>
                      <a:pt x="14" y="2610"/>
                    </a:cubicBezTo>
                    <a:cubicBezTo>
                      <a:pt x="10" y="2610"/>
                      <a:pt x="6" y="2606"/>
                      <a:pt x="6" y="2602"/>
                    </a:cubicBezTo>
                    <a:close/>
                    <a:moveTo>
                      <a:pt x="7" y="2570"/>
                    </a:moveTo>
                    <a:lnTo>
                      <a:pt x="7" y="2570"/>
                    </a:lnTo>
                    <a:cubicBezTo>
                      <a:pt x="7" y="2565"/>
                      <a:pt x="10" y="2562"/>
                      <a:pt x="15" y="2562"/>
                    </a:cubicBezTo>
                    <a:cubicBezTo>
                      <a:pt x="19" y="2562"/>
                      <a:pt x="23" y="2565"/>
                      <a:pt x="23" y="2570"/>
                    </a:cubicBezTo>
                    <a:cubicBezTo>
                      <a:pt x="23" y="2574"/>
                      <a:pt x="19" y="2578"/>
                      <a:pt x="15" y="2578"/>
                    </a:cubicBezTo>
                    <a:cubicBezTo>
                      <a:pt x="10" y="2578"/>
                      <a:pt x="7" y="2574"/>
                      <a:pt x="7" y="2570"/>
                    </a:cubicBezTo>
                    <a:close/>
                    <a:moveTo>
                      <a:pt x="7" y="2538"/>
                    </a:moveTo>
                    <a:lnTo>
                      <a:pt x="7" y="2538"/>
                    </a:lnTo>
                    <a:cubicBezTo>
                      <a:pt x="7" y="2533"/>
                      <a:pt x="10" y="2530"/>
                      <a:pt x="15" y="2530"/>
                    </a:cubicBezTo>
                    <a:cubicBezTo>
                      <a:pt x="19" y="2530"/>
                      <a:pt x="23" y="2533"/>
                      <a:pt x="23" y="2538"/>
                    </a:cubicBezTo>
                    <a:cubicBezTo>
                      <a:pt x="23" y="2542"/>
                      <a:pt x="19" y="2546"/>
                      <a:pt x="15" y="2546"/>
                    </a:cubicBezTo>
                    <a:cubicBezTo>
                      <a:pt x="10" y="2546"/>
                      <a:pt x="7" y="2542"/>
                      <a:pt x="7" y="2538"/>
                    </a:cubicBezTo>
                    <a:close/>
                    <a:moveTo>
                      <a:pt x="7" y="2506"/>
                    </a:moveTo>
                    <a:lnTo>
                      <a:pt x="7" y="2506"/>
                    </a:lnTo>
                    <a:cubicBezTo>
                      <a:pt x="7" y="2501"/>
                      <a:pt x="10" y="2498"/>
                      <a:pt x="15" y="2498"/>
                    </a:cubicBezTo>
                    <a:cubicBezTo>
                      <a:pt x="19" y="2498"/>
                      <a:pt x="23" y="2501"/>
                      <a:pt x="23" y="2506"/>
                    </a:cubicBezTo>
                    <a:cubicBezTo>
                      <a:pt x="23" y="2510"/>
                      <a:pt x="19" y="2514"/>
                      <a:pt x="15" y="2514"/>
                    </a:cubicBezTo>
                    <a:cubicBezTo>
                      <a:pt x="10" y="2514"/>
                      <a:pt x="7" y="2510"/>
                      <a:pt x="7" y="2506"/>
                    </a:cubicBezTo>
                    <a:close/>
                    <a:moveTo>
                      <a:pt x="7" y="2474"/>
                    </a:moveTo>
                    <a:lnTo>
                      <a:pt x="7" y="2474"/>
                    </a:lnTo>
                    <a:cubicBezTo>
                      <a:pt x="7" y="2469"/>
                      <a:pt x="10" y="2466"/>
                      <a:pt x="15" y="2466"/>
                    </a:cubicBezTo>
                    <a:cubicBezTo>
                      <a:pt x="19" y="2466"/>
                      <a:pt x="23" y="2469"/>
                      <a:pt x="23" y="2474"/>
                    </a:cubicBezTo>
                    <a:cubicBezTo>
                      <a:pt x="23" y="2478"/>
                      <a:pt x="19" y="2482"/>
                      <a:pt x="15" y="2482"/>
                    </a:cubicBezTo>
                    <a:cubicBezTo>
                      <a:pt x="10" y="2482"/>
                      <a:pt x="7" y="2478"/>
                      <a:pt x="7" y="2474"/>
                    </a:cubicBezTo>
                    <a:close/>
                    <a:moveTo>
                      <a:pt x="7" y="2442"/>
                    </a:moveTo>
                    <a:lnTo>
                      <a:pt x="7" y="2442"/>
                    </a:lnTo>
                    <a:cubicBezTo>
                      <a:pt x="7" y="2437"/>
                      <a:pt x="10" y="2434"/>
                      <a:pt x="15" y="2434"/>
                    </a:cubicBezTo>
                    <a:cubicBezTo>
                      <a:pt x="19" y="2434"/>
                      <a:pt x="23" y="2437"/>
                      <a:pt x="23" y="2442"/>
                    </a:cubicBezTo>
                    <a:cubicBezTo>
                      <a:pt x="23" y="2446"/>
                      <a:pt x="19" y="2450"/>
                      <a:pt x="15" y="2450"/>
                    </a:cubicBezTo>
                    <a:cubicBezTo>
                      <a:pt x="10" y="2450"/>
                      <a:pt x="7" y="2446"/>
                      <a:pt x="7" y="2442"/>
                    </a:cubicBezTo>
                    <a:close/>
                    <a:moveTo>
                      <a:pt x="7" y="2410"/>
                    </a:moveTo>
                    <a:lnTo>
                      <a:pt x="7" y="2410"/>
                    </a:lnTo>
                    <a:cubicBezTo>
                      <a:pt x="7" y="2405"/>
                      <a:pt x="10" y="2402"/>
                      <a:pt x="15" y="2402"/>
                    </a:cubicBezTo>
                    <a:cubicBezTo>
                      <a:pt x="19" y="2402"/>
                      <a:pt x="23" y="2405"/>
                      <a:pt x="23" y="2410"/>
                    </a:cubicBezTo>
                    <a:cubicBezTo>
                      <a:pt x="23" y="2414"/>
                      <a:pt x="19" y="2418"/>
                      <a:pt x="15" y="2418"/>
                    </a:cubicBezTo>
                    <a:cubicBezTo>
                      <a:pt x="10" y="2418"/>
                      <a:pt x="7" y="2414"/>
                      <a:pt x="7" y="2410"/>
                    </a:cubicBezTo>
                    <a:close/>
                    <a:moveTo>
                      <a:pt x="7" y="2378"/>
                    </a:moveTo>
                    <a:lnTo>
                      <a:pt x="7" y="2378"/>
                    </a:lnTo>
                    <a:cubicBezTo>
                      <a:pt x="7" y="2373"/>
                      <a:pt x="10" y="2370"/>
                      <a:pt x="15" y="2370"/>
                    </a:cubicBezTo>
                    <a:cubicBezTo>
                      <a:pt x="19" y="2370"/>
                      <a:pt x="23" y="2373"/>
                      <a:pt x="23" y="2378"/>
                    </a:cubicBezTo>
                    <a:cubicBezTo>
                      <a:pt x="23" y="2382"/>
                      <a:pt x="19" y="2386"/>
                      <a:pt x="15" y="2386"/>
                    </a:cubicBezTo>
                    <a:cubicBezTo>
                      <a:pt x="10" y="2386"/>
                      <a:pt x="7" y="2382"/>
                      <a:pt x="7" y="2378"/>
                    </a:cubicBezTo>
                    <a:close/>
                    <a:moveTo>
                      <a:pt x="7" y="2346"/>
                    </a:moveTo>
                    <a:lnTo>
                      <a:pt x="7" y="2346"/>
                    </a:lnTo>
                    <a:cubicBezTo>
                      <a:pt x="7" y="2341"/>
                      <a:pt x="10" y="2338"/>
                      <a:pt x="15" y="2338"/>
                    </a:cubicBezTo>
                    <a:cubicBezTo>
                      <a:pt x="19" y="2338"/>
                      <a:pt x="23" y="2341"/>
                      <a:pt x="23" y="2346"/>
                    </a:cubicBezTo>
                    <a:cubicBezTo>
                      <a:pt x="23" y="2350"/>
                      <a:pt x="19" y="2354"/>
                      <a:pt x="15" y="2354"/>
                    </a:cubicBezTo>
                    <a:cubicBezTo>
                      <a:pt x="10" y="2354"/>
                      <a:pt x="7" y="2350"/>
                      <a:pt x="7" y="2346"/>
                    </a:cubicBezTo>
                    <a:close/>
                    <a:moveTo>
                      <a:pt x="7" y="2314"/>
                    </a:moveTo>
                    <a:lnTo>
                      <a:pt x="7" y="2314"/>
                    </a:lnTo>
                    <a:cubicBezTo>
                      <a:pt x="7" y="2309"/>
                      <a:pt x="10" y="2306"/>
                      <a:pt x="15" y="2306"/>
                    </a:cubicBezTo>
                    <a:cubicBezTo>
                      <a:pt x="19" y="2306"/>
                      <a:pt x="23" y="2309"/>
                      <a:pt x="23" y="2314"/>
                    </a:cubicBezTo>
                    <a:cubicBezTo>
                      <a:pt x="23" y="2318"/>
                      <a:pt x="19" y="2322"/>
                      <a:pt x="15" y="2322"/>
                    </a:cubicBezTo>
                    <a:cubicBezTo>
                      <a:pt x="10" y="2322"/>
                      <a:pt x="7" y="2318"/>
                      <a:pt x="7" y="2314"/>
                    </a:cubicBezTo>
                    <a:close/>
                    <a:moveTo>
                      <a:pt x="7" y="2282"/>
                    </a:moveTo>
                    <a:lnTo>
                      <a:pt x="7" y="2282"/>
                    </a:lnTo>
                    <a:cubicBezTo>
                      <a:pt x="7" y="2277"/>
                      <a:pt x="10" y="2274"/>
                      <a:pt x="15" y="2274"/>
                    </a:cubicBezTo>
                    <a:cubicBezTo>
                      <a:pt x="19" y="2274"/>
                      <a:pt x="23" y="2277"/>
                      <a:pt x="23" y="2282"/>
                    </a:cubicBezTo>
                    <a:cubicBezTo>
                      <a:pt x="23" y="2286"/>
                      <a:pt x="19" y="2290"/>
                      <a:pt x="15" y="2290"/>
                    </a:cubicBezTo>
                    <a:cubicBezTo>
                      <a:pt x="10" y="2290"/>
                      <a:pt x="7" y="2286"/>
                      <a:pt x="7" y="2282"/>
                    </a:cubicBezTo>
                    <a:close/>
                    <a:moveTo>
                      <a:pt x="7" y="2250"/>
                    </a:moveTo>
                    <a:lnTo>
                      <a:pt x="7" y="2250"/>
                    </a:lnTo>
                    <a:cubicBezTo>
                      <a:pt x="7" y="2245"/>
                      <a:pt x="10" y="2242"/>
                      <a:pt x="15" y="2242"/>
                    </a:cubicBezTo>
                    <a:cubicBezTo>
                      <a:pt x="19" y="2242"/>
                      <a:pt x="23" y="2245"/>
                      <a:pt x="23" y="2250"/>
                    </a:cubicBezTo>
                    <a:cubicBezTo>
                      <a:pt x="23" y="2254"/>
                      <a:pt x="19" y="2258"/>
                      <a:pt x="15" y="2258"/>
                    </a:cubicBezTo>
                    <a:cubicBezTo>
                      <a:pt x="10" y="2258"/>
                      <a:pt x="7" y="2254"/>
                      <a:pt x="7" y="2250"/>
                    </a:cubicBezTo>
                    <a:close/>
                    <a:moveTo>
                      <a:pt x="7" y="2218"/>
                    </a:moveTo>
                    <a:lnTo>
                      <a:pt x="7" y="2218"/>
                    </a:lnTo>
                    <a:cubicBezTo>
                      <a:pt x="7" y="2213"/>
                      <a:pt x="10" y="2210"/>
                      <a:pt x="15" y="2210"/>
                    </a:cubicBezTo>
                    <a:cubicBezTo>
                      <a:pt x="19" y="2210"/>
                      <a:pt x="23" y="2213"/>
                      <a:pt x="23" y="2218"/>
                    </a:cubicBezTo>
                    <a:cubicBezTo>
                      <a:pt x="23" y="2222"/>
                      <a:pt x="19" y="2226"/>
                      <a:pt x="15" y="2226"/>
                    </a:cubicBezTo>
                    <a:cubicBezTo>
                      <a:pt x="10" y="2226"/>
                      <a:pt x="7" y="2222"/>
                      <a:pt x="7" y="2218"/>
                    </a:cubicBezTo>
                    <a:close/>
                    <a:moveTo>
                      <a:pt x="7" y="2186"/>
                    </a:moveTo>
                    <a:lnTo>
                      <a:pt x="7" y="2186"/>
                    </a:lnTo>
                    <a:cubicBezTo>
                      <a:pt x="7" y="2181"/>
                      <a:pt x="10" y="2178"/>
                      <a:pt x="15" y="2178"/>
                    </a:cubicBezTo>
                    <a:cubicBezTo>
                      <a:pt x="19" y="2178"/>
                      <a:pt x="23" y="2181"/>
                      <a:pt x="23" y="2186"/>
                    </a:cubicBezTo>
                    <a:cubicBezTo>
                      <a:pt x="23" y="2190"/>
                      <a:pt x="19" y="2194"/>
                      <a:pt x="15" y="2194"/>
                    </a:cubicBezTo>
                    <a:cubicBezTo>
                      <a:pt x="10" y="2194"/>
                      <a:pt x="7" y="2190"/>
                      <a:pt x="7" y="2186"/>
                    </a:cubicBezTo>
                    <a:close/>
                    <a:moveTo>
                      <a:pt x="7" y="2154"/>
                    </a:moveTo>
                    <a:lnTo>
                      <a:pt x="7" y="2154"/>
                    </a:lnTo>
                    <a:cubicBezTo>
                      <a:pt x="7" y="2149"/>
                      <a:pt x="10" y="2146"/>
                      <a:pt x="15" y="2146"/>
                    </a:cubicBezTo>
                    <a:cubicBezTo>
                      <a:pt x="19" y="2146"/>
                      <a:pt x="23" y="2149"/>
                      <a:pt x="23" y="2154"/>
                    </a:cubicBezTo>
                    <a:cubicBezTo>
                      <a:pt x="23" y="2158"/>
                      <a:pt x="19" y="2162"/>
                      <a:pt x="15" y="2162"/>
                    </a:cubicBezTo>
                    <a:cubicBezTo>
                      <a:pt x="10" y="2162"/>
                      <a:pt x="7" y="2158"/>
                      <a:pt x="7" y="2154"/>
                    </a:cubicBezTo>
                    <a:close/>
                    <a:moveTo>
                      <a:pt x="7" y="2122"/>
                    </a:moveTo>
                    <a:lnTo>
                      <a:pt x="7" y="2122"/>
                    </a:lnTo>
                    <a:cubicBezTo>
                      <a:pt x="7" y="2117"/>
                      <a:pt x="10" y="2114"/>
                      <a:pt x="15" y="2114"/>
                    </a:cubicBezTo>
                    <a:cubicBezTo>
                      <a:pt x="19" y="2114"/>
                      <a:pt x="23" y="2117"/>
                      <a:pt x="23" y="2122"/>
                    </a:cubicBezTo>
                    <a:cubicBezTo>
                      <a:pt x="23" y="2126"/>
                      <a:pt x="19" y="2130"/>
                      <a:pt x="15" y="2130"/>
                    </a:cubicBezTo>
                    <a:cubicBezTo>
                      <a:pt x="10" y="2130"/>
                      <a:pt x="7" y="2126"/>
                      <a:pt x="7" y="2122"/>
                    </a:cubicBezTo>
                    <a:close/>
                    <a:moveTo>
                      <a:pt x="7" y="2090"/>
                    </a:moveTo>
                    <a:lnTo>
                      <a:pt x="7" y="2090"/>
                    </a:lnTo>
                    <a:cubicBezTo>
                      <a:pt x="7" y="2085"/>
                      <a:pt x="10" y="2082"/>
                      <a:pt x="15" y="2082"/>
                    </a:cubicBezTo>
                    <a:cubicBezTo>
                      <a:pt x="19" y="2082"/>
                      <a:pt x="23" y="2085"/>
                      <a:pt x="23" y="2090"/>
                    </a:cubicBezTo>
                    <a:cubicBezTo>
                      <a:pt x="23" y="2094"/>
                      <a:pt x="19" y="2098"/>
                      <a:pt x="15" y="2098"/>
                    </a:cubicBezTo>
                    <a:cubicBezTo>
                      <a:pt x="10" y="2098"/>
                      <a:pt x="7" y="2094"/>
                      <a:pt x="7" y="2090"/>
                    </a:cubicBezTo>
                    <a:close/>
                    <a:moveTo>
                      <a:pt x="7" y="2058"/>
                    </a:moveTo>
                    <a:lnTo>
                      <a:pt x="7" y="2057"/>
                    </a:lnTo>
                    <a:cubicBezTo>
                      <a:pt x="7" y="2053"/>
                      <a:pt x="10" y="2049"/>
                      <a:pt x="15" y="2049"/>
                    </a:cubicBezTo>
                    <a:cubicBezTo>
                      <a:pt x="19" y="2049"/>
                      <a:pt x="23" y="2053"/>
                      <a:pt x="23" y="2057"/>
                    </a:cubicBezTo>
                    <a:lnTo>
                      <a:pt x="23" y="2058"/>
                    </a:lnTo>
                    <a:cubicBezTo>
                      <a:pt x="23" y="2062"/>
                      <a:pt x="19" y="2066"/>
                      <a:pt x="15" y="2066"/>
                    </a:cubicBezTo>
                    <a:cubicBezTo>
                      <a:pt x="10" y="2066"/>
                      <a:pt x="7" y="2062"/>
                      <a:pt x="7" y="2058"/>
                    </a:cubicBezTo>
                    <a:close/>
                    <a:moveTo>
                      <a:pt x="7" y="2025"/>
                    </a:moveTo>
                    <a:lnTo>
                      <a:pt x="7" y="2025"/>
                    </a:lnTo>
                    <a:cubicBezTo>
                      <a:pt x="7" y="2021"/>
                      <a:pt x="10" y="2017"/>
                      <a:pt x="15" y="2017"/>
                    </a:cubicBezTo>
                    <a:cubicBezTo>
                      <a:pt x="19" y="2017"/>
                      <a:pt x="23" y="2021"/>
                      <a:pt x="23" y="2025"/>
                    </a:cubicBezTo>
                    <a:cubicBezTo>
                      <a:pt x="23" y="2030"/>
                      <a:pt x="19" y="2033"/>
                      <a:pt x="15" y="2033"/>
                    </a:cubicBezTo>
                    <a:cubicBezTo>
                      <a:pt x="10" y="2033"/>
                      <a:pt x="7" y="2030"/>
                      <a:pt x="7" y="2025"/>
                    </a:cubicBezTo>
                    <a:close/>
                    <a:moveTo>
                      <a:pt x="7" y="1993"/>
                    </a:moveTo>
                    <a:lnTo>
                      <a:pt x="7" y="1993"/>
                    </a:lnTo>
                    <a:cubicBezTo>
                      <a:pt x="7" y="1989"/>
                      <a:pt x="10" y="1985"/>
                      <a:pt x="15" y="1985"/>
                    </a:cubicBezTo>
                    <a:cubicBezTo>
                      <a:pt x="19" y="1985"/>
                      <a:pt x="23" y="1989"/>
                      <a:pt x="23" y="1993"/>
                    </a:cubicBezTo>
                    <a:cubicBezTo>
                      <a:pt x="23" y="1998"/>
                      <a:pt x="19" y="2001"/>
                      <a:pt x="15" y="2001"/>
                    </a:cubicBezTo>
                    <a:cubicBezTo>
                      <a:pt x="10" y="2001"/>
                      <a:pt x="7" y="1998"/>
                      <a:pt x="7" y="1993"/>
                    </a:cubicBezTo>
                    <a:close/>
                    <a:moveTo>
                      <a:pt x="7" y="1961"/>
                    </a:moveTo>
                    <a:lnTo>
                      <a:pt x="7" y="1961"/>
                    </a:lnTo>
                    <a:cubicBezTo>
                      <a:pt x="7" y="1957"/>
                      <a:pt x="10" y="1953"/>
                      <a:pt x="15" y="1953"/>
                    </a:cubicBezTo>
                    <a:cubicBezTo>
                      <a:pt x="19" y="1953"/>
                      <a:pt x="23" y="1957"/>
                      <a:pt x="23" y="1961"/>
                    </a:cubicBezTo>
                    <a:cubicBezTo>
                      <a:pt x="23" y="1966"/>
                      <a:pt x="19" y="1969"/>
                      <a:pt x="15" y="1969"/>
                    </a:cubicBezTo>
                    <a:cubicBezTo>
                      <a:pt x="10" y="1969"/>
                      <a:pt x="7" y="1966"/>
                      <a:pt x="7" y="1961"/>
                    </a:cubicBezTo>
                    <a:close/>
                    <a:moveTo>
                      <a:pt x="7" y="1929"/>
                    </a:moveTo>
                    <a:lnTo>
                      <a:pt x="7" y="1929"/>
                    </a:lnTo>
                    <a:cubicBezTo>
                      <a:pt x="7" y="1925"/>
                      <a:pt x="10" y="1921"/>
                      <a:pt x="15" y="1921"/>
                    </a:cubicBezTo>
                    <a:cubicBezTo>
                      <a:pt x="19" y="1921"/>
                      <a:pt x="23" y="1925"/>
                      <a:pt x="23" y="1929"/>
                    </a:cubicBezTo>
                    <a:cubicBezTo>
                      <a:pt x="23" y="1934"/>
                      <a:pt x="19" y="1937"/>
                      <a:pt x="15" y="1937"/>
                    </a:cubicBezTo>
                    <a:cubicBezTo>
                      <a:pt x="10" y="1937"/>
                      <a:pt x="7" y="1934"/>
                      <a:pt x="7" y="1929"/>
                    </a:cubicBezTo>
                    <a:close/>
                    <a:moveTo>
                      <a:pt x="7" y="1897"/>
                    </a:moveTo>
                    <a:lnTo>
                      <a:pt x="7" y="1897"/>
                    </a:lnTo>
                    <a:cubicBezTo>
                      <a:pt x="7" y="1893"/>
                      <a:pt x="10" y="1889"/>
                      <a:pt x="15" y="1889"/>
                    </a:cubicBezTo>
                    <a:cubicBezTo>
                      <a:pt x="19" y="1889"/>
                      <a:pt x="23" y="1893"/>
                      <a:pt x="23" y="1897"/>
                    </a:cubicBezTo>
                    <a:cubicBezTo>
                      <a:pt x="23" y="1902"/>
                      <a:pt x="19" y="1905"/>
                      <a:pt x="15" y="1905"/>
                    </a:cubicBezTo>
                    <a:cubicBezTo>
                      <a:pt x="10" y="1905"/>
                      <a:pt x="7" y="1902"/>
                      <a:pt x="7" y="1897"/>
                    </a:cubicBezTo>
                    <a:close/>
                    <a:moveTo>
                      <a:pt x="7" y="1865"/>
                    </a:moveTo>
                    <a:lnTo>
                      <a:pt x="7" y="1865"/>
                    </a:lnTo>
                    <a:cubicBezTo>
                      <a:pt x="7" y="1861"/>
                      <a:pt x="10" y="1857"/>
                      <a:pt x="15" y="1857"/>
                    </a:cubicBezTo>
                    <a:cubicBezTo>
                      <a:pt x="19" y="1857"/>
                      <a:pt x="23" y="1861"/>
                      <a:pt x="23" y="1865"/>
                    </a:cubicBezTo>
                    <a:cubicBezTo>
                      <a:pt x="23" y="1870"/>
                      <a:pt x="19" y="1873"/>
                      <a:pt x="15" y="1873"/>
                    </a:cubicBezTo>
                    <a:cubicBezTo>
                      <a:pt x="10" y="1873"/>
                      <a:pt x="7" y="1870"/>
                      <a:pt x="7" y="1865"/>
                    </a:cubicBezTo>
                    <a:close/>
                    <a:moveTo>
                      <a:pt x="7" y="1833"/>
                    </a:moveTo>
                    <a:lnTo>
                      <a:pt x="7" y="1833"/>
                    </a:lnTo>
                    <a:cubicBezTo>
                      <a:pt x="7" y="1829"/>
                      <a:pt x="10" y="1825"/>
                      <a:pt x="15" y="1825"/>
                    </a:cubicBezTo>
                    <a:cubicBezTo>
                      <a:pt x="19" y="1825"/>
                      <a:pt x="23" y="1829"/>
                      <a:pt x="23" y="1833"/>
                    </a:cubicBezTo>
                    <a:cubicBezTo>
                      <a:pt x="23" y="1838"/>
                      <a:pt x="19" y="1841"/>
                      <a:pt x="15" y="1841"/>
                    </a:cubicBezTo>
                    <a:cubicBezTo>
                      <a:pt x="10" y="1841"/>
                      <a:pt x="7" y="1838"/>
                      <a:pt x="7" y="1833"/>
                    </a:cubicBezTo>
                    <a:close/>
                    <a:moveTo>
                      <a:pt x="7" y="1801"/>
                    </a:moveTo>
                    <a:lnTo>
                      <a:pt x="7" y="1801"/>
                    </a:lnTo>
                    <a:cubicBezTo>
                      <a:pt x="7" y="1797"/>
                      <a:pt x="10" y="1793"/>
                      <a:pt x="15" y="1793"/>
                    </a:cubicBezTo>
                    <a:cubicBezTo>
                      <a:pt x="19" y="1793"/>
                      <a:pt x="23" y="1797"/>
                      <a:pt x="23" y="1801"/>
                    </a:cubicBezTo>
                    <a:cubicBezTo>
                      <a:pt x="23" y="1806"/>
                      <a:pt x="19" y="1809"/>
                      <a:pt x="15" y="1809"/>
                    </a:cubicBezTo>
                    <a:cubicBezTo>
                      <a:pt x="10" y="1809"/>
                      <a:pt x="7" y="1806"/>
                      <a:pt x="7" y="1801"/>
                    </a:cubicBezTo>
                    <a:close/>
                    <a:moveTo>
                      <a:pt x="7" y="1769"/>
                    </a:moveTo>
                    <a:lnTo>
                      <a:pt x="7" y="1769"/>
                    </a:lnTo>
                    <a:cubicBezTo>
                      <a:pt x="7" y="1765"/>
                      <a:pt x="10" y="1761"/>
                      <a:pt x="15" y="1761"/>
                    </a:cubicBezTo>
                    <a:cubicBezTo>
                      <a:pt x="19" y="1761"/>
                      <a:pt x="23" y="1765"/>
                      <a:pt x="23" y="1769"/>
                    </a:cubicBezTo>
                    <a:cubicBezTo>
                      <a:pt x="23" y="1774"/>
                      <a:pt x="19" y="1777"/>
                      <a:pt x="15" y="1777"/>
                    </a:cubicBezTo>
                    <a:cubicBezTo>
                      <a:pt x="10" y="1777"/>
                      <a:pt x="7" y="1774"/>
                      <a:pt x="7" y="1769"/>
                    </a:cubicBezTo>
                    <a:close/>
                    <a:moveTo>
                      <a:pt x="7" y="1737"/>
                    </a:moveTo>
                    <a:lnTo>
                      <a:pt x="7" y="1737"/>
                    </a:lnTo>
                    <a:cubicBezTo>
                      <a:pt x="7" y="1733"/>
                      <a:pt x="10" y="1729"/>
                      <a:pt x="15" y="1729"/>
                    </a:cubicBezTo>
                    <a:cubicBezTo>
                      <a:pt x="19" y="1729"/>
                      <a:pt x="23" y="1733"/>
                      <a:pt x="23" y="1737"/>
                    </a:cubicBezTo>
                    <a:cubicBezTo>
                      <a:pt x="23" y="1742"/>
                      <a:pt x="19" y="1745"/>
                      <a:pt x="15" y="1745"/>
                    </a:cubicBezTo>
                    <a:cubicBezTo>
                      <a:pt x="10" y="1745"/>
                      <a:pt x="7" y="1742"/>
                      <a:pt x="7" y="1737"/>
                    </a:cubicBezTo>
                    <a:close/>
                    <a:moveTo>
                      <a:pt x="7" y="1705"/>
                    </a:moveTo>
                    <a:lnTo>
                      <a:pt x="7" y="1705"/>
                    </a:lnTo>
                    <a:cubicBezTo>
                      <a:pt x="7" y="1701"/>
                      <a:pt x="10" y="1697"/>
                      <a:pt x="15" y="1697"/>
                    </a:cubicBezTo>
                    <a:cubicBezTo>
                      <a:pt x="19" y="1697"/>
                      <a:pt x="23" y="1701"/>
                      <a:pt x="23" y="1705"/>
                    </a:cubicBezTo>
                    <a:cubicBezTo>
                      <a:pt x="23" y="1710"/>
                      <a:pt x="19" y="1713"/>
                      <a:pt x="15" y="1713"/>
                    </a:cubicBezTo>
                    <a:cubicBezTo>
                      <a:pt x="10" y="1713"/>
                      <a:pt x="7" y="1710"/>
                      <a:pt x="7" y="1705"/>
                    </a:cubicBezTo>
                    <a:close/>
                    <a:moveTo>
                      <a:pt x="7" y="1673"/>
                    </a:moveTo>
                    <a:lnTo>
                      <a:pt x="7" y="1673"/>
                    </a:lnTo>
                    <a:cubicBezTo>
                      <a:pt x="7" y="1669"/>
                      <a:pt x="10" y="1665"/>
                      <a:pt x="15" y="1665"/>
                    </a:cubicBezTo>
                    <a:cubicBezTo>
                      <a:pt x="19" y="1665"/>
                      <a:pt x="23" y="1669"/>
                      <a:pt x="23" y="1673"/>
                    </a:cubicBezTo>
                    <a:cubicBezTo>
                      <a:pt x="23" y="1678"/>
                      <a:pt x="19" y="1681"/>
                      <a:pt x="15" y="1681"/>
                    </a:cubicBezTo>
                    <a:cubicBezTo>
                      <a:pt x="10" y="1681"/>
                      <a:pt x="7" y="1678"/>
                      <a:pt x="7" y="1673"/>
                    </a:cubicBezTo>
                    <a:close/>
                    <a:moveTo>
                      <a:pt x="7" y="1641"/>
                    </a:moveTo>
                    <a:lnTo>
                      <a:pt x="7" y="1641"/>
                    </a:lnTo>
                    <a:cubicBezTo>
                      <a:pt x="7" y="1637"/>
                      <a:pt x="10" y="1633"/>
                      <a:pt x="15" y="1633"/>
                    </a:cubicBezTo>
                    <a:cubicBezTo>
                      <a:pt x="19" y="1633"/>
                      <a:pt x="23" y="1637"/>
                      <a:pt x="23" y="1641"/>
                    </a:cubicBezTo>
                    <a:cubicBezTo>
                      <a:pt x="23" y="1646"/>
                      <a:pt x="19" y="1649"/>
                      <a:pt x="15" y="1649"/>
                    </a:cubicBezTo>
                    <a:cubicBezTo>
                      <a:pt x="10" y="1649"/>
                      <a:pt x="7" y="1646"/>
                      <a:pt x="7" y="1641"/>
                    </a:cubicBezTo>
                    <a:close/>
                    <a:moveTo>
                      <a:pt x="7" y="1609"/>
                    </a:moveTo>
                    <a:lnTo>
                      <a:pt x="7" y="1609"/>
                    </a:lnTo>
                    <a:cubicBezTo>
                      <a:pt x="7" y="1605"/>
                      <a:pt x="10" y="1601"/>
                      <a:pt x="15" y="1601"/>
                    </a:cubicBezTo>
                    <a:cubicBezTo>
                      <a:pt x="19" y="1601"/>
                      <a:pt x="23" y="1605"/>
                      <a:pt x="23" y="1609"/>
                    </a:cubicBezTo>
                    <a:cubicBezTo>
                      <a:pt x="23" y="1614"/>
                      <a:pt x="19" y="1617"/>
                      <a:pt x="15" y="1617"/>
                    </a:cubicBezTo>
                    <a:cubicBezTo>
                      <a:pt x="10" y="1617"/>
                      <a:pt x="7" y="1614"/>
                      <a:pt x="7" y="1609"/>
                    </a:cubicBezTo>
                    <a:close/>
                    <a:moveTo>
                      <a:pt x="7" y="1577"/>
                    </a:moveTo>
                    <a:lnTo>
                      <a:pt x="7" y="1577"/>
                    </a:lnTo>
                    <a:cubicBezTo>
                      <a:pt x="7" y="1573"/>
                      <a:pt x="10" y="1569"/>
                      <a:pt x="15" y="1569"/>
                    </a:cubicBezTo>
                    <a:cubicBezTo>
                      <a:pt x="19" y="1569"/>
                      <a:pt x="23" y="1573"/>
                      <a:pt x="23" y="1577"/>
                    </a:cubicBezTo>
                    <a:cubicBezTo>
                      <a:pt x="23" y="1582"/>
                      <a:pt x="19" y="1585"/>
                      <a:pt x="15" y="1585"/>
                    </a:cubicBezTo>
                    <a:cubicBezTo>
                      <a:pt x="10" y="1585"/>
                      <a:pt x="7" y="1582"/>
                      <a:pt x="7" y="1577"/>
                    </a:cubicBezTo>
                    <a:close/>
                    <a:moveTo>
                      <a:pt x="7" y="1545"/>
                    </a:moveTo>
                    <a:lnTo>
                      <a:pt x="7" y="1545"/>
                    </a:lnTo>
                    <a:cubicBezTo>
                      <a:pt x="7" y="1541"/>
                      <a:pt x="10" y="1537"/>
                      <a:pt x="15" y="1537"/>
                    </a:cubicBezTo>
                    <a:cubicBezTo>
                      <a:pt x="19" y="1537"/>
                      <a:pt x="23" y="1541"/>
                      <a:pt x="23" y="1545"/>
                    </a:cubicBezTo>
                    <a:cubicBezTo>
                      <a:pt x="23" y="1550"/>
                      <a:pt x="19" y="1553"/>
                      <a:pt x="15" y="1553"/>
                    </a:cubicBezTo>
                    <a:cubicBezTo>
                      <a:pt x="10" y="1553"/>
                      <a:pt x="7" y="1550"/>
                      <a:pt x="7" y="1545"/>
                    </a:cubicBezTo>
                    <a:close/>
                    <a:moveTo>
                      <a:pt x="7" y="1513"/>
                    </a:moveTo>
                    <a:lnTo>
                      <a:pt x="7" y="1513"/>
                    </a:lnTo>
                    <a:cubicBezTo>
                      <a:pt x="7" y="1509"/>
                      <a:pt x="10" y="1505"/>
                      <a:pt x="15" y="1505"/>
                    </a:cubicBezTo>
                    <a:cubicBezTo>
                      <a:pt x="19" y="1505"/>
                      <a:pt x="23" y="1509"/>
                      <a:pt x="23" y="1513"/>
                    </a:cubicBezTo>
                    <a:cubicBezTo>
                      <a:pt x="23" y="1518"/>
                      <a:pt x="19" y="1521"/>
                      <a:pt x="15" y="1521"/>
                    </a:cubicBezTo>
                    <a:cubicBezTo>
                      <a:pt x="10" y="1521"/>
                      <a:pt x="7" y="1518"/>
                      <a:pt x="7" y="1513"/>
                    </a:cubicBezTo>
                    <a:close/>
                    <a:moveTo>
                      <a:pt x="7" y="1481"/>
                    </a:moveTo>
                    <a:lnTo>
                      <a:pt x="7" y="1481"/>
                    </a:lnTo>
                    <a:cubicBezTo>
                      <a:pt x="7" y="1477"/>
                      <a:pt x="10" y="1473"/>
                      <a:pt x="15" y="1473"/>
                    </a:cubicBezTo>
                    <a:cubicBezTo>
                      <a:pt x="19" y="1473"/>
                      <a:pt x="23" y="1477"/>
                      <a:pt x="23" y="1481"/>
                    </a:cubicBezTo>
                    <a:cubicBezTo>
                      <a:pt x="23" y="1486"/>
                      <a:pt x="19" y="1489"/>
                      <a:pt x="15" y="1489"/>
                    </a:cubicBezTo>
                    <a:cubicBezTo>
                      <a:pt x="10" y="1489"/>
                      <a:pt x="7" y="1486"/>
                      <a:pt x="7" y="1481"/>
                    </a:cubicBezTo>
                    <a:close/>
                    <a:moveTo>
                      <a:pt x="7" y="1449"/>
                    </a:moveTo>
                    <a:lnTo>
                      <a:pt x="7" y="1449"/>
                    </a:lnTo>
                    <a:cubicBezTo>
                      <a:pt x="7" y="1445"/>
                      <a:pt x="10" y="1441"/>
                      <a:pt x="15" y="1441"/>
                    </a:cubicBezTo>
                    <a:cubicBezTo>
                      <a:pt x="19" y="1441"/>
                      <a:pt x="23" y="1445"/>
                      <a:pt x="23" y="1449"/>
                    </a:cubicBezTo>
                    <a:cubicBezTo>
                      <a:pt x="23" y="1454"/>
                      <a:pt x="19" y="1457"/>
                      <a:pt x="15" y="1457"/>
                    </a:cubicBezTo>
                    <a:cubicBezTo>
                      <a:pt x="10" y="1457"/>
                      <a:pt x="7" y="1454"/>
                      <a:pt x="7" y="1449"/>
                    </a:cubicBezTo>
                    <a:close/>
                    <a:moveTo>
                      <a:pt x="7" y="1417"/>
                    </a:moveTo>
                    <a:lnTo>
                      <a:pt x="7" y="1417"/>
                    </a:lnTo>
                    <a:cubicBezTo>
                      <a:pt x="7" y="1413"/>
                      <a:pt x="10" y="1409"/>
                      <a:pt x="15" y="1409"/>
                    </a:cubicBezTo>
                    <a:cubicBezTo>
                      <a:pt x="19" y="1409"/>
                      <a:pt x="23" y="1413"/>
                      <a:pt x="23" y="1417"/>
                    </a:cubicBezTo>
                    <a:cubicBezTo>
                      <a:pt x="23" y="1422"/>
                      <a:pt x="19" y="1425"/>
                      <a:pt x="15" y="1425"/>
                    </a:cubicBezTo>
                    <a:cubicBezTo>
                      <a:pt x="10" y="1425"/>
                      <a:pt x="7" y="1422"/>
                      <a:pt x="7" y="1417"/>
                    </a:cubicBezTo>
                    <a:close/>
                    <a:moveTo>
                      <a:pt x="7" y="1385"/>
                    </a:moveTo>
                    <a:lnTo>
                      <a:pt x="7" y="1385"/>
                    </a:lnTo>
                    <a:cubicBezTo>
                      <a:pt x="7" y="1381"/>
                      <a:pt x="10" y="1377"/>
                      <a:pt x="15" y="1377"/>
                    </a:cubicBezTo>
                    <a:cubicBezTo>
                      <a:pt x="19" y="1377"/>
                      <a:pt x="23" y="1381"/>
                      <a:pt x="23" y="1385"/>
                    </a:cubicBezTo>
                    <a:cubicBezTo>
                      <a:pt x="23" y="1390"/>
                      <a:pt x="19" y="1393"/>
                      <a:pt x="15" y="1393"/>
                    </a:cubicBezTo>
                    <a:cubicBezTo>
                      <a:pt x="10" y="1393"/>
                      <a:pt x="7" y="1390"/>
                      <a:pt x="7" y="1385"/>
                    </a:cubicBezTo>
                    <a:close/>
                    <a:moveTo>
                      <a:pt x="7" y="1353"/>
                    </a:moveTo>
                    <a:lnTo>
                      <a:pt x="7" y="1353"/>
                    </a:lnTo>
                    <a:cubicBezTo>
                      <a:pt x="7" y="1349"/>
                      <a:pt x="10" y="1345"/>
                      <a:pt x="15" y="1345"/>
                    </a:cubicBezTo>
                    <a:cubicBezTo>
                      <a:pt x="19" y="1345"/>
                      <a:pt x="23" y="1349"/>
                      <a:pt x="23" y="1353"/>
                    </a:cubicBezTo>
                    <a:cubicBezTo>
                      <a:pt x="23" y="1358"/>
                      <a:pt x="19" y="1361"/>
                      <a:pt x="15" y="1361"/>
                    </a:cubicBezTo>
                    <a:cubicBezTo>
                      <a:pt x="10" y="1361"/>
                      <a:pt x="7" y="1358"/>
                      <a:pt x="7" y="1353"/>
                    </a:cubicBezTo>
                    <a:close/>
                    <a:moveTo>
                      <a:pt x="7" y="1321"/>
                    </a:moveTo>
                    <a:lnTo>
                      <a:pt x="7" y="1321"/>
                    </a:lnTo>
                    <a:cubicBezTo>
                      <a:pt x="7" y="1317"/>
                      <a:pt x="10" y="1313"/>
                      <a:pt x="15" y="1313"/>
                    </a:cubicBezTo>
                    <a:cubicBezTo>
                      <a:pt x="19" y="1313"/>
                      <a:pt x="23" y="1317"/>
                      <a:pt x="23" y="1321"/>
                    </a:cubicBezTo>
                    <a:cubicBezTo>
                      <a:pt x="23" y="1326"/>
                      <a:pt x="19" y="1329"/>
                      <a:pt x="15" y="1329"/>
                    </a:cubicBezTo>
                    <a:cubicBezTo>
                      <a:pt x="10" y="1329"/>
                      <a:pt x="7" y="1326"/>
                      <a:pt x="7" y="1321"/>
                    </a:cubicBezTo>
                    <a:close/>
                    <a:moveTo>
                      <a:pt x="7" y="1289"/>
                    </a:moveTo>
                    <a:lnTo>
                      <a:pt x="7" y="1289"/>
                    </a:lnTo>
                    <a:cubicBezTo>
                      <a:pt x="7" y="1285"/>
                      <a:pt x="10" y="1281"/>
                      <a:pt x="15" y="1281"/>
                    </a:cubicBezTo>
                    <a:cubicBezTo>
                      <a:pt x="19" y="1281"/>
                      <a:pt x="23" y="1285"/>
                      <a:pt x="23" y="1289"/>
                    </a:cubicBezTo>
                    <a:cubicBezTo>
                      <a:pt x="23" y="1294"/>
                      <a:pt x="19" y="1297"/>
                      <a:pt x="15" y="1297"/>
                    </a:cubicBezTo>
                    <a:cubicBezTo>
                      <a:pt x="10" y="1297"/>
                      <a:pt x="7" y="1294"/>
                      <a:pt x="7" y="1289"/>
                    </a:cubicBezTo>
                    <a:close/>
                    <a:moveTo>
                      <a:pt x="7" y="1257"/>
                    </a:moveTo>
                    <a:lnTo>
                      <a:pt x="7" y="1257"/>
                    </a:lnTo>
                    <a:cubicBezTo>
                      <a:pt x="7" y="1253"/>
                      <a:pt x="10" y="1249"/>
                      <a:pt x="15" y="1249"/>
                    </a:cubicBezTo>
                    <a:cubicBezTo>
                      <a:pt x="19" y="1249"/>
                      <a:pt x="23" y="1253"/>
                      <a:pt x="23" y="1257"/>
                    </a:cubicBezTo>
                    <a:cubicBezTo>
                      <a:pt x="23" y="1262"/>
                      <a:pt x="19" y="1265"/>
                      <a:pt x="15" y="1265"/>
                    </a:cubicBezTo>
                    <a:cubicBezTo>
                      <a:pt x="10" y="1265"/>
                      <a:pt x="7" y="1262"/>
                      <a:pt x="7" y="1257"/>
                    </a:cubicBezTo>
                    <a:close/>
                    <a:moveTo>
                      <a:pt x="7" y="1225"/>
                    </a:moveTo>
                    <a:lnTo>
                      <a:pt x="7" y="1225"/>
                    </a:lnTo>
                    <a:cubicBezTo>
                      <a:pt x="7" y="1221"/>
                      <a:pt x="10" y="1217"/>
                      <a:pt x="15" y="1217"/>
                    </a:cubicBezTo>
                    <a:cubicBezTo>
                      <a:pt x="19" y="1217"/>
                      <a:pt x="23" y="1221"/>
                      <a:pt x="23" y="1225"/>
                    </a:cubicBezTo>
                    <a:cubicBezTo>
                      <a:pt x="23" y="1230"/>
                      <a:pt x="19" y="1233"/>
                      <a:pt x="15" y="1233"/>
                    </a:cubicBezTo>
                    <a:cubicBezTo>
                      <a:pt x="10" y="1233"/>
                      <a:pt x="7" y="1230"/>
                      <a:pt x="7" y="1225"/>
                    </a:cubicBezTo>
                    <a:close/>
                    <a:moveTo>
                      <a:pt x="7" y="1193"/>
                    </a:moveTo>
                    <a:lnTo>
                      <a:pt x="7" y="1193"/>
                    </a:lnTo>
                    <a:cubicBezTo>
                      <a:pt x="7" y="1189"/>
                      <a:pt x="10" y="1185"/>
                      <a:pt x="15" y="1185"/>
                    </a:cubicBezTo>
                    <a:cubicBezTo>
                      <a:pt x="19" y="1185"/>
                      <a:pt x="23" y="1189"/>
                      <a:pt x="23" y="1193"/>
                    </a:cubicBezTo>
                    <a:cubicBezTo>
                      <a:pt x="23" y="1197"/>
                      <a:pt x="19" y="1201"/>
                      <a:pt x="15" y="1201"/>
                    </a:cubicBezTo>
                    <a:cubicBezTo>
                      <a:pt x="10" y="1201"/>
                      <a:pt x="7" y="1197"/>
                      <a:pt x="7" y="1193"/>
                    </a:cubicBezTo>
                    <a:close/>
                    <a:moveTo>
                      <a:pt x="7" y="1161"/>
                    </a:moveTo>
                    <a:lnTo>
                      <a:pt x="7" y="1161"/>
                    </a:lnTo>
                    <a:cubicBezTo>
                      <a:pt x="7" y="1157"/>
                      <a:pt x="10" y="1153"/>
                      <a:pt x="15" y="1153"/>
                    </a:cubicBezTo>
                    <a:cubicBezTo>
                      <a:pt x="19" y="1153"/>
                      <a:pt x="23" y="1157"/>
                      <a:pt x="23" y="1161"/>
                    </a:cubicBezTo>
                    <a:cubicBezTo>
                      <a:pt x="23" y="1165"/>
                      <a:pt x="19" y="1169"/>
                      <a:pt x="15" y="1169"/>
                    </a:cubicBezTo>
                    <a:cubicBezTo>
                      <a:pt x="10" y="1169"/>
                      <a:pt x="7" y="1165"/>
                      <a:pt x="7" y="1161"/>
                    </a:cubicBezTo>
                    <a:close/>
                    <a:moveTo>
                      <a:pt x="7" y="1129"/>
                    </a:moveTo>
                    <a:lnTo>
                      <a:pt x="7" y="1129"/>
                    </a:lnTo>
                    <a:cubicBezTo>
                      <a:pt x="7" y="1125"/>
                      <a:pt x="10" y="1121"/>
                      <a:pt x="15" y="1121"/>
                    </a:cubicBezTo>
                    <a:cubicBezTo>
                      <a:pt x="19" y="1121"/>
                      <a:pt x="23" y="1125"/>
                      <a:pt x="23" y="1129"/>
                    </a:cubicBezTo>
                    <a:cubicBezTo>
                      <a:pt x="23" y="1133"/>
                      <a:pt x="19" y="1137"/>
                      <a:pt x="15" y="1137"/>
                    </a:cubicBezTo>
                    <a:cubicBezTo>
                      <a:pt x="10" y="1137"/>
                      <a:pt x="7" y="1133"/>
                      <a:pt x="7" y="1129"/>
                    </a:cubicBezTo>
                    <a:close/>
                    <a:moveTo>
                      <a:pt x="7" y="1097"/>
                    </a:moveTo>
                    <a:lnTo>
                      <a:pt x="7" y="1097"/>
                    </a:lnTo>
                    <a:cubicBezTo>
                      <a:pt x="7" y="1093"/>
                      <a:pt x="10" y="1089"/>
                      <a:pt x="15" y="1089"/>
                    </a:cubicBezTo>
                    <a:cubicBezTo>
                      <a:pt x="19" y="1089"/>
                      <a:pt x="23" y="1093"/>
                      <a:pt x="23" y="1097"/>
                    </a:cubicBezTo>
                    <a:cubicBezTo>
                      <a:pt x="23" y="1101"/>
                      <a:pt x="19" y="1105"/>
                      <a:pt x="15" y="1105"/>
                    </a:cubicBezTo>
                    <a:cubicBezTo>
                      <a:pt x="10" y="1105"/>
                      <a:pt x="7" y="1101"/>
                      <a:pt x="7" y="1097"/>
                    </a:cubicBezTo>
                    <a:close/>
                    <a:moveTo>
                      <a:pt x="7" y="1065"/>
                    </a:moveTo>
                    <a:lnTo>
                      <a:pt x="7" y="1065"/>
                    </a:lnTo>
                    <a:cubicBezTo>
                      <a:pt x="7" y="1061"/>
                      <a:pt x="10" y="1057"/>
                      <a:pt x="15" y="1057"/>
                    </a:cubicBezTo>
                    <a:cubicBezTo>
                      <a:pt x="19" y="1057"/>
                      <a:pt x="23" y="1061"/>
                      <a:pt x="23" y="1065"/>
                    </a:cubicBezTo>
                    <a:cubicBezTo>
                      <a:pt x="23" y="1069"/>
                      <a:pt x="19" y="1073"/>
                      <a:pt x="15" y="1073"/>
                    </a:cubicBezTo>
                    <a:cubicBezTo>
                      <a:pt x="10" y="1073"/>
                      <a:pt x="7" y="1069"/>
                      <a:pt x="7" y="1065"/>
                    </a:cubicBezTo>
                    <a:close/>
                    <a:moveTo>
                      <a:pt x="7" y="1033"/>
                    </a:moveTo>
                    <a:lnTo>
                      <a:pt x="7" y="1033"/>
                    </a:lnTo>
                    <a:cubicBezTo>
                      <a:pt x="7" y="1029"/>
                      <a:pt x="10" y="1025"/>
                      <a:pt x="15" y="1025"/>
                    </a:cubicBezTo>
                    <a:cubicBezTo>
                      <a:pt x="19" y="1025"/>
                      <a:pt x="23" y="1029"/>
                      <a:pt x="23" y="1033"/>
                    </a:cubicBezTo>
                    <a:cubicBezTo>
                      <a:pt x="23" y="1037"/>
                      <a:pt x="19" y="1041"/>
                      <a:pt x="15" y="1041"/>
                    </a:cubicBezTo>
                    <a:cubicBezTo>
                      <a:pt x="10" y="1041"/>
                      <a:pt x="7" y="1037"/>
                      <a:pt x="7" y="1033"/>
                    </a:cubicBezTo>
                    <a:close/>
                    <a:moveTo>
                      <a:pt x="7" y="1001"/>
                    </a:moveTo>
                    <a:lnTo>
                      <a:pt x="7" y="1001"/>
                    </a:lnTo>
                    <a:cubicBezTo>
                      <a:pt x="7" y="997"/>
                      <a:pt x="10" y="993"/>
                      <a:pt x="15" y="993"/>
                    </a:cubicBezTo>
                    <a:cubicBezTo>
                      <a:pt x="19" y="993"/>
                      <a:pt x="23" y="997"/>
                      <a:pt x="23" y="1001"/>
                    </a:cubicBezTo>
                    <a:cubicBezTo>
                      <a:pt x="23" y="1005"/>
                      <a:pt x="19" y="1009"/>
                      <a:pt x="15" y="1009"/>
                    </a:cubicBezTo>
                    <a:cubicBezTo>
                      <a:pt x="10" y="1009"/>
                      <a:pt x="7" y="1005"/>
                      <a:pt x="7" y="1001"/>
                    </a:cubicBezTo>
                    <a:close/>
                    <a:moveTo>
                      <a:pt x="7" y="969"/>
                    </a:moveTo>
                    <a:lnTo>
                      <a:pt x="7" y="969"/>
                    </a:lnTo>
                    <a:cubicBezTo>
                      <a:pt x="7" y="965"/>
                      <a:pt x="10" y="961"/>
                      <a:pt x="15" y="961"/>
                    </a:cubicBezTo>
                    <a:cubicBezTo>
                      <a:pt x="19" y="961"/>
                      <a:pt x="23" y="965"/>
                      <a:pt x="23" y="969"/>
                    </a:cubicBezTo>
                    <a:cubicBezTo>
                      <a:pt x="23" y="973"/>
                      <a:pt x="19" y="977"/>
                      <a:pt x="15" y="977"/>
                    </a:cubicBezTo>
                    <a:cubicBezTo>
                      <a:pt x="10" y="977"/>
                      <a:pt x="7" y="973"/>
                      <a:pt x="7" y="969"/>
                    </a:cubicBezTo>
                    <a:close/>
                    <a:moveTo>
                      <a:pt x="7" y="937"/>
                    </a:moveTo>
                    <a:lnTo>
                      <a:pt x="7" y="937"/>
                    </a:lnTo>
                    <a:cubicBezTo>
                      <a:pt x="7" y="933"/>
                      <a:pt x="10" y="929"/>
                      <a:pt x="15" y="929"/>
                    </a:cubicBezTo>
                    <a:cubicBezTo>
                      <a:pt x="19" y="929"/>
                      <a:pt x="23" y="933"/>
                      <a:pt x="23" y="937"/>
                    </a:cubicBezTo>
                    <a:cubicBezTo>
                      <a:pt x="23" y="941"/>
                      <a:pt x="19" y="945"/>
                      <a:pt x="15" y="945"/>
                    </a:cubicBezTo>
                    <a:cubicBezTo>
                      <a:pt x="10" y="945"/>
                      <a:pt x="7" y="941"/>
                      <a:pt x="7" y="937"/>
                    </a:cubicBezTo>
                    <a:close/>
                    <a:moveTo>
                      <a:pt x="7" y="905"/>
                    </a:moveTo>
                    <a:lnTo>
                      <a:pt x="7" y="905"/>
                    </a:lnTo>
                    <a:cubicBezTo>
                      <a:pt x="7" y="900"/>
                      <a:pt x="10" y="897"/>
                      <a:pt x="15" y="897"/>
                    </a:cubicBezTo>
                    <a:cubicBezTo>
                      <a:pt x="19" y="897"/>
                      <a:pt x="23" y="900"/>
                      <a:pt x="23" y="905"/>
                    </a:cubicBezTo>
                    <a:cubicBezTo>
                      <a:pt x="23" y="909"/>
                      <a:pt x="19" y="913"/>
                      <a:pt x="15" y="913"/>
                    </a:cubicBezTo>
                    <a:cubicBezTo>
                      <a:pt x="10" y="913"/>
                      <a:pt x="7" y="909"/>
                      <a:pt x="7" y="905"/>
                    </a:cubicBezTo>
                    <a:close/>
                    <a:moveTo>
                      <a:pt x="7" y="873"/>
                    </a:moveTo>
                    <a:lnTo>
                      <a:pt x="7" y="873"/>
                    </a:lnTo>
                    <a:cubicBezTo>
                      <a:pt x="7" y="868"/>
                      <a:pt x="11" y="865"/>
                      <a:pt x="15" y="865"/>
                    </a:cubicBezTo>
                    <a:cubicBezTo>
                      <a:pt x="19" y="865"/>
                      <a:pt x="23" y="868"/>
                      <a:pt x="23" y="873"/>
                    </a:cubicBezTo>
                    <a:cubicBezTo>
                      <a:pt x="23" y="877"/>
                      <a:pt x="19" y="881"/>
                      <a:pt x="15" y="881"/>
                    </a:cubicBezTo>
                    <a:cubicBezTo>
                      <a:pt x="11" y="881"/>
                      <a:pt x="7" y="877"/>
                      <a:pt x="7" y="873"/>
                    </a:cubicBezTo>
                    <a:close/>
                    <a:moveTo>
                      <a:pt x="7" y="841"/>
                    </a:moveTo>
                    <a:lnTo>
                      <a:pt x="7" y="841"/>
                    </a:lnTo>
                    <a:cubicBezTo>
                      <a:pt x="7" y="836"/>
                      <a:pt x="11" y="833"/>
                      <a:pt x="15" y="833"/>
                    </a:cubicBezTo>
                    <a:cubicBezTo>
                      <a:pt x="19" y="833"/>
                      <a:pt x="23" y="836"/>
                      <a:pt x="23" y="841"/>
                    </a:cubicBezTo>
                    <a:cubicBezTo>
                      <a:pt x="23" y="845"/>
                      <a:pt x="19" y="849"/>
                      <a:pt x="15" y="849"/>
                    </a:cubicBezTo>
                    <a:cubicBezTo>
                      <a:pt x="11" y="849"/>
                      <a:pt x="7" y="845"/>
                      <a:pt x="7" y="841"/>
                    </a:cubicBezTo>
                    <a:close/>
                    <a:moveTo>
                      <a:pt x="7" y="809"/>
                    </a:moveTo>
                    <a:lnTo>
                      <a:pt x="7" y="809"/>
                    </a:lnTo>
                    <a:cubicBezTo>
                      <a:pt x="7" y="804"/>
                      <a:pt x="11" y="801"/>
                      <a:pt x="15" y="801"/>
                    </a:cubicBezTo>
                    <a:cubicBezTo>
                      <a:pt x="19" y="801"/>
                      <a:pt x="23" y="804"/>
                      <a:pt x="23" y="809"/>
                    </a:cubicBezTo>
                    <a:cubicBezTo>
                      <a:pt x="23" y="813"/>
                      <a:pt x="19" y="817"/>
                      <a:pt x="15" y="817"/>
                    </a:cubicBezTo>
                    <a:cubicBezTo>
                      <a:pt x="11" y="817"/>
                      <a:pt x="7" y="813"/>
                      <a:pt x="7" y="809"/>
                    </a:cubicBezTo>
                    <a:close/>
                    <a:moveTo>
                      <a:pt x="7" y="777"/>
                    </a:moveTo>
                    <a:lnTo>
                      <a:pt x="7" y="777"/>
                    </a:lnTo>
                    <a:cubicBezTo>
                      <a:pt x="7" y="772"/>
                      <a:pt x="11" y="769"/>
                      <a:pt x="15" y="769"/>
                    </a:cubicBezTo>
                    <a:cubicBezTo>
                      <a:pt x="19" y="769"/>
                      <a:pt x="23" y="772"/>
                      <a:pt x="23" y="777"/>
                    </a:cubicBezTo>
                    <a:cubicBezTo>
                      <a:pt x="23" y="781"/>
                      <a:pt x="19" y="785"/>
                      <a:pt x="15" y="785"/>
                    </a:cubicBezTo>
                    <a:cubicBezTo>
                      <a:pt x="11" y="785"/>
                      <a:pt x="7" y="781"/>
                      <a:pt x="7" y="777"/>
                    </a:cubicBezTo>
                    <a:close/>
                    <a:moveTo>
                      <a:pt x="7" y="745"/>
                    </a:moveTo>
                    <a:lnTo>
                      <a:pt x="7" y="745"/>
                    </a:lnTo>
                    <a:cubicBezTo>
                      <a:pt x="7" y="740"/>
                      <a:pt x="11" y="737"/>
                      <a:pt x="15" y="737"/>
                    </a:cubicBezTo>
                    <a:cubicBezTo>
                      <a:pt x="19" y="737"/>
                      <a:pt x="23" y="740"/>
                      <a:pt x="23" y="745"/>
                    </a:cubicBezTo>
                    <a:cubicBezTo>
                      <a:pt x="23" y="749"/>
                      <a:pt x="19" y="753"/>
                      <a:pt x="15" y="753"/>
                    </a:cubicBezTo>
                    <a:cubicBezTo>
                      <a:pt x="11" y="753"/>
                      <a:pt x="7" y="749"/>
                      <a:pt x="7" y="745"/>
                    </a:cubicBezTo>
                    <a:close/>
                    <a:moveTo>
                      <a:pt x="7" y="713"/>
                    </a:moveTo>
                    <a:lnTo>
                      <a:pt x="7" y="713"/>
                    </a:lnTo>
                    <a:cubicBezTo>
                      <a:pt x="7" y="708"/>
                      <a:pt x="11" y="705"/>
                      <a:pt x="15" y="705"/>
                    </a:cubicBezTo>
                    <a:cubicBezTo>
                      <a:pt x="19" y="705"/>
                      <a:pt x="23" y="708"/>
                      <a:pt x="23" y="713"/>
                    </a:cubicBezTo>
                    <a:cubicBezTo>
                      <a:pt x="23" y="717"/>
                      <a:pt x="19" y="721"/>
                      <a:pt x="15" y="721"/>
                    </a:cubicBezTo>
                    <a:cubicBezTo>
                      <a:pt x="11" y="721"/>
                      <a:pt x="7" y="717"/>
                      <a:pt x="7" y="713"/>
                    </a:cubicBezTo>
                    <a:close/>
                    <a:moveTo>
                      <a:pt x="7" y="681"/>
                    </a:moveTo>
                    <a:lnTo>
                      <a:pt x="7" y="681"/>
                    </a:lnTo>
                    <a:cubicBezTo>
                      <a:pt x="7" y="676"/>
                      <a:pt x="11" y="673"/>
                      <a:pt x="15" y="673"/>
                    </a:cubicBezTo>
                    <a:cubicBezTo>
                      <a:pt x="19" y="673"/>
                      <a:pt x="23" y="676"/>
                      <a:pt x="23" y="681"/>
                    </a:cubicBezTo>
                    <a:cubicBezTo>
                      <a:pt x="23" y="685"/>
                      <a:pt x="19" y="689"/>
                      <a:pt x="15" y="689"/>
                    </a:cubicBezTo>
                    <a:cubicBezTo>
                      <a:pt x="11" y="689"/>
                      <a:pt x="7" y="685"/>
                      <a:pt x="7" y="681"/>
                    </a:cubicBezTo>
                    <a:close/>
                    <a:moveTo>
                      <a:pt x="7" y="649"/>
                    </a:moveTo>
                    <a:lnTo>
                      <a:pt x="7" y="649"/>
                    </a:lnTo>
                    <a:cubicBezTo>
                      <a:pt x="7" y="644"/>
                      <a:pt x="11" y="641"/>
                      <a:pt x="15" y="641"/>
                    </a:cubicBezTo>
                    <a:cubicBezTo>
                      <a:pt x="19" y="641"/>
                      <a:pt x="23" y="644"/>
                      <a:pt x="23" y="649"/>
                    </a:cubicBezTo>
                    <a:cubicBezTo>
                      <a:pt x="23" y="653"/>
                      <a:pt x="19" y="657"/>
                      <a:pt x="15" y="657"/>
                    </a:cubicBezTo>
                    <a:cubicBezTo>
                      <a:pt x="11" y="657"/>
                      <a:pt x="7" y="653"/>
                      <a:pt x="7" y="649"/>
                    </a:cubicBezTo>
                    <a:close/>
                    <a:moveTo>
                      <a:pt x="7" y="617"/>
                    </a:moveTo>
                    <a:lnTo>
                      <a:pt x="7" y="617"/>
                    </a:lnTo>
                    <a:cubicBezTo>
                      <a:pt x="7" y="612"/>
                      <a:pt x="11" y="609"/>
                      <a:pt x="15" y="609"/>
                    </a:cubicBezTo>
                    <a:cubicBezTo>
                      <a:pt x="19" y="609"/>
                      <a:pt x="23" y="612"/>
                      <a:pt x="23" y="617"/>
                    </a:cubicBezTo>
                    <a:cubicBezTo>
                      <a:pt x="23" y="621"/>
                      <a:pt x="19" y="625"/>
                      <a:pt x="15" y="625"/>
                    </a:cubicBezTo>
                    <a:cubicBezTo>
                      <a:pt x="11" y="625"/>
                      <a:pt x="7" y="621"/>
                      <a:pt x="7" y="617"/>
                    </a:cubicBezTo>
                    <a:close/>
                    <a:moveTo>
                      <a:pt x="7" y="585"/>
                    </a:moveTo>
                    <a:lnTo>
                      <a:pt x="7" y="585"/>
                    </a:lnTo>
                    <a:cubicBezTo>
                      <a:pt x="7" y="580"/>
                      <a:pt x="11" y="577"/>
                      <a:pt x="15" y="577"/>
                    </a:cubicBezTo>
                    <a:cubicBezTo>
                      <a:pt x="19" y="577"/>
                      <a:pt x="23" y="580"/>
                      <a:pt x="23" y="585"/>
                    </a:cubicBezTo>
                    <a:cubicBezTo>
                      <a:pt x="23" y="589"/>
                      <a:pt x="19" y="593"/>
                      <a:pt x="15" y="593"/>
                    </a:cubicBezTo>
                    <a:cubicBezTo>
                      <a:pt x="11" y="593"/>
                      <a:pt x="7" y="589"/>
                      <a:pt x="7" y="585"/>
                    </a:cubicBezTo>
                    <a:close/>
                    <a:moveTo>
                      <a:pt x="7" y="553"/>
                    </a:moveTo>
                    <a:lnTo>
                      <a:pt x="7" y="553"/>
                    </a:lnTo>
                    <a:cubicBezTo>
                      <a:pt x="7" y="548"/>
                      <a:pt x="11" y="545"/>
                      <a:pt x="15" y="545"/>
                    </a:cubicBezTo>
                    <a:cubicBezTo>
                      <a:pt x="19" y="545"/>
                      <a:pt x="23" y="548"/>
                      <a:pt x="23" y="553"/>
                    </a:cubicBezTo>
                    <a:cubicBezTo>
                      <a:pt x="23" y="557"/>
                      <a:pt x="19" y="561"/>
                      <a:pt x="15" y="561"/>
                    </a:cubicBezTo>
                    <a:cubicBezTo>
                      <a:pt x="11" y="561"/>
                      <a:pt x="7" y="557"/>
                      <a:pt x="7" y="553"/>
                    </a:cubicBezTo>
                    <a:close/>
                    <a:moveTo>
                      <a:pt x="7" y="521"/>
                    </a:moveTo>
                    <a:lnTo>
                      <a:pt x="7" y="521"/>
                    </a:lnTo>
                    <a:cubicBezTo>
                      <a:pt x="7" y="516"/>
                      <a:pt x="11" y="513"/>
                      <a:pt x="15" y="513"/>
                    </a:cubicBezTo>
                    <a:cubicBezTo>
                      <a:pt x="19" y="513"/>
                      <a:pt x="23" y="516"/>
                      <a:pt x="23" y="521"/>
                    </a:cubicBezTo>
                    <a:cubicBezTo>
                      <a:pt x="23" y="525"/>
                      <a:pt x="19" y="529"/>
                      <a:pt x="15" y="529"/>
                    </a:cubicBezTo>
                    <a:cubicBezTo>
                      <a:pt x="11" y="529"/>
                      <a:pt x="7" y="525"/>
                      <a:pt x="7" y="521"/>
                    </a:cubicBezTo>
                    <a:close/>
                    <a:moveTo>
                      <a:pt x="7" y="489"/>
                    </a:moveTo>
                    <a:lnTo>
                      <a:pt x="7" y="489"/>
                    </a:lnTo>
                    <a:cubicBezTo>
                      <a:pt x="7" y="484"/>
                      <a:pt x="11" y="481"/>
                      <a:pt x="15" y="481"/>
                    </a:cubicBezTo>
                    <a:cubicBezTo>
                      <a:pt x="19" y="481"/>
                      <a:pt x="23" y="484"/>
                      <a:pt x="23" y="489"/>
                    </a:cubicBezTo>
                    <a:cubicBezTo>
                      <a:pt x="23" y="493"/>
                      <a:pt x="19" y="497"/>
                      <a:pt x="15" y="497"/>
                    </a:cubicBezTo>
                    <a:cubicBezTo>
                      <a:pt x="11" y="497"/>
                      <a:pt x="7" y="493"/>
                      <a:pt x="7" y="489"/>
                    </a:cubicBezTo>
                    <a:close/>
                    <a:moveTo>
                      <a:pt x="7" y="457"/>
                    </a:moveTo>
                    <a:lnTo>
                      <a:pt x="7" y="457"/>
                    </a:lnTo>
                    <a:cubicBezTo>
                      <a:pt x="7" y="452"/>
                      <a:pt x="11" y="449"/>
                      <a:pt x="15" y="449"/>
                    </a:cubicBezTo>
                    <a:cubicBezTo>
                      <a:pt x="19" y="449"/>
                      <a:pt x="23" y="452"/>
                      <a:pt x="23" y="457"/>
                    </a:cubicBezTo>
                    <a:cubicBezTo>
                      <a:pt x="23" y="461"/>
                      <a:pt x="19" y="465"/>
                      <a:pt x="15" y="465"/>
                    </a:cubicBezTo>
                    <a:cubicBezTo>
                      <a:pt x="11" y="465"/>
                      <a:pt x="7" y="461"/>
                      <a:pt x="7" y="457"/>
                    </a:cubicBezTo>
                    <a:close/>
                    <a:moveTo>
                      <a:pt x="7" y="425"/>
                    </a:moveTo>
                    <a:lnTo>
                      <a:pt x="7" y="425"/>
                    </a:lnTo>
                    <a:cubicBezTo>
                      <a:pt x="7" y="420"/>
                      <a:pt x="11" y="417"/>
                      <a:pt x="15" y="417"/>
                    </a:cubicBezTo>
                    <a:cubicBezTo>
                      <a:pt x="19" y="417"/>
                      <a:pt x="23" y="420"/>
                      <a:pt x="23" y="425"/>
                    </a:cubicBezTo>
                    <a:cubicBezTo>
                      <a:pt x="23" y="429"/>
                      <a:pt x="19" y="433"/>
                      <a:pt x="15" y="433"/>
                    </a:cubicBezTo>
                    <a:cubicBezTo>
                      <a:pt x="11" y="433"/>
                      <a:pt x="7" y="429"/>
                      <a:pt x="7" y="425"/>
                    </a:cubicBezTo>
                    <a:close/>
                    <a:moveTo>
                      <a:pt x="7" y="393"/>
                    </a:moveTo>
                    <a:lnTo>
                      <a:pt x="7" y="393"/>
                    </a:lnTo>
                    <a:cubicBezTo>
                      <a:pt x="7" y="388"/>
                      <a:pt x="11" y="385"/>
                      <a:pt x="15" y="385"/>
                    </a:cubicBezTo>
                    <a:cubicBezTo>
                      <a:pt x="19" y="385"/>
                      <a:pt x="23" y="388"/>
                      <a:pt x="23" y="393"/>
                    </a:cubicBezTo>
                    <a:cubicBezTo>
                      <a:pt x="23" y="397"/>
                      <a:pt x="19" y="401"/>
                      <a:pt x="15" y="401"/>
                    </a:cubicBezTo>
                    <a:cubicBezTo>
                      <a:pt x="11" y="401"/>
                      <a:pt x="7" y="397"/>
                      <a:pt x="7" y="393"/>
                    </a:cubicBezTo>
                    <a:close/>
                    <a:moveTo>
                      <a:pt x="7" y="361"/>
                    </a:moveTo>
                    <a:lnTo>
                      <a:pt x="7" y="361"/>
                    </a:lnTo>
                    <a:cubicBezTo>
                      <a:pt x="7" y="356"/>
                      <a:pt x="11" y="353"/>
                      <a:pt x="15" y="353"/>
                    </a:cubicBezTo>
                    <a:cubicBezTo>
                      <a:pt x="19" y="353"/>
                      <a:pt x="23" y="356"/>
                      <a:pt x="23" y="361"/>
                    </a:cubicBezTo>
                    <a:cubicBezTo>
                      <a:pt x="23" y="365"/>
                      <a:pt x="19" y="369"/>
                      <a:pt x="15" y="369"/>
                    </a:cubicBezTo>
                    <a:cubicBezTo>
                      <a:pt x="11" y="369"/>
                      <a:pt x="7" y="365"/>
                      <a:pt x="7" y="361"/>
                    </a:cubicBezTo>
                    <a:close/>
                    <a:moveTo>
                      <a:pt x="7" y="329"/>
                    </a:moveTo>
                    <a:lnTo>
                      <a:pt x="7" y="329"/>
                    </a:lnTo>
                    <a:cubicBezTo>
                      <a:pt x="7" y="324"/>
                      <a:pt x="11" y="321"/>
                      <a:pt x="15" y="321"/>
                    </a:cubicBezTo>
                    <a:cubicBezTo>
                      <a:pt x="19" y="321"/>
                      <a:pt x="23" y="324"/>
                      <a:pt x="23" y="329"/>
                    </a:cubicBezTo>
                    <a:cubicBezTo>
                      <a:pt x="23" y="333"/>
                      <a:pt x="19" y="337"/>
                      <a:pt x="15" y="337"/>
                    </a:cubicBezTo>
                    <a:cubicBezTo>
                      <a:pt x="11" y="337"/>
                      <a:pt x="7" y="333"/>
                      <a:pt x="7" y="329"/>
                    </a:cubicBezTo>
                    <a:close/>
                    <a:moveTo>
                      <a:pt x="7" y="297"/>
                    </a:moveTo>
                    <a:lnTo>
                      <a:pt x="7" y="297"/>
                    </a:lnTo>
                    <a:cubicBezTo>
                      <a:pt x="7" y="292"/>
                      <a:pt x="11" y="289"/>
                      <a:pt x="15" y="289"/>
                    </a:cubicBezTo>
                    <a:cubicBezTo>
                      <a:pt x="19" y="289"/>
                      <a:pt x="23" y="292"/>
                      <a:pt x="23" y="297"/>
                    </a:cubicBezTo>
                    <a:cubicBezTo>
                      <a:pt x="23" y="301"/>
                      <a:pt x="19" y="305"/>
                      <a:pt x="15" y="305"/>
                    </a:cubicBezTo>
                    <a:cubicBezTo>
                      <a:pt x="11" y="305"/>
                      <a:pt x="7" y="301"/>
                      <a:pt x="7" y="297"/>
                    </a:cubicBezTo>
                    <a:close/>
                    <a:moveTo>
                      <a:pt x="7" y="265"/>
                    </a:moveTo>
                    <a:lnTo>
                      <a:pt x="7" y="265"/>
                    </a:lnTo>
                    <a:cubicBezTo>
                      <a:pt x="7" y="260"/>
                      <a:pt x="11" y="257"/>
                      <a:pt x="15" y="257"/>
                    </a:cubicBezTo>
                    <a:cubicBezTo>
                      <a:pt x="19" y="257"/>
                      <a:pt x="23" y="260"/>
                      <a:pt x="23" y="265"/>
                    </a:cubicBezTo>
                    <a:cubicBezTo>
                      <a:pt x="23" y="269"/>
                      <a:pt x="19" y="273"/>
                      <a:pt x="15" y="273"/>
                    </a:cubicBezTo>
                    <a:cubicBezTo>
                      <a:pt x="11" y="273"/>
                      <a:pt x="7" y="269"/>
                      <a:pt x="7" y="265"/>
                    </a:cubicBezTo>
                    <a:close/>
                    <a:moveTo>
                      <a:pt x="7" y="233"/>
                    </a:moveTo>
                    <a:lnTo>
                      <a:pt x="7" y="233"/>
                    </a:lnTo>
                    <a:cubicBezTo>
                      <a:pt x="7" y="228"/>
                      <a:pt x="11" y="225"/>
                      <a:pt x="15" y="225"/>
                    </a:cubicBezTo>
                    <a:cubicBezTo>
                      <a:pt x="19" y="225"/>
                      <a:pt x="23" y="228"/>
                      <a:pt x="23" y="233"/>
                    </a:cubicBezTo>
                    <a:cubicBezTo>
                      <a:pt x="23" y="237"/>
                      <a:pt x="19" y="241"/>
                      <a:pt x="15" y="241"/>
                    </a:cubicBezTo>
                    <a:cubicBezTo>
                      <a:pt x="11" y="241"/>
                      <a:pt x="7" y="237"/>
                      <a:pt x="7" y="233"/>
                    </a:cubicBezTo>
                    <a:close/>
                    <a:moveTo>
                      <a:pt x="7" y="201"/>
                    </a:moveTo>
                    <a:lnTo>
                      <a:pt x="7" y="201"/>
                    </a:lnTo>
                    <a:cubicBezTo>
                      <a:pt x="7" y="196"/>
                      <a:pt x="11" y="193"/>
                      <a:pt x="15" y="193"/>
                    </a:cubicBezTo>
                    <a:cubicBezTo>
                      <a:pt x="20" y="193"/>
                      <a:pt x="23" y="196"/>
                      <a:pt x="23" y="201"/>
                    </a:cubicBezTo>
                    <a:cubicBezTo>
                      <a:pt x="23" y="205"/>
                      <a:pt x="20" y="209"/>
                      <a:pt x="15" y="209"/>
                    </a:cubicBezTo>
                    <a:cubicBezTo>
                      <a:pt x="11" y="209"/>
                      <a:pt x="7" y="205"/>
                      <a:pt x="7" y="201"/>
                    </a:cubicBezTo>
                    <a:close/>
                    <a:moveTo>
                      <a:pt x="7" y="169"/>
                    </a:moveTo>
                    <a:lnTo>
                      <a:pt x="7" y="169"/>
                    </a:lnTo>
                    <a:cubicBezTo>
                      <a:pt x="7" y="164"/>
                      <a:pt x="11" y="161"/>
                      <a:pt x="15" y="161"/>
                    </a:cubicBezTo>
                    <a:cubicBezTo>
                      <a:pt x="20" y="161"/>
                      <a:pt x="23" y="164"/>
                      <a:pt x="23" y="169"/>
                    </a:cubicBezTo>
                    <a:cubicBezTo>
                      <a:pt x="23" y="173"/>
                      <a:pt x="20" y="177"/>
                      <a:pt x="15" y="177"/>
                    </a:cubicBezTo>
                    <a:cubicBezTo>
                      <a:pt x="11" y="177"/>
                      <a:pt x="7" y="173"/>
                      <a:pt x="7" y="169"/>
                    </a:cubicBezTo>
                    <a:close/>
                    <a:moveTo>
                      <a:pt x="7" y="137"/>
                    </a:moveTo>
                    <a:lnTo>
                      <a:pt x="7" y="137"/>
                    </a:lnTo>
                    <a:cubicBezTo>
                      <a:pt x="7" y="132"/>
                      <a:pt x="11" y="129"/>
                      <a:pt x="15" y="129"/>
                    </a:cubicBezTo>
                    <a:cubicBezTo>
                      <a:pt x="20" y="129"/>
                      <a:pt x="23" y="132"/>
                      <a:pt x="23" y="137"/>
                    </a:cubicBezTo>
                    <a:cubicBezTo>
                      <a:pt x="23" y="141"/>
                      <a:pt x="20" y="145"/>
                      <a:pt x="15" y="145"/>
                    </a:cubicBezTo>
                    <a:cubicBezTo>
                      <a:pt x="11" y="145"/>
                      <a:pt x="7" y="141"/>
                      <a:pt x="7" y="137"/>
                    </a:cubicBezTo>
                    <a:close/>
                    <a:moveTo>
                      <a:pt x="7" y="105"/>
                    </a:moveTo>
                    <a:lnTo>
                      <a:pt x="7" y="105"/>
                    </a:lnTo>
                    <a:cubicBezTo>
                      <a:pt x="7" y="100"/>
                      <a:pt x="11" y="97"/>
                      <a:pt x="15" y="97"/>
                    </a:cubicBezTo>
                    <a:cubicBezTo>
                      <a:pt x="20" y="97"/>
                      <a:pt x="23" y="100"/>
                      <a:pt x="23" y="105"/>
                    </a:cubicBezTo>
                    <a:cubicBezTo>
                      <a:pt x="23" y="109"/>
                      <a:pt x="20" y="113"/>
                      <a:pt x="15" y="113"/>
                    </a:cubicBezTo>
                    <a:cubicBezTo>
                      <a:pt x="11" y="113"/>
                      <a:pt x="7" y="109"/>
                      <a:pt x="7" y="105"/>
                    </a:cubicBezTo>
                    <a:close/>
                    <a:moveTo>
                      <a:pt x="7" y="73"/>
                    </a:moveTo>
                    <a:lnTo>
                      <a:pt x="7" y="72"/>
                    </a:lnTo>
                    <a:cubicBezTo>
                      <a:pt x="7" y="68"/>
                      <a:pt x="11" y="64"/>
                      <a:pt x="15" y="64"/>
                    </a:cubicBezTo>
                    <a:cubicBezTo>
                      <a:pt x="20" y="64"/>
                      <a:pt x="23" y="68"/>
                      <a:pt x="23" y="72"/>
                    </a:cubicBezTo>
                    <a:lnTo>
                      <a:pt x="23" y="73"/>
                    </a:lnTo>
                    <a:cubicBezTo>
                      <a:pt x="23" y="77"/>
                      <a:pt x="20" y="81"/>
                      <a:pt x="15" y="81"/>
                    </a:cubicBezTo>
                    <a:cubicBezTo>
                      <a:pt x="11" y="81"/>
                      <a:pt x="7" y="77"/>
                      <a:pt x="7" y="73"/>
                    </a:cubicBezTo>
                    <a:close/>
                    <a:moveTo>
                      <a:pt x="7" y="40"/>
                    </a:moveTo>
                    <a:lnTo>
                      <a:pt x="7" y="40"/>
                    </a:lnTo>
                    <a:cubicBezTo>
                      <a:pt x="7" y="36"/>
                      <a:pt x="11" y="32"/>
                      <a:pt x="15" y="32"/>
                    </a:cubicBezTo>
                    <a:cubicBezTo>
                      <a:pt x="20" y="32"/>
                      <a:pt x="23" y="36"/>
                      <a:pt x="23" y="40"/>
                    </a:cubicBezTo>
                    <a:cubicBezTo>
                      <a:pt x="23" y="45"/>
                      <a:pt x="20" y="48"/>
                      <a:pt x="15" y="48"/>
                    </a:cubicBezTo>
                    <a:cubicBezTo>
                      <a:pt x="11" y="48"/>
                      <a:pt x="7" y="45"/>
                      <a:pt x="7" y="40"/>
                    </a:cubicBezTo>
                    <a:close/>
                    <a:moveTo>
                      <a:pt x="7" y="8"/>
                    </a:moveTo>
                    <a:lnTo>
                      <a:pt x="7" y="8"/>
                    </a:lnTo>
                    <a:cubicBezTo>
                      <a:pt x="7" y="4"/>
                      <a:pt x="11" y="0"/>
                      <a:pt x="15" y="0"/>
                    </a:cubicBezTo>
                    <a:cubicBezTo>
                      <a:pt x="20" y="0"/>
                      <a:pt x="23" y="4"/>
                      <a:pt x="23" y="8"/>
                    </a:cubicBezTo>
                    <a:cubicBezTo>
                      <a:pt x="23" y="13"/>
                      <a:pt x="20" y="16"/>
                      <a:pt x="15" y="16"/>
                    </a:cubicBezTo>
                    <a:cubicBezTo>
                      <a:pt x="11" y="16"/>
                      <a:pt x="7" y="13"/>
                      <a:pt x="7" y="8"/>
                    </a:cubicBezTo>
                    <a:close/>
                  </a:path>
                </a:pathLst>
              </a:custGeom>
              <a:solidFill>
                <a:srgbClr val="000000"/>
              </a:solidFill>
              <a:ln w="3175">
                <a:solidFill>
                  <a:srgbClr val="C0C0C0"/>
                </a:solidFill>
                <a:bevel/>
                <a:headEnd/>
                <a:tailEnd/>
              </a:ln>
            </p:spPr>
            <p:txBody>
              <a:bodyPr/>
              <a:lstStyle/>
              <a:p>
                <a:endParaRPr lang="en-US"/>
              </a:p>
            </p:txBody>
          </p:sp>
          <p:sp>
            <p:nvSpPr>
              <p:cNvPr id="2065" name="Freeform 11"/>
              <p:cNvSpPr>
                <a:spLocks noEditPoints="1"/>
              </p:cNvSpPr>
              <p:nvPr/>
            </p:nvSpPr>
            <p:spPr bwMode="auto">
              <a:xfrm>
                <a:off x="2141" y="590"/>
                <a:ext cx="3" cy="2946"/>
              </a:xfrm>
              <a:custGeom>
                <a:avLst/>
                <a:gdLst>
                  <a:gd name="T0" fmla="*/ 0 w 23"/>
                  <a:gd name="T1" fmla="*/ 0 h 27839"/>
                  <a:gd name="T2" fmla="*/ 0 w 23"/>
                  <a:gd name="T3" fmla="*/ 0 h 27839"/>
                  <a:gd name="T4" fmla="*/ 0 w 23"/>
                  <a:gd name="T5" fmla="*/ 0 h 27839"/>
                  <a:gd name="T6" fmla="*/ 0 w 23"/>
                  <a:gd name="T7" fmla="*/ 0 h 27839"/>
                  <a:gd name="T8" fmla="*/ 0 w 23"/>
                  <a:gd name="T9" fmla="*/ 0 h 27839"/>
                  <a:gd name="T10" fmla="*/ 0 w 23"/>
                  <a:gd name="T11" fmla="*/ 0 h 27839"/>
                  <a:gd name="T12" fmla="*/ 0 w 23"/>
                  <a:gd name="T13" fmla="*/ 0 h 27839"/>
                  <a:gd name="T14" fmla="*/ 0 w 23"/>
                  <a:gd name="T15" fmla="*/ 0 h 27839"/>
                  <a:gd name="T16" fmla="*/ 0 w 23"/>
                  <a:gd name="T17" fmla="*/ 0 h 27839"/>
                  <a:gd name="T18" fmla="*/ 0 w 23"/>
                  <a:gd name="T19" fmla="*/ 0 h 27839"/>
                  <a:gd name="T20" fmla="*/ 0 w 23"/>
                  <a:gd name="T21" fmla="*/ 0 h 27839"/>
                  <a:gd name="T22" fmla="*/ 0 w 23"/>
                  <a:gd name="T23" fmla="*/ 0 h 27839"/>
                  <a:gd name="T24" fmla="*/ 0 w 23"/>
                  <a:gd name="T25" fmla="*/ 0 h 27839"/>
                  <a:gd name="T26" fmla="*/ 0 w 23"/>
                  <a:gd name="T27" fmla="*/ 0 h 27839"/>
                  <a:gd name="T28" fmla="*/ 0 w 23"/>
                  <a:gd name="T29" fmla="*/ 0 h 27839"/>
                  <a:gd name="T30" fmla="*/ 0 w 23"/>
                  <a:gd name="T31" fmla="*/ 0 h 27839"/>
                  <a:gd name="T32" fmla="*/ 0 w 23"/>
                  <a:gd name="T33" fmla="*/ 0 h 27839"/>
                  <a:gd name="T34" fmla="*/ 0 w 23"/>
                  <a:gd name="T35" fmla="*/ 0 h 27839"/>
                  <a:gd name="T36" fmla="*/ 0 w 23"/>
                  <a:gd name="T37" fmla="*/ 0 h 27839"/>
                  <a:gd name="T38" fmla="*/ 0 w 23"/>
                  <a:gd name="T39" fmla="*/ 0 h 27839"/>
                  <a:gd name="T40" fmla="*/ 0 w 23"/>
                  <a:gd name="T41" fmla="*/ 0 h 27839"/>
                  <a:gd name="T42" fmla="*/ 0 w 23"/>
                  <a:gd name="T43" fmla="*/ 0 h 27839"/>
                  <a:gd name="T44" fmla="*/ 0 w 23"/>
                  <a:gd name="T45" fmla="*/ 0 h 27839"/>
                  <a:gd name="T46" fmla="*/ 0 w 23"/>
                  <a:gd name="T47" fmla="*/ 0 h 27839"/>
                  <a:gd name="T48" fmla="*/ 0 w 23"/>
                  <a:gd name="T49" fmla="*/ 0 h 27839"/>
                  <a:gd name="T50" fmla="*/ 0 w 23"/>
                  <a:gd name="T51" fmla="*/ 0 h 27839"/>
                  <a:gd name="T52" fmla="*/ 0 w 23"/>
                  <a:gd name="T53" fmla="*/ 0 h 27839"/>
                  <a:gd name="T54" fmla="*/ 0 w 23"/>
                  <a:gd name="T55" fmla="*/ 0 h 27839"/>
                  <a:gd name="T56" fmla="*/ 0 w 23"/>
                  <a:gd name="T57" fmla="*/ 0 h 27839"/>
                  <a:gd name="T58" fmla="*/ 0 w 23"/>
                  <a:gd name="T59" fmla="*/ 0 h 27839"/>
                  <a:gd name="T60" fmla="*/ 0 w 23"/>
                  <a:gd name="T61" fmla="*/ 0 h 27839"/>
                  <a:gd name="T62" fmla="*/ 0 w 23"/>
                  <a:gd name="T63" fmla="*/ 0 h 27839"/>
                  <a:gd name="T64" fmla="*/ 0 w 23"/>
                  <a:gd name="T65" fmla="*/ 0 h 27839"/>
                  <a:gd name="T66" fmla="*/ 0 w 23"/>
                  <a:gd name="T67" fmla="*/ 0 h 27839"/>
                  <a:gd name="T68" fmla="*/ 0 w 23"/>
                  <a:gd name="T69" fmla="*/ 0 h 27839"/>
                  <a:gd name="T70" fmla="*/ 0 w 23"/>
                  <a:gd name="T71" fmla="*/ 0 h 27839"/>
                  <a:gd name="T72" fmla="*/ 0 w 23"/>
                  <a:gd name="T73" fmla="*/ 0 h 27839"/>
                  <a:gd name="T74" fmla="*/ 0 w 23"/>
                  <a:gd name="T75" fmla="*/ 0 h 27839"/>
                  <a:gd name="T76" fmla="*/ 0 w 23"/>
                  <a:gd name="T77" fmla="*/ 0 h 27839"/>
                  <a:gd name="T78" fmla="*/ 0 w 23"/>
                  <a:gd name="T79" fmla="*/ 0 h 27839"/>
                  <a:gd name="T80" fmla="*/ 0 w 23"/>
                  <a:gd name="T81" fmla="*/ 0 h 27839"/>
                  <a:gd name="T82" fmla="*/ 0 w 23"/>
                  <a:gd name="T83" fmla="*/ 0 h 27839"/>
                  <a:gd name="T84" fmla="*/ 0 w 23"/>
                  <a:gd name="T85" fmla="*/ 0 h 27839"/>
                  <a:gd name="T86" fmla="*/ 0 w 23"/>
                  <a:gd name="T87" fmla="*/ 0 h 27839"/>
                  <a:gd name="T88" fmla="*/ 0 w 23"/>
                  <a:gd name="T89" fmla="*/ 0 h 27839"/>
                  <a:gd name="T90" fmla="*/ 0 w 23"/>
                  <a:gd name="T91" fmla="*/ 0 h 27839"/>
                  <a:gd name="T92" fmla="*/ 0 w 23"/>
                  <a:gd name="T93" fmla="*/ 0 h 27839"/>
                  <a:gd name="T94" fmla="*/ 0 w 23"/>
                  <a:gd name="T95" fmla="*/ 0 h 27839"/>
                  <a:gd name="T96" fmla="*/ 0 w 23"/>
                  <a:gd name="T97" fmla="*/ 0 h 27839"/>
                  <a:gd name="T98" fmla="*/ 0 w 23"/>
                  <a:gd name="T99" fmla="*/ 0 h 27839"/>
                  <a:gd name="T100" fmla="*/ 0 w 23"/>
                  <a:gd name="T101" fmla="*/ 0 h 27839"/>
                  <a:gd name="T102" fmla="*/ 0 w 23"/>
                  <a:gd name="T103" fmla="*/ 0 h 27839"/>
                  <a:gd name="T104" fmla="*/ 0 w 23"/>
                  <a:gd name="T105" fmla="*/ 0 h 27839"/>
                  <a:gd name="T106" fmla="*/ 0 w 23"/>
                  <a:gd name="T107" fmla="*/ 0 h 27839"/>
                  <a:gd name="T108" fmla="*/ 0 w 23"/>
                  <a:gd name="T109" fmla="*/ 0 h 27839"/>
                  <a:gd name="T110" fmla="*/ 0 w 23"/>
                  <a:gd name="T111" fmla="*/ 0 h 27839"/>
                  <a:gd name="T112" fmla="*/ 0 w 23"/>
                  <a:gd name="T113" fmla="*/ 0 h 27839"/>
                  <a:gd name="T114" fmla="*/ 0 w 23"/>
                  <a:gd name="T115" fmla="*/ 0 h 27839"/>
                  <a:gd name="T116" fmla="*/ 0 w 23"/>
                  <a:gd name="T117" fmla="*/ 0 h 27839"/>
                  <a:gd name="T118" fmla="*/ 0 w 23"/>
                  <a:gd name="T119" fmla="*/ 0 h 27839"/>
                  <a:gd name="T120" fmla="*/ 0 w 23"/>
                  <a:gd name="T121" fmla="*/ 0 h 27839"/>
                  <a:gd name="T122" fmla="*/ 0 w 23"/>
                  <a:gd name="T123" fmla="*/ 0 h 27839"/>
                  <a:gd name="T124" fmla="*/ 0 w 23"/>
                  <a:gd name="T125" fmla="*/ 0 h 278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
                  <a:gd name="T190" fmla="*/ 0 h 27839"/>
                  <a:gd name="T191" fmla="*/ 23 w 23"/>
                  <a:gd name="T192" fmla="*/ 27839 h 278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 h="27839">
                    <a:moveTo>
                      <a:pt x="0" y="27831"/>
                    </a:moveTo>
                    <a:lnTo>
                      <a:pt x="0" y="27831"/>
                    </a:lnTo>
                    <a:cubicBezTo>
                      <a:pt x="0" y="27827"/>
                      <a:pt x="4" y="27823"/>
                      <a:pt x="8" y="27823"/>
                    </a:cubicBezTo>
                    <a:cubicBezTo>
                      <a:pt x="13" y="27823"/>
                      <a:pt x="16" y="27827"/>
                      <a:pt x="16" y="27831"/>
                    </a:cubicBezTo>
                    <a:cubicBezTo>
                      <a:pt x="16" y="27836"/>
                      <a:pt x="13" y="27839"/>
                      <a:pt x="8" y="27839"/>
                    </a:cubicBezTo>
                    <a:cubicBezTo>
                      <a:pt x="4" y="27839"/>
                      <a:pt x="0" y="27836"/>
                      <a:pt x="0" y="27831"/>
                    </a:cubicBezTo>
                    <a:close/>
                    <a:moveTo>
                      <a:pt x="0" y="27799"/>
                    </a:moveTo>
                    <a:lnTo>
                      <a:pt x="0" y="27799"/>
                    </a:lnTo>
                    <a:cubicBezTo>
                      <a:pt x="0" y="27795"/>
                      <a:pt x="4" y="27791"/>
                      <a:pt x="8" y="27791"/>
                    </a:cubicBezTo>
                    <a:cubicBezTo>
                      <a:pt x="13" y="27791"/>
                      <a:pt x="16" y="27795"/>
                      <a:pt x="16" y="27799"/>
                    </a:cubicBezTo>
                    <a:cubicBezTo>
                      <a:pt x="16" y="27804"/>
                      <a:pt x="13" y="27807"/>
                      <a:pt x="8" y="27807"/>
                    </a:cubicBezTo>
                    <a:cubicBezTo>
                      <a:pt x="4" y="27807"/>
                      <a:pt x="0" y="27804"/>
                      <a:pt x="0" y="27799"/>
                    </a:cubicBezTo>
                    <a:close/>
                    <a:moveTo>
                      <a:pt x="0" y="27767"/>
                    </a:moveTo>
                    <a:lnTo>
                      <a:pt x="0" y="27767"/>
                    </a:lnTo>
                    <a:cubicBezTo>
                      <a:pt x="0" y="27763"/>
                      <a:pt x="4" y="27759"/>
                      <a:pt x="8" y="27759"/>
                    </a:cubicBezTo>
                    <a:cubicBezTo>
                      <a:pt x="13" y="27759"/>
                      <a:pt x="16" y="27763"/>
                      <a:pt x="16" y="27767"/>
                    </a:cubicBezTo>
                    <a:cubicBezTo>
                      <a:pt x="16" y="27772"/>
                      <a:pt x="13" y="27775"/>
                      <a:pt x="8" y="27775"/>
                    </a:cubicBezTo>
                    <a:cubicBezTo>
                      <a:pt x="4" y="27775"/>
                      <a:pt x="0" y="27772"/>
                      <a:pt x="0" y="27767"/>
                    </a:cubicBezTo>
                    <a:close/>
                    <a:moveTo>
                      <a:pt x="0" y="27735"/>
                    </a:moveTo>
                    <a:lnTo>
                      <a:pt x="0" y="27735"/>
                    </a:lnTo>
                    <a:cubicBezTo>
                      <a:pt x="0" y="27731"/>
                      <a:pt x="4" y="27727"/>
                      <a:pt x="8" y="27727"/>
                    </a:cubicBezTo>
                    <a:cubicBezTo>
                      <a:pt x="13" y="27727"/>
                      <a:pt x="16" y="27731"/>
                      <a:pt x="16" y="27735"/>
                    </a:cubicBezTo>
                    <a:cubicBezTo>
                      <a:pt x="16" y="27739"/>
                      <a:pt x="13" y="27743"/>
                      <a:pt x="8" y="27743"/>
                    </a:cubicBezTo>
                    <a:cubicBezTo>
                      <a:pt x="4" y="27743"/>
                      <a:pt x="0" y="27739"/>
                      <a:pt x="0" y="27735"/>
                    </a:cubicBezTo>
                    <a:close/>
                    <a:moveTo>
                      <a:pt x="0" y="27703"/>
                    </a:moveTo>
                    <a:lnTo>
                      <a:pt x="0" y="27703"/>
                    </a:lnTo>
                    <a:cubicBezTo>
                      <a:pt x="0" y="27699"/>
                      <a:pt x="4" y="27695"/>
                      <a:pt x="8" y="27695"/>
                    </a:cubicBezTo>
                    <a:cubicBezTo>
                      <a:pt x="13" y="27695"/>
                      <a:pt x="16" y="27699"/>
                      <a:pt x="16" y="27703"/>
                    </a:cubicBezTo>
                    <a:cubicBezTo>
                      <a:pt x="16" y="27707"/>
                      <a:pt x="13" y="27711"/>
                      <a:pt x="8" y="27711"/>
                    </a:cubicBezTo>
                    <a:cubicBezTo>
                      <a:pt x="4" y="27711"/>
                      <a:pt x="0" y="27707"/>
                      <a:pt x="0" y="27703"/>
                    </a:cubicBezTo>
                    <a:close/>
                    <a:moveTo>
                      <a:pt x="1" y="27671"/>
                    </a:moveTo>
                    <a:lnTo>
                      <a:pt x="1" y="27671"/>
                    </a:lnTo>
                    <a:cubicBezTo>
                      <a:pt x="1" y="27667"/>
                      <a:pt x="4" y="27663"/>
                      <a:pt x="9" y="27663"/>
                    </a:cubicBezTo>
                    <a:cubicBezTo>
                      <a:pt x="13" y="27663"/>
                      <a:pt x="17" y="27667"/>
                      <a:pt x="17" y="27671"/>
                    </a:cubicBezTo>
                    <a:cubicBezTo>
                      <a:pt x="17" y="27675"/>
                      <a:pt x="13" y="27679"/>
                      <a:pt x="9" y="27679"/>
                    </a:cubicBezTo>
                    <a:cubicBezTo>
                      <a:pt x="4" y="27679"/>
                      <a:pt x="1" y="27675"/>
                      <a:pt x="1" y="27671"/>
                    </a:cubicBezTo>
                    <a:close/>
                    <a:moveTo>
                      <a:pt x="1" y="27639"/>
                    </a:moveTo>
                    <a:lnTo>
                      <a:pt x="1" y="27639"/>
                    </a:lnTo>
                    <a:cubicBezTo>
                      <a:pt x="1" y="27635"/>
                      <a:pt x="4" y="27631"/>
                      <a:pt x="9" y="27631"/>
                    </a:cubicBezTo>
                    <a:cubicBezTo>
                      <a:pt x="13" y="27631"/>
                      <a:pt x="17" y="27635"/>
                      <a:pt x="17" y="27639"/>
                    </a:cubicBezTo>
                    <a:cubicBezTo>
                      <a:pt x="17" y="27643"/>
                      <a:pt x="13" y="27647"/>
                      <a:pt x="9" y="27647"/>
                    </a:cubicBezTo>
                    <a:cubicBezTo>
                      <a:pt x="4" y="27647"/>
                      <a:pt x="1" y="27643"/>
                      <a:pt x="1" y="27639"/>
                    </a:cubicBezTo>
                    <a:close/>
                    <a:moveTo>
                      <a:pt x="1" y="27607"/>
                    </a:moveTo>
                    <a:lnTo>
                      <a:pt x="1" y="27607"/>
                    </a:lnTo>
                    <a:cubicBezTo>
                      <a:pt x="1" y="27603"/>
                      <a:pt x="4" y="27599"/>
                      <a:pt x="9" y="27599"/>
                    </a:cubicBezTo>
                    <a:cubicBezTo>
                      <a:pt x="13" y="27599"/>
                      <a:pt x="17" y="27603"/>
                      <a:pt x="17" y="27607"/>
                    </a:cubicBezTo>
                    <a:cubicBezTo>
                      <a:pt x="17" y="27611"/>
                      <a:pt x="13" y="27615"/>
                      <a:pt x="9" y="27615"/>
                    </a:cubicBezTo>
                    <a:cubicBezTo>
                      <a:pt x="4" y="27615"/>
                      <a:pt x="1" y="27611"/>
                      <a:pt x="1" y="27607"/>
                    </a:cubicBezTo>
                    <a:close/>
                    <a:moveTo>
                      <a:pt x="1" y="27575"/>
                    </a:moveTo>
                    <a:lnTo>
                      <a:pt x="1" y="27575"/>
                    </a:lnTo>
                    <a:cubicBezTo>
                      <a:pt x="1" y="27571"/>
                      <a:pt x="4" y="27567"/>
                      <a:pt x="9" y="27567"/>
                    </a:cubicBezTo>
                    <a:cubicBezTo>
                      <a:pt x="13" y="27567"/>
                      <a:pt x="17" y="27571"/>
                      <a:pt x="17" y="27575"/>
                    </a:cubicBezTo>
                    <a:cubicBezTo>
                      <a:pt x="17" y="27579"/>
                      <a:pt x="13" y="27583"/>
                      <a:pt x="9" y="27583"/>
                    </a:cubicBezTo>
                    <a:cubicBezTo>
                      <a:pt x="4" y="27583"/>
                      <a:pt x="1" y="27579"/>
                      <a:pt x="1" y="27575"/>
                    </a:cubicBezTo>
                    <a:close/>
                    <a:moveTo>
                      <a:pt x="1" y="27543"/>
                    </a:moveTo>
                    <a:lnTo>
                      <a:pt x="1" y="27543"/>
                    </a:lnTo>
                    <a:cubicBezTo>
                      <a:pt x="1" y="27539"/>
                      <a:pt x="4" y="27535"/>
                      <a:pt x="9" y="27535"/>
                    </a:cubicBezTo>
                    <a:cubicBezTo>
                      <a:pt x="13" y="27535"/>
                      <a:pt x="17" y="27539"/>
                      <a:pt x="17" y="27543"/>
                    </a:cubicBezTo>
                    <a:cubicBezTo>
                      <a:pt x="17" y="27547"/>
                      <a:pt x="13" y="27551"/>
                      <a:pt x="9" y="27551"/>
                    </a:cubicBezTo>
                    <a:cubicBezTo>
                      <a:pt x="4" y="27551"/>
                      <a:pt x="1" y="27547"/>
                      <a:pt x="1" y="27543"/>
                    </a:cubicBezTo>
                    <a:close/>
                    <a:moveTo>
                      <a:pt x="1" y="27511"/>
                    </a:moveTo>
                    <a:lnTo>
                      <a:pt x="1" y="27511"/>
                    </a:lnTo>
                    <a:cubicBezTo>
                      <a:pt x="1" y="27507"/>
                      <a:pt x="4" y="27503"/>
                      <a:pt x="9" y="27503"/>
                    </a:cubicBezTo>
                    <a:cubicBezTo>
                      <a:pt x="13" y="27503"/>
                      <a:pt x="17" y="27507"/>
                      <a:pt x="17" y="27511"/>
                    </a:cubicBezTo>
                    <a:cubicBezTo>
                      <a:pt x="17" y="27515"/>
                      <a:pt x="13" y="27519"/>
                      <a:pt x="9" y="27519"/>
                    </a:cubicBezTo>
                    <a:cubicBezTo>
                      <a:pt x="4" y="27519"/>
                      <a:pt x="1" y="27515"/>
                      <a:pt x="1" y="27511"/>
                    </a:cubicBezTo>
                    <a:close/>
                    <a:moveTo>
                      <a:pt x="1" y="27479"/>
                    </a:moveTo>
                    <a:lnTo>
                      <a:pt x="1" y="27479"/>
                    </a:lnTo>
                    <a:cubicBezTo>
                      <a:pt x="1" y="27475"/>
                      <a:pt x="4" y="27471"/>
                      <a:pt x="9" y="27471"/>
                    </a:cubicBezTo>
                    <a:cubicBezTo>
                      <a:pt x="13" y="27471"/>
                      <a:pt x="17" y="27475"/>
                      <a:pt x="17" y="27479"/>
                    </a:cubicBezTo>
                    <a:cubicBezTo>
                      <a:pt x="17" y="27483"/>
                      <a:pt x="13" y="27487"/>
                      <a:pt x="9" y="27487"/>
                    </a:cubicBezTo>
                    <a:cubicBezTo>
                      <a:pt x="4" y="27487"/>
                      <a:pt x="1" y="27483"/>
                      <a:pt x="1" y="27479"/>
                    </a:cubicBezTo>
                    <a:close/>
                    <a:moveTo>
                      <a:pt x="1" y="27447"/>
                    </a:moveTo>
                    <a:lnTo>
                      <a:pt x="1" y="27447"/>
                    </a:lnTo>
                    <a:cubicBezTo>
                      <a:pt x="1" y="27442"/>
                      <a:pt x="4" y="27439"/>
                      <a:pt x="9" y="27439"/>
                    </a:cubicBezTo>
                    <a:cubicBezTo>
                      <a:pt x="13" y="27439"/>
                      <a:pt x="17" y="27442"/>
                      <a:pt x="17" y="27447"/>
                    </a:cubicBezTo>
                    <a:cubicBezTo>
                      <a:pt x="17" y="27451"/>
                      <a:pt x="13" y="27455"/>
                      <a:pt x="9" y="27455"/>
                    </a:cubicBezTo>
                    <a:cubicBezTo>
                      <a:pt x="4" y="27455"/>
                      <a:pt x="1" y="27451"/>
                      <a:pt x="1" y="27447"/>
                    </a:cubicBezTo>
                    <a:close/>
                    <a:moveTo>
                      <a:pt x="1" y="27415"/>
                    </a:moveTo>
                    <a:lnTo>
                      <a:pt x="1" y="27415"/>
                    </a:lnTo>
                    <a:cubicBezTo>
                      <a:pt x="1" y="27410"/>
                      <a:pt x="4" y="27407"/>
                      <a:pt x="9" y="27407"/>
                    </a:cubicBezTo>
                    <a:cubicBezTo>
                      <a:pt x="13" y="27407"/>
                      <a:pt x="17" y="27410"/>
                      <a:pt x="17" y="27415"/>
                    </a:cubicBezTo>
                    <a:cubicBezTo>
                      <a:pt x="17" y="27419"/>
                      <a:pt x="13" y="27423"/>
                      <a:pt x="9" y="27423"/>
                    </a:cubicBezTo>
                    <a:cubicBezTo>
                      <a:pt x="4" y="27423"/>
                      <a:pt x="1" y="27419"/>
                      <a:pt x="1" y="27415"/>
                    </a:cubicBezTo>
                    <a:close/>
                    <a:moveTo>
                      <a:pt x="1" y="27383"/>
                    </a:moveTo>
                    <a:lnTo>
                      <a:pt x="1" y="27383"/>
                    </a:lnTo>
                    <a:cubicBezTo>
                      <a:pt x="1" y="27378"/>
                      <a:pt x="4" y="27375"/>
                      <a:pt x="9" y="27375"/>
                    </a:cubicBezTo>
                    <a:cubicBezTo>
                      <a:pt x="13" y="27375"/>
                      <a:pt x="17" y="27378"/>
                      <a:pt x="17" y="27383"/>
                    </a:cubicBezTo>
                    <a:cubicBezTo>
                      <a:pt x="17" y="27387"/>
                      <a:pt x="13" y="27391"/>
                      <a:pt x="9" y="27391"/>
                    </a:cubicBezTo>
                    <a:cubicBezTo>
                      <a:pt x="4" y="27391"/>
                      <a:pt x="1" y="27387"/>
                      <a:pt x="1" y="27383"/>
                    </a:cubicBezTo>
                    <a:close/>
                    <a:moveTo>
                      <a:pt x="1" y="27351"/>
                    </a:moveTo>
                    <a:lnTo>
                      <a:pt x="1" y="27351"/>
                    </a:lnTo>
                    <a:cubicBezTo>
                      <a:pt x="1" y="27346"/>
                      <a:pt x="4" y="27343"/>
                      <a:pt x="9" y="27343"/>
                    </a:cubicBezTo>
                    <a:cubicBezTo>
                      <a:pt x="13" y="27343"/>
                      <a:pt x="17" y="27346"/>
                      <a:pt x="17" y="27351"/>
                    </a:cubicBezTo>
                    <a:cubicBezTo>
                      <a:pt x="17" y="27355"/>
                      <a:pt x="13" y="27359"/>
                      <a:pt x="9" y="27359"/>
                    </a:cubicBezTo>
                    <a:cubicBezTo>
                      <a:pt x="4" y="27359"/>
                      <a:pt x="1" y="27355"/>
                      <a:pt x="1" y="27351"/>
                    </a:cubicBezTo>
                    <a:close/>
                    <a:moveTo>
                      <a:pt x="1" y="27319"/>
                    </a:moveTo>
                    <a:lnTo>
                      <a:pt x="1" y="27319"/>
                    </a:lnTo>
                    <a:cubicBezTo>
                      <a:pt x="1" y="27314"/>
                      <a:pt x="4" y="27311"/>
                      <a:pt x="9" y="27311"/>
                    </a:cubicBezTo>
                    <a:cubicBezTo>
                      <a:pt x="13" y="27311"/>
                      <a:pt x="17" y="27314"/>
                      <a:pt x="17" y="27319"/>
                    </a:cubicBezTo>
                    <a:cubicBezTo>
                      <a:pt x="17" y="27323"/>
                      <a:pt x="13" y="27327"/>
                      <a:pt x="9" y="27327"/>
                    </a:cubicBezTo>
                    <a:cubicBezTo>
                      <a:pt x="4" y="27327"/>
                      <a:pt x="1" y="27323"/>
                      <a:pt x="1" y="27319"/>
                    </a:cubicBezTo>
                    <a:close/>
                    <a:moveTo>
                      <a:pt x="1" y="27287"/>
                    </a:moveTo>
                    <a:lnTo>
                      <a:pt x="1" y="27287"/>
                    </a:lnTo>
                    <a:cubicBezTo>
                      <a:pt x="1" y="27282"/>
                      <a:pt x="4" y="27279"/>
                      <a:pt x="9" y="27279"/>
                    </a:cubicBezTo>
                    <a:cubicBezTo>
                      <a:pt x="13" y="27279"/>
                      <a:pt x="17" y="27282"/>
                      <a:pt x="17" y="27287"/>
                    </a:cubicBezTo>
                    <a:cubicBezTo>
                      <a:pt x="17" y="27291"/>
                      <a:pt x="13" y="27295"/>
                      <a:pt x="9" y="27295"/>
                    </a:cubicBezTo>
                    <a:cubicBezTo>
                      <a:pt x="4" y="27295"/>
                      <a:pt x="1" y="27291"/>
                      <a:pt x="1" y="27287"/>
                    </a:cubicBezTo>
                    <a:close/>
                    <a:moveTo>
                      <a:pt x="1" y="27255"/>
                    </a:moveTo>
                    <a:lnTo>
                      <a:pt x="1" y="27255"/>
                    </a:lnTo>
                    <a:cubicBezTo>
                      <a:pt x="1" y="27250"/>
                      <a:pt x="4" y="27247"/>
                      <a:pt x="9" y="27247"/>
                    </a:cubicBezTo>
                    <a:cubicBezTo>
                      <a:pt x="13" y="27247"/>
                      <a:pt x="17" y="27250"/>
                      <a:pt x="17" y="27255"/>
                    </a:cubicBezTo>
                    <a:cubicBezTo>
                      <a:pt x="17" y="27259"/>
                      <a:pt x="13" y="27263"/>
                      <a:pt x="9" y="27263"/>
                    </a:cubicBezTo>
                    <a:cubicBezTo>
                      <a:pt x="4" y="27263"/>
                      <a:pt x="1" y="27259"/>
                      <a:pt x="1" y="27255"/>
                    </a:cubicBezTo>
                    <a:close/>
                    <a:moveTo>
                      <a:pt x="1" y="27223"/>
                    </a:moveTo>
                    <a:lnTo>
                      <a:pt x="1" y="27223"/>
                    </a:lnTo>
                    <a:cubicBezTo>
                      <a:pt x="1" y="27218"/>
                      <a:pt x="4" y="27215"/>
                      <a:pt x="9" y="27215"/>
                    </a:cubicBezTo>
                    <a:cubicBezTo>
                      <a:pt x="13" y="27215"/>
                      <a:pt x="17" y="27218"/>
                      <a:pt x="17" y="27223"/>
                    </a:cubicBezTo>
                    <a:cubicBezTo>
                      <a:pt x="17" y="27227"/>
                      <a:pt x="13" y="27231"/>
                      <a:pt x="9" y="27231"/>
                    </a:cubicBezTo>
                    <a:cubicBezTo>
                      <a:pt x="4" y="27231"/>
                      <a:pt x="1" y="27227"/>
                      <a:pt x="1" y="27223"/>
                    </a:cubicBezTo>
                    <a:close/>
                    <a:moveTo>
                      <a:pt x="1" y="27191"/>
                    </a:moveTo>
                    <a:lnTo>
                      <a:pt x="1" y="27191"/>
                    </a:lnTo>
                    <a:cubicBezTo>
                      <a:pt x="1" y="27186"/>
                      <a:pt x="4" y="27183"/>
                      <a:pt x="9" y="27183"/>
                    </a:cubicBezTo>
                    <a:cubicBezTo>
                      <a:pt x="13" y="27183"/>
                      <a:pt x="17" y="27186"/>
                      <a:pt x="17" y="27191"/>
                    </a:cubicBezTo>
                    <a:cubicBezTo>
                      <a:pt x="17" y="27195"/>
                      <a:pt x="13" y="27199"/>
                      <a:pt x="9" y="27199"/>
                    </a:cubicBezTo>
                    <a:cubicBezTo>
                      <a:pt x="4" y="27199"/>
                      <a:pt x="1" y="27195"/>
                      <a:pt x="1" y="27191"/>
                    </a:cubicBezTo>
                    <a:close/>
                    <a:moveTo>
                      <a:pt x="1" y="27159"/>
                    </a:moveTo>
                    <a:lnTo>
                      <a:pt x="1" y="27159"/>
                    </a:lnTo>
                    <a:cubicBezTo>
                      <a:pt x="1" y="27154"/>
                      <a:pt x="4" y="27151"/>
                      <a:pt x="9" y="27151"/>
                    </a:cubicBezTo>
                    <a:cubicBezTo>
                      <a:pt x="13" y="27151"/>
                      <a:pt x="17" y="27154"/>
                      <a:pt x="17" y="27159"/>
                    </a:cubicBezTo>
                    <a:cubicBezTo>
                      <a:pt x="17" y="27163"/>
                      <a:pt x="13" y="27167"/>
                      <a:pt x="9" y="27167"/>
                    </a:cubicBezTo>
                    <a:cubicBezTo>
                      <a:pt x="4" y="27167"/>
                      <a:pt x="1" y="27163"/>
                      <a:pt x="1" y="27159"/>
                    </a:cubicBezTo>
                    <a:close/>
                    <a:moveTo>
                      <a:pt x="1" y="27127"/>
                    </a:moveTo>
                    <a:lnTo>
                      <a:pt x="1" y="27127"/>
                    </a:lnTo>
                    <a:cubicBezTo>
                      <a:pt x="1" y="27122"/>
                      <a:pt x="4" y="27119"/>
                      <a:pt x="9" y="27119"/>
                    </a:cubicBezTo>
                    <a:cubicBezTo>
                      <a:pt x="13" y="27119"/>
                      <a:pt x="17" y="27122"/>
                      <a:pt x="17" y="27127"/>
                    </a:cubicBezTo>
                    <a:cubicBezTo>
                      <a:pt x="17" y="27131"/>
                      <a:pt x="13" y="27135"/>
                      <a:pt x="9" y="27135"/>
                    </a:cubicBezTo>
                    <a:cubicBezTo>
                      <a:pt x="4" y="27135"/>
                      <a:pt x="1" y="27131"/>
                      <a:pt x="1" y="27127"/>
                    </a:cubicBezTo>
                    <a:close/>
                    <a:moveTo>
                      <a:pt x="1" y="27095"/>
                    </a:moveTo>
                    <a:lnTo>
                      <a:pt x="1" y="27095"/>
                    </a:lnTo>
                    <a:cubicBezTo>
                      <a:pt x="1" y="27090"/>
                      <a:pt x="4" y="27087"/>
                      <a:pt x="9" y="27087"/>
                    </a:cubicBezTo>
                    <a:cubicBezTo>
                      <a:pt x="13" y="27087"/>
                      <a:pt x="17" y="27090"/>
                      <a:pt x="17" y="27095"/>
                    </a:cubicBezTo>
                    <a:cubicBezTo>
                      <a:pt x="17" y="27099"/>
                      <a:pt x="13" y="27103"/>
                      <a:pt x="9" y="27103"/>
                    </a:cubicBezTo>
                    <a:cubicBezTo>
                      <a:pt x="4" y="27103"/>
                      <a:pt x="1" y="27099"/>
                      <a:pt x="1" y="27095"/>
                    </a:cubicBezTo>
                    <a:close/>
                    <a:moveTo>
                      <a:pt x="1" y="27063"/>
                    </a:moveTo>
                    <a:lnTo>
                      <a:pt x="1" y="27063"/>
                    </a:lnTo>
                    <a:cubicBezTo>
                      <a:pt x="1" y="27058"/>
                      <a:pt x="4" y="27055"/>
                      <a:pt x="9" y="27055"/>
                    </a:cubicBezTo>
                    <a:cubicBezTo>
                      <a:pt x="13" y="27055"/>
                      <a:pt x="17" y="27058"/>
                      <a:pt x="17" y="27063"/>
                    </a:cubicBezTo>
                    <a:cubicBezTo>
                      <a:pt x="17" y="27067"/>
                      <a:pt x="13" y="27071"/>
                      <a:pt x="9" y="27071"/>
                    </a:cubicBezTo>
                    <a:cubicBezTo>
                      <a:pt x="4" y="27071"/>
                      <a:pt x="1" y="27067"/>
                      <a:pt x="1" y="27063"/>
                    </a:cubicBezTo>
                    <a:close/>
                    <a:moveTo>
                      <a:pt x="1" y="27031"/>
                    </a:moveTo>
                    <a:lnTo>
                      <a:pt x="1" y="27031"/>
                    </a:lnTo>
                    <a:cubicBezTo>
                      <a:pt x="1" y="27026"/>
                      <a:pt x="4" y="27023"/>
                      <a:pt x="9" y="27023"/>
                    </a:cubicBezTo>
                    <a:cubicBezTo>
                      <a:pt x="13" y="27023"/>
                      <a:pt x="17" y="27026"/>
                      <a:pt x="17" y="27031"/>
                    </a:cubicBezTo>
                    <a:cubicBezTo>
                      <a:pt x="17" y="27035"/>
                      <a:pt x="13" y="27039"/>
                      <a:pt x="9" y="27039"/>
                    </a:cubicBezTo>
                    <a:cubicBezTo>
                      <a:pt x="4" y="27039"/>
                      <a:pt x="1" y="27035"/>
                      <a:pt x="1" y="27031"/>
                    </a:cubicBezTo>
                    <a:close/>
                    <a:moveTo>
                      <a:pt x="1" y="26999"/>
                    </a:moveTo>
                    <a:lnTo>
                      <a:pt x="1" y="26999"/>
                    </a:lnTo>
                    <a:cubicBezTo>
                      <a:pt x="1" y="26994"/>
                      <a:pt x="4" y="26991"/>
                      <a:pt x="9" y="26991"/>
                    </a:cubicBezTo>
                    <a:cubicBezTo>
                      <a:pt x="13" y="26991"/>
                      <a:pt x="17" y="26994"/>
                      <a:pt x="17" y="26999"/>
                    </a:cubicBezTo>
                    <a:cubicBezTo>
                      <a:pt x="17" y="27003"/>
                      <a:pt x="13" y="27007"/>
                      <a:pt x="9" y="27007"/>
                    </a:cubicBezTo>
                    <a:cubicBezTo>
                      <a:pt x="4" y="27007"/>
                      <a:pt x="1" y="27003"/>
                      <a:pt x="1" y="26999"/>
                    </a:cubicBezTo>
                    <a:close/>
                    <a:moveTo>
                      <a:pt x="1" y="26967"/>
                    </a:moveTo>
                    <a:lnTo>
                      <a:pt x="1" y="26967"/>
                    </a:lnTo>
                    <a:cubicBezTo>
                      <a:pt x="1" y="26962"/>
                      <a:pt x="4" y="26959"/>
                      <a:pt x="9" y="26959"/>
                    </a:cubicBezTo>
                    <a:cubicBezTo>
                      <a:pt x="13" y="26959"/>
                      <a:pt x="17" y="26962"/>
                      <a:pt x="17" y="26967"/>
                    </a:cubicBezTo>
                    <a:cubicBezTo>
                      <a:pt x="17" y="26971"/>
                      <a:pt x="13" y="26975"/>
                      <a:pt x="9" y="26975"/>
                    </a:cubicBezTo>
                    <a:cubicBezTo>
                      <a:pt x="4" y="26975"/>
                      <a:pt x="1" y="26971"/>
                      <a:pt x="1" y="26967"/>
                    </a:cubicBezTo>
                    <a:close/>
                    <a:moveTo>
                      <a:pt x="1" y="26935"/>
                    </a:moveTo>
                    <a:lnTo>
                      <a:pt x="1" y="26935"/>
                    </a:lnTo>
                    <a:cubicBezTo>
                      <a:pt x="1" y="26930"/>
                      <a:pt x="4" y="26927"/>
                      <a:pt x="9" y="26927"/>
                    </a:cubicBezTo>
                    <a:cubicBezTo>
                      <a:pt x="13" y="26927"/>
                      <a:pt x="17" y="26930"/>
                      <a:pt x="17" y="26935"/>
                    </a:cubicBezTo>
                    <a:cubicBezTo>
                      <a:pt x="17" y="26939"/>
                      <a:pt x="13" y="26943"/>
                      <a:pt x="9" y="26943"/>
                    </a:cubicBezTo>
                    <a:cubicBezTo>
                      <a:pt x="4" y="26943"/>
                      <a:pt x="1" y="26939"/>
                      <a:pt x="1" y="26935"/>
                    </a:cubicBezTo>
                    <a:close/>
                    <a:moveTo>
                      <a:pt x="1" y="26903"/>
                    </a:moveTo>
                    <a:lnTo>
                      <a:pt x="1" y="26903"/>
                    </a:lnTo>
                    <a:cubicBezTo>
                      <a:pt x="1" y="26898"/>
                      <a:pt x="4" y="26895"/>
                      <a:pt x="9" y="26895"/>
                    </a:cubicBezTo>
                    <a:cubicBezTo>
                      <a:pt x="13" y="26895"/>
                      <a:pt x="17" y="26898"/>
                      <a:pt x="17" y="26903"/>
                    </a:cubicBezTo>
                    <a:cubicBezTo>
                      <a:pt x="17" y="26907"/>
                      <a:pt x="13" y="26911"/>
                      <a:pt x="9" y="26911"/>
                    </a:cubicBezTo>
                    <a:cubicBezTo>
                      <a:pt x="4" y="26911"/>
                      <a:pt x="1" y="26907"/>
                      <a:pt x="1" y="26903"/>
                    </a:cubicBezTo>
                    <a:close/>
                    <a:moveTo>
                      <a:pt x="1" y="26871"/>
                    </a:moveTo>
                    <a:lnTo>
                      <a:pt x="1" y="26871"/>
                    </a:lnTo>
                    <a:cubicBezTo>
                      <a:pt x="1" y="26866"/>
                      <a:pt x="4" y="26863"/>
                      <a:pt x="9" y="26863"/>
                    </a:cubicBezTo>
                    <a:cubicBezTo>
                      <a:pt x="13" y="26863"/>
                      <a:pt x="17" y="26866"/>
                      <a:pt x="17" y="26871"/>
                    </a:cubicBezTo>
                    <a:cubicBezTo>
                      <a:pt x="17" y="26875"/>
                      <a:pt x="13" y="26879"/>
                      <a:pt x="9" y="26879"/>
                    </a:cubicBezTo>
                    <a:cubicBezTo>
                      <a:pt x="4" y="26879"/>
                      <a:pt x="1" y="26875"/>
                      <a:pt x="1" y="26871"/>
                    </a:cubicBezTo>
                    <a:close/>
                    <a:moveTo>
                      <a:pt x="1" y="26839"/>
                    </a:moveTo>
                    <a:lnTo>
                      <a:pt x="1" y="26839"/>
                    </a:lnTo>
                    <a:cubicBezTo>
                      <a:pt x="1" y="26834"/>
                      <a:pt x="4" y="26831"/>
                      <a:pt x="9" y="26831"/>
                    </a:cubicBezTo>
                    <a:cubicBezTo>
                      <a:pt x="13" y="26831"/>
                      <a:pt x="17" y="26834"/>
                      <a:pt x="17" y="26839"/>
                    </a:cubicBezTo>
                    <a:cubicBezTo>
                      <a:pt x="17" y="26843"/>
                      <a:pt x="13" y="26847"/>
                      <a:pt x="9" y="26847"/>
                    </a:cubicBezTo>
                    <a:cubicBezTo>
                      <a:pt x="4" y="26847"/>
                      <a:pt x="1" y="26843"/>
                      <a:pt x="1" y="26839"/>
                    </a:cubicBezTo>
                    <a:close/>
                    <a:moveTo>
                      <a:pt x="1" y="26807"/>
                    </a:moveTo>
                    <a:lnTo>
                      <a:pt x="1" y="26807"/>
                    </a:lnTo>
                    <a:cubicBezTo>
                      <a:pt x="1" y="26802"/>
                      <a:pt x="4" y="26799"/>
                      <a:pt x="9" y="26799"/>
                    </a:cubicBezTo>
                    <a:cubicBezTo>
                      <a:pt x="13" y="26799"/>
                      <a:pt x="17" y="26802"/>
                      <a:pt x="17" y="26807"/>
                    </a:cubicBezTo>
                    <a:cubicBezTo>
                      <a:pt x="17" y="26811"/>
                      <a:pt x="13" y="26815"/>
                      <a:pt x="9" y="26815"/>
                    </a:cubicBezTo>
                    <a:cubicBezTo>
                      <a:pt x="4" y="26815"/>
                      <a:pt x="1" y="26811"/>
                      <a:pt x="1" y="26807"/>
                    </a:cubicBezTo>
                    <a:close/>
                    <a:moveTo>
                      <a:pt x="1" y="26775"/>
                    </a:moveTo>
                    <a:lnTo>
                      <a:pt x="1" y="26775"/>
                    </a:lnTo>
                    <a:cubicBezTo>
                      <a:pt x="1" y="26770"/>
                      <a:pt x="4" y="26767"/>
                      <a:pt x="9" y="26767"/>
                    </a:cubicBezTo>
                    <a:cubicBezTo>
                      <a:pt x="13" y="26767"/>
                      <a:pt x="17" y="26770"/>
                      <a:pt x="17" y="26775"/>
                    </a:cubicBezTo>
                    <a:cubicBezTo>
                      <a:pt x="17" y="26779"/>
                      <a:pt x="13" y="26783"/>
                      <a:pt x="9" y="26783"/>
                    </a:cubicBezTo>
                    <a:cubicBezTo>
                      <a:pt x="4" y="26783"/>
                      <a:pt x="1" y="26779"/>
                      <a:pt x="1" y="26775"/>
                    </a:cubicBezTo>
                    <a:close/>
                    <a:moveTo>
                      <a:pt x="1" y="26743"/>
                    </a:moveTo>
                    <a:lnTo>
                      <a:pt x="1" y="26743"/>
                    </a:lnTo>
                    <a:cubicBezTo>
                      <a:pt x="1" y="26738"/>
                      <a:pt x="4" y="26735"/>
                      <a:pt x="9" y="26735"/>
                    </a:cubicBezTo>
                    <a:cubicBezTo>
                      <a:pt x="13" y="26735"/>
                      <a:pt x="17" y="26738"/>
                      <a:pt x="17" y="26743"/>
                    </a:cubicBezTo>
                    <a:cubicBezTo>
                      <a:pt x="17" y="26747"/>
                      <a:pt x="13" y="26751"/>
                      <a:pt x="9" y="26751"/>
                    </a:cubicBezTo>
                    <a:cubicBezTo>
                      <a:pt x="4" y="26751"/>
                      <a:pt x="1" y="26747"/>
                      <a:pt x="1" y="26743"/>
                    </a:cubicBezTo>
                    <a:close/>
                    <a:moveTo>
                      <a:pt x="1" y="26711"/>
                    </a:moveTo>
                    <a:lnTo>
                      <a:pt x="1" y="26711"/>
                    </a:lnTo>
                    <a:cubicBezTo>
                      <a:pt x="1" y="26706"/>
                      <a:pt x="4" y="26702"/>
                      <a:pt x="9" y="26702"/>
                    </a:cubicBezTo>
                    <a:cubicBezTo>
                      <a:pt x="13" y="26702"/>
                      <a:pt x="17" y="26706"/>
                      <a:pt x="17" y="26711"/>
                    </a:cubicBezTo>
                    <a:cubicBezTo>
                      <a:pt x="17" y="26715"/>
                      <a:pt x="13" y="26719"/>
                      <a:pt x="9" y="26719"/>
                    </a:cubicBezTo>
                    <a:cubicBezTo>
                      <a:pt x="4" y="26719"/>
                      <a:pt x="1" y="26715"/>
                      <a:pt x="1" y="26711"/>
                    </a:cubicBezTo>
                    <a:close/>
                    <a:moveTo>
                      <a:pt x="1" y="26679"/>
                    </a:moveTo>
                    <a:lnTo>
                      <a:pt x="1" y="26678"/>
                    </a:lnTo>
                    <a:cubicBezTo>
                      <a:pt x="1" y="26674"/>
                      <a:pt x="4" y="26670"/>
                      <a:pt x="9" y="26670"/>
                    </a:cubicBezTo>
                    <a:cubicBezTo>
                      <a:pt x="13" y="26670"/>
                      <a:pt x="17" y="26674"/>
                      <a:pt x="17" y="26678"/>
                    </a:cubicBezTo>
                    <a:lnTo>
                      <a:pt x="17" y="26679"/>
                    </a:lnTo>
                    <a:cubicBezTo>
                      <a:pt x="17" y="26683"/>
                      <a:pt x="13" y="26687"/>
                      <a:pt x="9" y="26687"/>
                    </a:cubicBezTo>
                    <a:cubicBezTo>
                      <a:pt x="4" y="26687"/>
                      <a:pt x="1" y="26683"/>
                      <a:pt x="1" y="26679"/>
                    </a:cubicBezTo>
                    <a:close/>
                    <a:moveTo>
                      <a:pt x="1" y="26646"/>
                    </a:moveTo>
                    <a:lnTo>
                      <a:pt x="1" y="26646"/>
                    </a:lnTo>
                    <a:cubicBezTo>
                      <a:pt x="1" y="26642"/>
                      <a:pt x="4" y="26638"/>
                      <a:pt x="9" y="26638"/>
                    </a:cubicBezTo>
                    <a:cubicBezTo>
                      <a:pt x="13" y="26638"/>
                      <a:pt x="17" y="26642"/>
                      <a:pt x="17" y="26646"/>
                    </a:cubicBezTo>
                    <a:cubicBezTo>
                      <a:pt x="17" y="26651"/>
                      <a:pt x="13" y="26654"/>
                      <a:pt x="9" y="26654"/>
                    </a:cubicBezTo>
                    <a:cubicBezTo>
                      <a:pt x="4" y="26654"/>
                      <a:pt x="1" y="26651"/>
                      <a:pt x="1" y="26646"/>
                    </a:cubicBezTo>
                    <a:close/>
                    <a:moveTo>
                      <a:pt x="1" y="26614"/>
                    </a:moveTo>
                    <a:lnTo>
                      <a:pt x="1" y="26614"/>
                    </a:lnTo>
                    <a:cubicBezTo>
                      <a:pt x="1" y="26610"/>
                      <a:pt x="4" y="26606"/>
                      <a:pt x="9" y="26606"/>
                    </a:cubicBezTo>
                    <a:cubicBezTo>
                      <a:pt x="13" y="26606"/>
                      <a:pt x="17" y="26610"/>
                      <a:pt x="17" y="26614"/>
                    </a:cubicBezTo>
                    <a:cubicBezTo>
                      <a:pt x="17" y="26619"/>
                      <a:pt x="13" y="26622"/>
                      <a:pt x="9" y="26622"/>
                    </a:cubicBezTo>
                    <a:cubicBezTo>
                      <a:pt x="4" y="26622"/>
                      <a:pt x="1" y="26619"/>
                      <a:pt x="1" y="26614"/>
                    </a:cubicBezTo>
                    <a:close/>
                    <a:moveTo>
                      <a:pt x="1" y="26582"/>
                    </a:moveTo>
                    <a:lnTo>
                      <a:pt x="1" y="26582"/>
                    </a:lnTo>
                    <a:cubicBezTo>
                      <a:pt x="1" y="26578"/>
                      <a:pt x="4" y="26574"/>
                      <a:pt x="9" y="26574"/>
                    </a:cubicBezTo>
                    <a:cubicBezTo>
                      <a:pt x="13" y="26574"/>
                      <a:pt x="17" y="26578"/>
                      <a:pt x="17" y="26582"/>
                    </a:cubicBezTo>
                    <a:cubicBezTo>
                      <a:pt x="17" y="26587"/>
                      <a:pt x="13" y="26590"/>
                      <a:pt x="9" y="26590"/>
                    </a:cubicBezTo>
                    <a:cubicBezTo>
                      <a:pt x="4" y="26590"/>
                      <a:pt x="1" y="26587"/>
                      <a:pt x="1" y="26582"/>
                    </a:cubicBezTo>
                    <a:close/>
                    <a:moveTo>
                      <a:pt x="1" y="26550"/>
                    </a:moveTo>
                    <a:lnTo>
                      <a:pt x="1" y="26550"/>
                    </a:lnTo>
                    <a:cubicBezTo>
                      <a:pt x="1" y="26546"/>
                      <a:pt x="4" y="26542"/>
                      <a:pt x="9" y="26542"/>
                    </a:cubicBezTo>
                    <a:cubicBezTo>
                      <a:pt x="13" y="26542"/>
                      <a:pt x="17" y="26546"/>
                      <a:pt x="17" y="26550"/>
                    </a:cubicBezTo>
                    <a:cubicBezTo>
                      <a:pt x="17" y="26555"/>
                      <a:pt x="13" y="26558"/>
                      <a:pt x="9" y="26558"/>
                    </a:cubicBezTo>
                    <a:cubicBezTo>
                      <a:pt x="4" y="26558"/>
                      <a:pt x="1" y="26555"/>
                      <a:pt x="1" y="26550"/>
                    </a:cubicBezTo>
                    <a:close/>
                    <a:moveTo>
                      <a:pt x="1" y="26518"/>
                    </a:moveTo>
                    <a:lnTo>
                      <a:pt x="1" y="26518"/>
                    </a:lnTo>
                    <a:cubicBezTo>
                      <a:pt x="1" y="26514"/>
                      <a:pt x="4" y="26510"/>
                      <a:pt x="9" y="26510"/>
                    </a:cubicBezTo>
                    <a:cubicBezTo>
                      <a:pt x="13" y="26510"/>
                      <a:pt x="17" y="26514"/>
                      <a:pt x="17" y="26518"/>
                    </a:cubicBezTo>
                    <a:cubicBezTo>
                      <a:pt x="17" y="26523"/>
                      <a:pt x="13" y="26526"/>
                      <a:pt x="9" y="26526"/>
                    </a:cubicBezTo>
                    <a:cubicBezTo>
                      <a:pt x="4" y="26526"/>
                      <a:pt x="1" y="26523"/>
                      <a:pt x="1" y="26518"/>
                    </a:cubicBezTo>
                    <a:close/>
                    <a:moveTo>
                      <a:pt x="1" y="26486"/>
                    </a:moveTo>
                    <a:lnTo>
                      <a:pt x="1" y="26486"/>
                    </a:lnTo>
                    <a:cubicBezTo>
                      <a:pt x="1" y="26482"/>
                      <a:pt x="4" y="26478"/>
                      <a:pt x="9" y="26478"/>
                    </a:cubicBezTo>
                    <a:cubicBezTo>
                      <a:pt x="13" y="26478"/>
                      <a:pt x="17" y="26482"/>
                      <a:pt x="17" y="26486"/>
                    </a:cubicBezTo>
                    <a:cubicBezTo>
                      <a:pt x="17" y="26491"/>
                      <a:pt x="13" y="26494"/>
                      <a:pt x="9" y="26494"/>
                    </a:cubicBezTo>
                    <a:cubicBezTo>
                      <a:pt x="4" y="26494"/>
                      <a:pt x="1" y="26491"/>
                      <a:pt x="1" y="26486"/>
                    </a:cubicBezTo>
                    <a:close/>
                    <a:moveTo>
                      <a:pt x="1" y="26454"/>
                    </a:moveTo>
                    <a:lnTo>
                      <a:pt x="1" y="26454"/>
                    </a:lnTo>
                    <a:cubicBezTo>
                      <a:pt x="1" y="26450"/>
                      <a:pt x="4" y="26446"/>
                      <a:pt x="9" y="26446"/>
                    </a:cubicBezTo>
                    <a:cubicBezTo>
                      <a:pt x="13" y="26446"/>
                      <a:pt x="17" y="26450"/>
                      <a:pt x="17" y="26454"/>
                    </a:cubicBezTo>
                    <a:cubicBezTo>
                      <a:pt x="17" y="26459"/>
                      <a:pt x="13" y="26462"/>
                      <a:pt x="9" y="26462"/>
                    </a:cubicBezTo>
                    <a:cubicBezTo>
                      <a:pt x="4" y="26462"/>
                      <a:pt x="1" y="26459"/>
                      <a:pt x="1" y="26454"/>
                    </a:cubicBezTo>
                    <a:close/>
                    <a:moveTo>
                      <a:pt x="1" y="26422"/>
                    </a:moveTo>
                    <a:lnTo>
                      <a:pt x="1" y="26422"/>
                    </a:lnTo>
                    <a:cubicBezTo>
                      <a:pt x="1" y="26418"/>
                      <a:pt x="4" y="26414"/>
                      <a:pt x="9" y="26414"/>
                    </a:cubicBezTo>
                    <a:cubicBezTo>
                      <a:pt x="13" y="26414"/>
                      <a:pt x="17" y="26418"/>
                      <a:pt x="17" y="26422"/>
                    </a:cubicBezTo>
                    <a:cubicBezTo>
                      <a:pt x="17" y="26427"/>
                      <a:pt x="13" y="26430"/>
                      <a:pt x="9" y="26430"/>
                    </a:cubicBezTo>
                    <a:cubicBezTo>
                      <a:pt x="4" y="26430"/>
                      <a:pt x="1" y="26427"/>
                      <a:pt x="1" y="26422"/>
                    </a:cubicBezTo>
                    <a:close/>
                    <a:moveTo>
                      <a:pt x="1" y="26390"/>
                    </a:moveTo>
                    <a:lnTo>
                      <a:pt x="1" y="26390"/>
                    </a:lnTo>
                    <a:cubicBezTo>
                      <a:pt x="1" y="26386"/>
                      <a:pt x="4" y="26382"/>
                      <a:pt x="9" y="26382"/>
                    </a:cubicBezTo>
                    <a:cubicBezTo>
                      <a:pt x="13" y="26382"/>
                      <a:pt x="17" y="26386"/>
                      <a:pt x="17" y="26390"/>
                    </a:cubicBezTo>
                    <a:cubicBezTo>
                      <a:pt x="17" y="26395"/>
                      <a:pt x="13" y="26398"/>
                      <a:pt x="9" y="26398"/>
                    </a:cubicBezTo>
                    <a:cubicBezTo>
                      <a:pt x="4" y="26398"/>
                      <a:pt x="1" y="26395"/>
                      <a:pt x="1" y="26390"/>
                    </a:cubicBezTo>
                    <a:close/>
                    <a:moveTo>
                      <a:pt x="1" y="26358"/>
                    </a:moveTo>
                    <a:lnTo>
                      <a:pt x="1" y="26358"/>
                    </a:lnTo>
                    <a:cubicBezTo>
                      <a:pt x="1" y="26354"/>
                      <a:pt x="4" y="26350"/>
                      <a:pt x="9" y="26350"/>
                    </a:cubicBezTo>
                    <a:cubicBezTo>
                      <a:pt x="13" y="26350"/>
                      <a:pt x="17" y="26354"/>
                      <a:pt x="17" y="26358"/>
                    </a:cubicBezTo>
                    <a:cubicBezTo>
                      <a:pt x="17" y="26363"/>
                      <a:pt x="13" y="26366"/>
                      <a:pt x="9" y="26366"/>
                    </a:cubicBezTo>
                    <a:cubicBezTo>
                      <a:pt x="4" y="26366"/>
                      <a:pt x="1" y="26363"/>
                      <a:pt x="1" y="26358"/>
                    </a:cubicBezTo>
                    <a:close/>
                    <a:moveTo>
                      <a:pt x="1" y="26326"/>
                    </a:moveTo>
                    <a:lnTo>
                      <a:pt x="1" y="26326"/>
                    </a:lnTo>
                    <a:cubicBezTo>
                      <a:pt x="1" y="26322"/>
                      <a:pt x="4" y="26318"/>
                      <a:pt x="9" y="26318"/>
                    </a:cubicBezTo>
                    <a:cubicBezTo>
                      <a:pt x="13" y="26318"/>
                      <a:pt x="17" y="26322"/>
                      <a:pt x="17" y="26326"/>
                    </a:cubicBezTo>
                    <a:cubicBezTo>
                      <a:pt x="17" y="26331"/>
                      <a:pt x="13" y="26334"/>
                      <a:pt x="9" y="26334"/>
                    </a:cubicBezTo>
                    <a:cubicBezTo>
                      <a:pt x="4" y="26334"/>
                      <a:pt x="1" y="26331"/>
                      <a:pt x="1" y="26326"/>
                    </a:cubicBezTo>
                    <a:close/>
                    <a:moveTo>
                      <a:pt x="1" y="26294"/>
                    </a:moveTo>
                    <a:lnTo>
                      <a:pt x="1" y="26294"/>
                    </a:lnTo>
                    <a:cubicBezTo>
                      <a:pt x="1" y="26290"/>
                      <a:pt x="4" y="26286"/>
                      <a:pt x="9" y="26286"/>
                    </a:cubicBezTo>
                    <a:cubicBezTo>
                      <a:pt x="13" y="26286"/>
                      <a:pt x="17" y="26290"/>
                      <a:pt x="17" y="26294"/>
                    </a:cubicBezTo>
                    <a:cubicBezTo>
                      <a:pt x="17" y="26299"/>
                      <a:pt x="13" y="26302"/>
                      <a:pt x="9" y="26302"/>
                    </a:cubicBezTo>
                    <a:cubicBezTo>
                      <a:pt x="4" y="26302"/>
                      <a:pt x="1" y="26299"/>
                      <a:pt x="1" y="26294"/>
                    </a:cubicBezTo>
                    <a:close/>
                    <a:moveTo>
                      <a:pt x="1" y="26262"/>
                    </a:moveTo>
                    <a:lnTo>
                      <a:pt x="1" y="26262"/>
                    </a:lnTo>
                    <a:cubicBezTo>
                      <a:pt x="1" y="26258"/>
                      <a:pt x="4" y="26254"/>
                      <a:pt x="9" y="26254"/>
                    </a:cubicBezTo>
                    <a:cubicBezTo>
                      <a:pt x="13" y="26254"/>
                      <a:pt x="17" y="26258"/>
                      <a:pt x="17" y="26262"/>
                    </a:cubicBezTo>
                    <a:cubicBezTo>
                      <a:pt x="17" y="26267"/>
                      <a:pt x="13" y="26270"/>
                      <a:pt x="9" y="26270"/>
                    </a:cubicBezTo>
                    <a:cubicBezTo>
                      <a:pt x="4" y="26270"/>
                      <a:pt x="1" y="26267"/>
                      <a:pt x="1" y="26262"/>
                    </a:cubicBezTo>
                    <a:close/>
                    <a:moveTo>
                      <a:pt x="1" y="26230"/>
                    </a:moveTo>
                    <a:lnTo>
                      <a:pt x="1" y="26230"/>
                    </a:lnTo>
                    <a:cubicBezTo>
                      <a:pt x="1" y="26226"/>
                      <a:pt x="4" y="26222"/>
                      <a:pt x="9" y="26222"/>
                    </a:cubicBezTo>
                    <a:cubicBezTo>
                      <a:pt x="13" y="26222"/>
                      <a:pt x="17" y="26226"/>
                      <a:pt x="17" y="26230"/>
                    </a:cubicBezTo>
                    <a:cubicBezTo>
                      <a:pt x="17" y="26235"/>
                      <a:pt x="13" y="26238"/>
                      <a:pt x="9" y="26238"/>
                    </a:cubicBezTo>
                    <a:cubicBezTo>
                      <a:pt x="4" y="26238"/>
                      <a:pt x="1" y="26235"/>
                      <a:pt x="1" y="26230"/>
                    </a:cubicBezTo>
                    <a:close/>
                    <a:moveTo>
                      <a:pt x="1" y="26198"/>
                    </a:moveTo>
                    <a:lnTo>
                      <a:pt x="1" y="26198"/>
                    </a:lnTo>
                    <a:cubicBezTo>
                      <a:pt x="1" y="26194"/>
                      <a:pt x="4" y="26190"/>
                      <a:pt x="9" y="26190"/>
                    </a:cubicBezTo>
                    <a:cubicBezTo>
                      <a:pt x="13" y="26190"/>
                      <a:pt x="17" y="26194"/>
                      <a:pt x="17" y="26198"/>
                    </a:cubicBezTo>
                    <a:cubicBezTo>
                      <a:pt x="17" y="26203"/>
                      <a:pt x="13" y="26206"/>
                      <a:pt x="9" y="26206"/>
                    </a:cubicBezTo>
                    <a:cubicBezTo>
                      <a:pt x="4" y="26206"/>
                      <a:pt x="1" y="26203"/>
                      <a:pt x="1" y="26198"/>
                    </a:cubicBezTo>
                    <a:close/>
                    <a:moveTo>
                      <a:pt x="1" y="26166"/>
                    </a:moveTo>
                    <a:lnTo>
                      <a:pt x="1" y="26166"/>
                    </a:lnTo>
                    <a:cubicBezTo>
                      <a:pt x="1" y="26162"/>
                      <a:pt x="4" y="26158"/>
                      <a:pt x="9" y="26158"/>
                    </a:cubicBezTo>
                    <a:cubicBezTo>
                      <a:pt x="13" y="26158"/>
                      <a:pt x="17" y="26162"/>
                      <a:pt x="17" y="26166"/>
                    </a:cubicBezTo>
                    <a:cubicBezTo>
                      <a:pt x="17" y="26171"/>
                      <a:pt x="13" y="26174"/>
                      <a:pt x="9" y="26174"/>
                    </a:cubicBezTo>
                    <a:cubicBezTo>
                      <a:pt x="4" y="26174"/>
                      <a:pt x="1" y="26171"/>
                      <a:pt x="1" y="26166"/>
                    </a:cubicBezTo>
                    <a:close/>
                    <a:moveTo>
                      <a:pt x="1" y="26134"/>
                    </a:moveTo>
                    <a:lnTo>
                      <a:pt x="1" y="26134"/>
                    </a:lnTo>
                    <a:cubicBezTo>
                      <a:pt x="1" y="26130"/>
                      <a:pt x="4" y="26126"/>
                      <a:pt x="9" y="26126"/>
                    </a:cubicBezTo>
                    <a:cubicBezTo>
                      <a:pt x="13" y="26126"/>
                      <a:pt x="17" y="26130"/>
                      <a:pt x="17" y="26134"/>
                    </a:cubicBezTo>
                    <a:cubicBezTo>
                      <a:pt x="17" y="26139"/>
                      <a:pt x="13" y="26142"/>
                      <a:pt x="9" y="26142"/>
                    </a:cubicBezTo>
                    <a:cubicBezTo>
                      <a:pt x="4" y="26142"/>
                      <a:pt x="1" y="26139"/>
                      <a:pt x="1" y="26134"/>
                    </a:cubicBezTo>
                    <a:close/>
                    <a:moveTo>
                      <a:pt x="1" y="26102"/>
                    </a:moveTo>
                    <a:lnTo>
                      <a:pt x="1" y="26102"/>
                    </a:lnTo>
                    <a:cubicBezTo>
                      <a:pt x="1" y="26098"/>
                      <a:pt x="4" y="26094"/>
                      <a:pt x="9" y="26094"/>
                    </a:cubicBezTo>
                    <a:cubicBezTo>
                      <a:pt x="13" y="26094"/>
                      <a:pt x="17" y="26098"/>
                      <a:pt x="17" y="26102"/>
                    </a:cubicBezTo>
                    <a:cubicBezTo>
                      <a:pt x="17" y="26107"/>
                      <a:pt x="13" y="26110"/>
                      <a:pt x="9" y="26110"/>
                    </a:cubicBezTo>
                    <a:cubicBezTo>
                      <a:pt x="4" y="26110"/>
                      <a:pt x="1" y="26107"/>
                      <a:pt x="1" y="26102"/>
                    </a:cubicBezTo>
                    <a:close/>
                    <a:moveTo>
                      <a:pt x="1" y="26070"/>
                    </a:moveTo>
                    <a:lnTo>
                      <a:pt x="1" y="26070"/>
                    </a:lnTo>
                    <a:cubicBezTo>
                      <a:pt x="1" y="26066"/>
                      <a:pt x="4" y="26062"/>
                      <a:pt x="9" y="26062"/>
                    </a:cubicBezTo>
                    <a:cubicBezTo>
                      <a:pt x="13" y="26062"/>
                      <a:pt x="17" y="26066"/>
                      <a:pt x="17" y="26070"/>
                    </a:cubicBezTo>
                    <a:cubicBezTo>
                      <a:pt x="17" y="26075"/>
                      <a:pt x="13" y="26078"/>
                      <a:pt x="9" y="26078"/>
                    </a:cubicBezTo>
                    <a:cubicBezTo>
                      <a:pt x="4" y="26078"/>
                      <a:pt x="1" y="26075"/>
                      <a:pt x="1" y="26070"/>
                    </a:cubicBezTo>
                    <a:close/>
                    <a:moveTo>
                      <a:pt x="1" y="26038"/>
                    </a:moveTo>
                    <a:lnTo>
                      <a:pt x="1" y="26038"/>
                    </a:lnTo>
                    <a:cubicBezTo>
                      <a:pt x="1" y="26034"/>
                      <a:pt x="4" y="26030"/>
                      <a:pt x="9" y="26030"/>
                    </a:cubicBezTo>
                    <a:cubicBezTo>
                      <a:pt x="13" y="26030"/>
                      <a:pt x="17" y="26034"/>
                      <a:pt x="17" y="26038"/>
                    </a:cubicBezTo>
                    <a:cubicBezTo>
                      <a:pt x="17" y="26043"/>
                      <a:pt x="13" y="26046"/>
                      <a:pt x="9" y="26046"/>
                    </a:cubicBezTo>
                    <a:cubicBezTo>
                      <a:pt x="4" y="26046"/>
                      <a:pt x="1" y="26043"/>
                      <a:pt x="1" y="26038"/>
                    </a:cubicBezTo>
                    <a:close/>
                    <a:moveTo>
                      <a:pt x="1" y="26006"/>
                    </a:moveTo>
                    <a:lnTo>
                      <a:pt x="1" y="26006"/>
                    </a:lnTo>
                    <a:cubicBezTo>
                      <a:pt x="1" y="26002"/>
                      <a:pt x="4" y="25998"/>
                      <a:pt x="9" y="25998"/>
                    </a:cubicBezTo>
                    <a:cubicBezTo>
                      <a:pt x="13" y="25998"/>
                      <a:pt x="17" y="26002"/>
                      <a:pt x="17" y="26006"/>
                    </a:cubicBezTo>
                    <a:cubicBezTo>
                      <a:pt x="17" y="26011"/>
                      <a:pt x="13" y="26014"/>
                      <a:pt x="9" y="26014"/>
                    </a:cubicBezTo>
                    <a:cubicBezTo>
                      <a:pt x="4" y="26014"/>
                      <a:pt x="1" y="26011"/>
                      <a:pt x="1" y="26006"/>
                    </a:cubicBezTo>
                    <a:close/>
                    <a:moveTo>
                      <a:pt x="1" y="25974"/>
                    </a:moveTo>
                    <a:lnTo>
                      <a:pt x="1" y="25974"/>
                    </a:lnTo>
                    <a:cubicBezTo>
                      <a:pt x="1" y="25970"/>
                      <a:pt x="4" y="25966"/>
                      <a:pt x="9" y="25966"/>
                    </a:cubicBezTo>
                    <a:cubicBezTo>
                      <a:pt x="13" y="25966"/>
                      <a:pt x="17" y="25970"/>
                      <a:pt x="17" y="25974"/>
                    </a:cubicBezTo>
                    <a:cubicBezTo>
                      <a:pt x="17" y="25979"/>
                      <a:pt x="13" y="25982"/>
                      <a:pt x="9" y="25982"/>
                    </a:cubicBezTo>
                    <a:cubicBezTo>
                      <a:pt x="4" y="25982"/>
                      <a:pt x="1" y="25979"/>
                      <a:pt x="1" y="25974"/>
                    </a:cubicBezTo>
                    <a:close/>
                    <a:moveTo>
                      <a:pt x="1" y="25942"/>
                    </a:moveTo>
                    <a:lnTo>
                      <a:pt x="1" y="25942"/>
                    </a:lnTo>
                    <a:cubicBezTo>
                      <a:pt x="1" y="25938"/>
                      <a:pt x="4" y="25934"/>
                      <a:pt x="9" y="25934"/>
                    </a:cubicBezTo>
                    <a:cubicBezTo>
                      <a:pt x="13" y="25934"/>
                      <a:pt x="17" y="25938"/>
                      <a:pt x="17" y="25942"/>
                    </a:cubicBezTo>
                    <a:cubicBezTo>
                      <a:pt x="17" y="25947"/>
                      <a:pt x="13" y="25950"/>
                      <a:pt x="9" y="25950"/>
                    </a:cubicBezTo>
                    <a:cubicBezTo>
                      <a:pt x="4" y="25950"/>
                      <a:pt x="1" y="25947"/>
                      <a:pt x="1" y="25942"/>
                    </a:cubicBezTo>
                    <a:close/>
                    <a:moveTo>
                      <a:pt x="1" y="25910"/>
                    </a:moveTo>
                    <a:lnTo>
                      <a:pt x="1" y="25910"/>
                    </a:lnTo>
                    <a:cubicBezTo>
                      <a:pt x="1" y="25906"/>
                      <a:pt x="4" y="25902"/>
                      <a:pt x="9" y="25902"/>
                    </a:cubicBezTo>
                    <a:cubicBezTo>
                      <a:pt x="13" y="25902"/>
                      <a:pt x="17" y="25906"/>
                      <a:pt x="17" y="25910"/>
                    </a:cubicBezTo>
                    <a:cubicBezTo>
                      <a:pt x="17" y="25914"/>
                      <a:pt x="13" y="25918"/>
                      <a:pt x="9" y="25918"/>
                    </a:cubicBezTo>
                    <a:cubicBezTo>
                      <a:pt x="4" y="25918"/>
                      <a:pt x="1" y="25914"/>
                      <a:pt x="1" y="25910"/>
                    </a:cubicBezTo>
                    <a:close/>
                    <a:moveTo>
                      <a:pt x="1" y="25878"/>
                    </a:moveTo>
                    <a:lnTo>
                      <a:pt x="1" y="25878"/>
                    </a:lnTo>
                    <a:cubicBezTo>
                      <a:pt x="1" y="25874"/>
                      <a:pt x="4" y="25870"/>
                      <a:pt x="9" y="25870"/>
                    </a:cubicBezTo>
                    <a:cubicBezTo>
                      <a:pt x="13" y="25870"/>
                      <a:pt x="17" y="25874"/>
                      <a:pt x="17" y="25878"/>
                    </a:cubicBezTo>
                    <a:cubicBezTo>
                      <a:pt x="17" y="25882"/>
                      <a:pt x="13" y="25886"/>
                      <a:pt x="9" y="25886"/>
                    </a:cubicBezTo>
                    <a:cubicBezTo>
                      <a:pt x="4" y="25886"/>
                      <a:pt x="1" y="25882"/>
                      <a:pt x="1" y="25878"/>
                    </a:cubicBezTo>
                    <a:close/>
                    <a:moveTo>
                      <a:pt x="1" y="25846"/>
                    </a:moveTo>
                    <a:lnTo>
                      <a:pt x="1" y="25846"/>
                    </a:lnTo>
                    <a:cubicBezTo>
                      <a:pt x="1" y="25842"/>
                      <a:pt x="4" y="25838"/>
                      <a:pt x="9" y="25838"/>
                    </a:cubicBezTo>
                    <a:cubicBezTo>
                      <a:pt x="13" y="25838"/>
                      <a:pt x="17" y="25842"/>
                      <a:pt x="17" y="25846"/>
                    </a:cubicBezTo>
                    <a:cubicBezTo>
                      <a:pt x="17" y="25850"/>
                      <a:pt x="13" y="25854"/>
                      <a:pt x="9" y="25854"/>
                    </a:cubicBezTo>
                    <a:cubicBezTo>
                      <a:pt x="4" y="25854"/>
                      <a:pt x="1" y="25850"/>
                      <a:pt x="1" y="25846"/>
                    </a:cubicBezTo>
                    <a:close/>
                    <a:moveTo>
                      <a:pt x="1" y="25814"/>
                    </a:moveTo>
                    <a:lnTo>
                      <a:pt x="1" y="25814"/>
                    </a:lnTo>
                    <a:cubicBezTo>
                      <a:pt x="1" y="25810"/>
                      <a:pt x="4" y="25806"/>
                      <a:pt x="9" y="25806"/>
                    </a:cubicBezTo>
                    <a:cubicBezTo>
                      <a:pt x="13" y="25806"/>
                      <a:pt x="17" y="25810"/>
                      <a:pt x="17" y="25814"/>
                    </a:cubicBezTo>
                    <a:cubicBezTo>
                      <a:pt x="17" y="25818"/>
                      <a:pt x="13" y="25822"/>
                      <a:pt x="9" y="25822"/>
                    </a:cubicBezTo>
                    <a:cubicBezTo>
                      <a:pt x="4" y="25822"/>
                      <a:pt x="1" y="25818"/>
                      <a:pt x="1" y="25814"/>
                    </a:cubicBezTo>
                    <a:close/>
                    <a:moveTo>
                      <a:pt x="1" y="25782"/>
                    </a:moveTo>
                    <a:lnTo>
                      <a:pt x="1" y="25782"/>
                    </a:lnTo>
                    <a:cubicBezTo>
                      <a:pt x="1" y="25778"/>
                      <a:pt x="4" y="25774"/>
                      <a:pt x="9" y="25774"/>
                    </a:cubicBezTo>
                    <a:cubicBezTo>
                      <a:pt x="13" y="25774"/>
                      <a:pt x="17" y="25778"/>
                      <a:pt x="17" y="25782"/>
                    </a:cubicBezTo>
                    <a:cubicBezTo>
                      <a:pt x="17" y="25786"/>
                      <a:pt x="13" y="25790"/>
                      <a:pt x="9" y="25790"/>
                    </a:cubicBezTo>
                    <a:cubicBezTo>
                      <a:pt x="4" y="25790"/>
                      <a:pt x="1" y="25786"/>
                      <a:pt x="1" y="25782"/>
                    </a:cubicBezTo>
                    <a:close/>
                    <a:moveTo>
                      <a:pt x="1" y="25750"/>
                    </a:moveTo>
                    <a:lnTo>
                      <a:pt x="1" y="25750"/>
                    </a:lnTo>
                    <a:cubicBezTo>
                      <a:pt x="1" y="25746"/>
                      <a:pt x="4" y="25742"/>
                      <a:pt x="9" y="25742"/>
                    </a:cubicBezTo>
                    <a:cubicBezTo>
                      <a:pt x="13" y="25742"/>
                      <a:pt x="17" y="25746"/>
                      <a:pt x="17" y="25750"/>
                    </a:cubicBezTo>
                    <a:cubicBezTo>
                      <a:pt x="17" y="25754"/>
                      <a:pt x="13" y="25758"/>
                      <a:pt x="9" y="25758"/>
                    </a:cubicBezTo>
                    <a:cubicBezTo>
                      <a:pt x="4" y="25758"/>
                      <a:pt x="1" y="25754"/>
                      <a:pt x="1" y="25750"/>
                    </a:cubicBezTo>
                    <a:close/>
                    <a:moveTo>
                      <a:pt x="1" y="25718"/>
                    </a:moveTo>
                    <a:lnTo>
                      <a:pt x="1" y="25718"/>
                    </a:lnTo>
                    <a:cubicBezTo>
                      <a:pt x="1" y="25714"/>
                      <a:pt x="5" y="25710"/>
                      <a:pt x="9" y="25710"/>
                    </a:cubicBezTo>
                    <a:cubicBezTo>
                      <a:pt x="13" y="25710"/>
                      <a:pt x="17" y="25714"/>
                      <a:pt x="17" y="25718"/>
                    </a:cubicBezTo>
                    <a:cubicBezTo>
                      <a:pt x="17" y="25722"/>
                      <a:pt x="13" y="25726"/>
                      <a:pt x="9" y="25726"/>
                    </a:cubicBezTo>
                    <a:cubicBezTo>
                      <a:pt x="5" y="25726"/>
                      <a:pt x="1" y="25722"/>
                      <a:pt x="1" y="25718"/>
                    </a:cubicBezTo>
                    <a:close/>
                    <a:moveTo>
                      <a:pt x="1" y="25686"/>
                    </a:moveTo>
                    <a:lnTo>
                      <a:pt x="1" y="25686"/>
                    </a:lnTo>
                    <a:cubicBezTo>
                      <a:pt x="1" y="25682"/>
                      <a:pt x="5" y="25678"/>
                      <a:pt x="9" y="25678"/>
                    </a:cubicBezTo>
                    <a:cubicBezTo>
                      <a:pt x="13" y="25678"/>
                      <a:pt x="17" y="25682"/>
                      <a:pt x="17" y="25686"/>
                    </a:cubicBezTo>
                    <a:cubicBezTo>
                      <a:pt x="17" y="25690"/>
                      <a:pt x="13" y="25694"/>
                      <a:pt x="9" y="25694"/>
                    </a:cubicBezTo>
                    <a:cubicBezTo>
                      <a:pt x="5" y="25694"/>
                      <a:pt x="1" y="25690"/>
                      <a:pt x="1" y="25686"/>
                    </a:cubicBezTo>
                    <a:close/>
                    <a:moveTo>
                      <a:pt x="1" y="25654"/>
                    </a:moveTo>
                    <a:lnTo>
                      <a:pt x="1" y="25654"/>
                    </a:lnTo>
                    <a:cubicBezTo>
                      <a:pt x="1" y="25650"/>
                      <a:pt x="5" y="25646"/>
                      <a:pt x="9" y="25646"/>
                    </a:cubicBezTo>
                    <a:cubicBezTo>
                      <a:pt x="13" y="25646"/>
                      <a:pt x="17" y="25650"/>
                      <a:pt x="17" y="25654"/>
                    </a:cubicBezTo>
                    <a:cubicBezTo>
                      <a:pt x="17" y="25658"/>
                      <a:pt x="13" y="25662"/>
                      <a:pt x="9" y="25662"/>
                    </a:cubicBezTo>
                    <a:cubicBezTo>
                      <a:pt x="5" y="25662"/>
                      <a:pt x="1" y="25658"/>
                      <a:pt x="1" y="25654"/>
                    </a:cubicBezTo>
                    <a:close/>
                    <a:moveTo>
                      <a:pt x="1" y="25622"/>
                    </a:moveTo>
                    <a:lnTo>
                      <a:pt x="1" y="25622"/>
                    </a:lnTo>
                    <a:cubicBezTo>
                      <a:pt x="1" y="25617"/>
                      <a:pt x="5" y="25614"/>
                      <a:pt x="9" y="25614"/>
                    </a:cubicBezTo>
                    <a:cubicBezTo>
                      <a:pt x="13" y="25614"/>
                      <a:pt x="17" y="25617"/>
                      <a:pt x="17" y="25622"/>
                    </a:cubicBezTo>
                    <a:cubicBezTo>
                      <a:pt x="17" y="25626"/>
                      <a:pt x="13" y="25630"/>
                      <a:pt x="9" y="25630"/>
                    </a:cubicBezTo>
                    <a:cubicBezTo>
                      <a:pt x="5" y="25630"/>
                      <a:pt x="1" y="25626"/>
                      <a:pt x="1" y="25622"/>
                    </a:cubicBezTo>
                    <a:close/>
                    <a:moveTo>
                      <a:pt x="1" y="25590"/>
                    </a:moveTo>
                    <a:lnTo>
                      <a:pt x="1" y="25590"/>
                    </a:lnTo>
                    <a:cubicBezTo>
                      <a:pt x="1" y="25585"/>
                      <a:pt x="5" y="25582"/>
                      <a:pt x="9" y="25582"/>
                    </a:cubicBezTo>
                    <a:cubicBezTo>
                      <a:pt x="13" y="25582"/>
                      <a:pt x="17" y="25585"/>
                      <a:pt x="17" y="25590"/>
                    </a:cubicBezTo>
                    <a:cubicBezTo>
                      <a:pt x="17" y="25594"/>
                      <a:pt x="13" y="25598"/>
                      <a:pt x="9" y="25598"/>
                    </a:cubicBezTo>
                    <a:cubicBezTo>
                      <a:pt x="5" y="25598"/>
                      <a:pt x="1" y="25594"/>
                      <a:pt x="1" y="25590"/>
                    </a:cubicBezTo>
                    <a:close/>
                    <a:moveTo>
                      <a:pt x="1" y="25558"/>
                    </a:moveTo>
                    <a:lnTo>
                      <a:pt x="1" y="25558"/>
                    </a:lnTo>
                    <a:cubicBezTo>
                      <a:pt x="1" y="25553"/>
                      <a:pt x="5" y="25550"/>
                      <a:pt x="9" y="25550"/>
                    </a:cubicBezTo>
                    <a:cubicBezTo>
                      <a:pt x="13" y="25550"/>
                      <a:pt x="17" y="25553"/>
                      <a:pt x="17" y="25558"/>
                    </a:cubicBezTo>
                    <a:cubicBezTo>
                      <a:pt x="17" y="25562"/>
                      <a:pt x="13" y="25566"/>
                      <a:pt x="9" y="25566"/>
                    </a:cubicBezTo>
                    <a:cubicBezTo>
                      <a:pt x="5" y="25566"/>
                      <a:pt x="1" y="25562"/>
                      <a:pt x="1" y="25558"/>
                    </a:cubicBezTo>
                    <a:close/>
                    <a:moveTo>
                      <a:pt x="1" y="25526"/>
                    </a:moveTo>
                    <a:lnTo>
                      <a:pt x="1" y="25526"/>
                    </a:lnTo>
                    <a:cubicBezTo>
                      <a:pt x="1" y="25521"/>
                      <a:pt x="5" y="25518"/>
                      <a:pt x="9" y="25518"/>
                    </a:cubicBezTo>
                    <a:cubicBezTo>
                      <a:pt x="13" y="25518"/>
                      <a:pt x="17" y="25521"/>
                      <a:pt x="17" y="25526"/>
                    </a:cubicBezTo>
                    <a:cubicBezTo>
                      <a:pt x="17" y="25530"/>
                      <a:pt x="13" y="25534"/>
                      <a:pt x="9" y="25534"/>
                    </a:cubicBezTo>
                    <a:cubicBezTo>
                      <a:pt x="5" y="25534"/>
                      <a:pt x="1" y="25530"/>
                      <a:pt x="1" y="25526"/>
                    </a:cubicBezTo>
                    <a:close/>
                    <a:moveTo>
                      <a:pt x="1" y="25494"/>
                    </a:moveTo>
                    <a:lnTo>
                      <a:pt x="1" y="25494"/>
                    </a:lnTo>
                    <a:cubicBezTo>
                      <a:pt x="1" y="25489"/>
                      <a:pt x="5" y="25486"/>
                      <a:pt x="9" y="25486"/>
                    </a:cubicBezTo>
                    <a:cubicBezTo>
                      <a:pt x="13" y="25486"/>
                      <a:pt x="17" y="25489"/>
                      <a:pt x="17" y="25494"/>
                    </a:cubicBezTo>
                    <a:cubicBezTo>
                      <a:pt x="17" y="25498"/>
                      <a:pt x="13" y="25502"/>
                      <a:pt x="9" y="25502"/>
                    </a:cubicBezTo>
                    <a:cubicBezTo>
                      <a:pt x="5" y="25502"/>
                      <a:pt x="1" y="25498"/>
                      <a:pt x="1" y="25494"/>
                    </a:cubicBezTo>
                    <a:close/>
                    <a:moveTo>
                      <a:pt x="1" y="25462"/>
                    </a:moveTo>
                    <a:lnTo>
                      <a:pt x="1" y="25462"/>
                    </a:lnTo>
                    <a:cubicBezTo>
                      <a:pt x="1" y="25457"/>
                      <a:pt x="5" y="25454"/>
                      <a:pt x="9" y="25454"/>
                    </a:cubicBezTo>
                    <a:cubicBezTo>
                      <a:pt x="13" y="25454"/>
                      <a:pt x="17" y="25457"/>
                      <a:pt x="17" y="25462"/>
                    </a:cubicBezTo>
                    <a:cubicBezTo>
                      <a:pt x="17" y="25466"/>
                      <a:pt x="13" y="25470"/>
                      <a:pt x="9" y="25470"/>
                    </a:cubicBezTo>
                    <a:cubicBezTo>
                      <a:pt x="5" y="25470"/>
                      <a:pt x="1" y="25466"/>
                      <a:pt x="1" y="25462"/>
                    </a:cubicBezTo>
                    <a:close/>
                    <a:moveTo>
                      <a:pt x="1" y="25430"/>
                    </a:moveTo>
                    <a:lnTo>
                      <a:pt x="1" y="25430"/>
                    </a:lnTo>
                    <a:cubicBezTo>
                      <a:pt x="1" y="25425"/>
                      <a:pt x="5" y="25422"/>
                      <a:pt x="9" y="25422"/>
                    </a:cubicBezTo>
                    <a:cubicBezTo>
                      <a:pt x="13" y="25422"/>
                      <a:pt x="17" y="25425"/>
                      <a:pt x="17" y="25430"/>
                    </a:cubicBezTo>
                    <a:cubicBezTo>
                      <a:pt x="17" y="25434"/>
                      <a:pt x="13" y="25438"/>
                      <a:pt x="9" y="25438"/>
                    </a:cubicBezTo>
                    <a:cubicBezTo>
                      <a:pt x="5" y="25438"/>
                      <a:pt x="1" y="25434"/>
                      <a:pt x="1" y="25430"/>
                    </a:cubicBezTo>
                    <a:close/>
                    <a:moveTo>
                      <a:pt x="1" y="25398"/>
                    </a:moveTo>
                    <a:lnTo>
                      <a:pt x="1" y="25398"/>
                    </a:lnTo>
                    <a:cubicBezTo>
                      <a:pt x="1" y="25393"/>
                      <a:pt x="5" y="25390"/>
                      <a:pt x="9" y="25390"/>
                    </a:cubicBezTo>
                    <a:cubicBezTo>
                      <a:pt x="13" y="25390"/>
                      <a:pt x="17" y="25393"/>
                      <a:pt x="17" y="25398"/>
                    </a:cubicBezTo>
                    <a:cubicBezTo>
                      <a:pt x="17" y="25402"/>
                      <a:pt x="13" y="25406"/>
                      <a:pt x="9" y="25406"/>
                    </a:cubicBezTo>
                    <a:cubicBezTo>
                      <a:pt x="5" y="25406"/>
                      <a:pt x="1" y="25402"/>
                      <a:pt x="1" y="25398"/>
                    </a:cubicBezTo>
                    <a:close/>
                    <a:moveTo>
                      <a:pt x="1" y="25366"/>
                    </a:moveTo>
                    <a:lnTo>
                      <a:pt x="1" y="25366"/>
                    </a:lnTo>
                    <a:cubicBezTo>
                      <a:pt x="1" y="25361"/>
                      <a:pt x="5" y="25358"/>
                      <a:pt x="9" y="25358"/>
                    </a:cubicBezTo>
                    <a:cubicBezTo>
                      <a:pt x="13" y="25358"/>
                      <a:pt x="17" y="25361"/>
                      <a:pt x="17" y="25366"/>
                    </a:cubicBezTo>
                    <a:cubicBezTo>
                      <a:pt x="17" y="25370"/>
                      <a:pt x="13" y="25374"/>
                      <a:pt x="9" y="25374"/>
                    </a:cubicBezTo>
                    <a:cubicBezTo>
                      <a:pt x="5" y="25374"/>
                      <a:pt x="1" y="25370"/>
                      <a:pt x="1" y="25366"/>
                    </a:cubicBezTo>
                    <a:close/>
                    <a:moveTo>
                      <a:pt x="1" y="25334"/>
                    </a:moveTo>
                    <a:lnTo>
                      <a:pt x="1" y="25334"/>
                    </a:lnTo>
                    <a:cubicBezTo>
                      <a:pt x="1" y="25329"/>
                      <a:pt x="5" y="25326"/>
                      <a:pt x="9" y="25326"/>
                    </a:cubicBezTo>
                    <a:cubicBezTo>
                      <a:pt x="13" y="25326"/>
                      <a:pt x="17" y="25329"/>
                      <a:pt x="17" y="25334"/>
                    </a:cubicBezTo>
                    <a:cubicBezTo>
                      <a:pt x="17" y="25338"/>
                      <a:pt x="13" y="25342"/>
                      <a:pt x="9" y="25342"/>
                    </a:cubicBezTo>
                    <a:cubicBezTo>
                      <a:pt x="5" y="25342"/>
                      <a:pt x="1" y="25338"/>
                      <a:pt x="1" y="25334"/>
                    </a:cubicBezTo>
                    <a:close/>
                    <a:moveTo>
                      <a:pt x="1" y="25302"/>
                    </a:moveTo>
                    <a:lnTo>
                      <a:pt x="1" y="25302"/>
                    </a:lnTo>
                    <a:cubicBezTo>
                      <a:pt x="1" y="25297"/>
                      <a:pt x="5" y="25294"/>
                      <a:pt x="9" y="25294"/>
                    </a:cubicBezTo>
                    <a:cubicBezTo>
                      <a:pt x="13" y="25294"/>
                      <a:pt x="17" y="25297"/>
                      <a:pt x="17" y="25302"/>
                    </a:cubicBezTo>
                    <a:cubicBezTo>
                      <a:pt x="17" y="25306"/>
                      <a:pt x="13" y="25310"/>
                      <a:pt x="9" y="25310"/>
                    </a:cubicBezTo>
                    <a:cubicBezTo>
                      <a:pt x="5" y="25310"/>
                      <a:pt x="1" y="25306"/>
                      <a:pt x="1" y="25302"/>
                    </a:cubicBezTo>
                    <a:close/>
                    <a:moveTo>
                      <a:pt x="1" y="25270"/>
                    </a:moveTo>
                    <a:lnTo>
                      <a:pt x="1" y="25270"/>
                    </a:lnTo>
                    <a:cubicBezTo>
                      <a:pt x="1" y="25265"/>
                      <a:pt x="5" y="25262"/>
                      <a:pt x="9" y="25262"/>
                    </a:cubicBezTo>
                    <a:cubicBezTo>
                      <a:pt x="13" y="25262"/>
                      <a:pt x="17" y="25265"/>
                      <a:pt x="17" y="25270"/>
                    </a:cubicBezTo>
                    <a:cubicBezTo>
                      <a:pt x="17" y="25274"/>
                      <a:pt x="13" y="25278"/>
                      <a:pt x="9" y="25278"/>
                    </a:cubicBezTo>
                    <a:cubicBezTo>
                      <a:pt x="5" y="25278"/>
                      <a:pt x="1" y="25274"/>
                      <a:pt x="1" y="25270"/>
                    </a:cubicBezTo>
                    <a:close/>
                    <a:moveTo>
                      <a:pt x="1" y="25238"/>
                    </a:moveTo>
                    <a:lnTo>
                      <a:pt x="1" y="25238"/>
                    </a:lnTo>
                    <a:cubicBezTo>
                      <a:pt x="1" y="25233"/>
                      <a:pt x="5" y="25230"/>
                      <a:pt x="9" y="25230"/>
                    </a:cubicBezTo>
                    <a:cubicBezTo>
                      <a:pt x="13" y="25230"/>
                      <a:pt x="17" y="25233"/>
                      <a:pt x="17" y="25238"/>
                    </a:cubicBezTo>
                    <a:cubicBezTo>
                      <a:pt x="17" y="25242"/>
                      <a:pt x="13" y="25246"/>
                      <a:pt x="9" y="25246"/>
                    </a:cubicBezTo>
                    <a:cubicBezTo>
                      <a:pt x="5" y="25246"/>
                      <a:pt x="1" y="25242"/>
                      <a:pt x="1" y="25238"/>
                    </a:cubicBezTo>
                    <a:close/>
                    <a:moveTo>
                      <a:pt x="1" y="25206"/>
                    </a:moveTo>
                    <a:lnTo>
                      <a:pt x="1" y="25206"/>
                    </a:lnTo>
                    <a:cubicBezTo>
                      <a:pt x="1" y="25201"/>
                      <a:pt x="5" y="25198"/>
                      <a:pt x="9" y="25198"/>
                    </a:cubicBezTo>
                    <a:cubicBezTo>
                      <a:pt x="13" y="25198"/>
                      <a:pt x="17" y="25201"/>
                      <a:pt x="17" y="25206"/>
                    </a:cubicBezTo>
                    <a:cubicBezTo>
                      <a:pt x="17" y="25210"/>
                      <a:pt x="13" y="25214"/>
                      <a:pt x="9" y="25214"/>
                    </a:cubicBezTo>
                    <a:cubicBezTo>
                      <a:pt x="5" y="25214"/>
                      <a:pt x="1" y="25210"/>
                      <a:pt x="1" y="25206"/>
                    </a:cubicBezTo>
                    <a:close/>
                    <a:moveTo>
                      <a:pt x="1" y="25174"/>
                    </a:moveTo>
                    <a:lnTo>
                      <a:pt x="1" y="25174"/>
                    </a:lnTo>
                    <a:cubicBezTo>
                      <a:pt x="1" y="25169"/>
                      <a:pt x="5" y="25166"/>
                      <a:pt x="9" y="25166"/>
                    </a:cubicBezTo>
                    <a:cubicBezTo>
                      <a:pt x="13" y="25166"/>
                      <a:pt x="17" y="25169"/>
                      <a:pt x="17" y="25174"/>
                    </a:cubicBezTo>
                    <a:cubicBezTo>
                      <a:pt x="17" y="25178"/>
                      <a:pt x="13" y="25182"/>
                      <a:pt x="9" y="25182"/>
                    </a:cubicBezTo>
                    <a:cubicBezTo>
                      <a:pt x="5" y="25182"/>
                      <a:pt x="1" y="25178"/>
                      <a:pt x="1" y="25174"/>
                    </a:cubicBezTo>
                    <a:close/>
                    <a:moveTo>
                      <a:pt x="1" y="25142"/>
                    </a:moveTo>
                    <a:lnTo>
                      <a:pt x="1" y="25142"/>
                    </a:lnTo>
                    <a:cubicBezTo>
                      <a:pt x="1" y="25137"/>
                      <a:pt x="5" y="25134"/>
                      <a:pt x="9" y="25134"/>
                    </a:cubicBezTo>
                    <a:cubicBezTo>
                      <a:pt x="13" y="25134"/>
                      <a:pt x="17" y="25137"/>
                      <a:pt x="17" y="25142"/>
                    </a:cubicBezTo>
                    <a:cubicBezTo>
                      <a:pt x="17" y="25146"/>
                      <a:pt x="13" y="25150"/>
                      <a:pt x="9" y="25150"/>
                    </a:cubicBezTo>
                    <a:cubicBezTo>
                      <a:pt x="5" y="25150"/>
                      <a:pt x="1" y="25146"/>
                      <a:pt x="1" y="25142"/>
                    </a:cubicBezTo>
                    <a:close/>
                    <a:moveTo>
                      <a:pt x="1" y="25110"/>
                    </a:moveTo>
                    <a:lnTo>
                      <a:pt x="1" y="25110"/>
                    </a:lnTo>
                    <a:cubicBezTo>
                      <a:pt x="1" y="25105"/>
                      <a:pt x="5" y="25102"/>
                      <a:pt x="9" y="25102"/>
                    </a:cubicBezTo>
                    <a:cubicBezTo>
                      <a:pt x="13" y="25102"/>
                      <a:pt x="17" y="25105"/>
                      <a:pt x="17" y="25110"/>
                    </a:cubicBezTo>
                    <a:cubicBezTo>
                      <a:pt x="17" y="25114"/>
                      <a:pt x="13" y="25118"/>
                      <a:pt x="9" y="25118"/>
                    </a:cubicBezTo>
                    <a:cubicBezTo>
                      <a:pt x="5" y="25118"/>
                      <a:pt x="1" y="25114"/>
                      <a:pt x="1" y="25110"/>
                    </a:cubicBezTo>
                    <a:close/>
                    <a:moveTo>
                      <a:pt x="1" y="25078"/>
                    </a:moveTo>
                    <a:lnTo>
                      <a:pt x="1" y="25078"/>
                    </a:lnTo>
                    <a:cubicBezTo>
                      <a:pt x="1" y="25073"/>
                      <a:pt x="5" y="25070"/>
                      <a:pt x="9" y="25070"/>
                    </a:cubicBezTo>
                    <a:cubicBezTo>
                      <a:pt x="13" y="25070"/>
                      <a:pt x="17" y="25073"/>
                      <a:pt x="17" y="25078"/>
                    </a:cubicBezTo>
                    <a:cubicBezTo>
                      <a:pt x="17" y="25082"/>
                      <a:pt x="13" y="25086"/>
                      <a:pt x="9" y="25086"/>
                    </a:cubicBezTo>
                    <a:cubicBezTo>
                      <a:pt x="5" y="25086"/>
                      <a:pt x="1" y="25082"/>
                      <a:pt x="1" y="25078"/>
                    </a:cubicBezTo>
                    <a:close/>
                    <a:moveTo>
                      <a:pt x="1" y="25046"/>
                    </a:moveTo>
                    <a:lnTo>
                      <a:pt x="1" y="25046"/>
                    </a:lnTo>
                    <a:cubicBezTo>
                      <a:pt x="1" y="25041"/>
                      <a:pt x="5" y="25038"/>
                      <a:pt x="9" y="25038"/>
                    </a:cubicBezTo>
                    <a:cubicBezTo>
                      <a:pt x="13" y="25038"/>
                      <a:pt x="17" y="25041"/>
                      <a:pt x="17" y="25046"/>
                    </a:cubicBezTo>
                    <a:cubicBezTo>
                      <a:pt x="17" y="25050"/>
                      <a:pt x="13" y="25054"/>
                      <a:pt x="9" y="25054"/>
                    </a:cubicBezTo>
                    <a:cubicBezTo>
                      <a:pt x="5" y="25054"/>
                      <a:pt x="1" y="25050"/>
                      <a:pt x="1" y="25046"/>
                    </a:cubicBezTo>
                    <a:close/>
                    <a:moveTo>
                      <a:pt x="1" y="25014"/>
                    </a:moveTo>
                    <a:lnTo>
                      <a:pt x="1" y="25014"/>
                    </a:lnTo>
                    <a:cubicBezTo>
                      <a:pt x="1" y="25009"/>
                      <a:pt x="5" y="25006"/>
                      <a:pt x="9" y="25006"/>
                    </a:cubicBezTo>
                    <a:cubicBezTo>
                      <a:pt x="13" y="25006"/>
                      <a:pt x="17" y="25009"/>
                      <a:pt x="17" y="25014"/>
                    </a:cubicBezTo>
                    <a:cubicBezTo>
                      <a:pt x="17" y="25018"/>
                      <a:pt x="13" y="25022"/>
                      <a:pt x="9" y="25022"/>
                    </a:cubicBezTo>
                    <a:cubicBezTo>
                      <a:pt x="5" y="25022"/>
                      <a:pt x="1" y="25018"/>
                      <a:pt x="1" y="25014"/>
                    </a:cubicBezTo>
                    <a:close/>
                    <a:moveTo>
                      <a:pt x="1" y="24982"/>
                    </a:moveTo>
                    <a:lnTo>
                      <a:pt x="1" y="24982"/>
                    </a:lnTo>
                    <a:cubicBezTo>
                      <a:pt x="1" y="24977"/>
                      <a:pt x="5" y="24974"/>
                      <a:pt x="9" y="24974"/>
                    </a:cubicBezTo>
                    <a:cubicBezTo>
                      <a:pt x="13" y="24974"/>
                      <a:pt x="17" y="24977"/>
                      <a:pt x="17" y="24982"/>
                    </a:cubicBezTo>
                    <a:cubicBezTo>
                      <a:pt x="17" y="24986"/>
                      <a:pt x="13" y="24990"/>
                      <a:pt x="9" y="24990"/>
                    </a:cubicBezTo>
                    <a:cubicBezTo>
                      <a:pt x="5" y="24990"/>
                      <a:pt x="1" y="24986"/>
                      <a:pt x="1" y="24982"/>
                    </a:cubicBezTo>
                    <a:close/>
                    <a:moveTo>
                      <a:pt x="1" y="24950"/>
                    </a:moveTo>
                    <a:lnTo>
                      <a:pt x="1" y="24950"/>
                    </a:lnTo>
                    <a:cubicBezTo>
                      <a:pt x="1" y="24945"/>
                      <a:pt x="5" y="24942"/>
                      <a:pt x="9" y="24942"/>
                    </a:cubicBezTo>
                    <a:cubicBezTo>
                      <a:pt x="14" y="24942"/>
                      <a:pt x="17" y="24945"/>
                      <a:pt x="17" y="24950"/>
                    </a:cubicBezTo>
                    <a:cubicBezTo>
                      <a:pt x="17" y="24954"/>
                      <a:pt x="14" y="24958"/>
                      <a:pt x="9" y="24958"/>
                    </a:cubicBezTo>
                    <a:cubicBezTo>
                      <a:pt x="5" y="24958"/>
                      <a:pt x="1" y="24954"/>
                      <a:pt x="1" y="24950"/>
                    </a:cubicBezTo>
                    <a:close/>
                    <a:moveTo>
                      <a:pt x="1" y="24918"/>
                    </a:moveTo>
                    <a:lnTo>
                      <a:pt x="1" y="24918"/>
                    </a:lnTo>
                    <a:cubicBezTo>
                      <a:pt x="1" y="24913"/>
                      <a:pt x="5" y="24910"/>
                      <a:pt x="9" y="24910"/>
                    </a:cubicBezTo>
                    <a:cubicBezTo>
                      <a:pt x="14" y="24910"/>
                      <a:pt x="17" y="24913"/>
                      <a:pt x="17" y="24918"/>
                    </a:cubicBezTo>
                    <a:cubicBezTo>
                      <a:pt x="17" y="24922"/>
                      <a:pt x="14" y="24926"/>
                      <a:pt x="9" y="24926"/>
                    </a:cubicBezTo>
                    <a:cubicBezTo>
                      <a:pt x="5" y="24926"/>
                      <a:pt x="1" y="24922"/>
                      <a:pt x="1" y="24918"/>
                    </a:cubicBezTo>
                    <a:close/>
                    <a:moveTo>
                      <a:pt x="1" y="24886"/>
                    </a:moveTo>
                    <a:lnTo>
                      <a:pt x="1" y="24885"/>
                    </a:lnTo>
                    <a:cubicBezTo>
                      <a:pt x="1" y="24881"/>
                      <a:pt x="5" y="24877"/>
                      <a:pt x="9" y="24877"/>
                    </a:cubicBezTo>
                    <a:cubicBezTo>
                      <a:pt x="14" y="24877"/>
                      <a:pt x="17" y="24881"/>
                      <a:pt x="17" y="24885"/>
                    </a:cubicBezTo>
                    <a:lnTo>
                      <a:pt x="17" y="24886"/>
                    </a:lnTo>
                    <a:cubicBezTo>
                      <a:pt x="17" y="24890"/>
                      <a:pt x="14" y="24894"/>
                      <a:pt x="9" y="24894"/>
                    </a:cubicBezTo>
                    <a:cubicBezTo>
                      <a:pt x="5" y="24894"/>
                      <a:pt x="1" y="24890"/>
                      <a:pt x="1" y="24886"/>
                    </a:cubicBezTo>
                    <a:close/>
                    <a:moveTo>
                      <a:pt x="1" y="24853"/>
                    </a:moveTo>
                    <a:lnTo>
                      <a:pt x="1" y="24853"/>
                    </a:lnTo>
                    <a:cubicBezTo>
                      <a:pt x="1" y="24849"/>
                      <a:pt x="5" y="24845"/>
                      <a:pt x="9" y="24845"/>
                    </a:cubicBezTo>
                    <a:cubicBezTo>
                      <a:pt x="14" y="24845"/>
                      <a:pt x="17" y="24849"/>
                      <a:pt x="17" y="24853"/>
                    </a:cubicBezTo>
                    <a:cubicBezTo>
                      <a:pt x="17" y="24858"/>
                      <a:pt x="14" y="24861"/>
                      <a:pt x="9" y="24861"/>
                    </a:cubicBezTo>
                    <a:cubicBezTo>
                      <a:pt x="5" y="24861"/>
                      <a:pt x="1" y="24858"/>
                      <a:pt x="1" y="24853"/>
                    </a:cubicBezTo>
                    <a:close/>
                    <a:moveTo>
                      <a:pt x="1" y="24821"/>
                    </a:moveTo>
                    <a:lnTo>
                      <a:pt x="1" y="24821"/>
                    </a:lnTo>
                    <a:cubicBezTo>
                      <a:pt x="1" y="24817"/>
                      <a:pt x="5" y="24813"/>
                      <a:pt x="9" y="24813"/>
                    </a:cubicBezTo>
                    <a:cubicBezTo>
                      <a:pt x="14" y="24813"/>
                      <a:pt x="17" y="24817"/>
                      <a:pt x="17" y="24821"/>
                    </a:cubicBezTo>
                    <a:cubicBezTo>
                      <a:pt x="17" y="24826"/>
                      <a:pt x="14" y="24829"/>
                      <a:pt x="9" y="24829"/>
                    </a:cubicBezTo>
                    <a:cubicBezTo>
                      <a:pt x="5" y="24829"/>
                      <a:pt x="1" y="24826"/>
                      <a:pt x="1" y="24821"/>
                    </a:cubicBezTo>
                    <a:close/>
                    <a:moveTo>
                      <a:pt x="1" y="24789"/>
                    </a:moveTo>
                    <a:lnTo>
                      <a:pt x="1" y="24789"/>
                    </a:lnTo>
                    <a:cubicBezTo>
                      <a:pt x="1" y="24785"/>
                      <a:pt x="5" y="24781"/>
                      <a:pt x="9" y="24781"/>
                    </a:cubicBezTo>
                    <a:cubicBezTo>
                      <a:pt x="14" y="24781"/>
                      <a:pt x="17" y="24785"/>
                      <a:pt x="17" y="24789"/>
                    </a:cubicBezTo>
                    <a:cubicBezTo>
                      <a:pt x="17" y="24794"/>
                      <a:pt x="14" y="24797"/>
                      <a:pt x="9" y="24797"/>
                    </a:cubicBezTo>
                    <a:cubicBezTo>
                      <a:pt x="5" y="24797"/>
                      <a:pt x="1" y="24794"/>
                      <a:pt x="1" y="24789"/>
                    </a:cubicBezTo>
                    <a:close/>
                    <a:moveTo>
                      <a:pt x="1" y="24757"/>
                    </a:moveTo>
                    <a:lnTo>
                      <a:pt x="1" y="24757"/>
                    </a:lnTo>
                    <a:cubicBezTo>
                      <a:pt x="1" y="24753"/>
                      <a:pt x="5" y="24749"/>
                      <a:pt x="9" y="24749"/>
                    </a:cubicBezTo>
                    <a:cubicBezTo>
                      <a:pt x="14" y="24749"/>
                      <a:pt x="17" y="24753"/>
                      <a:pt x="17" y="24757"/>
                    </a:cubicBezTo>
                    <a:cubicBezTo>
                      <a:pt x="17" y="24762"/>
                      <a:pt x="14" y="24765"/>
                      <a:pt x="9" y="24765"/>
                    </a:cubicBezTo>
                    <a:cubicBezTo>
                      <a:pt x="5" y="24765"/>
                      <a:pt x="1" y="24762"/>
                      <a:pt x="1" y="24757"/>
                    </a:cubicBezTo>
                    <a:close/>
                    <a:moveTo>
                      <a:pt x="1" y="24725"/>
                    </a:moveTo>
                    <a:lnTo>
                      <a:pt x="1" y="24725"/>
                    </a:lnTo>
                    <a:cubicBezTo>
                      <a:pt x="1" y="24721"/>
                      <a:pt x="5" y="24717"/>
                      <a:pt x="9" y="24717"/>
                    </a:cubicBezTo>
                    <a:cubicBezTo>
                      <a:pt x="14" y="24717"/>
                      <a:pt x="17" y="24721"/>
                      <a:pt x="17" y="24725"/>
                    </a:cubicBezTo>
                    <a:cubicBezTo>
                      <a:pt x="17" y="24730"/>
                      <a:pt x="14" y="24733"/>
                      <a:pt x="9" y="24733"/>
                    </a:cubicBezTo>
                    <a:cubicBezTo>
                      <a:pt x="5" y="24733"/>
                      <a:pt x="1" y="24730"/>
                      <a:pt x="1" y="24725"/>
                    </a:cubicBezTo>
                    <a:close/>
                    <a:moveTo>
                      <a:pt x="1" y="24693"/>
                    </a:moveTo>
                    <a:lnTo>
                      <a:pt x="1" y="24693"/>
                    </a:lnTo>
                    <a:cubicBezTo>
                      <a:pt x="1" y="24689"/>
                      <a:pt x="5" y="24685"/>
                      <a:pt x="9" y="24685"/>
                    </a:cubicBezTo>
                    <a:cubicBezTo>
                      <a:pt x="14" y="24685"/>
                      <a:pt x="17" y="24689"/>
                      <a:pt x="17" y="24693"/>
                    </a:cubicBezTo>
                    <a:cubicBezTo>
                      <a:pt x="17" y="24698"/>
                      <a:pt x="14" y="24701"/>
                      <a:pt x="9" y="24701"/>
                    </a:cubicBezTo>
                    <a:cubicBezTo>
                      <a:pt x="5" y="24701"/>
                      <a:pt x="1" y="24698"/>
                      <a:pt x="1" y="24693"/>
                    </a:cubicBezTo>
                    <a:close/>
                    <a:moveTo>
                      <a:pt x="1" y="24661"/>
                    </a:moveTo>
                    <a:lnTo>
                      <a:pt x="1" y="24661"/>
                    </a:lnTo>
                    <a:cubicBezTo>
                      <a:pt x="1" y="24657"/>
                      <a:pt x="5" y="24653"/>
                      <a:pt x="9" y="24653"/>
                    </a:cubicBezTo>
                    <a:cubicBezTo>
                      <a:pt x="14" y="24653"/>
                      <a:pt x="17" y="24657"/>
                      <a:pt x="17" y="24661"/>
                    </a:cubicBezTo>
                    <a:cubicBezTo>
                      <a:pt x="17" y="24666"/>
                      <a:pt x="14" y="24669"/>
                      <a:pt x="9" y="24669"/>
                    </a:cubicBezTo>
                    <a:cubicBezTo>
                      <a:pt x="5" y="24669"/>
                      <a:pt x="1" y="24666"/>
                      <a:pt x="1" y="24661"/>
                    </a:cubicBezTo>
                    <a:close/>
                    <a:moveTo>
                      <a:pt x="1" y="24629"/>
                    </a:moveTo>
                    <a:lnTo>
                      <a:pt x="1" y="24629"/>
                    </a:lnTo>
                    <a:cubicBezTo>
                      <a:pt x="1" y="24625"/>
                      <a:pt x="5" y="24621"/>
                      <a:pt x="9" y="24621"/>
                    </a:cubicBezTo>
                    <a:cubicBezTo>
                      <a:pt x="14" y="24621"/>
                      <a:pt x="17" y="24625"/>
                      <a:pt x="17" y="24629"/>
                    </a:cubicBezTo>
                    <a:cubicBezTo>
                      <a:pt x="17" y="24634"/>
                      <a:pt x="14" y="24637"/>
                      <a:pt x="9" y="24637"/>
                    </a:cubicBezTo>
                    <a:cubicBezTo>
                      <a:pt x="5" y="24637"/>
                      <a:pt x="1" y="24634"/>
                      <a:pt x="1" y="24629"/>
                    </a:cubicBezTo>
                    <a:close/>
                    <a:moveTo>
                      <a:pt x="1" y="24597"/>
                    </a:moveTo>
                    <a:lnTo>
                      <a:pt x="1" y="24597"/>
                    </a:lnTo>
                    <a:cubicBezTo>
                      <a:pt x="1" y="24593"/>
                      <a:pt x="5" y="24589"/>
                      <a:pt x="9" y="24589"/>
                    </a:cubicBezTo>
                    <a:cubicBezTo>
                      <a:pt x="14" y="24589"/>
                      <a:pt x="17" y="24593"/>
                      <a:pt x="17" y="24597"/>
                    </a:cubicBezTo>
                    <a:cubicBezTo>
                      <a:pt x="17" y="24602"/>
                      <a:pt x="14" y="24605"/>
                      <a:pt x="9" y="24605"/>
                    </a:cubicBezTo>
                    <a:cubicBezTo>
                      <a:pt x="5" y="24605"/>
                      <a:pt x="1" y="24602"/>
                      <a:pt x="1" y="24597"/>
                    </a:cubicBezTo>
                    <a:close/>
                    <a:moveTo>
                      <a:pt x="1" y="24565"/>
                    </a:moveTo>
                    <a:lnTo>
                      <a:pt x="1" y="24565"/>
                    </a:lnTo>
                    <a:cubicBezTo>
                      <a:pt x="1" y="24561"/>
                      <a:pt x="5" y="24557"/>
                      <a:pt x="9" y="24557"/>
                    </a:cubicBezTo>
                    <a:cubicBezTo>
                      <a:pt x="14" y="24557"/>
                      <a:pt x="17" y="24561"/>
                      <a:pt x="17" y="24565"/>
                    </a:cubicBezTo>
                    <a:cubicBezTo>
                      <a:pt x="17" y="24570"/>
                      <a:pt x="14" y="24573"/>
                      <a:pt x="9" y="24573"/>
                    </a:cubicBezTo>
                    <a:cubicBezTo>
                      <a:pt x="5" y="24573"/>
                      <a:pt x="1" y="24570"/>
                      <a:pt x="1" y="24565"/>
                    </a:cubicBezTo>
                    <a:close/>
                    <a:moveTo>
                      <a:pt x="1" y="24533"/>
                    </a:moveTo>
                    <a:lnTo>
                      <a:pt x="1" y="24533"/>
                    </a:lnTo>
                    <a:cubicBezTo>
                      <a:pt x="1" y="24529"/>
                      <a:pt x="5" y="24525"/>
                      <a:pt x="9" y="24525"/>
                    </a:cubicBezTo>
                    <a:cubicBezTo>
                      <a:pt x="14" y="24525"/>
                      <a:pt x="17" y="24529"/>
                      <a:pt x="17" y="24533"/>
                    </a:cubicBezTo>
                    <a:cubicBezTo>
                      <a:pt x="17" y="24538"/>
                      <a:pt x="14" y="24541"/>
                      <a:pt x="9" y="24541"/>
                    </a:cubicBezTo>
                    <a:cubicBezTo>
                      <a:pt x="5" y="24541"/>
                      <a:pt x="1" y="24538"/>
                      <a:pt x="1" y="24533"/>
                    </a:cubicBezTo>
                    <a:close/>
                    <a:moveTo>
                      <a:pt x="1" y="24501"/>
                    </a:moveTo>
                    <a:lnTo>
                      <a:pt x="1" y="24501"/>
                    </a:lnTo>
                    <a:cubicBezTo>
                      <a:pt x="1" y="24497"/>
                      <a:pt x="5" y="24493"/>
                      <a:pt x="9" y="24493"/>
                    </a:cubicBezTo>
                    <a:cubicBezTo>
                      <a:pt x="14" y="24493"/>
                      <a:pt x="17" y="24497"/>
                      <a:pt x="17" y="24501"/>
                    </a:cubicBezTo>
                    <a:cubicBezTo>
                      <a:pt x="17" y="24506"/>
                      <a:pt x="14" y="24509"/>
                      <a:pt x="9" y="24509"/>
                    </a:cubicBezTo>
                    <a:cubicBezTo>
                      <a:pt x="5" y="24509"/>
                      <a:pt x="1" y="24506"/>
                      <a:pt x="1" y="24501"/>
                    </a:cubicBezTo>
                    <a:close/>
                    <a:moveTo>
                      <a:pt x="1" y="24469"/>
                    </a:moveTo>
                    <a:lnTo>
                      <a:pt x="1" y="24469"/>
                    </a:lnTo>
                    <a:cubicBezTo>
                      <a:pt x="1" y="24465"/>
                      <a:pt x="5" y="24461"/>
                      <a:pt x="9" y="24461"/>
                    </a:cubicBezTo>
                    <a:cubicBezTo>
                      <a:pt x="14" y="24461"/>
                      <a:pt x="17" y="24465"/>
                      <a:pt x="17" y="24469"/>
                    </a:cubicBezTo>
                    <a:cubicBezTo>
                      <a:pt x="17" y="24474"/>
                      <a:pt x="14" y="24477"/>
                      <a:pt x="9" y="24477"/>
                    </a:cubicBezTo>
                    <a:cubicBezTo>
                      <a:pt x="5" y="24477"/>
                      <a:pt x="1" y="24474"/>
                      <a:pt x="1" y="24469"/>
                    </a:cubicBezTo>
                    <a:close/>
                    <a:moveTo>
                      <a:pt x="1" y="24437"/>
                    </a:moveTo>
                    <a:lnTo>
                      <a:pt x="1" y="24437"/>
                    </a:lnTo>
                    <a:cubicBezTo>
                      <a:pt x="1" y="24433"/>
                      <a:pt x="5" y="24429"/>
                      <a:pt x="9" y="24429"/>
                    </a:cubicBezTo>
                    <a:cubicBezTo>
                      <a:pt x="14" y="24429"/>
                      <a:pt x="17" y="24433"/>
                      <a:pt x="17" y="24437"/>
                    </a:cubicBezTo>
                    <a:cubicBezTo>
                      <a:pt x="17" y="24442"/>
                      <a:pt x="14" y="24445"/>
                      <a:pt x="9" y="24445"/>
                    </a:cubicBezTo>
                    <a:cubicBezTo>
                      <a:pt x="5" y="24445"/>
                      <a:pt x="1" y="24442"/>
                      <a:pt x="1" y="24437"/>
                    </a:cubicBezTo>
                    <a:close/>
                    <a:moveTo>
                      <a:pt x="1" y="24405"/>
                    </a:moveTo>
                    <a:lnTo>
                      <a:pt x="1" y="24405"/>
                    </a:lnTo>
                    <a:cubicBezTo>
                      <a:pt x="1" y="24401"/>
                      <a:pt x="5" y="24397"/>
                      <a:pt x="9" y="24397"/>
                    </a:cubicBezTo>
                    <a:cubicBezTo>
                      <a:pt x="14" y="24397"/>
                      <a:pt x="17" y="24401"/>
                      <a:pt x="17" y="24405"/>
                    </a:cubicBezTo>
                    <a:cubicBezTo>
                      <a:pt x="17" y="24410"/>
                      <a:pt x="14" y="24413"/>
                      <a:pt x="9" y="24413"/>
                    </a:cubicBezTo>
                    <a:cubicBezTo>
                      <a:pt x="5" y="24413"/>
                      <a:pt x="1" y="24410"/>
                      <a:pt x="1" y="24405"/>
                    </a:cubicBezTo>
                    <a:close/>
                    <a:moveTo>
                      <a:pt x="1" y="24373"/>
                    </a:moveTo>
                    <a:lnTo>
                      <a:pt x="1" y="24373"/>
                    </a:lnTo>
                    <a:cubicBezTo>
                      <a:pt x="1" y="24369"/>
                      <a:pt x="5" y="24365"/>
                      <a:pt x="9" y="24365"/>
                    </a:cubicBezTo>
                    <a:cubicBezTo>
                      <a:pt x="14" y="24365"/>
                      <a:pt x="17" y="24369"/>
                      <a:pt x="17" y="24373"/>
                    </a:cubicBezTo>
                    <a:cubicBezTo>
                      <a:pt x="17" y="24378"/>
                      <a:pt x="14" y="24381"/>
                      <a:pt x="9" y="24381"/>
                    </a:cubicBezTo>
                    <a:cubicBezTo>
                      <a:pt x="5" y="24381"/>
                      <a:pt x="1" y="24378"/>
                      <a:pt x="1" y="24373"/>
                    </a:cubicBezTo>
                    <a:close/>
                    <a:moveTo>
                      <a:pt x="1" y="24341"/>
                    </a:moveTo>
                    <a:lnTo>
                      <a:pt x="1" y="24341"/>
                    </a:lnTo>
                    <a:cubicBezTo>
                      <a:pt x="1" y="24337"/>
                      <a:pt x="5" y="24333"/>
                      <a:pt x="9" y="24333"/>
                    </a:cubicBezTo>
                    <a:cubicBezTo>
                      <a:pt x="14" y="24333"/>
                      <a:pt x="17" y="24337"/>
                      <a:pt x="17" y="24341"/>
                    </a:cubicBezTo>
                    <a:cubicBezTo>
                      <a:pt x="17" y="24346"/>
                      <a:pt x="14" y="24349"/>
                      <a:pt x="9" y="24349"/>
                    </a:cubicBezTo>
                    <a:cubicBezTo>
                      <a:pt x="5" y="24349"/>
                      <a:pt x="1" y="24346"/>
                      <a:pt x="1" y="24341"/>
                    </a:cubicBezTo>
                    <a:close/>
                    <a:moveTo>
                      <a:pt x="1" y="24309"/>
                    </a:moveTo>
                    <a:lnTo>
                      <a:pt x="1" y="24309"/>
                    </a:lnTo>
                    <a:cubicBezTo>
                      <a:pt x="1" y="24305"/>
                      <a:pt x="5" y="24301"/>
                      <a:pt x="9" y="24301"/>
                    </a:cubicBezTo>
                    <a:cubicBezTo>
                      <a:pt x="14" y="24301"/>
                      <a:pt x="17" y="24305"/>
                      <a:pt x="17" y="24309"/>
                    </a:cubicBezTo>
                    <a:cubicBezTo>
                      <a:pt x="17" y="24314"/>
                      <a:pt x="14" y="24317"/>
                      <a:pt x="9" y="24317"/>
                    </a:cubicBezTo>
                    <a:cubicBezTo>
                      <a:pt x="5" y="24317"/>
                      <a:pt x="1" y="24314"/>
                      <a:pt x="1" y="24309"/>
                    </a:cubicBezTo>
                    <a:close/>
                    <a:moveTo>
                      <a:pt x="1" y="24277"/>
                    </a:moveTo>
                    <a:lnTo>
                      <a:pt x="1" y="24277"/>
                    </a:lnTo>
                    <a:cubicBezTo>
                      <a:pt x="1" y="24273"/>
                      <a:pt x="5" y="24269"/>
                      <a:pt x="9" y="24269"/>
                    </a:cubicBezTo>
                    <a:cubicBezTo>
                      <a:pt x="14" y="24269"/>
                      <a:pt x="17" y="24273"/>
                      <a:pt x="17" y="24277"/>
                    </a:cubicBezTo>
                    <a:cubicBezTo>
                      <a:pt x="17" y="24282"/>
                      <a:pt x="14" y="24285"/>
                      <a:pt x="9" y="24285"/>
                    </a:cubicBezTo>
                    <a:cubicBezTo>
                      <a:pt x="5" y="24285"/>
                      <a:pt x="1" y="24282"/>
                      <a:pt x="1" y="24277"/>
                    </a:cubicBezTo>
                    <a:close/>
                    <a:moveTo>
                      <a:pt x="1" y="24245"/>
                    </a:moveTo>
                    <a:lnTo>
                      <a:pt x="1" y="24245"/>
                    </a:lnTo>
                    <a:cubicBezTo>
                      <a:pt x="1" y="24241"/>
                      <a:pt x="5" y="24237"/>
                      <a:pt x="9" y="24237"/>
                    </a:cubicBezTo>
                    <a:cubicBezTo>
                      <a:pt x="14" y="24237"/>
                      <a:pt x="17" y="24241"/>
                      <a:pt x="17" y="24245"/>
                    </a:cubicBezTo>
                    <a:cubicBezTo>
                      <a:pt x="17" y="24250"/>
                      <a:pt x="14" y="24253"/>
                      <a:pt x="9" y="24253"/>
                    </a:cubicBezTo>
                    <a:cubicBezTo>
                      <a:pt x="5" y="24253"/>
                      <a:pt x="1" y="24250"/>
                      <a:pt x="1" y="24245"/>
                    </a:cubicBezTo>
                    <a:close/>
                    <a:moveTo>
                      <a:pt x="1" y="24213"/>
                    </a:moveTo>
                    <a:lnTo>
                      <a:pt x="1" y="24213"/>
                    </a:lnTo>
                    <a:cubicBezTo>
                      <a:pt x="1" y="24209"/>
                      <a:pt x="5" y="24205"/>
                      <a:pt x="9" y="24205"/>
                    </a:cubicBezTo>
                    <a:cubicBezTo>
                      <a:pt x="14" y="24205"/>
                      <a:pt x="17" y="24209"/>
                      <a:pt x="17" y="24213"/>
                    </a:cubicBezTo>
                    <a:cubicBezTo>
                      <a:pt x="17" y="24218"/>
                      <a:pt x="14" y="24221"/>
                      <a:pt x="9" y="24221"/>
                    </a:cubicBezTo>
                    <a:cubicBezTo>
                      <a:pt x="5" y="24221"/>
                      <a:pt x="1" y="24218"/>
                      <a:pt x="1" y="24213"/>
                    </a:cubicBezTo>
                    <a:close/>
                    <a:moveTo>
                      <a:pt x="1" y="24181"/>
                    </a:moveTo>
                    <a:lnTo>
                      <a:pt x="1" y="24181"/>
                    </a:lnTo>
                    <a:cubicBezTo>
                      <a:pt x="1" y="24177"/>
                      <a:pt x="5" y="24173"/>
                      <a:pt x="9" y="24173"/>
                    </a:cubicBezTo>
                    <a:cubicBezTo>
                      <a:pt x="14" y="24173"/>
                      <a:pt x="17" y="24177"/>
                      <a:pt x="17" y="24181"/>
                    </a:cubicBezTo>
                    <a:cubicBezTo>
                      <a:pt x="17" y="24186"/>
                      <a:pt x="14" y="24189"/>
                      <a:pt x="9" y="24189"/>
                    </a:cubicBezTo>
                    <a:cubicBezTo>
                      <a:pt x="5" y="24189"/>
                      <a:pt x="1" y="24186"/>
                      <a:pt x="1" y="24181"/>
                    </a:cubicBezTo>
                    <a:close/>
                    <a:moveTo>
                      <a:pt x="1" y="24149"/>
                    </a:moveTo>
                    <a:lnTo>
                      <a:pt x="1" y="24149"/>
                    </a:lnTo>
                    <a:cubicBezTo>
                      <a:pt x="1" y="24145"/>
                      <a:pt x="5" y="24141"/>
                      <a:pt x="9" y="24141"/>
                    </a:cubicBezTo>
                    <a:cubicBezTo>
                      <a:pt x="14" y="24141"/>
                      <a:pt x="17" y="24145"/>
                      <a:pt x="17" y="24149"/>
                    </a:cubicBezTo>
                    <a:cubicBezTo>
                      <a:pt x="17" y="24154"/>
                      <a:pt x="14" y="24157"/>
                      <a:pt x="9" y="24157"/>
                    </a:cubicBezTo>
                    <a:cubicBezTo>
                      <a:pt x="5" y="24157"/>
                      <a:pt x="1" y="24154"/>
                      <a:pt x="1" y="24149"/>
                    </a:cubicBezTo>
                    <a:close/>
                    <a:moveTo>
                      <a:pt x="1" y="24117"/>
                    </a:moveTo>
                    <a:lnTo>
                      <a:pt x="1" y="24117"/>
                    </a:lnTo>
                    <a:cubicBezTo>
                      <a:pt x="1" y="24113"/>
                      <a:pt x="5" y="24109"/>
                      <a:pt x="9" y="24109"/>
                    </a:cubicBezTo>
                    <a:cubicBezTo>
                      <a:pt x="14" y="24109"/>
                      <a:pt x="17" y="24113"/>
                      <a:pt x="17" y="24117"/>
                    </a:cubicBezTo>
                    <a:cubicBezTo>
                      <a:pt x="17" y="24122"/>
                      <a:pt x="14" y="24125"/>
                      <a:pt x="9" y="24125"/>
                    </a:cubicBezTo>
                    <a:cubicBezTo>
                      <a:pt x="5" y="24125"/>
                      <a:pt x="1" y="24122"/>
                      <a:pt x="1" y="24117"/>
                    </a:cubicBezTo>
                    <a:close/>
                    <a:moveTo>
                      <a:pt x="1" y="24085"/>
                    </a:moveTo>
                    <a:lnTo>
                      <a:pt x="1" y="24085"/>
                    </a:lnTo>
                    <a:cubicBezTo>
                      <a:pt x="1" y="24081"/>
                      <a:pt x="5" y="24077"/>
                      <a:pt x="9" y="24077"/>
                    </a:cubicBezTo>
                    <a:cubicBezTo>
                      <a:pt x="14" y="24077"/>
                      <a:pt x="17" y="24081"/>
                      <a:pt x="17" y="24085"/>
                    </a:cubicBezTo>
                    <a:cubicBezTo>
                      <a:pt x="17" y="24089"/>
                      <a:pt x="14" y="24093"/>
                      <a:pt x="9" y="24093"/>
                    </a:cubicBezTo>
                    <a:cubicBezTo>
                      <a:pt x="5" y="24093"/>
                      <a:pt x="1" y="24089"/>
                      <a:pt x="1" y="24085"/>
                    </a:cubicBezTo>
                    <a:close/>
                    <a:moveTo>
                      <a:pt x="1" y="24053"/>
                    </a:moveTo>
                    <a:lnTo>
                      <a:pt x="1" y="24053"/>
                    </a:lnTo>
                    <a:cubicBezTo>
                      <a:pt x="1" y="24049"/>
                      <a:pt x="5" y="24045"/>
                      <a:pt x="9" y="24045"/>
                    </a:cubicBezTo>
                    <a:cubicBezTo>
                      <a:pt x="14" y="24045"/>
                      <a:pt x="17" y="24049"/>
                      <a:pt x="17" y="24053"/>
                    </a:cubicBezTo>
                    <a:cubicBezTo>
                      <a:pt x="17" y="24057"/>
                      <a:pt x="14" y="24061"/>
                      <a:pt x="9" y="24061"/>
                    </a:cubicBezTo>
                    <a:cubicBezTo>
                      <a:pt x="5" y="24061"/>
                      <a:pt x="1" y="24057"/>
                      <a:pt x="1" y="24053"/>
                    </a:cubicBezTo>
                    <a:close/>
                    <a:moveTo>
                      <a:pt x="1" y="24021"/>
                    </a:moveTo>
                    <a:lnTo>
                      <a:pt x="1" y="24021"/>
                    </a:lnTo>
                    <a:cubicBezTo>
                      <a:pt x="1" y="24017"/>
                      <a:pt x="5" y="24013"/>
                      <a:pt x="9" y="24013"/>
                    </a:cubicBezTo>
                    <a:cubicBezTo>
                      <a:pt x="14" y="24013"/>
                      <a:pt x="17" y="24017"/>
                      <a:pt x="17" y="24021"/>
                    </a:cubicBezTo>
                    <a:cubicBezTo>
                      <a:pt x="17" y="24025"/>
                      <a:pt x="14" y="24029"/>
                      <a:pt x="9" y="24029"/>
                    </a:cubicBezTo>
                    <a:cubicBezTo>
                      <a:pt x="5" y="24029"/>
                      <a:pt x="1" y="24025"/>
                      <a:pt x="1" y="24021"/>
                    </a:cubicBezTo>
                    <a:close/>
                    <a:moveTo>
                      <a:pt x="1" y="23989"/>
                    </a:moveTo>
                    <a:lnTo>
                      <a:pt x="1" y="23989"/>
                    </a:lnTo>
                    <a:cubicBezTo>
                      <a:pt x="1" y="23985"/>
                      <a:pt x="5" y="23981"/>
                      <a:pt x="9" y="23981"/>
                    </a:cubicBezTo>
                    <a:cubicBezTo>
                      <a:pt x="14" y="23981"/>
                      <a:pt x="17" y="23985"/>
                      <a:pt x="17" y="23989"/>
                    </a:cubicBezTo>
                    <a:cubicBezTo>
                      <a:pt x="17" y="23993"/>
                      <a:pt x="14" y="23997"/>
                      <a:pt x="9" y="23997"/>
                    </a:cubicBezTo>
                    <a:cubicBezTo>
                      <a:pt x="5" y="23997"/>
                      <a:pt x="1" y="23993"/>
                      <a:pt x="1" y="23989"/>
                    </a:cubicBezTo>
                    <a:close/>
                    <a:moveTo>
                      <a:pt x="1" y="23957"/>
                    </a:moveTo>
                    <a:lnTo>
                      <a:pt x="1" y="23957"/>
                    </a:lnTo>
                    <a:cubicBezTo>
                      <a:pt x="1" y="23953"/>
                      <a:pt x="5" y="23949"/>
                      <a:pt x="9" y="23949"/>
                    </a:cubicBezTo>
                    <a:cubicBezTo>
                      <a:pt x="14" y="23949"/>
                      <a:pt x="17" y="23953"/>
                      <a:pt x="17" y="23957"/>
                    </a:cubicBezTo>
                    <a:cubicBezTo>
                      <a:pt x="17" y="23961"/>
                      <a:pt x="14" y="23965"/>
                      <a:pt x="9" y="23965"/>
                    </a:cubicBezTo>
                    <a:cubicBezTo>
                      <a:pt x="5" y="23965"/>
                      <a:pt x="1" y="23961"/>
                      <a:pt x="1" y="23957"/>
                    </a:cubicBezTo>
                    <a:close/>
                    <a:moveTo>
                      <a:pt x="1" y="23925"/>
                    </a:moveTo>
                    <a:lnTo>
                      <a:pt x="1" y="23925"/>
                    </a:lnTo>
                    <a:cubicBezTo>
                      <a:pt x="1" y="23921"/>
                      <a:pt x="5" y="23917"/>
                      <a:pt x="9" y="23917"/>
                    </a:cubicBezTo>
                    <a:cubicBezTo>
                      <a:pt x="14" y="23917"/>
                      <a:pt x="17" y="23921"/>
                      <a:pt x="17" y="23925"/>
                    </a:cubicBezTo>
                    <a:cubicBezTo>
                      <a:pt x="17" y="23929"/>
                      <a:pt x="14" y="23933"/>
                      <a:pt x="9" y="23933"/>
                    </a:cubicBezTo>
                    <a:cubicBezTo>
                      <a:pt x="5" y="23933"/>
                      <a:pt x="1" y="23929"/>
                      <a:pt x="1" y="23925"/>
                    </a:cubicBezTo>
                    <a:close/>
                    <a:moveTo>
                      <a:pt x="1" y="23893"/>
                    </a:moveTo>
                    <a:lnTo>
                      <a:pt x="1" y="23893"/>
                    </a:lnTo>
                    <a:cubicBezTo>
                      <a:pt x="1" y="23889"/>
                      <a:pt x="5" y="23885"/>
                      <a:pt x="9" y="23885"/>
                    </a:cubicBezTo>
                    <a:cubicBezTo>
                      <a:pt x="14" y="23885"/>
                      <a:pt x="17" y="23889"/>
                      <a:pt x="17" y="23893"/>
                    </a:cubicBezTo>
                    <a:cubicBezTo>
                      <a:pt x="17" y="23897"/>
                      <a:pt x="14" y="23901"/>
                      <a:pt x="9" y="23901"/>
                    </a:cubicBezTo>
                    <a:cubicBezTo>
                      <a:pt x="5" y="23901"/>
                      <a:pt x="1" y="23897"/>
                      <a:pt x="1" y="23893"/>
                    </a:cubicBezTo>
                    <a:close/>
                    <a:moveTo>
                      <a:pt x="1" y="23861"/>
                    </a:moveTo>
                    <a:lnTo>
                      <a:pt x="1" y="23861"/>
                    </a:lnTo>
                    <a:cubicBezTo>
                      <a:pt x="1" y="23857"/>
                      <a:pt x="5" y="23853"/>
                      <a:pt x="9" y="23853"/>
                    </a:cubicBezTo>
                    <a:cubicBezTo>
                      <a:pt x="14" y="23853"/>
                      <a:pt x="17" y="23857"/>
                      <a:pt x="17" y="23861"/>
                    </a:cubicBezTo>
                    <a:cubicBezTo>
                      <a:pt x="17" y="23865"/>
                      <a:pt x="14" y="23869"/>
                      <a:pt x="9" y="23869"/>
                    </a:cubicBezTo>
                    <a:cubicBezTo>
                      <a:pt x="5" y="23869"/>
                      <a:pt x="1" y="23865"/>
                      <a:pt x="1" y="23861"/>
                    </a:cubicBezTo>
                    <a:close/>
                    <a:moveTo>
                      <a:pt x="1" y="23829"/>
                    </a:moveTo>
                    <a:lnTo>
                      <a:pt x="1" y="23829"/>
                    </a:lnTo>
                    <a:cubicBezTo>
                      <a:pt x="1" y="23824"/>
                      <a:pt x="5" y="23821"/>
                      <a:pt x="9" y="23821"/>
                    </a:cubicBezTo>
                    <a:cubicBezTo>
                      <a:pt x="14" y="23821"/>
                      <a:pt x="17" y="23824"/>
                      <a:pt x="17" y="23829"/>
                    </a:cubicBezTo>
                    <a:cubicBezTo>
                      <a:pt x="17" y="23833"/>
                      <a:pt x="14" y="23837"/>
                      <a:pt x="9" y="23837"/>
                    </a:cubicBezTo>
                    <a:cubicBezTo>
                      <a:pt x="5" y="23837"/>
                      <a:pt x="1" y="23833"/>
                      <a:pt x="1" y="23829"/>
                    </a:cubicBezTo>
                    <a:close/>
                    <a:moveTo>
                      <a:pt x="1" y="23797"/>
                    </a:moveTo>
                    <a:lnTo>
                      <a:pt x="1" y="23797"/>
                    </a:lnTo>
                    <a:cubicBezTo>
                      <a:pt x="1" y="23792"/>
                      <a:pt x="5" y="23789"/>
                      <a:pt x="9" y="23789"/>
                    </a:cubicBezTo>
                    <a:cubicBezTo>
                      <a:pt x="14" y="23789"/>
                      <a:pt x="17" y="23792"/>
                      <a:pt x="17" y="23797"/>
                    </a:cubicBezTo>
                    <a:cubicBezTo>
                      <a:pt x="17" y="23801"/>
                      <a:pt x="14" y="23805"/>
                      <a:pt x="9" y="23805"/>
                    </a:cubicBezTo>
                    <a:cubicBezTo>
                      <a:pt x="5" y="23805"/>
                      <a:pt x="1" y="23801"/>
                      <a:pt x="1" y="23797"/>
                    </a:cubicBezTo>
                    <a:close/>
                    <a:moveTo>
                      <a:pt x="1" y="23765"/>
                    </a:moveTo>
                    <a:lnTo>
                      <a:pt x="1" y="23765"/>
                    </a:lnTo>
                    <a:cubicBezTo>
                      <a:pt x="1" y="23760"/>
                      <a:pt x="5" y="23757"/>
                      <a:pt x="9" y="23757"/>
                    </a:cubicBezTo>
                    <a:cubicBezTo>
                      <a:pt x="14" y="23757"/>
                      <a:pt x="17" y="23760"/>
                      <a:pt x="17" y="23765"/>
                    </a:cubicBezTo>
                    <a:cubicBezTo>
                      <a:pt x="17" y="23769"/>
                      <a:pt x="14" y="23773"/>
                      <a:pt x="9" y="23773"/>
                    </a:cubicBezTo>
                    <a:cubicBezTo>
                      <a:pt x="5" y="23773"/>
                      <a:pt x="1" y="23769"/>
                      <a:pt x="1" y="23765"/>
                    </a:cubicBezTo>
                    <a:close/>
                    <a:moveTo>
                      <a:pt x="1" y="23733"/>
                    </a:moveTo>
                    <a:lnTo>
                      <a:pt x="1" y="23733"/>
                    </a:lnTo>
                    <a:cubicBezTo>
                      <a:pt x="1" y="23728"/>
                      <a:pt x="5" y="23725"/>
                      <a:pt x="9" y="23725"/>
                    </a:cubicBezTo>
                    <a:cubicBezTo>
                      <a:pt x="14" y="23725"/>
                      <a:pt x="17" y="23728"/>
                      <a:pt x="17" y="23733"/>
                    </a:cubicBezTo>
                    <a:cubicBezTo>
                      <a:pt x="17" y="23737"/>
                      <a:pt x="14" y="23741"/>
                      <a:pt x="9" y="23741"/>
                    </a:cubicBezTo>
                    <a:cubicBezTo>
                      <a:pt x="5" y="23741"/>
                      <a:pt x="1" y="23737"/>
                      <a:pt x="1" y="23733"/>
                    </a:cubicBezTo>
                    <a:close/>
                    <a:moveTo>
                      <a:pt x="1" y="23701"/>
                    </a:moveTo>
                    <a:lnTo>
                      <a:pt x="1" y="23701"/>
                    </a:lnTo>
                    <a:cubicBezTo>
                      <a:pt x="1" y="23696"/>
                      <a:pt x="5" y="23693"/>
                      <a:pt x="9" y="23693"/>
                    </a:cubicBezTo>
                    <a:cubicBezTo>
                      <a:pt x="14" y="23693"/>
                      <a:pt x="17" y="23696"/>
                      <a:pt x="17" y="23701"/>
                    </a:cubicBezTo>
                    <a:cubicBezTo>
                      <a:pt x="17" y="23705"/>
                      <a:pt x="14" y="23709"/>
                      <a:pt x="9" y="23709"/>
                    </a:cubicBezTo>
                    <a:cubicBezTo>
                      <a:pt x="5" y="23709"/>
                      <a:pt x="1" y="23705"/>
                      <a:pt x="1" y="23701"/>
                    </a:cubicBezTo>
                    <a:close/>
                    <a:moveTo>
                      <a:pt x="1" y="23669"/>
                    </a:moveTo>
                    <a:lnTo>
                      <a:pt x="1" y="23669"/>
                    </a:lnTo>
                    <a:cubicBezTo>
                      <a:pt x="1" y="23664"/>
                      <a:pt x="5" y="23661"/>
                      <a:pt x="9" y="23661"/>
                    </a:cubicBezTo>
                    <a:cubicBezTo>
                      <a:pt x="14" y="23661"/>
                      <a:pt x="17" y="23664"/>
                      <a:pt x="17" y="23669"/>
                    </a:cubicBezTo>
                    <a:cubicBezTo>
                      <a:pt x="17" y="23673"/>
                      <a:pt x="14" y="23677"/>
                      <a:pt x="9" y="23677"/>
                    </a:cubicBezTo>
                    <a:cubicBezTo>
                      <a:pt x="5" y="23677"/>
                      <a:pt x="1" y="23673"/>
                      <a:pt x="1" y="23669"/>
                    </a:cubicBezTo>
                    <a:close/>
                    <a:moveTo>
                      <a:pt x="1" y="23637"/>
                    </a:moveTo>
                    <a:lnTo>
                      <a:pt x="1" y="23637"/>
                    </a:lnTo>
                    <a:cubicBezTo>
                      <a:pt x="1" y="23632"/>
                      <a:pt x="5" y="23629"/>
                      <a:pt x="9" y="23629"/>
                    </a:cubicBezTo>
                    <a:cubicBezTo>
                      <a:pt x="14" y="23629"/>
                      <a:pt x="17" y="23632"/>
                      <a:pt x="17" y="23637"/>
                    </a:cubicBezTo>
                    <a:cubicBezTo>
                      <a:pt x="17" y="23641"/>
                      <a:pt x="14" y="23645"/>
                      <a:pt x="9" y="23645"/>
                    </a:cubicBezTo>
                    <a:cubicBezTo>
                      <a:pt x="5" y="23645"/>
                      <a:pt x="1" y="23641"/>
                      <a:pt x="1" y="23637"/>
                    </a:cubicBezTo>
                    <a:close/>
                    <a:moveTo>
                      <a:pt x="1" y="23605"/>
                    </a:moveTo>
                    <a:lnTo>
                      <a:pt x="1" y="23605"/>
                    </a:lnTo>
                    <a:cubicBezTo>
                      <a:pt x="1" y="23600"/>
                      <a:pt x="5" y="23597"/>
                      <a:pt x="9" y="23597"/>
                    </a:cubicBezTo>
                    <a:cubicBezTo>
                      <a:pt x="14" y="23597"/>
                      <a:pt x="17" y="23600"/>
                      <a:pt x="17" y="23605"/>
                    </a:cubicBezTo>
                    <a:cubicBezTo>
                      <a:pt x="17" y="23609"/>
                      <a:pt x="14" y="23613"/>
                      <a:pt x="9" y="23613"/>
                    </a:cubicBezTo>
                    <a:cubicBezTo>
                      <a:pt x="5" y="23613"/>
                      <a:pt x="1" y="23609"/>
                      <a:pt x="1" y="23605"/>
                    </a:cubicBezTo>
                    <a:close/>
                    <a:moveTo>
                      <a:pt x="1" y="23573"/>
                    </a:moveTo>
                    <a:lnTo>
                      <a:pt x="1" y="23573"/>
                    </a:lnTo>
                    <a:cubicBezTo>
                      <a:pt x="1" y="23568"/>
                      <a:pt x="5" y="23565"/>
                      <a:pt x="9" y="23565"/>
                    </a:cubicBezTo>
                    <a:cubicBezTo>
                      <a:pt x="14" y="23565"/>
                      <a:pt x="17" y="23568"/>
                      <a:pt x="17" y="23573"/>
                    </a:cubicBezTo>
                    <a:cubicBezTo>
                      <a:pt x="17" y="23577"/>
                      <a:pt x="14" y="23581"/>
                      <a:pt x="9" y="23581"/>
                    </a:cubicBezTo>
                    <a:cubicBezTo>
                      <a:pt x="5" y="23581"/>
                      <a:pt x="1" y="23577"/>
                      <a:pt x="1" y="23573"/>
                    </a:cubicBezTo>
                    <a:close/>
                    <a:moveTo>
                      <a:pt x="1" y="23541"/>
                    </a:moveTo>
                    <a:lnTo>
                      <a:pt x="1" y="23541"/>
                    </a:lnTo>
                    <a:cubicBezTo>
                      <a:pt x="1" y="23536"/>
                      <a:pt x="5" y="23533"/>
                      <a:pt x="9" y="23533"/>
                    </a:cubicBezTo>
                    <a:cubicBezTo>
                      <a:pt x="14" y="23533"/>
                      <a:pt x="17" y="23536"/>
                      <a:pt x="17" y="23541"/>
                    </a:cubicBezTo>
                    <a:cubicBezTo>
                      <a:pt x="17" y="23545"/>
                      <a:pt x="14" y="23549"/>
                      <a:pt x="9" y="23549"/>
                    </a:cubicBezTo>
                    <a:cubicBezTo>
                      <a:pt x="5" y="23549"/>
                      <a:pt x="1" y="23545"/>
                      <a:pt x="1" y="23541"/>
                    </a:cubicBezTo>
                    <a:close/>
                    <a:moveTo>
                      <a:pt x="1" y="23509"/>
                    </a:moveTo>
                    <a:lnTo>
                      <a:pt x="1" y="23509"/>
                    </a:lnTo>
                    <a:cubicBezTo>
                      <a:pt x="1" y="23504"/>
                      <a:pt x="5" y="23501"/>
                      <a:pt x="9" y="23501"/>
                    </a:cubicBezTo>
                    <a:cubicBezTo>
                      <a:pt x="14" y="23501"/>
                      <a:pt x="17" y="23504"/>
                      <a:pt x="17" y="23509"/>
                    </a:cubicBezTo>
                    <a:cubicBezTo>
                      <a:pt x="17" y="23513"/>
                      <a:pt x="14" y="23517"/>
                      <a:pt x="9" y="23517"/>
                    </a:cubicBezTo>
                    <a:cubicBezTo>
                      <a:pt x="5" y="23517"/>
                      <a:pt x="1" y="23513"/>
                      <a:pt x="1" y="23509"/>
                    </a:cubicBezTo>
                    <a:close/>
                    <a:moveTo>
                      <a:pt x="1" y="23477"/>
                    </a:moveTo>
                    <a:lnTo>
                      <a:pt x="1" y="23477"/>
                    </a:lnTo>
                    <a:cubicBezTo>
                      <a:pt x="1" y="23472"/>
                      <a:pt x="5" y="23469"/>
                      <a:pt x="9" y="23469"/>
                    </a:cubicBezTo>
                    <a:cubicBezTo>
                      <a:pt x="14" y="23469"/>
                      <a:pt x="17" y="23472"/>
                      <a:pt x="17" y="23477"/>
                    </a:cubicBezTo>
                    <a:cubicBezTo>
                      <a:pt x="17" y="23481"/>
                      <a:pt x="14" y="23485"/>
                      <a:pt x="9" y="23485"/>
                    </a:cubicBezTo>
                    <a:cubicBezTo>
                      <a:pt x="5" y="23485"/>
                      <a:pt x="1" y="23481"/>
                      <a:pt x="1" y="23477"/>
                    </a:cubicBezTo>
                    <a:close/>
                    <a:moveTo>
                      <a:pt x="1" y="23445"/>
                    </a:moveTo>
                    <a:lnTo>
                      <a:pt x="1" y="23445"/>
                    </a:lnTo>
                    <a:cubicBezTo>
                      <a:pt x="1" y="23440"/>
                      <a:pt x="5" y="23437"/>
                      <a:pt x="9" y="23437"/>
                    </a:cubicBezTo>
                    <a:cubicBezTo>
                      <a:pt x="14" y="23437"/>
                      <a:pt x="17" y="23440"/>
                      <a:pt x="17" y="23445"/>
                    </a:cubicBezTo>
                    <a:cubicBezTo>
                      <a:pt x="17" y="23449"/>
                      <a:pt x="14" y="23453"/>
                      <a:pt x="9" y="23453"/>
                    </a:cubicBezTo>
                    <a:cubicBezTo>
                      <a:pt x="5" y="23453"/>
                      <a:pt x="1" y="23449"/>
                      <a:pt x="1" y="23445"/>
                    </a:cubicBezTo>
                    <a:close/>
                    <a:moveTo>
                      <a:pt x="1" y="23413"/>
                    </a:moveTo>
                    <a:lnTo>
                      <a:pt x="1" y="23413"/>
                    </a:lnTo>
                    <a:cubicBezTo>
                      <a:pt x="1" y="23408"/>
                      <a:pt x="5" y="23405"/>
                      <a:pt x="9" y="23405"/>
                    </a:cubicBezTo>
                    <a:cubicBezTo>
                      <a:pt x="14" y="23405"/>
                      <a:pt x="17" y="23408"/>
                      <a:pt x="17" y="23413"/>
                    </a:cubicBezTo>
                    <a:cubicBezTo>
                      <a:pt x="17" y="23417"/>
                      <a:pt x="14" y="23421"/>
                      <a:pt x="9" y="23421"/>
                    </a:cubicBezTo>
                    <a:cubicBezTo>
                      <a:pt x="5" y="23421"/>
                      <a:pt x="1" y="23417"/>
                      <a:pt x="1" y="23413"/>
                    </a:cubicBezTo>
                    <a:close/>
                    <a:moveTo>
                      <a:pt x="1" y="23381"/>
                    </a:moveTo>
                    <a:lnTo>
                      <a:pt x="1" y="23381"/>
                    </a:lnTo>
                    <a:cubicBezTo>
                      <a:pt x="1" y="23376"/>
                      <a:pt x="5" y="23373"/>
                      <a:pt x="9" y="23373"/>
                    </a:cubicBezTo>
                    <a:cubicBezTo>
                      <a:pt x="14" y="23373"/>
                      <a:pt x="17" y="23376"/>
                      <a:pt x="17" y="23381"/>
                    </a:cubicBezTo>
                    <a:cubicBezTo>
                      <a:pt x="17" y="23385"/>
                      <a:pt x="14" y="23389"/>
                      <a:pt x="9" y="23389"/>
                    </a:cubicBezTo>
                    <a:cubicBezTo>
                      <a:pt x="5" y="23389"/>
                      <a:pt x="1" y="23385"/>
                      <a:pt x="1" y="23381"/>
                    </a:cubicBezTo>
                    <a:close/>
                    <a:moveTo>
                      <a:pt x="1" y="23349"/>
                    </a:moveTo>
                    <a:lnTo>
                      <a:pt x="1" y="23349"/>
                    </a:lnTo>
                    <a:cubicBezTo>
                      <a:pt x="1" y="23344"/>
                      <a:pt x="5" y="23341"/>
                      <a:pt x="9" y="23341"/>
                    </a:cubicBezTo>
                    <a:cubicBezTo>
                      <a:pt x="14" y="23341"/>
                      <a:pt x="17" y="23344"/>
                      <a:pt x="17" y="23349"/>
                    </a:cubicBezTo>
                    <a:cubicBezTo>
                      <a:pt x="17" y="23353"/>
                      <a:pt x="14" y="23357"/>
                      <a:pt x="9" y="23357"/>
                    </a:cubicBezTo>
                    <a:cubicBezTo>
                      <a:pt x="5" y="23357"/>
                      <a:pt x="1" y="23353"/>
                      <a:pt x="1" y="23349"/>
                    </a:cubicBezTo>
                    <a:close/>
                    <a:moveTo>
                      <a:pt x="1" y="23317"/>
                    </a:moveTo>
                    <a:lnTo>
                      <a:pt x="1" y="23317"/>
                    </a:lnTo>
                    <a:cubicBezTo>
                      <a:pt x="1" y="23312"/>
                      <a:pt x="5" y="23309"/>
                      <a:pt x="9" y="23309"/>
                    </a:cubicBezTo>
                    <a:cubicBezTo>
                      <a:pt x="14" y="23309"/>
                      <a:pt x="17" y="23312"/>
                      <a:pt x="17" y="23317"/>
                    </a:cubicBezTo>
                    <a:cubicBezTo>
                      <a:pt x="17" y="23321"/>
                      <a:pt x="14" y="23325"/>
                      <a:pt x="9" y="23325"/>
                    </a:cubicBezTo>
                    <a:cubicBezTo>
                      <a:pt x="5" y="23325"/>
                      <a:pt x="1" y="23321"/>
                      <a:pt x="1" y="23317"/>
                    </a:cubicBezTo>
                    <a:close/>
                    <a:moveTo>
                      <a:pt x="1" y="23285"/>
                    </a:moveTo>
                    <a:lnTo>
                      <a:pt x="1" y="23285"/>
                    </a:lnTo>
                    <a:cubicBezTo>
                      <a:pt x="1" y="23280"/>
                      <a:pt x="5" y="23277"/>
                      <a:pt x="9" y="23277"/>
                    </a:cubicBezTo>
                    <a:cubicBezTo>
                      <a:pt x="14" y="23277"/>
                      <a:pt x="17" y="23280"/>
                      <a:pt x="17" y="23285"/>
                    </a:cubicBezTo>
                    <a:cubicBezTo>
                      <a:pt x="17" y="23289"/>
                      <a:pt x="14" y="23293"/>
                      <a:pt x="9" y="23293"/>
                    </a:cubicBezTo>
                    <a:cubicBezTo>
                      <a:pt x="5" y="23293"/>
                      <a:pt x="1" y="23289"/>
                      <a:pt x="1" y="23285"/>
                    </a:cubicBezTo>
                    <a:close/>
                    <a:moveTo>
                      <a:pt x="1" y="23253"/>
                    </a:moveTo>
                    <a:lnTo>
                      <a:pt x="1" y="23253"/>
                    </a:lnTo>
                    <a:cubicBezTo>
                      <a:pt x="1" y="23248"/>
                      <a:pt x="5" y="23245"/>
                      <a:pt x="9" y="23245"/>
                    </a:cubicBezTo>
                    <a:cubicBezTo>
                      <a:pt x="14" y="23245"/>
                      <a:pt x="17" y="23248"/>
                      <a:pt x="17" y="23253"/>
                    </a:cubicBezTo>
                    <a:cubicBezTo>
                      <a:pt x="17" y="23257"/>
                      <a:pt x="14" y="23261"/>
                      <a:pt x="9" y="23261"/>
                    </a:cubicBezTo>
                    <a:cubicBezTo>
                      <a:pt x="5" y="23261"/>
                      <a:pt x="1" y="23257"/>
                      <a:pt x="1" y="23253"/>
                    </a:cubicBezTo>
                    <a:close/>
                    <a:moveTo>
                      <a:pt x="1" y="23221"/>
                    </a:moveTo>
                    <a:lnTo>
                      <a:pt x="1" y="23221"/>
                    </a:lnTo>
                    <a:cubicBezTo>
                      <a:pt x="1" y="23216"/>
                      <a:pt x="5" y="23213"/>
                      <a:pt x="9" y="23213"/>
                    </a:cubicBezTo>
                    <a:cubicBezTo>
                      <a:pt x="14" y="23213"/>
                      <a:pt x="17" y="23216"/>
                      <a:pt x="17" y="23221"/>
                    </a:cubicBezTo>
                    <a:cubicBezTo>
                      <a:pt x="17" y="23225"/>
                      <a:pt x="14" y="23229"/>
                      <a:pt x="9" y="23229"/>
                    </a:cubicBezTo>
                    <a:cubicBezTo>
                      <a:pt x="5" y="23229"/>
                      <a:pt x="1" y="23225"/>
                      <a:pt x="1" y="23221"/>
                    </a:cubicBezTo>
                    <a:close/>
                    <a:moveTo>
                      <a:pt x="1" y="23189"/>
                    </a:moveTo>
                    <a:lnTo>
                      <a:pt x="1" y="23189"/>
                    </a:lnTo>
                    <a:cubicBezTo>
                      <a:pt x="1" y="23184"/>
                      <a:pt x="5" y="23181"/>
                      <a:pt x="9" y="23181"/>
                    </a:cubicBezTo>
                    <a:cubicBezTo>
                      <a:pt x="14" y="23181"/>
                      <a:pt x="17" y="23184"/>
                      <a:pt x="17" y="23189"/>
                    </a:cubicBezTo>
                    <a:cubicBezTo>
                      <a:pt x="17" y="23193"/>
                      <a:pt x="14" y="23197"/>
                      <a:pt x="9" y="23197"/>
                    </a:cubicBezTo>
                    <a:cubicBezTo>
                      <a:pt x="5" y="23197"/>
                      <a:pt x="1" y="23193"/>
                      <a:pt x="1" y="23189"/>
                    </a:cubicBezTo>
                    <a:close/>
                    <a:moveTo>
                      <a:pt x="1" y="23157"/>
                    </a:moveTo>
                    <a:lnTo>
                      <a:pt x="1" y="23157"/>
                    </a:lnTo>
                    <a:cubicBezTo>
                      <a:pt x="1" y="23152"/>
                      <a:pt x="5" y="23149"/>
                      <a:pt x="9" y="23149"/>
                    </a:cubicBezTo>
                    <a:cubicBezTo>
                      <a:pt x="14" y="23149"/>
                      <a:pt x="17" y="23152"/>
                      <a:pt x="17" y="23157"/>
                    </a:cubicBezTo>
                    <a:cubicBezTo>
                      <a:pt x="17" y="23161"/>
                      <a:pt x="14" y="23165"/>
                      <a:pt x="9" y="23165"/>
                    </a:cubicBezTo>
                    <a:cubicBezTo>
                      <a:pt x="5" y="23165"/>
                      <a:pt x="1" y="23161"/>
                      <a:pt x="1" y="23157"/>
                    </a:cubicBezTo>
                    <a:close/>
                    <a:moveTo>
                      <a:pt x="1" y="23125"/>
                    </a:moveTo>
                    <a:lnTo>
                      <a:pt x="1" y="23125"/>
                    </a:lnTo>
                    <a:cubicBezTo>
                      <a:pt x="1" y="23120"/>
                      <a:pt x="5" y="23117"/>
                      <a:pt x="9" y="23117"/>
                    </a:cubicBezTo>
                    <a:cubicBezTo>
                      <a:pt x="14" y="23117"/>
                      <a:pt x="17" y="23120"/>
                      <a:pt x="17" y="23125"/>
                    </a:cubicBezTo>
                    <a:cubicBezTo>
                      <a:pt x="17" y="23129"/>
                      <a:pt x="14" y="23133"/>
                      <a:pt x="9" y="23133"/>
                    </a:cubicBezTo>
                    <a:cubicBezTo>
                      <a:pt x="5" y="23133"/>
                      <a:pt x="1" y="23129"/>
                      <a:pt x="1" y="23125"/>
                    </a:cubicBezTo>
                    <a:close/>
                    <a:moveTo>
                      <a:pt x="1" y="23093"/>
                    </a:moveTo>
                    <a:lnTo>
                      <a:pt x="1" y="23093"/>
                    </a:lnTo>
                    <a:cubicBezTo>
                      <a:pt x="1" y="23088"/>
                      <a:pt x="5" y="23085"/>
                      <a:pt x="9" y="23085"/>
                    </a:cubicBezTo>
                    <a:cubicBezTo>
                      <a:pt x="14" y="23085"/>
                      <a:pt x="17" y="23088"/>
                      <a:pt x="17" y="23093"/>
                    </a:cubicBezTo>
                    <a:cubicBezTo>
                      <a:pt x="17" y="23097"/>
                      <a:pt x="14" y="23101"/>
                      <a:pt x="9" y="23101"/>
                    </a:cubicBezTo>
                    <a:cubicBezTo>
                      <a:pt x="5" y="23101"/>
                      <a:pt x="1" y="23097"/>
                      <a:pt x="1" y="23093"/>
                    </a:cubicBezTo>
                    <a:close/>
                    <a:moveTo>
                      <a:pt x="2" y="23061"/>
                    </a:moveTo>
                    <a:lnTo>
                      <a:pt x="2" y="23060"/>
                    </a:lnTo>
                    <a:cubicBezTo>
                      <a:pt x="2" y="23056"/>
                      <a:pt x="5" y="23052"/>
                      <a:pt x="10" y="23052"/>
                    </a:cubicBezTo>
                    <a:cubicBezTo>
                      <a:pt x="14" y="23052"/>
                      <a:pt x="18" y="23056"/>
                      <a:pt x="18" y="23060"/>
                    </a:cubicBezTo>
                    <a:lnTo>
                      <a:pt x="18" y="23061"/>
                    </a:lnTo>
                    <a:cubicBezTo>
                      <a:pt x="18" y="23065"/>
                      <a:pt x="14" y="23069"/>
                      <a:pt x="10" y="23069"/>
                    </a:cubicBezTo>
                    <a:cubicBezTo>
                      <a:pt x="5" y="23069"/>
                      <a:pt x="2" y="23065"/>
                      <a:pt x="2" y="23061"/>
                    </a:cubicBezTo>
                    <a:close/>
                    <a:moveTo>
                      <a:pt x="2" y="23028"/>
                    </a:moveTo>
                    <a:lnTo>
                      <a:pt x="2" y="23028"/>
                    </a:lnTo>
                    <a:cubicBezTo>
                      <a:pt x="2" y="23024"/>
                      <a:pt x="5" y="23020"/>
                      <a:pt x="10" y="23020"/>
                    </a:cubicBezTo>
                    <a:cubicBezTo>
                      <a:pt x="14" y="23020"/>
                      <a:pt x="18" y="23024"/>
                      <a:pt x="18" y="23028"/>
                    </a:cubicBezTo>
                    <a:cubicBezTo>
                      <a:pt x="18" y="23033"/>
                      <a:pt x="14" y="23036"/>
                      <a:pt x="10" y="23036"/>
                    </a:cubicBezTo>
                    <a:cubicBezTo>
                      <a:pt x="5" y="23036"/>
                      <a:pt x="2" y="23033"/>
                      <a:pt x="2" y="23028"/>
                    </a:cubicBezTo>
                    <a:close/>
                    <a:moveTo>
                      <a:pt x="2" y="22996"/>
                    </a:moveTo>
                    <a:lnTo>
                      <a:pt x="2" y="22996"/>
                    </a:lnTo>
                    <a:cubicBezTo>
                      <a:pt x="2" y="22992"/>
                      <a:pt x="5" y="22988"/>
                      <a:pt x="10" y="22988"/>
                    </a:cubicBezTo>
                    <a:cubicBezTo>
                      <a:pt x="14" y="22988"/>
                      <a:pt x="18" y="22992"/>
                      <a:pt x="18" y="22996"/>
                    </a:cubicBezTo>
                    <a:cubicBezTo>
                      <a:pt x="18" y="23001"/>
                      <a:pt x="14" y="23004"/>
                      <a:pt x="10" y="23004"/>
                    </a:cubicBezTo>
                    <a:cubicBezTo>
                      <a:pt x="5" y="23004"/>
                      <a:pt x="2" y="23001"/>
                      <a:pt x="2" y="22996"/>
                    </a:cubicBezTo>
                    <a:close/>
                    <a:moveTo>
                      <a:pt x="2" y="22964"/>
                    </a:moveTo>
                    <a:lnTo>
                      <a:pt x="2" y="22964"/>
                    </a:lnTo>
                    <a:cubicBezTo>
                      <a:pt x="2" y="22960"/>
                      <a:pt x="5" y="22956"/>
                      <a:pt x="10" y="22956"/>
                    </a:cubicBezTo>
                    <a:cubicBezTo>
                      <a:pt x="14" y="22956"/>
                      <a:pt x="18" y="22960"/>
                      <a:pt x="18" y="22964"/>
                    </a:cubicBezTo>
                    <a:cubicBezTo>
                      <a:pt x="18" y="22969"/>
                      <a:pt x="14" y="22972"/>
                      <a:pt x="10" y="22972"/>
                    </a:cubicBezTo>
                    <a:cubicBezTo>
                      <a:pt x="5" y="22972"/>
                      <a:pt x="2" y="22969"/>
                      <a:pt x="2" y="22964"/>
                    </a:cubicBezTo>
                    <a:close/>
                    <a:moveTo>
                      <a:pt x="2" y="22932"/>
                    </a:moveTo>
                    <a:lnTo>
                      <a:pt x="2" y="22932"/>
                    </a:lnTo>
                    <a:cubicBezTo>
                      <a:pt x="2" y="22928"/>
                      <a:pt x="5" y="22924"/>
                      <a:pt x="10" y="22924"/>
                    </a:cubicBezTo>
                    <a:cubicBezTo>
                      <a:pt x="14" y="22924"/>
                      <a:pt x="18" y="22928"/>
                      <a:pt x="18" y="22932"/>
                    </a:cubicBezTo>
                    <a:cubicBezTo>
                      <a:pt x="18" y="22937"/>
                      <a:pt x="14" y="22940"/>
                      <a:pt x="10" y="22940"/>
                    </a:cubicBezTo>
                    <a:cubicBezTo>
                      <a:pt x="5" y="22940"/>
                      <a:pt x="2" y="22937"/>
                      <a:pt x="2" y="22932"/>
                    </a:cubicBezTo>
                    <a:close/>
                    <a:moveTo>
                      <a:pt x="2" y="22900"/>
                    </a:moveTo>
                    <a:lnTo>
                      <a:pt x="2" y="22900"/>
                    </a:lnTo>
                    <a:cubicBezTo>
                      <a:pt x="2" y="22896"/>
                      <a:pt x="5" y="22892"/>
                      <a:pt x="10" y="22892"/>
                    </a:cubicBezTo>
                    <a:cubicBezTo>
                      <a:pt x="14" y="22892"/>
                      <a:pt x="18" y="22896"/>
                      <a:pt x="18" y="22900"/>
                    </a:cubicBezTo>
                    <a:cubicBezTo>
                      <a:pt x="18" y="22905"/>
                      <a:pt x="14" y="22908"/>
                      <a:pt x="10" y="22908"/>
                    </a:cubicBezTo>
                    <a:cubicBezTo>
                      <a:pt x="5" y="22908"/>
                      <a:pt x="2" y="22905"/>
                      <a:pt x="2" y="22900"/>
                    </a:cubicBezTo>
                    <a:close/>
                    <a:moveTo>
                      <a:pt x="2" y="22868"/>
                    </a:moveTo>
                    <a:lnTo>
                      <a:pt x="2" y="22868"/>
                    </a:lnTo>
                    <a:cubicBezTo>
                      <a:pt x="2" y="22864"/>
                      <a:pt x="5" y="22860"/>
                      <a:pt x="10" y="22860"/>
                    </a:cubicBezTo>
                    <a:cubicBezTo>
                      <a:pt x="14" y="22860"/>
                      <a:pt x="18" y="22864"/>
                      <a:pt x="18" y="22868"/>
                    </a:cubicBezTo>
                    <a:cubicBezTo>
                      <a:pt x="18" y="22873"/>
                      <a:pt x="14" y="22876"/>
                      <a:pt x="10" y="22876"/>
                    </a:cubicBezTo>
                    <a:cubicBezTo>
                      <a:pt x="5" y="22876"/>
                      <a:pt x="2" y="22873"/>
                      <a:pt x="2" y="22868"/>
                    </a:cubicBezTo>
                    <a:close/>
                    <a:moveTo>
                      <a:pt x="2" y="22836"/>
                    </a:moveTo>
                    <a:lnTo>
                      <a:pt x="2" y="22836"/>
                    </a:lnTo>
                    <a:cubicBezTo>
                      <a:pt x="2" y="22832"/>
                      <a:pt x="5" y="22828"/>
                      <a:pt x="10" y="22828"/>
                    </a:cubicBezTo>
                    <a:cubicBezTo>
                      <a:pt x="14" y="22828"/>
                      <a:pt x="18" y="22832"/>
                      <a:pt x="18" y="22836"/>
                    </a:cubicBezTo>
                    <a:cubicBezTo>
                      <a:pt x="18" y="22841"/>
                      <a:pt x="14" y="22844"/>
                      <a:pt x="10" y="22844"/>
                    </a:cubicBezTo>
                    <a:cubicBezTo>
                      <a:pt x="5" y="22844"/>
                      <a:pt x="2" y="22841"/>
                      <a:pt x="2" y="22836"/>
                    </a:cubicBezTo>
                    <a:close/>
                    <a:moveTo>
                      <a:pt x="2" y="22804"/>
                    </a:moveTo>
                    <a:lnTo>
                      <a:pt x="2" y="22804"/>
                    </a:lnTo>
                    <a:cubicBezTo>
                      <a:pt x="2" y="22800"/>
                      <a:pt x="5" y="22796"/>
                      <a:pt x="10" y="22796"/>
                    </a:cubicBezTo>
                    <a:cubicBezTo>
                      <a:pt x="14" y="22796"/>
                      <a:pt x="18" y="22800"/>
                      <a:pt x="18" y="22804"/>
                    </a:cubicBezTo>
                    <a:cubicBezTo>
                      <a:pt x="18" y="22809"/>
                      <a:pt x="14" y="22812"/>
                      <a:pt x="10" y="22812"/>
                    </a:cubicBezTo>
                    <a:cubicBezTo>
                      <a:pt x="5" y="22812"/>
                      <a:pt x="2" y="22809"/>
                      <a:pt x="2" y="22804"/>
                    </a:cubicBezTo>
                    <a:close/>
                    <a:moveTo>
                      <a:pt x="2" y="22772"/>
                    </a:moveTo>
                    <a:lnTo>
                      <a:pt x="2" y="22772"/>
                    </a:lnTo>
                    <a:cubicBezTo>
                      <a:pt x="2" y="22768"/>
                      <a:pt x="5" y="22764"/>
                      <a:pt x="10" y="22764"/>
                    </a:cubicBezTo>
                    <a:cubicBezTo>
                      <a:pt x="14" y="22764"/>
                      <a:pt x="18" y="22768"/>
                      <a:pt x="18" y="22772"/>
                    </a:cubicBezTo>
                    <a:cubicBezTo>
                      <a:pt x="18" y="22777"/>
                      <a:pt x="14" y="22780"/>
                      <a:pt x="10" y="22780"/>
                    </a:cubicBezTo>
                    <a:cubicBezTo>
                      <a:pt x="5" y="22780"/>
                      <a:pt x="2" y="22777"/>
                      <a:pt x="2" y="22772"/>
                    </a:cubicBezTo>
                    <a:close/>
                    <a:moveTo>
                      <a:pt x="2" y="22740"/>
                    </a:moveTo>
                    <a:lnTo>
                      <a:pt x="2" y="22740"/>
                    </a:lnTo>
                    <a:cubicBezTo>
                      <a:pt x="2" y="22736"/>
                      <a:pt x="5" y="22732"/>
                      <a:pt x="10" y="22732"/>
                    </a:cubicBezTo>
                    <a:cubicBezTo>
                      <a:pt x="14" y="22732"/>
                      <a:pt x="18" y="22736"/>
                      <a:pt x="18" y="22740"/>
                    </a:cubicBezTo>
                    <a:cubicBezTo>
                      <a:pt x="18" y="22745"/>
                      <a:pt x="14" y="22748"/>
                      <a:pt x="10" y="22748"/>
                    </a:cubicBezTo>
                    <a:cubicBezTo>
                      <a:pt x="5" y="22748"/>
                      <a:pt x="2" y="22745"/>
                      <a:pt x="2" y="22740"/>
                    </a:cubicBezTo>
                    <a:close/>
                    <a:moveTo>
                      <a:pt x="2" y="22708"/>
                    </a:moveTo>
                    <a:lnTo>
                      <a:pt x="2" y="22708"/>
                    </a:lnTo>
                    <a:cubicBezTo>
                      <a:pt x="2" y="22704"/>
                      <a:pt x="5" y="22700"/>
                      <a:pt x="10" y="22700"/>
                    </a:cubicBezTo>
                    <a:cubicBezTo>
                      <a:pt x="14" y="22700"/>
                      <a:pt x="18" y="22704"/>
                      <a:pt x="18" y="22708"/>
                    </a:cubicBezTo>
                    <a:cubicBezTo>
                      <a:pt x="18" y="22713"/>
                      <a:pt x="14" y="22716"/>
                      <a:pt x="10" y="22716"/>
                    </a:cubicBezTo>
                    <a:cubicBezTo>
                      <a:pt x="5" y="22716"/>
                      <a:pt x="2" y="22713"/>
                      <a:pt x="2" y="22708"/>
                    </a:cubicBezTo>
                    <a:close/>
                    <a:moveTo>
                      <a:pt x="2" y="22676"/>
                    </a:moveTo>
                    <a:lnTo>
                      <a:pt x="2" y="22676"/>
                    </a:lnTo>
                    <a:cubicBezTo>
                      <a:pt x="2" y="22672"/>
                      <a:pt x="5" y="22668"/>
                      <a:pt x="10" y="22668"/>
                    </a:cubicBezTo>
                    <a:cubicBezTo>
                      <a:pt x="14" y="22668"/>
                      <a:pt x="18" y="22672"/>
                      <a:pt x="18" y="22676"/>
                    </a:cubicBezTo>
                    <a:cubicBezTo>
                      <a:pt x="18" y="22681"/>
                      <a:pt x="14" y="22684"/>
                      <a:pt x="10" y="22684"/>
                    </a:cubicBezTo>
                    <a:cubicBezTo>
                      <a:pt x="5" y="22684"/>
                      <a:pt x="2" y="22681"/>
                      <a:pt x="2" y="22676"/>
                    </a:cubicBezTo>
                    <a:close/>
                    <a:moveTo>
                      <a:pt x="2" y="22644"/>
                    </a:moveTo>
                    <a:lnTo>
                      <a:pt x="2" y="22644"/>
                    </a:lnTo>
                    <a:cubicBezTo>
                      <a:pt x="2" y="22640"/>
                      <a:pt x="5" y="22636"/>
                      <a:pt x="10" y="22636"/>
                    </a:cubicBezTo>
                    <a:cubicBezTo>
                      <a:pt x="14" y="22636"/>
                      <a:pt x="18" y="22640"/>
                      <a:pt x="18" y="22644"/>
                    </a:cubicBezTo>
                    <a:cubicBezTo>
                      <a:pt x="18" y="22649"/>
                      <a:pt x="14" y="22652"/>
                      <a:pt x="10" y="22652"/>
                    </a:cubicBezTo>
                    <a:cubicBezTo>
                      <a:pt x="5" y="22652"/>
                      <a:pt x="2" y="22649"/>
                      <a:pt x="2" y="22644"/>
                    </a:cubicBezTo>
                    <a:close/>
                    <a:moveTo>
                      <a:pt x="2" y="22612"/>
                    </a:moveTo>
                    <a:lnTo>
                      <a:pt x="2" y="22612"/>
                    </a:lnTo>
                    <a:cubicBezTo>
                      <a:pt x="2" y="22608"/>
                      <a:pt x="5" y="22604"/>
                      <a:pt x="10" y="22604"/>
                    </a:cubicBezTo>
                    <a:cubicBezTo>
                      <a:pt x="14" y="22604"/>
                      <a:pt x="18" y="22608"/>
                      <a:pt x="18" y="22612"/>
                    </a:cubicBezTo>
                    <a:cubicBezTo>
                      <a:pt x="18" y="22617"/>
                      <a:pt x="14" y="22620"/>
                      <a:pt x="10" y="22620"/>
                    </a:cubicBezTo>
                    <a:cubicBezTo>
                      <a:pt x="5" y="22620"/>
                      <a:pt x="2" y="22617"/>
                      <a:pt x="2" y="22612"/>
                    </a:cubicBezTo>
                    <a:close/>
                    <a:moveTo>
                      <a:pt x="2" y="22580"/>
                    </a:moveTo>
                    <a:lnTo>
                      <a:pt x="2" y="22580"/>
                    </a:lnTo>
                    <a:cubicBezTo>
                      <a:pt x="2" y="22576"/>
                      <a:pt x="5" y="22572"/>
                      <a:pt x="10" y="22572"/>
                    </a:cubicBezTo>
                    <a:cubicBezTo>
                      <a:pt x="14" y="22572"/>
                      <a:pt x="18" y="22576"/>
                      <a:pt x="18" y="22580"/>
                    </a:cubicBezTo>
                    <a:cubicBezTo>
                      <a:pt x="18" y="22585"/>
                      <a:pt x="14" y="22588"/>
                      <a:pt x="10" y="22588"/>
                    </a:cubicBezTo>
                    <a:cubicBezTo>
                      <a:pt x="5" y="22588"/>
                      <a:pt x="2" y="22585"/>
                      <a:pt x="2" y="22580"/>
                    </a:cubicBezTo>
                    <a:close/>
                    <a:moveTo>
                      <a:pt x="2" y="22548"/>
                    </a:moveTo>
                    <a:lnTo>
                      <a:pt x="2" y="22548"/>
                    </a:lnTo>
                    <a:cubicBezTo>
                      <a:pt x="2" y="22544"/>
                      <a:pt x="5" y="22540"/>
                      <a:pt x="10" y="22540"/>
                    </a:cubicBezTo>
                    <a:cubicBezTo>
                      <a:pt x="14" y="22540"/>
                      <a:pt x="18" y="22544"/>
                      <a:pt x="18" y="22548"/>
                    </a:cubicBezTo>
                    <a:cubicBezTo>
                      <a:pt x="18" y="22553"/>
                      <a:pt x="14" y="22556"/>
                      <a:pt x="10" y="22556"/>
                    </a:cubicBezTo>
                    <a:cubicBezTo>
                      <a:pt x="5" y="22556"/>
                      <a:pt x="2" y="22553"/>
                      <a:pt x="2" y="22548"/>
                    </a:cubicBezTo>
                    <a:close/>
                    <a:moveTo>
                      <a:pt x="2" y="22516"/>
                    </a:moveTo>
                    <a:lnTo>
                      <a:pt x="2" y="22516"/>
                    </a:lnTo>
                    <a:cubicBezTo>
                      <a:pt x="2" y="22512"/>
                      <a:pt x="5" y="22508"/>
                      <a:pt x="10" y="22508"/>
                    </a:cubicBezTo>
                    <a:cubicBezTo>
                      <a:pt x="14" y="22508"/>
                      <a:pt x="18" y="22512"/>
                      <a:pt x="18" y="22516"/>
                    </a:cubicBezTo>
                    <a:cubicBezTo>
                      <a:pt x="18" y="22521"/>
                      <a:pt x="14" y="22524"/>
                      <a:pt x="10" y="22524"/>
                    </a:cubicBezTo>
                    <a:cubicBezTo>
                      <a:pt x="5" y="22524"/>
                      <a:pt x="2" y="22521"/>
                      <a:pt x="2" y="22516"/>
                    </a:cubicBezTo>
                    <a:close/>
                    <a:moveTo>
                      <a:pt x="2" y="22484"/>
                    </a:moveTo>
                    <a:lnTo>
                      <a:pt x="2" y="22484"/>
                    </a:lnTo>
                    <a:cubicBezTo>
                      <a:pt x="2" y="22480"/>
                      <a:pt x="5" y="22476"/>
                      <a:pt x="10" y="22476"/>
                    </a:cubicBezTo>
                    <a:cubicBezTo>
                      <a:pt x="14" y="22476"/>
                      <a:pt x="18" y="22480"/>
                      <a:pt x="18" y="22484"/>
                    </a:cubicBezTo>
                    <a:cubicBezTo>
                      <a:pt x="18" y="22489"/>
                      <a:pt x="14" y="22492"/>
                      <a:pt x="10" y="22492"/>
                    </a:cubicBezTo>
                    <a:cubicBezTo>
                      <a:pt x="5" y="22492"/>
                      <a:pt x="2" y="22489"/>
                      <a:pt x="2" y="22484"/>
                    </a:cubicBezTo>
                    <a:close/>
                    <a:moveTo>
                      <a:pt x="2" y="22452"/>
                    </a:moveTo>
                    <a:lnTo>
                      <a:pt x="2" y="22452"/>
                    </a:lnTo>
                    <a:cubicBezTo>
                      <a:pt x="2" y="22448"/>
                      <a:pt x="5" y="22444"/>
                      <a:pt x="10" y="22444"/>
                    </a:cubicBezTo>
                    <a:cubicBezTo>
                      <a:pt x="14" y="22444"/>
                      <a:pt x="18" y="22448"/>
                      <a:pt x="18" y="22452"/>
                    </a:cubicBezTo>
                    <a:cubicBezTo>
                      <a:pt x="18" y="22457"/>
                      <a:pt x="14" y="22460"/>
                      <a:pt x="10" y="22460"/>
                    </a:cubicBezTo>
                    <a:cubicBezTo>
                      <a:pt x="5" y="22460"/>
                      <a:pt x="2" y="22457"/>
                      <a:pt x="2" y="22452"/>
                    </a:cubicBezTo>
                    <a:close/>
                    <a:moveTo>
                      <a:pt x="2" y="22420"/>
                    </a:moveTo>
                    <a:lnTo>
                      <a:pt x="2" y="22420"/>
                    </a:lnTo>
                    <a:cubicBezTo>
                      <a:pt x="2" y="22416"/>
                      <a:pt x="5" y="22412"/>
                      <a:pt x="10" y="22412"/>
                    </a:cubicBezTo>
                    <a:cubicBezTo>
                      <a:pt x="14" y="22412"/>
                      <a:pt x="18" y="22416"/>
                      <a:pt x="18" y="22420"/>
                    </a:cubicBezTo>
                    <a:cubicBezTo>
                      <a:pt x="18" y="22425"/>
                      <a:pt x="14" y="22428"/>
                      <a:pt x="10" y="22428"/>
                    </a:cubicBezTo>
                    <a:cubicBezTo>
                      <a:pt x="5" y="22428"/>
                      <a:pt x="2" y="22425"/>
                      <a:pt x="2" y="22420"/>
                    </a:cubicBezTo>
                    <a:close/>
                    <a:moveTo>
                      <a:pt x="2" y="22388"/>
                    </a:moveTo>
                    <a:lnTo>
                      <a:pt x="2" y="22388"/>
                    </a:lnTo>
                    <a:cubicBezTo>
                      <a:pt x="2" y="22384"/>
                      <a:pt x="5" y="22380"/>
                      <a:pt x="10" y="22380"/>
                    </a:cubicBezTo>
                    <a:cubicBezTo>
                      <a:pt x="14" y="22380"/>
                      <a:pt x="18" y="22384"/>
                      <a:pt x="18" y="22388"/>
                    </a:cubicBezTo>
                    <a:cubicBezTo>
                      <a:pt x="18" y="22393"/>
                      <a:pt x="14" y="22396"/>
                      <a:pt x="10" y="22396"/>
                    </a:cubicBezTo>
                    <a:cubicBezTo>
                      <a:pt x="5" y="22396"/>
                      <a:pt x="2" y="22393"/>
                      <a:pt x="2" y="22388"/>
                    </a:cubicBezTo>
                    <a:close/>
                    <a:moveTo>
                      <a:pt x="2" y="22356"/>
                    </a:moveTo>
                    <a:lnTo>
                      <a:pt x="2" y="22356"/>
                    </a:lnTo>
                    <a:cubicBezTo>
                      <a:pt x="2" y="22352"/>
                      <a:pt x="5" y="22348"/>
                      <a:pt x="10" y="22348"/>
                    </a:cubicBezTo>
                    <a:cubicBezTo>
                      <a:pt x="14" y="22348"/>
                      <a:pt x="18" y="22352"/>
                      <a:pt x="18" y="22356"/>
                    </a:cubicBezTo>
                    <a:cubicBezTo>
                      <a:pt x="18" y="22361"/>
                      <a:pt x="14" y="22364"/>
                      <a:pt x="10" y="22364"/>
                    </a:cubicBezTo>
                    <a:cubicBezTo>
                      <a:pt x="5" y="22364"/>
                      <a:pt x="2" y="22361"/>
                      <a:pt x="2" y="22356"/>
                    </a:cubicBezTo>
                    <a:close/>
                    <a:moveTo>
                      <a:pt x="2" y="22324"/>
                    </a:moveTo>
                    <a:lnTo>
                      <a:pt x="2" y="22324"/>
                    </a:lnTo>
                    <a:cubicBezTo>
                      <a:pt x="2" y="22320"/>
                      <a:pt x="5" y="22316"/>
                      <a:pt x="10" y="22316"/>
                    </a:cubicBezTo>
                    <a:cubicBezTo>
                      <a:pt x="14" y="22316"/>
                      <a:pt x="18" y="22320"/>
                      <a:pt x="18" y="22324"/>
                    </a:cubicBezTo>
                    <a:cubicBezTo>
                      <a:pt x="18" y="22329"/>
                      <a:pt x="14" y="22332"/>
                      <a:pt x="10" y="22332"/>
                    </a:cubicBezTo>
                    <a:cubicBezTo>
                      <a:pt x="5" y="22332"/>
                      <a:pt x="2" y="22329"/>
                      <a:pt x="2" y="22324"/>
                    </a:cubicBezTo>
                    <a:close/>
                    <a:moveTo>
                      <a:pt x="2" y="22292"/>
                    </a:moveTo>
                    <a:lnTo>
                      <a:pt x="2" y="22292"/>
                    </a:lnTo>
                    <a:cubicBezTo>
                      <a:pt x="2" y="22288"/>
                      <a:pt x="5" y="22284"/>
                      <a:pt x="10" y="22284"/>
                    </a:cubicBezTo>
                    <a:cubicBezTo>
                      <a:pt x="14" y="22284"/>
                      <a:pt x="18" y="22288"/>
                      <a:pt x="18" y="22292"/>
                    </a:cubicBezTo>
                    <a:cubicBezTo>
                      <a:pt x="18" y="22297"/>
                      <a:pt x="14" y="22300"/>
                      <a:pt x="10" y="22300"/>
                    </a:cubicBezTo>
                    <a:cubicBezTo>
                      <a:pt x="5" y="22300"/>
                      <a:pt x="2" y="22297"/>
                      <a:pt x="2" y="22292"/>
                    </a:cubicBezTo>
                    <a:close/>
                    <a:moveTo>
                      <a:pt x="2" y="22260"/>
                    </a:moveTo>
                    <a:lnTo>
                      <a:pt x="2" y="22260"/>
                    </a:lnTo>
                    <a:cubicBezTo>
                      <a:pt x="2" y="22256"/>
                      <a:pt x="5" y="22252"/>
                      <a:pt x="10" y="22252"/>
                    </a:cubicBezTo>
                    <a:cubicBezTo>
                      <a:pt x="14" y="22252"/>
                      <a:pt x="18" y="22256"/>
                      <a:pt x="18" y="22260"/>
                    </a:cubicBezTo>
                    <a:cubicBezTo>
                      <a:pt x="18" y="22264"/>
                      <a:pt x="14" y="22268"/>
                      <a:pt x="10" y="22268"/>
                    </a:cubicBezTo>
                    <a:cubicBezTo>
                      <a:pt x="5" y="22268"/>
                      <a:pt x="2" y="22264"/>
                      <a:pt x="2" y="22260"/>
                    </a:cubicBezTo>
                    <a:close/>
                    <a:moveTo>
                      <a:pt x="2" y="22228"/>
                    </a:moveTo>
                    <a:lnTo>
                      <a:pt x="2" y="22228"/>
                    </a:lnTo>
                    <a:cubicBezTo>
                      <a:pt x="2" y="22224"/>
                      <a:pt x="5" y="22220"/>
                      <a:pt x="10" y="22220"/>
                    </a:cubicBezTo>
                    <a:cubicBezTo>
                      <a:pt x="14" y="22220"/>
                      <a:pt x="18" y="22224"/>
                      <a:pt x="18" y="22228"/>
                    </a:cubicBezTo>
                    <a:cubicBezTo>
                      <a:pt x="18" y="22232"/>
                      <a:pt x="14" y="22236"/>
                      <a:pt x="10" y="22236"/>
                    </a:cubicBezTo>
                    <a:cubicBezTo>
                      <a:pt x="5" y="22236"/>
                      <a:pt x="2" y="22232"/>
                      <a:pt x="2" y="22228"/>
                    </a:cubicBezTo>
                    <a:close/>
                    <a:moveTo>
                      <a:pt x="2" y="22196"/>
                    </a:moveTo>
                    <a:lnTo>
                      <a:pt x="2" y="22196"/>
                    </a:lnTo>
                    <a:cubicBezTo>
                      <a:pt x="2" y="22192"/>
                      <a:pt x="5" y="22188"/>
                      <a:pt x="10" y="22188"/>
                    </a:cubicBezTo>
                    <a:cubicBezTo>
                      <a:pt x="14" y="22188"/>
                      <a:pt x="18" y="22192"/>
                      <a:pt x="18" y="22196"/>
                    </a:cubicBezTo>
                    <a:cubicBezTo>
                      <a:pt x="18" y="22200"/>
                      <a:pt x="14" y="22204"/>
                      <a:pt x="10" y="22204"/>
                    </a:cubicBezTo>
                    <a:cubicBezTo>
                      <a:pt x="5" y="22204"/>
                      <a:pt x="2" y="22200"/>
                      <a:pt x="2" y="22196"/>
                    </a:cubicBezTo>
                    <a:close/>
                    <a:moveTo>
                      <a:pt x="2" y="22164"/>
                    </a:moveTo>
                    <a:lnTo>
                      <a:pt x="2" y="22164"/>
                    </a:lnTo>
                    <a:cubicBezTo>
                      <a:pt x="2" y="22160"/>
                      <a:pt x="5" y="22156"/>
                      <a:pt x="10" y="22156"/>
                    </a:cubicBezTo>
                    <a:cubicBezTo>
                      <a:pt x="14" y="22156"/>
                      <a:pt x="18" y="22160"/>
                      <a:pt x="18" y="22164"/>
                    </a:cubicBezTo>
                    <a:cubicBezTo>
                      <a:pt x="18" y="22168"/>
                      <a:pt x="14" y="22172"/>
                      <a:pt x="10" y="22172"/>
                    </a:cubicBezTo>
                    <a:cubicBezTo>
                      <a:pt x="5" y="22172"/>
                      <a:pt x="2" y="22168"/>
                      <a:pt x="2" y="22164"/>
                    </a:cubicBezTo>
                    <a:close/>
                    <a:moveTo>
                      <a:pt x="2" y="22132"/>
                    </a:moveTo>
                    <a:lnTo>
                      <a:pt x="2" y="22132"/>
                    </a:lnTo>
                    <a:cubicBezTo>
                      <a:pt x="2" y="22128"/>
                      <a:pt x="5" y="22124"/>
                      <a:pt x="10" y="22124"/>
                    </a:cubicBezTo>
                    <a:cubicBezTo>
                      <a:pt x="14" y="22124"/>
                      <a:pt x="18" y="22128"/>
                      <a:pt x="18" y="22132"/>
                    </a:cubicBezTo>
                    <a:cubicBezTo>
                      <a:pt x="18" y="22136"/>
                      <a:pt x="14" y="22140"/>
                      <a:pt x="10" y="22140"/>
                    </a:cubicBezTo>
                    <a:cubicBezTo>
                      <a:pt x="5" y="22140"/>
                      <a:pt x="2" y="22136"/>
                      <a:pt x="2" y="22132"/>
                    </a:cubicBezTo>
                    <a:close/>
                    <a:moveTo>
                      <a:pt x="2" y="22100"/>
                    </a:moveTo>
                    <a:lnTo>
                      <a:pt x="2" y="22100"/>
                    </a:lnTo>
                    <a:cubicBezTo>
                      <a:pt x="2" y="22096"/>
                      <a:pt x="5" y="22092"/>
                      <a:pt x="10" y="22092"/>
                    </a:cubicBezTo>
                    <a:cubicBezTo>
                      <a:pt x="14" y="22092"/>
                      <a:pt x="18" y="22096"/>
                      <a:pt x="18" y="22100"/>
                    </a:cubicBezTo>
                    <a:cubicBezTo>
                      <a:pt x="18" y="22104"/>
                      <a:pt x="14" y="22108"/>
                      <a:pt x="10" y="22108"/>
                    </a:cubicBezTo>
                    <a:cubicBezTo>
                      <a:pt x="5" y="22108"/>
                      <a:pt x="2" y="22104"/>
                      <a:pt x="2" y="22100"/>
                    </a:cubicBezTo>
                    <a:close/>
                    <a:moveTo>
                      <a:pt x="2" y="22068"/>
                    </a:moveTo>
                    <a:lnTo>
                      <a:pt x="2" y="22068"/>
                    </a:lnTo>
                    <a:cubicBezTo>
                      <a:pt x="2" y="22064"/>
                      <a:pt x="5" y="22060"/>
                      <a:pt x="10" y="22060"/>
                    </a:cubicBezTo>
                    <a:cubicBezTo>
                      <a:pt x="14" y="22060"/>
                      <a:pt x="18" y="22064"/>
                      <a:pt x="18" y="22068"/>
                    </a:cubicBezTo>
                    <a:cubicBezTo>
                      <a:pt x="18" y="22072"/>
                      <a:pt x="14" y="22076"/>
                      <a:pt x="10" y="22076"/>
                    </a:cubicBezTo>
                    <a:cubicBezTo>
                      <a:pt x="5" y="22076"/>
                      <a:pt x="2" y="22072"/>
                      <a:pt x="2" y="22068"/>
                    </a:cubicBezTo>
                    <a:close/>
                    <a:moveTo>
                      <a:pt x="2" y="22036"/>
                    </a:moveTo>
                    <a:lnTo>
                      <a:pt x="2" y="22036"/>
                    </a:lnTo>
                    <a:cubicBezTo>
                      <a:pt x="2" y="22032"/>
                      <a:pt x="5" y="22028"/>
                      <a:pt x="10" y="22028"/>
                    </a:cubicBezTo>
                    <a:cubicBezTo>
                      <a:pt x="14" y="22028"/>
                      <a:pt x="18" y="22032"/>
                      <a:pt x="18" y="22036"/>
                    </a:cubicBezTo>
                    <a:cubicBezTo>
                      <a:pt x="18" y="22040"/>
                      <a:pt x="14" y="22044"/>
                      <a:pt x="10" y="22044"/>
                    </a:cubicBezTo>
                    <a:cubicBezTo>
                      <a:pt x="5" y="22044"/>
                      <a:pt x="2" y="22040"/>
                      <a:pt x="2" y="22036"/>
                    </a:cubicBezTo>
                    <a:close/>
                    <a:moveTo>
                      <a:pt x="2" y="22004"/>
                    </a:moveTo>
                    <a:lnTo>
                      <a:pt x="2" y="22004"/>
                    </a:lnTo>
                    <a:cubicBezTo>
                      <a:pt x="2" y="21999"/>
                      <a:pt x="5" y="21996"/>
                      <a:pt x="10" y="21996"/>
                    </a:cubicBezTo>
                    <a:cubicBezTo>
                      <a:pt x="14" y="21996"/>
                      <a:pt x="18" y="21999"/>
                      <a:pt x="18" y="22004"/>
                    </a:cubicBezTo>
                    <a:cubicBezTo>
                      <a:pt x="18" y="22008"/>
                      <a:pt x="14" y="22012"/>
                      <a:pt x="10" y="22012"/>
                    </a:cubicBezTo>
                    <a:cubicBezTo>
                      <a:pt x="5" y="22012"/>
                      <a:pt x="2" y="22008"/>
                      <a:pt x="2" y="22004"/>
                    </a:cubicBezTo>
                    <a:close/>
                    <a:moveTo>
                      <a:pt x="2" y="21972"/>
                    </a:moveTo>
                    <a:lnTo>
                      <a:pt x="2" y="21972"/>
                    </a:lnTo>
                    <a:cubicBezTo>
                      <a:pt x="2" y="21967"/>
                      <a:pt x="5" y="21964"/>
                      <a:pt x="10" y="21964"/>
                    </a:cubicBezTo>
                    <a:cubicBezTo>
                      <a:pt x="14" y="21964"/>
                      <a:pt x="18" y="21967"/>
                      <a:pt x="18" y="21972"/>
                    </a:cubicBezTo>
                    <a:cubicBezTo>
                      <a:pt x="18" y="21976"/>
                      <a:pt x="14" y="21980"/>
                      <a:pt x="10" y="21980"/>
                    </a:cubicBezTo>
                    <a:cubicBezTo>
                      <a:pt x="5" y="21980"/>
                      <a:pt x="2" y="21976"/>
                      <a:pt x="2" y="21972"/>
                    </a:cubicBezTo>
                    <a:close/>
                    <a:moveTo>
                      <a:pt x="2" y="21940"/>
                    </a:moveTo>
                    <a:lnTo>
                      <a:pt x="2" y="21940"/>
                    </a:lnTo>
                    <a:cubicBezTo>
                      <a:pt x="2" y="21935"/>
                      <a:pt x="5" y="21932"/>
                      <a:pt x="10" y="21932"/>
                    </a:cubicBezTo>
                    <a:cubicBezTo>
                      <a:pt x="14" y="21932"/>
                      <a:pt x="18" y="21935"/>
                      <a:pt x="18" y="21940"/>
                    </a:cubicBezTo>
                    <a:cubicBezTo>
                      <a:pt x="18" y="21944"/>
                      <a:pt x="14" y="21948"/>
                      <a:pt x="10" y="21948"/>
                    </a:cubicBezTo>
                    <a:cubicBezTo>
                      <a:pt x="5" y="21948"/>
                      <a:pt x="2" y="21944"/>
                      <a:pt x="2" y="21940"/>
                    </a:cubicBezTo>
                    <a:close/>
                    <a:moveTo>
                      <a:pt x="2" y="21908"/>
                    </a:moveTo>
                    <a:lnTo>
                      <a:pt x="2" y="21908"/>
                    </a:lnTo>
                    <a:cubicBezTo>
                      <a:pt x="2" y="21903"/>
                      <a:pt x="5" y="21900"/>
                      <a:pt x="10" y="21900"/>
                    </a:cubicBezTo>
                    <a:cubicBezTo>
                      <a:pt x="14" y="21900"/>
                      <a:pt x="18" y="21903"/>
                      <a:pt x="18" y="21908"/>
                    </a:cubicBezTo>
                    <a:cubicBezTo>
                      <a:pt x="18" y="21912"/>
                      <a:pt x="14" y="21916"/>
                      <a:pt x="10" y="21916"/>
                    </a:cubicBezTo>
                    <a:cubicBezTo>
                      <a:pt x="5" y="21916"/>
                      <a:pt x="2" y="21912"/>
                      <a:pt x="2" y="21908"/>
                    </a:cubicBezTo>
                    <a:close/>
                    <a:moveTo>
                      <a:pt x="2" y="21876"/>
                    </a:moveTo>
                    <a:lnTo>
                      <a:pt x="2" y="21876"/>
                    </a:lnTo>
                    <a:cubicBezTo>
                      <a:pt x="2" y="21871"/>
                      <a:pt x="5" y="21868"/>
                      <a:pt x="10" y="21868"/>
                    </a:cubicBezTo>
                    <a:cubicBezTo>
                      <a:pt x="14" y="21868"/>
                      <a:pt x="18" y="21871"/>
                      <a:pt x="18" y="21876"/>
                    </a:cubicBezTo>
                    <a:cubicBezTo>
                      <a:pt x="18" y="21880"/>
                      <a:pt x="14" y="21884"/>
                      <a:pt x="10" y="21884"/>
                    </a:cubicBezTo>
                    <a:cubicBezTo>
                      <a:pt x="5" y="21884"/>
                      <a:pt x="2" y="21880"/>
                      <a:pt x="2" y="21876"/>
                    </a:cubicBezTo>
                    <a:close/>
                    <a:moveTo>
                      <a:pt x="2" y="21844"/>
                    </a:moveTo>
                    <a:lnTo>
                      <a:pt x="2" y="21844"/>
                    </a:lnTo>
                    <a:cubicBezTo>
                      <a:pt x="2" y="21839"/>
                      <a:pt x="5" y="21836"/>
                      <a:pt x="10" y="21836"/>
                    </a:cubicBezTo>
                    <a:cubicBezTo>
                      <a:pt x="14" y="21836"/>
                      <a:pt x="18" y="21839"/>
                      <a:pt x="18" y="21844"/>
                    </a:cubicBezTo>
                    <a:cubicBezTo>
                      <a:pt x="18" y="21848"/>
                      <a:pt x="14" y="21852"/>
                      <a:pt x="10" y="21852"/>
                    </a:cubicBezTo>
                    <a:cubicBezTo>
                      <a:pt x="5" y="21852"/>
                      <a:pt x="2" y="21848"/>
                      <a:pt x="2" y="21844"/>
                    </a:cubicBezTo>
                    <a:close/>
                    <a:moveTo>
                      <a:pt x="2" y="21812"/>
                    </a:moveTo>
                    <a:lnTo>
                      <a:pt x="2" y="21812"/>
                    </a:lnTo>
                    <a:cubicBezTo>
                      <a:pt x="2" y="21807"/>
                      <a:pt x="5" y="21804"/>
                      <a:pt x="10" y="21804"/>
                    </a:cubicBezTo>
                    <a:cubicBezTo>
                      <a:pt x="14" y="21804"/>
                      <a:pt x="18" y="21807"/>
                      <a:pt x="18" y="21812"/>
                    </a:cubicBezTo>
                    <a:cubicBezTo>
                      <a:pt x="18" y="21816"/>
                      <a:pt x="14" y="21820"/>
                      <a:pt x="10" y="21820"/>
                    </a:cubicBezTo>
                    <a:cubicBezTo>
                      <a:pt x="5" y="21820"/>
                      <a:pt x="2" y="21816"/>
                      <a:pt x="2" y="21812"/>
                    </a:cubicBezTo>
                    <a:close/>
                    <a:moveTo>
                      <a:pt x="2" y="21780"/>
                    </a:moveTo>
                    <a:lnTo>
                      <a:pt x="2" y="21780"/>
                    </a:lnTo>
                    <a:cubicBezTo>
                      <a:pt x="2" y="21775"/>
                      <a:pt x="5" y="21772"/>
                      <a:pt x="10" y="21772"/>
                    </a:cubicBezTo>
                    <a:cubicBezTo>
                      <a:pt x="14" y="21772"/>
                      <a:pt x="18" y="21775"/>
                      <a:pt x="18" y="21780"/>
                    </a:cubicBezTo>
                    <a:cubicBezTo>
                      <a:pt x="18" y="21784"/>
                      <a:pt x="14" y="21788"/>
                      <a:pt x="10" y="21788"/>
                    </a:cubicBezTo>
                    <a:cubicBezTo>
                      <a:pt x="5" y="21788"/>
                      <a:pt x="2" y="21784"/>
                      <a:pt x="2" y="21780"/>
                    </a:cubicBezTo>
                    <a:close/>
                    <a:moveTo>
                      <a:pt x="2" y="21748"/>
                    </a:moveTo>
                    <a:lnTo>
                      <a:pt x="2" y="21748"/>
                    </a:lnTo>
                    <a:cubicBezTo>
                      <a:pt x="2" y="21743"/>
                      <a:pt x="5" y="21740"/>
                      <a:pt x="10" y="21740"/>
                    </a:cubicBezTo>
                    <a:cubicBezTo>
                      <a:pt x="14" y="21740"/>
                      <a:pt x="18" y="21743"/>
                      <a:pt x="18" y="21748"/>
                    </a:cubicBezTo>
                    <a:cubicBezTo>
                      <a:pt x="18" y="21752"/>
                      <a:pt x="14" y="21756"/>
                      <a:pt x="10" y="21756"/>
                    </a:cubicBezTo>
                    <a:cubicBezTo>
                      <a:pt x="5" y="21756"/>
                      <a:pt x="2" y="21752"/>
                      <a:pt x="2" y="21748"/>
                    </a:cubicBezTo>
                    <a:close/>
                    <a:moveTo>
                      <a:pt x="2" y="21716"/>
                    </a:moveTo>
                    <a:lnTo>
                      <a:pt x="2" y="21716"/>
                    </a:lnTo>
                    <a:cubicBezTo>
                      <a:pt x="2" y="21711"/>
                      <a:pt x="5" y="21708"/>
                      <a:pt x="10" y="21708"/>
                    </a:cubicBezTo>
                    <a:cubicBezTo>
                      <a:pt x="14" y="21708"/>
                      <a:pt x="18" y="21711"/>
                      <a:pt x="18" y="21716"/>
                    </a:cubicBezTo>
                    <a:cubicBezTo>
                      <a:pt x="18" y="21720"/>
                      <a:pt x="14" y="21724"/>
                      <a:pt x="10" y="21724"/>
                    </a:cubicBezTo>
                    <a:cubicBezTo>
                      <a:pt x="5" y="21724"/>
                      <a:pt x="2" y="21720"/>
                      <a:pt x="2" y="21716"/>
                    </a:cubicBezTo>
                    <a:close/>
                    <a:moveTo>
                      <a:pt x="2" y="21684"/>
                    </a:moveTo>
                    <a:lnTo>
                      <a:pt x="2" y="21684"/>
                    </a:lnTo>
                    <a:cubicBezTo>
                      <a:pt x="2" y="21679"/>
                      <a:pt x="5" y="21676"/>
                      <a:pt x="10" y="21676"/>
                    </a:cubicBezTo>
                    <a:cubicBezTo>
                      <a:pt x="14" y="21676"/>
                      <a:pt x="18" y="21679"/>
                      <a:pt x="18" y="21684"/>
                    </a:cubicBezTo>
                    <a:cubicBezTo>
                      <a:pt x="18" y="21688"/>
                      <a:pt x="14" y="21692"/>
                      <a:pt x="10" y="21692"/>
                    </a:cubicBezTo>
                    <a:cubicBezTo>
                      <a:pt x="5" y="21692"/>
                      <a:pt x="2" y="21688"/>
                      <a:pt x="2" y="21684"/>
                    </a:cubicBezTo>
                    <a:close/>
                    <a:moveTo>
                      <a:pt x="2" y="21652"/>
                    </a:moveTo>
                    <a:lnTo>
                      <a:pt x="2" y="21652"/>
                    </a:lnTo>
                    <a:cubicBezTo>
                      <a:pt x="2" y="21647"/>
                      <a:pt x="5" y="21644"/>
                      <a:pt x="10" y="21644"/>
                    </a:cubicBezTo>
                    <a:cubicBezTo>
                      <a:pt x="14" y="21644"/>
                      <a:pt x="18" y="21647"/>
                      <a:pt x="18" y="21652"/>
                    </a:cubicBezTo>
                    <a:cubicBezTo>
                      <a:pt x="18" y="21656"/>
                      <a:pt x="14" y="21660"/>
                      <a:pt x="10" y="21660"/>
                    </a:cubicBezTo>
                    <a:cubicBezTo>
                      <a:pt x="5" y="21660"/>
                      <a:pt x="2" y="21656"/>
                      <a:pt x="2" y="21652"/>
                    </a:cubicBezTo>
                    <a:close/>
                    <a:moveTo>
                      <a:pt x="2" y="21620"/>
                    </a:moveTo>
                    <a:lnTo>
                      <a:pt x="2" y="21620"/>
                    </a:lnTo>
                    <a:cubicBezTo>
                      <a:pt x="2" y="21615"/>
                      <a:pt x="5" y="21612"/>
                      <a:pt x="10" y="21612"/>
                    </a:cubicBezTo>
                    <a:cubicBezTo>
                      <a:pt x="14" y="21612"/>
                      <a:pt x="18" y="21615"/>
                      <a:pt x="18" y="21620"/>
                    </a:cubicBezTo>
                    <a:cubicBezTo>
                      <a:pt x="18" y="21624"/>
                      <a:pt x="14" y="21628"/>
                      <a:pt x="10" y="21628"/>
                    </a:cubicBezTo>
                    <a:cubicBezTo>
                      <a:pt x="5" y="21628"/>
                      <a:pt x="2" y="21624"/>
                      <a:pt x="2" y="21620"/>
                    </a:cubicBezTo>
                    <a:close/>
                    <a:moveTo>
                      <a:pt x="2" y="21588"/>
                    </a:moveTo>
                    <a:lnTo>
                      <a:pt x="2" y="21588"/>
                    </a:lnTo>
                    <a:cubicBezTo>
                      <a:pt x="2" y="21583"/>
                      <a:pt x="5" y="21580"/>
                      <a:pt x="10" y="21580"/>
                    </a:cubicBezTo>
                    <a:cubicBezTo>
                      <a:pt x="14" y="21580"/>
                      <a:pt x="18" y="21583"/>
                      <a:pt x="18" y="21588"/>
                    </a:cubicBezTo>
                    <a:cubicBezTo>
                      <a:pt x="18" y="21592"/>
                      <a:pt x="14" y="21596"/>
                      <a:pt x="10" y="21596"/>
                    </a:cubicBezTo>
                    <a:cubicBezTo>
                      <a:pt x="5" y="21596"/>
                      <a:pt x="2" y="21592"/>
                      <a:pt x="2" y="21588"/>
                    </a:cubicBezTo>
                    <a:close/>
                    <a:moveTo>
                      <a:pt x="2" y="21556"/>
                    </a:moveTo>
                    <a:lnTo>
                      <a:pt x="2" y="21556"/>
                    </a:lnTo>
                    <a:cubicBezTo>
                      <a:pt x="2" y="21551"/>
                      <a:pt x="5" y="21548"/>
                      <a:pt x="10" y="21548"/>
                    </a:cubicBezTo>
                    <a:cubicBezTo>
                      <a:pt x="14" y="21548"/>
                      <a:pt x="18" y="21551"/>
                      <a:pt x="18" y="21556"/>
                    </a:cubicBezTo>
                    <a:cubicBezTo>
                      <a:pt x="18" y="21560"/>
                      <a:pt x="14" y="21564"/>
                      <a:pt x="10" y="21564"/>
                    </a:cubicBezTo>
                    <a:cubicBezTo>
                      <a:pt x="5" y="21564"/>
                      <a:pt x="2" y="21560"/>
                      <a:pt x="2" y="21556"/>
                    </a:cubicBezTo>
                    <a:close/>
                    <a:moveTo>
                      <a:pt x="2" y="21524"/>
                    </a:moveTo>
                    <a:lnTo>
                      <a:pt x="2" y="21524"/>
                    </a:lnTo>
                    <a:cubicBezTo>
                      <a:pt x="2" y="21519"/>
                      <a:pt x="5" y="21516"/>
                      <a:pt x="10" y="21516"/>
                    </a:cubicBezTo>
                    <a:cubicBezTo>
                      <a:pt x="14" y="21516"/>
                      <a:pt x="18" y="21519"/>
                      <a:pt x="18" y="21524"/>
                    </a:cubicBezTo>
                    <a:cubicBezTo>
                      <a:pt x="18" y="21528"/>
                      <a:pt x="14" y="21532"/>
                      <a:pt x="10" y="21532"/>
                    </a:cubicBezTo>
                    <a:cubicBezTo>
                      <a:pt x="5" y="21532"/>
                      <a:pt x="2" y="21528"/>
                      <a:pt x="2" y="21524"/>
                    </a:cubicBezTo>
                    <a:close/>
                    <a:moveTo>
                      <a:pt x="2" y="21492"/>
                    </a:moveTo>
                    <a:lnTo>
                      <a:pt x="2" y="21492"/>
                    </a:lnTo>
                    <a:cubicBezTo>
                      <a:pt x="2" y="21487"/>
                      <a:pt x="5" y="21484"/>
                      <a:pt x="10" y="21484"/>
                    </a:cubicBezTo>
                    <a:cubicBezTo>
                      <a:pt x="14" y="21484"/>
                      <a:pt x="18" y="21487"/>
                      <a:pt x="18" y="21492"/>
                    </a:cubicBezTo>
                    <a:cubicBezTo>
                      <a:pt x="18" y="21496"/>
                      <a:pt x="14" y="21500"/>
                      <a:pt x="10" y="21500"/>
                    </a:cubicBezTo>
                    <a:cubicBezTo>
                      <a:pt x="5" y="21500"/>
                      <a:pt x="2" y="21496"/>
                      <a:pt x="2" y="21492"/>
                    </a:cubicBezTo>
                    <a:close/>
                    <a:moveTo>
                      <a:pt x="2" y="21460"/>
                    </a:moveTo>
                    <a:lnTo>
                      <a:pt x="2" y="21460"/>
                    </a:lnTo>
                    <a:cubicBezTo>
                      <a:pt x="2" y="21455"/>
                      <a:pt x="5" y="21452"/>
                      <a:pt x="10" y="21452"/>
                    </a:cubicBezTo>
                    <a:cubicBezTo>
                      <a:pt x="14" y="21452"/>
                      <a:pt x="18" y="21455"/>
                      <a:pt x="18" y="21460"/>
                    </a:cubicBezTo>
                    <a:cubicBezTo>
                      <a:pt x="18" y="21464"/>
                      <a:pt x="14" y="21468"/>
                      <a:pt x="10" y="21468"/>
                    </a:cubicBezTo>
                    <a:cubicBezTo>
                      <a:pt x="5" y="21468"/>
                      <a:pt x="2" y="21464"/>
                      <a:pt x="2" y="21460"/>
                    </a:cubicBezTo>
                    <a:close/>
                    <a:moveTo>
                      <a:pt x="2" y="21428"/>
                    </a:moveTo>
                    <a:lnTo>
                      <a:pt x="2" y="21428"/>
                    </a:lnTo>
                    <a:cubicBezTo>
                      <a:pt x="2" y="21423"/>
                      <a:pt x="5" y="21420"/>
                      <a:pt x="10" y="21420"/>
                    </a:cubicBezTo>
                    <a:cubicBezTo>
                      <a:pt x="14" y="21420"/>
                      <a:pt x="18" y="21423"/>
                      <a:pt x="18" y="21428"/>
                    </a:cubicBezTo>
                    <a:cubicBezTo>
                      <a:pt x="18" y="21432"/>
                      <a:pt x="14" y="21436"/>
                      <a:pt x="10" y="21436"/>
                    </a:cubicBezTo>
                    <a:cubicBezTo>
                      <a:pt x="5" y="21436"/>
                      <a:pt x="2" y="21432"/>
                      <a:pt x="2" y="21428"/>
                    </a:cubicBezTo>
                    <a:close/>
                    <a:moveTo>
                      <a:pt x="2" y="21396"/>
                    </a:moveTo>
                    <a:lnTo>
                      <a:pt x="2" y="21396"/>
                    </a:lnTo>
                    <a:cubicBezTo>
                      <a:pt x="2" y="21391"/>
                      <a:pt x="5" y="21388"/>
                      <a:pt x="10" y="21388"/>
                    </a:cubicBezTo>
                    <a:cubicBezTo>
                      <a:pt x="14" y="21388"/>
                      <a:pt x="18" y="21391"/>
                      <a:pt x="18" y="21396"/>
                    </a:cubicBezTo>
                    <a:cubicBezTo>
                      <a:pt x="18" y="21400"/>
                      <a:pt x="14" y="21404"/>
                      <a:pt x="10" y="21404"/>
                    </a:cubicBezTo>
                    <a:cubicBezTo>
                      <a:pt x="5" y="21404"/>
                      <a:pt x="2" y="21400"/>
                      <a:pt x="2" y="21396"/>
                    </a:cubicBezTo>
                    <a:close/>
                    <a:moveTo>
                      <a:pt x="2" y="21364"/>
                    </a:moveTo>
                    <a:lnTo>
                      <a:pt x="2" y="21364"/>
                    </a:lnTo>
                    <a:cubicBezTo>
                      <a:pt x="2" y="21359"/>
                      <a:pt x="6" y="21356"/>
                      <a:pt x="10" y="21356"/>
                    </a:cubicBezTo>
                    <a:cubicBezTo>
                      <a:pt x="14" y="21356"/>
                      <a:pt x="18" y="21359"/>
                      <a:pt x="18" y="21364"/>
                    </a:cubicBezTo>
                    <a:cubicBezTo>
                      <a:pt x="18" y="21368"/>
                      <a:pt x="14" y="21372"/>
                      <a:pt x="10" y="21372"/>
                    </a:cubicBezTo>
                    <a:cubicBezTo>
                      <a:pt x="6" y="21372"/>
                      <a:pt x="2" y="21368"/>
                      <a:pt x="2" y="21364"/>
                    </a:cubicBezTo>
                    <a:close/>
                    <a:moveTo>
                      <a:pt x="2" y="21332"/>
                    </a:moveTo>
                    <a:lnTo>
                      <a:pt x="2" y="21332"/>
                    </a:lnTo>
                    <a:cubicBezTo>
                      <a:pt x="2" y="21327"/>
                      <a:pt x="6" y="21324"/>
                      <a:pt x="10" y="21324"/>
                    </a:cubicBezTo>
                    <a:cubicBezTo>
                      <a:pt x="14" y="21324"/>
                      <a:pt x="18" y="21327"/>
                      <a:pt x="18" y="21332"/>
                    </a:cubicBezTo>
                    <a:cubicBezTo>
                      <a:pt x="18" y="21336"/>
                      <a:pt x="14" y="21340"/>
                      <a:pt x="10" y="21340"/>
                    </a:cubicBezTo>
                    <a:cubicBezTo>
                      <a:pt x="6" y="21340"/>
                      <a:pt x="2" y="21336"/>
                      <a:pt x="2" y="21332"/>
                    </a:cubicBezTo>
                    <a:close/>
                    <a:moveTo>
                      <a:pt x="2" y="21300"/>
                    </a:moveTo>
                    <a:lnTo>
                      <a:pt x="2" y="21300"/>
                    </a:lnTo>
                    <a:cubicBezTo>
                      <a:pt x="2" y="21295"/>
                      <a:pt x="6" y="21292"/>
                      <a:pt x="10" y="21292"/>
                    </a:cubicBezTo>
                    <a:cubicBezTo>
                      <a:pt x="14" y="21292"/>
                      <a:pt x="18" y="21295"/>
                      <a:pt x="18" y="21300"/>
                    </a:cubicBezTo>
                    <a:cubicBezTo>
                      <a:pt x="18" y="21304"/>
                      <a:pt x="14" y="21308"/>
                      <a:pt x="10" y="21308"/>
                    </a:cubicBezTo>
                    <a:cubicBezTo>
                      <a:pt x="6" y="21308"/>
                      <a:pt x="2" y="21304"/>
                      <a:pt x="2" y="21300"/>
                    </a:cubicBezTo>
                    <a:close/>
                    <a:moveTo>
                      <a:pt x="2" y="21268"/>
                    </a:moveTo>
                    <a:lnTo>
                      <a:pt x="2" y="21268"/>
                    </a:lnTo>
                    <a:cubicBezTo>
                      <a:pt x="2" y="21263"/>
                      <a:pt x="6" y="21260"/>
                      <a:pt x="10" y="21260"/>
                    </a:cubicBezTo>
                    <a:cubicBezTo>
                      <a:pt x="14" y="21260"/>
                      <a:pt x="18" y="21263"/>
                      <a:pt x="18" y="21268"/>
                    </a:cubicBezTo>
                    <a:cubicBezTo>
                      <a:pt x="18" y="21272"/>
                      <a:pt x="14" y="21276"/>
                      <a:pt x="10" y="21276"/>
                    </a:cubicBezTo>
                    <a:cubicBezTo>
                      <a:pt x="6" y="21276"/>
                      <a:pt x="2" y="21272"/>
                      <a:pt x="2" y="21268"/>
                    </a:cubicBezTo>
                    <a:close/>
                    <a:moveTo>
                      <a:pt x="2" y="21236"/>
                    </a:moveTo>
                    <a:lnTo>
                      <a:pt x="2" y="21235"/>
                    </a:lnTo>
                    <a:cubicBezTo>
                      <a:pt x="2" y="21231"/>
                      <a:pt x="6" y="21227"/>
                      <a:pt x="10" y="21227"/>
                    </a:cubicBezTo>
                    <a:cubicBezTo>
                      <a:pt x="14" y="21227"/>
                      <a:pt x="18" y="21231"/>
                      <a:pt x="18" y="21235"/>
                    </a:cubicBezTo>
                    <a:lnTo>
                      <a:pt x="18" y="21236"/>
                    </a:lnTo>
                    <a:cubicBezTo>
                      <a:pt x="18" y="21240"/>
                      <a:pt x="14" y="21244"/>
                      <a:pt x="10" y="21244"/>
                    </a:cubicBezTo>
                    <a:cubicBezTo>
                      <a:pt x="6" y="21244"/>
                      <a:pt x="2" y="21240"/>
                      <a:pt x="2" y="21236"/>
                    </a:cubicBezTo>
                    <a:close/>
                    <a:moveTo>
                      <a:pt x="2" y="21203"/>
                    </a:moveTo>
                    <a:lnTo>
                      <a:pt x="2" y="21203"/>
                    </a:lnTo>
                    <a:cubicBezTo>
                      <a:pt x="2" y="21199"/>
                      <a:pt x="6" y="21195"/>
                      <a:pt x="10" y="21195"/>
                    </a:cubicBezTo>
                    <a:cubicBezTo>
                      <a:pt x="14" y="21195"/>
                      <a:pt x="18" y="21199"/>
                      <a:pt x="18" y="21203"/>
                    </a:cubicBezTo>
                    <a:cubicBezTo>
                      <a:pt x="18" y="21208"/>
                      <a:pt x="14" y="21211"/>
                      <a:pt x="10" y="21211"/>
                    </a:cubicBezTo>
                    <a:cubicBezTo>
                      <a:pt x="6" y="21211"/>
                      <a:pt x="2" y="21208"/>
                      <a:pt x="2" y="21203"/>
                    </a:cubicBezTo>
                    <a:close/>
                    <a:moveTo>
                      <a:pt x="2" y="21171"/>
                    </a:moveTo>
                    <a:lnTo>
                      <a:pt x="2" y="21171"/>
                    </a:lnTo>
                    <a:cubicBezTo>
                      <a:pt x="2" y="21167"/>
                      <a:pt x="6" y="21163"/>
                      <a:pt x="10" y="21163"/>
                    </a:cubicBezTo>
                    <a:cubicBezTo>
                      <a:pt x="14" y="21163"/>
                      <a:pt x="18" y="21167"/>
                      <a:pt x="18" y="21171"/>
                    </a:cubicBezTo>
                    <a:cubicBezTo>
                      <a:pt x="18" y="21176"/>
                      <a:pt x="14" y="21179"/>
                      <a:pt x="10" y="21179"/>
                    </a:cubicBezTo>
                    <a:cubicBezTo>
                      <a:pt x="6" y="21179"/>
                      <a:pt x="2" y="21176"/>
                      <a:pt x="2" y="21171"/>
                    </a:cubicBezTo>
                    <a:close/>
                    <a:moveTo>
                      <a:pt x="2" y="21139"/>
                    </a:moveTo>
                    <a:lnTo>
                      <a:pt x="2" y="21139"/>
                    </a:lnTo>
                    <a:cubicBezTo>
                      <a:pt x="2" y="21135"/>
                      <a:pt x="6" y="21131"/>
                      <a:pt x="10" y="21131"/>
                    </a:cubicBezTo>
                    <a:cubicBezTo>
                      <a:pt x="14" y="21131"/>
                      <a:pt x="18" y="21135"/>
                      <a:pt x="18" y="21139"/>
                    </a:cubicBezTo>
                    <a:cubicBezTo>
                      <a:pt x="18" y="21144"/>
                      <a:pt x="14" y="21147"/>
                      <a:pt x="10" y="21147"/>
                    </a:cubicBezTo>
                    <a:cubicBezTo>
                      <a:pt x="6" y="21147"/>
                      <a:pt x="2" y="21144"/>
                      <a:pt x="2" y="21139"/>
                    </a:cubicBezTo>
                    <a:close/>
                    <a:moveTo>
                      <a:pt x="2" y="21107"/>
                    </a:moveTo>
                    <a:lnTo>
                      <a:pt x="2" y="21107"/>
                    </a:lnTo>
                    <a:cubicBezTo>
                      <a:pt x="2" y="21103"/>
                      <a:pt x="6" y="21099"/>
                      <a:pt x="10" y="21099"/>
                    </a:cubicBezTo>
                    <a:cubicBezTo>
                      <a:pt x="14" y="21099"/>
                      <a:pt x="18" y="21103"/>
                      <a:pt x="18" y="21107"/>
                    </a:cubicBezTo>
                    <a:cubicBezTo>
                      <a:pt x="18" y="21112"/>
                      <a:pt x="14" y="21115"/>
                      <a:pt x="10" y="21115"/>
                    </a:cubicBezTo>
                    <a:cubicBezTo>
                      <a:pt x="6" y="21115"/>
                      <a:pt x="2" y="21112"/>
                      <a:pt x="2" y="21107"/>
                    </a:cubicBezTo>
                    <a:close/>
                    <a:moveTo>
                      <a:pt x="2" y="21075"/>
                    </a:moveTo>
                    <a:lnTo>
                      <a:pt x="2" y="21075"/>
                    </a:lnTo>
                    <a:cubicBezTo>
                      <a:pt x="2" y="21071"/>
                      <a:pt x="6" y="21067"/>
                      <a:pt x="10" y="21067"/>
                    </a:cubicBezTo>
                    <a:cubicBezTo>
                      <a:pt x="14" y="21067"/>
                      <a:pt x="18" y="21071"/>
                      <a:pt x="18" y="21075"/>
                    </a:cubicBezTo>
                    <a:cubicBezTo>
                      <a:pt x="18" y="21080"/>
                      <a:pt x="14" y="21083"/>
                      <a:pt x="10" y="21083"/>
                    </a:cubicBezTo>
                    <a:cubicBezTo>
                      <a:pt x="6" y="21083"/>
                      <a:pt x="2" y="21080"/>
                      <a:pt x="2" y="21075"/>
                    </a:cubicBezTo>
                    <a:close/>
                    <a:moveTo>
                      <a:pt x="2" y="21043"/>
                    </a:moveTo>
                    <a:lnTo>
                      <a:pt x="2" y="21043"/>
                    </a:lnTo>
                    <a:cubicBezTo>
                      <a:pt x="2" y="21039"/>
                      <a:pt x="6" y="21035"/>
                      <a:pt x="10" y="21035"/>
                    </a:cubicBezTo>
                    <a:cubicBezTo>
                      <a:pt x="14" y="21035"/>
                      <a:pt x="18" y="21039"/>
                      <a:pt x="18" y="21043"/>
                    </a:cubicBezTo>
                    <a:cubicBezTo>
                      <a:pt x="18" y="21048"/>
                      <a:pt x="14" y="21051"/>
                      <a:pt x="10" y="21051"/>
                    </a:cubicBezTo>
                    <a:cubicBezTo>
                      <a:pt x="6" y="21051"/>
                      <a:pt x="2" y="21048"/>
                      <a:pt x="2" y="21043"/>
                    </a:cubicBezTo>
                    <a:close/>
                    <a:moveTo>
                      <a:pt x="2" y="21011"/>
                    </a:moveTo>
                    <a:lnTo>
                      <a:pt x="2" y="21011"/>
                    </a:lnTo>
                    <a:cubicBezTo>
                      <a:pt x="2" y="21007"/>
                      <a:pt x="6" y="21003"/>
                      <a:pt x="10" y="21003"/>
                    </a:cubicBezTo>
                    <a:cubicBezTo>
                      <a:pt x="14" y="21003"/>
                      <a:pt x="18" y="21007"/>
                      <a:pt x="18" y="21011"/>
                    </a:cubicBezTo>
                    <a:cubicBezTo>
                      <a:pt x="18" y="21016"/>
                      <a:pt x="14" y="21019"/>
                      <a:pt x="10" y="21019"/>
                    </a:cubicBezTo>
                    <a:cubicBezTo>
                      <a:pt x="6" y="21019"/>
                      <a:pt x="2" y="21016"/>
                      <a:pt x="2" y="21011"/>
                    </a:cubicBezTo>
                    <a:close/>
                    <a:moveTo>
                      <a:pt x="2" y="20979"/>
                    </a:moveTo>
                    <a:lnTo>
                      <a:pt x="2" y="20979"/>
                    </a:lnTo>
                    <a:cubicBezTo>
                      <a:pt x="2" y="20975"/>
                      <a:pt x="6" y="20971"/>
                      <a:pt x="10" y="20971"/>
                    </a:cubicBezTo>
                    <a:cubicBezTo>
                      <a:pt x="14" y="20971"/>
                      <a:pt x="18" y="20975"/>
                      <a:pt x="18" y="20979"/>
                    </a:cubicBezTo>
                    <a:cubicBezTo>
                      <a:pt x="18" y="20984"/>
                      <a:pt x="14" y="20987"/>
                      <a:pt x="10" y="20987"/>
                    </a:cubicBezTo>
                    <a:cubicBezTo>
                      <a:pt x="6" y="20987"/>
                      <a:pt x="2" y="20984"/>
                      <a:pt x="2" y="20979"/>
                    </a:cubicBezTo>
                    <a:close/>
                    <a:moveTo>
                      <a:pt x="2" y="20947"/>
                    </a:moveTo>
                    <a:lnTo>
                      <a:pt x="2" y="20947"/>
                    </a:lnTo>
                    <a:cubicBezTo>
                      <a:pt x="2" y="20943"/>
                      <a:pt x="6" y="20939"/>
                      <a:pt x="10" y="20939"/>
                    </a:cubicBezTo>
                    <a:cubicBezTo>
                      <a:pt x="14" y="20939"/>
                      <a:pt x="18" y="20943"/>
                      <a:pt x="18" y="20947"/>
                    </a:cubicBezTo>
                    <a:cubicBezTo>
                      <a:pt x="18" y="20952"/>
                      <a:pt x="14" y="20955"/>
                      <a:pt x="10" y="20955"/>
                    </a:cubicBezTo>
                    <a:cubicBezTo>
                      <a:pt x="6" y="20955"/>
                      <a:pt x="2" y="20952"/>
                      <a:pt x="2" y="20947"/>
                    </a:cubicBezTo>
                    <a:close/>
                    <a:moveTo>
                      <a:pt x="2" y="20915"/>
                    </a:moveTo>
                    <a:lnTo>
                      <a:pt x="2" y="20915"/>
                    </a:lnTo>
                    <a:cubicBezTo>
                      <a:pt x="2" y="20911"/>
                      <a:pt x="6" y="20907"/>
                      <a:pt x="10" y="20907"/>
                    </a:cubicBezTo>
                    <a:cubicBezTo>
                      <a:pt x="14" y="20907"/>
                      <a:pt x="18" y="20911"/>
                      <a:pt x="18" y="20915"/>
                    </a:cubicBezTo>
                    <a:cubicBezTo>
                      <a:pt x="18" y="20920"/>
                      <a:pt x="14" y="20923"/>
                      <a:pt x="10" y="20923"/>
                    </a:cubicBezTo>
                    <a:cubicBezTo>
                      <a:pt x="6" y="20923"/>
                      <a:pt x="2" y="20920"/>
                      <a:pt x="2" y="20915"/>
                    </a:cubicBezTo>
                    <a:close/>
                    <a:moveTo>
                      <a:pt x="2" y="20883"/>
                    </a:moveTo>
                    <a:lnTo>
                      <a:pt x="2" y="20883"/>
                    </a:lnTo>
                    <a:cubicBezTo>
                      <a:pt x="2" y="20879"/>
                      <a:pt x="6" y="20875"/>
                      <a:pt x="10" y="20875"/>
                    </a:cubicBezTo>
                    <a:cubicBezTo>
                      <a:pt x="14" y="20875"/>
                      <a:pt x="18" y="20879"/>
                      <a:pt x="18" y="20883"/>
                    </a:cubicBezTo>
                    <a:cubicBezTo>
                      <a:pt x="18" y="20888"/>
                      <a:pt x="14" y="20891"/>
                      <a:pt x="10" y="20891"/>
                    </a:cubicBezTo>
                    <a:cubicBezTo>
                      <a:pt x="6" y="20891"/>
                      <a:pt x="2" y="20888"/>
                      <a:pt x="2" y="20883"/>
                    </a:cubicBezTo>
                    <a:close/>
                    <a:moveTo>
                      <a:pt x="2" y="20851"/>
                    </a:moveTo>
                    <a:lnTo>
                      <a:pt x="2" y="20851"/>
                    </a:lnTo>
                    <a:cubicBezTo>
                      <a:pt x="2" y="20847"/>
                      <a:pt x="6" y="20843"/>
                      <a:pt x="10" y="20843"/>
                    </a:cubicBezTo>
                    <a:cubicBezTo>
                      <a:pt x="14" y="20843"/>
                      <a:pt x="18" y="20847"/>
                      <a:pt x="18" y="20851"/>
                    </a:cubicBezTo>
                    <a:cubicBezTo>
                      <a:pt x="18" y="20856"/>
                      <a:pt x="14" y="20859"/>
                      <a:pt x="10" y="20859"/>
                    </a:cubicBezTo>
                    <a:cubicBezTo>
                      <a:pt x="6" y="20859"/>
                      <a:pt x="2" y="20856"/>
                      <a:pt x="2" y="20851"/>
                    </a:cubicBezTo>
                    <a:close/>
                    <a:moveTo>
                      <a:pt x="2" y="20819"/>
                    </a:moveTo>
                    <a:lnTo>
                      <a:pt x="2" y="20819"/>
                    </a:lnTo>
                    <a:cubicBezTo>
                      <a:pt x="2" y="20815"/>
                      <a:pt x="6" y="20811"/>
                      <a:pt x="10" y="20811"/>
                    </a:cubicBezTo>
                    <a:cubicBezTo>
                      <a:pt x="14" y="20811"/>
                      <a:pt x="18" y="20815"/>
                      <a:pt x="18" y="20819"/>
                    </a:cubicBezTo>
                    <a:cubicBezTo>
                      <a:pt x="18" y="20824"/>
                      <a:pt x="14" y="20827"/>
                      <a:pt x="10" y="20827"/>
                    </a:cubicBezTo>
                    <a:cubicBezTo>
                      <a:pt x="6" y="20827"/>
                      <a:pt x="2" y="20824"/>
                      <a:pt x="2" y="20819"/>
                    </a:cubicBezTo>
                    <a:close/>
                    <a:moveTo>
                      <a:pt x="2" y="20787"/>
                    </a:moveTo>
                    <a:lnTo>
                      <a:pt x="2" y="20787"/>
                    </a:lnTo>
                    <a:cubicBezTo>
                      <a:pt x="2" y="20783"/>
                      <a:pt x="6" y="20779"/>
                      <a:pt x="10" y="20779"/>
                    </a:cubicBezTo>
                    <a:cubicBezTo>
                      <a:pt x="14" y="20779"/>
                      <a:pt x="18" y="20783"/>
                      <a:pt x="18" y="20787"/>
                    </a:cubicBezTo>
                    <a:cubicBezTo>
                      <a:pt x="18" y="20792"/>
                      <a:pt x="14" y="20795"/>
                      <a:pt x="10" y="20795"/>
                    </a:cubicBezTo>
                    <a:cubicBezTo>
                      <a:pt x="6" y="20795"/>
                      <a:pt x="2" y="20792"/>
                      <a:pt x="2" y="20787"/>
                    </a:cubicBezTo>
                    <a:close/>
                    <a:moveTo>
                      <a:pt x="2" y="20755"/>
                    </a:moveTo>
                    <a:lnTo>
                      <a:pt x="2" y="20755"/>
                    </a:lnTo>
                    <a:cubicBezTo>
                      <a:pt x="2" y="20751"/>
                      <a:pt x="6" y="20747"/>
                      <a:pt x="10" y="20747"/>
                    </a:cubicBezTo>
                    <a:cubicBezTo>
                      <a:pt x="14" y="20747"/>
                      <a:pt x="18" y="20751"/>
                      <a:pt x="18" y="20755"/>
                    </a:cubicBezTo>
                    <a:cubicBezTo>
                      <a:pt x="18" y="20760"/>
                      <a:pt x="14" y="20763"/>
                      <a:pt x="10" y="20763"/>
                    </a:cubicBezTo>
                    <a:cubicBezTo>
                      <a:pt x="6" y="20763"/>
                      <a:pt x="2" y="20760"/>
                      <a:pt x="2" y="20755"/>
                    </a:cubicBezTo>
                    <a:close/>
                    <a:moveTo>
                      <a:pt x="2" y="20723"/>
                    </a:moveTo>
                    <a:lnTo>
                      <a:pt x="2" y="20723"/>
                    </a:lnTo>
                    <a:cubicBezTo>
                      <a:pt x="2" y="20719"/>
                      <a:pt x="6" y="20715"/>
                      <a:pt x="10" y="20715"/>
                    </a:cubicBezTo>
                    <a:cubicBezTo>
                      <a:pt x="14" y="20715"/>
                      <a:pt x="18" y="20719"/>
                      <a:pt x="18" y="20723"/>
                    </a:cubicBezTo>
                    <a:cubicBezTo>
                      <a:pt x="18" y="20728"/>
                      <a:pt x="14" y="20731"/>
                      <a:pt x="10" y="20731"/>
                    </a:cubicBezTo>
                    <a:cubicBezTo>
                      <a:pt x="6" y="20731"/>
                      <a:pt x="2" y="20728"/>
                      <a:pt x="2" y="20723"/>
                    </a:cubicBezTo>
                    <a:close/>
                    <a:moveTo>
                      <a:pt x="2" y="20691"/>
                    </a:moveTo>
                    <a:lnTo>
                      <a:pt x="2" y="20691"/>
                    </a:lnTo>
                    <a:cubicBezTo>
                      <a:pt x="2" y="20687"/>
                      <a:pt x="6" y="20683"/>
                      <a:pt x="10" y="20683"/>
                    </a:cubicBezTo>
                    <a:cubicBezTo>
                      <a:pt x="15" y="20683"/>
                      <a:pt x="18" y="20687"/>
                      <a:pt x="18" y="20691"/>
                    </a:cubicBezTo>
                    <a:cubicBezTo>
                      <a:pt x="18" y="20696"/>
                      <a:pt x="15" y="20699"/>
                      <a:pt x="10" y="20699"/>
                    </a:cubicBezTo>
                    <a:cubicBezTo>
                      <a:pt x="6" y="20699"/>
                      <a:pt x="2" y="20696"/>
                      <a:pt x="2" y="20691"/>
                    </a:cubicBezTo>
                    <a:close/>
                    <a:moveTo>
                      <a:pt x="2" y="20659"/>
                    </a:moveTo>
                    <a:lnTo>
                      <a:pt x="2" y="20659"/>
                    </a:lnTo>
                    <a:cubicBezTo>
                      <a:pt x="2" y="20655"/>
                      <a:pt x="6" y="20651"/>
                      <a:pt x="10" y="20651"/>
                    </a:cubicBezTo>
                    <a:cubicBezTo>
                      <a:pt x="15" y="20651"/>
                      <a:pt x="18" y="20655"/>
                      <a:pt x="18" y="20659"/>
                    </a:cubicBezTo>
                    <a:cubicBezTo>
                      <a:pt x="18" y="20664"/>
                      <a:pt x="15" y="20667"/>
                      <a:pt x="10" y="20667"/>
                    </a:cubicBezTo>
                    <a:cubicBezTo>
                      <a:pt x="6" y="20667"/>
                      <a:pt x="2" y="20664"/>
                      <a:pt x="2" y="20659"/>
                    </a:cubicBezTo>
                    <a:close/>
                    <a:moveTo>
                      <a:pt x="2" y="20627"/>
                    </a:moveTo>
                    <a:lnTo>
                      <a:pt x="2" y="20627"/>
                    </a:lnTo>
                    <a:cubicBezTo>
                      <a:pt x="2" y="20623"/>
                      <a:pt x="6" y="20619"/>
                      <a:pt x="10" y="20619"/>
                    </a:cubicBezTo>
                    <a:cubicBezTo>
                      <a:pt x="15" y="20619"/>
                      <a:pt x="18" y="20623"/>
                      <a:pt x="18" y="20627"/>
                    </a:cubicBezTo>
                    <a:cubicBezTo>
                      <a:pt x="18" y="20632"/>
                      <a:pt x="15" y="20635"/>
                      <a:pt x="10" y="20635"/>
                    </a:cubicBezTo>
                    <a:cubicBezTo>
                      <a:pt x="6" y="20635"/>
                      <a:pt x="2" y="20632"/>
                      <a:pt x="2" y="20627"/>
                    </a:cubicBezTo>
                    <a:close/>
                    <a:moveTo>
                      <a:pt x="2" y="20595"/>
                    </a:moveTo>
                    <a:lnTo>
                      <a:pt x="2" y="20595"/>
                    </a:lnTo>
                    <a:cubicBezTo>
                      <a:pt x="2" y="20591"/>
                      <a:pt x="6" y="20587"/>
                      <a:pt x="10" y="20587"/>
                    </a:cubicBezTo>
                    <a:cubicBezTo>
                      <a:pt x="15" y="20587"/>
                      <a:pt x="18" y="20591"/>
                      <a:pt x="18" y="20595"/>
                    </a:cubicBezTo>
                    <a:cubicBezTo>
                      <a:pt x="18" y="20600"/>
                      <a:pt x="15" y="20603"/>
                      <a:pt x="10" y="20603"/>
                    </a:cubicBezTo>
                    <a:cubicBezTo>
                      <a:pt x="6" y="20603"/>
                      <a:pt x="2" y="20600"/>
                      <a:pt x="2" y="20595"/>
                    </a:cubicBezTo>
                    <a:close/>
                    <a:moveTo>
                      <a:pt x="2" y="20563"/>
                    </a:moveTo>
                    <a:lnTo>
                      <a:pt x="2" y="20563"/>
                    </a:lnTo>
                    <a:cubicBezTo>
                      <a:pt x="2" y="20559"/>
                      <a:pt x="6" y="20555"/>
                      <a:pt x="10" y="20555"/>
                    </a:cubicBezTo>
                    <a:cubicBezTo>
                      <a:pt x="15" y="20555"/>
                      <a:pt x="18" y="20559"/>
                      <a:pt x="18" y="20563"/>
                    </a:cubicBezTo>
                    <a:cubicBezTo>
                      <a:pt x="18" y="20568"/>
                      <a:pt x="15" y="20571"/>
                      <a:pt x="10" y="20571"/>
                    </a:cubicBezTo>
                    <a:cubicBezTo>
                      <a:pt x="6" y="20571"/>
                      <a:pt x="2" y="20568"/>
                      <a:pt x="2" y="20563"/>
                    </a:cubicBezTo>
                    <a:close/>
                    <a:moveTo>
                      <a:pt x="2" y="20531"/>
                    </a:moveTo>
                    <a:lnTo>
                      <a:pt x="2" y="20531"/>
                    </a:lnTo>
                    <a:cubicBezTo>
                      <a:pt x="2" y="20527"/>
                      <a:pt x="6" y="20523"/>
                      <a:pt x="10" y="20523"/>
                    </a:cubicBezTo>
                    <a:cubicBezTo>
                      <a:pt x="15" y="20523"/>
                      <a:pt x="18" y="20527"/>
                      <a:pt x="18" y="20531"/>
                    </a:cubicBezTo>
                    <a:cubicBezTo>
                      <a:pt x="18" y="20536"/>
                      <a:pt x="15" y="20539"/>
                      <a:pt x="10" y="20539"/>
                    </a:cubicBezTo>
                    <a:cubicBezTo>
                      <a:pt x="6" y="20539"/>
                      <a:pt x="2" y="20536"/>
                      <a:pt x="2" y="20531"/>
                    </a:cubicBezTo>
                    <a:close/>
                    <a:moveTo>
                      <a:pt x="2" y="20499"/>
                    </a:moveTo>
                    <a:lnTo>
                      <a:pt x="2" y="20499"/>
                    </a:lnTo>
                    <a:cubicBezTo>
                      <a:pt x="2" y="20495"/>
                      <a:pt x="6" y="20491"/>
                      <a:pt x="10" y="20491"/>
                    </a:cubicBezTo>
                    <a:cubicBezTo>
                      <a:pt x="15" y="20491"/>
                      <a:pt x="18" y="20495"/>
                      <a:pt x="18" y="20499"/>
                    </a:cubicBezTo>
                    <a:cubicBezTo>
                      <a:pt x="18" y="20504"/>
                      <a:pt x="15" y="20507"/>
                      <a:pt x="10" y="20507"/>
                    </a:cubicBezTo>
                    <a:cubicBezTo>
                      <a:pt x="6" y="20507"/>
                      <a:pt x="2" y="20504"/>
                      <a:pt x="2" y="20499"/>
                    </a:cubicBezTo>
                    <a:close/>
                    <a:moveTo>
                      <a:pt x="2" y="20467"/>
                    </a:moveTo>
                    <a:lnTo>
                      <a:pt x="2" y="20467"/>
                    </a:lnTo>
                    <a:cubicBezTo>
                      <a:pt x="2" y="20463"/>
                      <a:pt x="6" y="20459"/>
                      <a:pt x="10" y="20459"/>
                    </a:cubicBezTo>
                    <a:cubicBezTo>
                      <a:pt x="15" y="20459"/>
                      <a:pt x="18" y="20463"/>
                      <a:pt x="18" y="20467"/>
                    </a:cubicBezTo>
                    <a:cubicBezTo>
                      <a:pt x="18" y="20472"/>
                      <a:pt x="15" y="20475"/>
                      <a:pt x="10" y="20475"/>
                    </a:cubicBezTo>
                    <a:cubicBezTo>
                      <a:pt x="6" y="20475"/>
                      <a:pt x="2" y="20472"/>
                      <a:pt x="2" y="20467"/>
                    </a:cubicBezTo>
                    <a:close/>
                    <a:moveTo>
                      <a:pt x="2" y="20435"/>
                    </a:moveTo>
                    <a:lnTo>
                      <a:pt x="2" y="20435"/>
                    </a:lnTo>
                    <a:cubicBezTo>
                      <a:pt x="2" y="20431"/>
                      <a:pt x="6" y="20427"/>
                      <a:pt x="10" y="20427"/>
                    </a:cubicBezTo>
                    <a:cubicBezTo>
                      <a:pt x="15" y="20427"/>
                      <a:pt x="18" y="20431"/>
                      <a:pt x="18" y="20435"/>
                    </a:cubicBezTo>
                    <a:cubicBezTo>
                      <a:pt x="18" y="20439"/>
                      <a:pt x="15" y="20443"/>
                      <a:pt x="10" y="20443"/>
                    </a:cubicBezTo>
                    <a:cubicBezTo>
                      <a:pt x="6" y="20443"/>
                      <a:pt x="2" y="20439"/>
                      <a:pt x="2" y="20435"/>
                    </a:cubicBezTo>
                    <a:close/>
                    <a:moveTo>
                      <a:pt x="2" y="20403"/>
                    </a:moveTo>
                    <a:lnTo>
                      <a:pt x="2" y="20403"/>
                    </a:lnTo>
                    <a:cubicBezTo>
                      <a:pt x="2" y="20399"/>
                      <a:pt x="6" y="20395"/>
                      <a:pt x="10" y="20395"/>
                    </a:cubicBezTo>
                    <a:cubicBezTo>
                      <a:pt x="15" y="20395"/>
                      <a:pt x="18" y="20399"/>
                      <a:pt x="18" y="20403"/>
                    </a:cubicBezTo>
                    <a:cubicBezTo>
                      <a:pt x="18" y="20407"/>
                      <a:pt x="15" y="20411"/>
                      <a:pt x="10" y="20411"/>
                    </a:cubicBezTo>
                    <a:cubicBezTo>
                      <a:pt x="6" y="20411"/>
                      <a:pt x="2" y="20407"/>
                      <a:pt x="2" y="20403"/>
                    </a:cubicBezTo>
                    <a:close/>
                    <a:moveTo>
                      <a:pt x="2" y="20371"/>
                    </a:moveTo>
                    <a:lnTo>
                      <a:pt x="2" y="20371"/>
                    </a:lnTo>
                    <a:cubicBezTo>
                      <a:pt x="2" y="20367"/>
                      <a:pt x="6" y="20363"/>
                      <a:pt x="10" y="20363"/>
                    </a:cubicBezTo>
                    <a:cubicBezTo>
                      <a:pt x="15" y="20363"/>
                      <a:pt x="18" y="20367"/>
                      <a:pt x="18" y="20371"/>
                    </a:cubicBezTo>
                    <a:cubicBezTo>
                      <a:pt x="18" y="20375"/>
                      <a:pt x="15" y="20379"/>
                      <a:pt x="10" y="20379"/>
                    </a:cubicBezTo>
                    <a:cubicBezTo>
                      <a:pt x="6" y="20379"/>
                      <a:pt x="2" y="20375"/>
                      <a:pt x="2" y="20371"/>
                    </a:cubicBezTo>
                    <a:close/>
                    <a:moveTo>
                      <a:pt x="2" y="20339"/>
                    </a:moveTo>
                    <a:lnTo>
                      <a:pt x="2" y="20339"/>
                    </a:lnTo>
                    <a:cubicBezTo>
                      <a:pt x="2" y="20335"/>
                      <a:pt x="6" y="20331"/>
                      <a:pt x="10" y="20331"/>
                    </a:cubicBezTo>
                    <a:cubicBezTo>
                      <a:pt x="15" y="20331"/>
                      <a:pt x="18" y="20335"/>
                      <a:pt x="18" y="20339"/>
                    </a:cubicBezTo>
                    <a:cubicBezTo>
                      <a:pt x="18" y="20343"/>
                      <a:pt x="15" y="20347"/>
                      <a:pt x="10" y="20347"/>
                    </a:cubicBezTo>
                    <a:cubicBezTo>
                      <a:pt x="6" y="20347"/>
                      <a:pt x="2" y="20343"/>
                      <a:pt x="2" y="20339"/>
                    </a:cubicBezTo>
                    <a:close/>
                    <a:moveTo>
                      <a:pt x="2" y="20307"/>
                    </a:moveTo>
                    <a:lnTo>
                      <a:pt x="2" y="20307"/>
                    </a:lnTo>
                    <a:cubicBezTo>
                      <a:pt x="2" y="20303"/>
                      <a:pt x="6" y="20299"/>
                      <a:pt x="10" y="20299"/>
                    </a:cubicBezTo>
                    <a:cubicBezTo>
                      <a:pt x="15" y="20299"/>
                      <a:pt x="18" y="20303"/>
                      <a:pt x="18" y="20307"/>
                    </a:cubicBezTo>
                    <a:cubicBezTo>
                      <a:pt x="18" y="20311"/>
                      <a:pt x="15" y="20315"/>
                      <a:pt x="10" y="20315"/>
                    </a:cubicBezTo>
                    <a:cubicBezTo>
                      <a:pt x="6" y="20315"/>
                      <a:pt x="2" y="20311"/>
                      <a:pt x="2" y="20307"/>
                    </a:cubicBezTo>
                    <a:close/>
                    <a:moveTo>
                      <a:pt x="2" y="20275"/>
                    </a:moveTo>
                    <a:lnTo>
                      <a:pt x="2" y="20275"/>
                    </a:lnTo>
                    <a:cubicBezTo>
                      <a:pt x="2" y="20271"/>
                      <a:pt x="6" y="20267"/>
                      <a:pt x="10" y="20267"/>
                    </a:cubicBezTo>
                    <a:cubicBezTo>
                      <a:pt x="15" y="20267"/>
                      <a:pt x="18" y="20271"/>
                      <a:pt x="18" y="20275"/>
                    </a:cubicBezTo>
                    <a:cubicBezTo>
                      <a:pt x="18" y="20279"/>
                      <a:pt x="15" y="20283"/>
                      <a:pt x="10" y="20283"/>
                    </a:cubicBezTo>
                    <a:cubicBezTo>
                      <a:pt x="6" y="20283"/>
                      <a:pt x="2" y="20279"/>
                      <a:pt x="2" y="20275"/>
                    </a:cubicBezTo>
                    <a:close/>
                    <a:moveTo>
                      <a:pt x="2" y="20243"/>
                    </a:moveTo>
                    <a:lnTo>
                      <a:pt x="2" y="20243"/>
                    </a:lnTo>
                    <a:cubicBezTo>
                      <a:pt x="2" y="20239"/>
                      <a:pt x="6" y="20235"/>
                      <a:pt x="10" y="20235"/>
                    </a:cubicBezTo>
                    <a:cubicBezTo>
                      <a:pt x="15" y="20235"/>
                      <a:pt x="18" y="20239"/>
                      <a:pt x="18" y="20243"/>
                    </a:cubicBezTo>
                    <a:cubicBezTo>
                      <a:pt x="18" y="20247"/>
                      <a:pt x="15" y="20251"/>
                      <a:pt x="10" y="20251"/>
                    </a:cubicBezTo>
                    <a:cubicBezTo>
                      <a:pt x="6" y="20251"/>
                      <a:pt x="2" y="20247"/>
                      <a:pt x="2" y="20243"/>
                    </a:cubicBezTo>
                    <a:close/>
                    <a:moveTo>
                      <a:pt x="2" y="20211"/>
                    </a:moveTo>
                    <a:lnTo>
                      <a:pt x="2" y="20211"/>
                    </a:lnTo>
                    <a:cubicBezTo>
                      <a:pt x="2" y="20207"/>
                      <a:pt x="6" y="20203"/>
                      <a:pt x="10" y="20203"/>
                    </a:cubicBezTo>
                    <a:cubicBezTo>
                      <a:pt x="15" y="20203"/>
                      <a:pt x="18" y="20207"/>
                      <a:pt x="18" y="20211"/>
                    </a:cubicBezTo>
                    <a:cubicBezTo>
                      <a:pt x="18" y="20215"/>
                      <a:pt x="15" y="20219"/>
                      <a:pt x="10" y="20219"/>
                    </a:cubicBezTo>
                    <a:cubicBezTo>
                      <a:pt x="6" y="20219"/>
                      <a:pt x="2" y="20215"/>
                      <a:pt x="2" y="20211"/>
                    </a:cubicBezTo>
                    <a:close/>
                    <a:moveTo>
                      <a:pt x="2" y="20179"/>
                    </a:moveTo>
                    <a:lnTo>
                      <a:pt x="2" y="20179"/>
                    </a:lnTo>
                    <a:cubicBezTo>
                      <a:pt x="2" y="20174"/>
                      <a:pt x="6" y="20171"/>
                      <a:pt x="10" y="20171"/>
                    </a:cubicBezTo>
                    <a:cubicBezTo>
                      <a:pt x="15" y="20171"/>
                      <a:pt x="18" y="20174"/>
                      <a:pt x="18" y="20179"/>
                    </a:cubicBezTo>
                    <a:cubicBezTo>
                      <a:pt x="18" y="20183"/>
                      <a:pt x="15" y="20187"/>
                      <a:pt x="10" y="20187"/>
                    </a:cubicBezTo>
                    <a:cubicBezTo>
                      <a:pt x="6" y="20187"/>
                      <a:pt x="2" y="20183"/>
                      <a:pt x="2" y="20179"/>
                    </a:cubicBezTo>
                    <a:close/>
                    <a:moveTo>
                      <a:pt x="2" y="20147"/>
                    </a:moveTo>
                    <a:lnTo>
                      <a:pt x="2" y="20147"/>
                    </a:lnTo>
                    <a:cubicBezTo>
                      <a:pt x="2" y="20142"/>
                      <a:pt x="6" y="20139"/>
                      <a:pt x="10" y="20139"/>
                    </a:cubicBezTo>
                    <a:cubicBezTo>
                      <a:pt x="15" y="20139"/>
                      <a:pt x="18" y="20142"/>
                      <a:pt x="18" y="20147"/>
                    </a:cubicBezTo>
                    <a:cubicBezTo>
                      <a:pt x="18" y="20151"/>
                      <a:pt x="15" y="20155"/>
                      <a:pt x="10" y="20155"/>
                    </a:cubicBezTo>
                    <a:cubicBezTo>
                      <a:pt x="6" y="20155"/>
                      <a:pt x="2" y="20151"/>
                      <a:pt x="2" y="20147"/>
                    </a:cubicBezTo>
                    <a:close/>
                    <a:moveTo>
                      <a:pt x="2" y="20115"/>
                    </a:moveTo>
                    <a:lnTo>
                      <a:pt x="2" y="20115"/>
                    </a:lnTo>
                    <a:cubicBezTo>
                      <a:pt x="2" y="20110"/>
                      <a:pt x="6" y="20107"/>
                      <a:pt x="10" y="20107"/>
                    </a:cubicBezTo>
                    <a:cubicBezTo>
                      <a:pt x="15" y="20107"/>
                      <a:pt x="18" y="20110"/>
                      <a:pt x="18" y="20115"/>
                    </a:cubicBezTo>
                    <a:cubicBezTo>
                      <a:pt x="18" y="20119"/>
                      <a:pt x="15" y="20123"/>
                      <a:pt x="10" y="20123"/>
                    </a:cubicBezTo>
                    <a:cubicBezTo>
                      <a:pt x="6" y="20123"/>
                      <a:pt x="2" y="20119"/>
                      <a:pt x="2" y="20115"/>
                    </a:cubicBezTo>
                    <a:close/>
                    <a:moveTo>
                      <a:pt x="2" y="20083"/>
                    </a:moveTo>
                    <a:lnTo>
                      <a:pt x="2" y="20083"/>
                    </a:lnTo>
                    <a:cubicBezTo>
                      <a:pt x="2" y="20078"/>
                      <a:pt x="6" y="20075"/>
                      <a:pt x="10" y="20075"/>
                    </a:cubicBezTo>
                    <a:cubicBezTo>
                      <a:pt x="15" y="20075"/>
                      <a:pt x="18" y="20078"/>
                      <a:pt x="18" y="20083"/>
                    </a:cubicBezTo>
                    <a:cubicBezTo>
                      <a:pt x="18" y="20087"/>
                      <a:pt x="15" y="20091"/>
                      <a:pt x="10" y="20091"/>
                    </a:cubicBezTo>
                    <a:cubicBezTo>
                      <a:pt x="6" y="20091"/>
                      <a:pt x="2" y="20087"/>
                      <a:pt x="2" y="20083"/>
                    </a:cubicBezTo>
                    <a:close/>
                    <a:moveTo>
                      <a:pt x="2" y="20051"/>
                    </a:moveTo>
                    <a:lnTo>
                      <a:pt x="2" y="20051"/>
                    </a:lnTo>
                    <a:cubicBezTo>
                      <a:pt x="2" y="20046"/>
                      <a:pt x="6" y="20043"/>
                      <a:pt x="10" y="20043"/>
                    </a:cubicBezTo>
                    <a:cubicBezTo>
                      <a:pt x="15" y="20043"/>
                      <a:pt x="18" y="20046"/>
                      <a:pt x="18" y="20051"/>
                    </a:cubicBezTo>
                    <a:cubicBezTo>
                      <a:pt x="18" y="20055"/>
                      <a:pt x="15" y="20059"/>
                      <a:pt x="10" y="20059"/>
                    </a:cubicBezTo>
                    <a:cubicBezTo>
                      <a:pt x="6" y="20059"/>
                      <a:pt x="2" y="20055"/>
                      <a:pt x="2" y="20051"/>
                    </a:cubicBezTo>
                    <a:close/>
                    <a:moveTo>
                      <a:pt x="2" y="20019"/>
                    </a:moveTo>
                    <a:lnTo>
                      <a:pt x="2" y="20019"/>
                    </a:lnTo>
                    <a:cubicBezTo>
                      <a:pt x="2" y="20014"/>
                      <a:pt x="6" y="20011"/>
                      <a:pt x="10" y="20011"/>
                    </a:cubicBezTo>
                    <a:cubicBezTo>
                      <a:pt x="15" y="20011"/>
                      <a:pt x="18" y="20014"/>
                      <a:pt x="18" y="20019"/>
                    </a:cubicBezTo>
                    <a:cubicBezTo>
                      <a:pt x="18" y="20023"/>
                      <a:pt x="15" y="20027"/>
                      <a:pt x="10" y="20027"/>
                    </a:cubicBezTo>
                    <a:cubicBezTo>
                      <a:pt x="6" y="20027"/>
                      <a:pt x="2" y="20023"/>
                      <a:pt x="2" y="20019"/>
                    </a:cubicBezTo>
                    <a:close/>
                    <a:moveTo>
                      <a:pt x="2" y="19987"/>
                    </a:moveTo>
                    <a:lnTo>
                      <a:pt x="2" y="19987"/>
                    </a:lnTo>
                    <a:cubicBezTo>
                      <a:pt x="2" y="19982"/>
                      <a:pt x="6" y="19979"/>
                      <a:pt x="10" y="19979"/>
                    </a:cubicBezTo>
                    <a:cubicBezTo>
                      <a:pt x="15" y="19979"/>
                      <a:pt x="18" y="19982"/>
                      <a:pt x="18" y="19987"/>
                    </a:cubicBezTo>
                    <a:cubicBezTo>
                      <a:pt x="18" y="19991"/>
                      <a:pt x="15" y="19995"/>
                      <a:pt x="10" y="19995"/>
                    </a:cubicBezTo>
                    <a:cubicBezTo>
                      <a:pt x="6" y="19995"/>
                      <a:pt x="2" y="19991"/>
                      <a:pt x="2" y="19987"/>
                    </a:cubicBezTo>
                    <a:close/>
                    <a:moveTo>
                      <a:pt x="2" y="19955"/>
                    </a:moveTo>
                    <a:lnTo>
                      <a:pt x="2" y="19955"/>
                    </a:lnTo>
                    <a:cubicBezTo>
                      <a:pt x="2" y="19950"/>
                      <a:pt x="6" y="19947"/>
                      <a:pt x="10" y="19947"/>
                    </a:cubicBezTo>
                    <a:cubicBezTo>
                      <a:pt x="15" y="19947"/>
                      <a:pt x="18" y="19950"/>
                      <a:pt x="18" y="19955"/>
                    </a:cubicBezTo>
                    <a:cubicBezTo>
                      <a:pt x="18" y="19959"/>
                      <a:pt x="15" y="19963"/>
                      <a:pt x="10" y="19963"/>
                    </a:cubicBezTo>
                    <a:cubicBezTo>
                      <a:pt x="6" y="19963"/>
                      <a:pt x="2" y="19959"/>
                      <a:pt x="2" y="19955"/>
                    </a:cubicBezTo>
                    <a:close/>
                    <a:moveTo>
                      <a:pt x="2" y="19923"/>
                    </a:moveTo>
                    <a:lnTo>
                      <a:pt x="2" y="19923"/>
                    </a:lnTo>
                    <a:cubicBezTo>
                      <a:pt x="2" y="19918"/>
                      <a:pt x="6" y="19915"/>
                      <a:pt x="10" y="19915"/>
                    </a:cubicBezTo>
                    <a:cubicBezTo>
                      <a:pt x="15" y="19915"/>
                      <a:pt x="18" y="19918"/>
                      <a:pt x="18" y="19923"/>
                    </a:cubicBezTo>
                    <a:cubicBezTo>
                      <a:pt x="18" y="19927"/>
                      <a:pt x="15" y="19931"/>
                      <a:pt x="10" y="19931"/>
                    </a:cubicBezTo>
                    <a:cubicBezTo>
                      <a:pt x="6" y="19931"/>
                      <a:pt x="2" y="19927"/>
                      <a:pt x="2" y="19923"/>
                    </a:cubicBezTo>
                    <a:close/>
                    <a:moveTo>
                      <a:pt x="2" y="19891"/>
                    </a:moveTo>
                    <a:lnTo>
                      <a:pt x="2" y="19891"/>
                    </a:lnTo>
                    <a:cubicBezTo>
                      <a:pt x="2" y="19886"/>
                      <a:pt x="6" y="19883"/>
                      <a:pt x="10" y="19883"/>
                    </a:cubicBezTo>
                    <a:cubicBezTo>
                      <a:pt x="15" y="19883"/>
                      <a:pt x="18" y="19886"/>
                      <a:pt x="18" y="19891"/>
                    </a:cubicBezTo>
                    <a:cubicBezTo>
                      <a:pt x="18" y="19895"/>
                      <a:pt x="15" y="19899"/>
                      <a:pt x="10" y="19899"/>
                    </a:cubicBezTo>
                    <a:cubicBezTo>
                      <a:pt x="6" y="19899"/>
                      <a:pt x="2" y="19895"/>
                      <a:pt x="2" y="19891"/>
                    </a:cubicBezTo>
                    <a:close/>
                    <a:moveTo>
                      <a:pt x="2" y="19859"/>
                    </a:moveTo>
                    <a:lnTo>
                      <a:pt x="2" y="19859"/>
                    </a:lnTo>
                    <a:cubicBezTo>
                      <a:pt x="2" y="19854"/>
                      <a:pt x="6" y="19851"/>
                      <a:pt x="10" y="19851"/>
                    </a:cubicBezTo>
                    <a:cubicBezTo>
                      <a:pt x="15" y="19851"/>
                      <a:pt x="18" y="19854"/>
                      <a:pt x="18" y="19859"/>
                    </a:cubicBezTo>
                    <a:cubicBezTo>
                      <a:pt x="18" y="19863"/>
                      <a:pt x="15" y="19867"/>
                      <a:pt x="10" y="19867"/>
                    </a:cubicBezTo>
                    <a:cubicBezTo>
                      <a:pt x="6" y="19867"/>
                      <a:pt x="2" y="19863"/>
                      <a:pt x="2" y="19859"/>
                    </a:cubicBezTo>
                    <a:close/>
                    <a:moveTo>
                      <a:pt x="2" y="19827"/>
                    </a:moveTo>
                    <a:lnTo>
                      <a:pt x="2" y="19827"/>
                    </a:lnTo>
                    <a:cubicBezTo>
                      <a:pt x="2" y="19822"/>
                      <a:pt x="6" y="19819"/>
                      <a:pt x="10" y="19819"/>
                    </a:cubicBezTo>
                    <a:cubicBezTo>
                      <a:pt x="15" y="19819"/>
                      <a:pt x="18" y="19822"/>
                      <a:pt x="18" y="19827"/>
                    </a:cubicBezTo>
                    <a:cubicBezTo>
                      <a:pt x="18" y="19831"/>
                      <a:pt x="15" y="19835"/>
                      <a:pt x="10" y="19835"/>
                    </a:cubicBezTo>
                    <a:cubicBezTo>
                      <a:pt x="6" y="19835"/>
                      <a:pt x="2" y="19831"/>
                      <a:pt x="2" y="19827"/>
                    </a:cubicBezTo>
                    <a:close/>
                    <a:moveTo>
                      <a:pt x="2" y="19795"/>
                    </a:moveTo>
                    <a:lnTo>
                      <a:pt x="2" y="19795"/>
                    </a:lnTo>
                    <a:cubicBezTo>
                      <a:pt x="2" y="19790"/>
                      <a:pt x="6" y="19787"/>
                      <a:pt x="10" y="19787"/>
                    </a:cubicBezTo>
                    <a:cubicBezTo>
                      <a:pt x="15" y="19787"/>
                      <a:pt x="18" y="19790"/>
                      <a:pt x="18" y="19795"/>
                    </a:cubicBezTo>
                    <a:cubicBezTo>
                      <a:pt x="18" y="19799"/>
                      <a:pt x="15" y="19803"/>
                      <a:pt x="10" y="19803"/>
                    </a:cubicBezTo>
                    <a:cubicBezTo>
                      <a:pt x="6" y="19803"/>
                      <a:pt x="2" y="19799"/>
                      <a:pt x="2" y="19795"/>
                    </a:cubicBezTo>
                    <a:close/>
                    <a:moveTo>
                      <a:pt x="2" y="19763"/>
                    </a:moveTo>
                    <a:lnTo>
                      <a:pt x="2" y="19763"/>
                    </a:lnTo>
                    <a:cubicBezTo>
                      <a:pt x="2" y="19758"/>
                      <a:pt x="6" y="19755"/>
                      <a:pt x="10" y="19755"/>
                    </a:cubicBezTo>
                    <a:cubicBezTo>
                      <a:pt x="15" y="19755"/>
                      <a:pt x="18" y="19758"/>
                      <a:pt x="18" y="19763"/>
                    </a:cubicBezTo>
                    <a:cubicBezTo>
                      <a:pt x="18" y="19767"/>
                      <a:pt x="15" y="19771"/>
                      <a:pt x="10" y="19771"/>
                    </a:cubicBezTo>
                    <a:cubicBezTo>
                      <a:pt x="6" y="19771"/>
                      <a:pt x="2" y="19767"/>
                      <a:pt x="2" y="19763"/>
                    </a:cubicBezTo>
                    <a:close/>
                    <a:moveTo>
                      <a:pt x="2" y="19731"/>
                    </a:moveTo>
                    <a:lnTo>
                      <a:pt x="2" y="19731"/>
                    </a:lnTo>
                    <a:cubicBezTo>
                      <a:pt x="2" y="19726"/>
                      <a:pt x="6" y="19723"/>
                      <a:pt x="10" y="19723"/>
                    </a:cubicBezTo>
                    <a:cubicBezTo>
                      <a:pt x="15" y="19723"/>
                      <a:pt x="18" y="19726"/>
                      <a:pt x="18" y="19731"/>
                    </a:cubicBezTo>
                    <a:cubicBezTo>
                      <a:pt x="18" y="19735"/>
                      <a:pt x="15" y="19739"/>
                      <a:pt x="10" y="19739"/>
                    </a:cubicBezTo>
                    <a:cubicBezTo>
                      <a:pt x="6" y="19739"/>
                      <a:pt x="2" y="19735"/>
                      <a:pt x="2" y="19731"/>
                    </a:cubicBezTo>
                    <a:close/>
                    <a:moveTo>
                      <a:pt x="2" y="19699"/>
                    </a:moveTo>
                    <a:lnTo>
                      <a:pt x="2" y="19699"/>
                    </a:lnTo>
                    <a:cubicBezTo>
                      <a:pt x="2" y="19694"/>
                      <a:pt x="6" y="19691"/>
                      <a:pt x="10" y="19691"/>
                    </a:cubicBezTo>
                    <a:cubicBezTo>
                      <a:pt x="15" y="19691"/>
                      <a:pt x="18" y="19694"/>
                      <a:pt x="18" y="19699"/>
                    </a:cubicBezTo>
                    <a:cubicBezTo>
                      <a:pt x="18" y="19703"/>
                      <a:pt x="15" y="19707"/>
                      <a:pt x="10" y="19707"/>
                    </a:cubicBezTo>
                    <a:cubicBezTo>
                      <a:pt x="6" y="19707"/>
                      <a:pt x="2" y="19703"/>
                      <a:pt x="2" y="19699"/>
                    </a:cubicBezTo>
                    <a:close/>
                    <a:moveTo>
                      <a:pt x="2" y="19667"/>
                    </a:moveTo>
                    <a:lnTo>
                      <a:pt x="2" y="19667"/>
                    </a:lnTo>
                    <a:cubicBezTo>
                      <a:pt x="2" y="19662"/>
                      <a:pt x="6" y="19659"/>
                      <a:pt x="10" y="19659"/>
                    </a:cubicBezTo>
                    <a:cubicBezTo>
                      <a:pt x="15" y="19659"/>
                      <a:pt x="18" y="19662"/>
                      <a:pt x="18" y="19667"/>
                    </a:cubicBezTo>
                    <a:cubicBezTo>
                      <a:pt x="18" y="19671"/>
                      <a:pt x="15" y="19675"/>
                      <a:pt x="10" y="19675"/>
                    </a:cubicBezTo>
                    <a:cubicBezTo>
                      <a:pt x="6" y="19675"/>
                      <a:pt x="2" y="19671"/>
                      <a:pt x="2" y="19667"/>
                    </a:cubicBezTo>
                    <a:close/>
                    <a:moveTo>
                      <a:pt x="2" y="19635"/>
                    </a:moveTo>
                    <a:lnTo>
                      <a:pt x="2" y="19635"/>
                    </a:lnTo>
                    <a:cubicBezTo>
                      <a:pt x="2" y="19630"/>
                      <a:pt x="6" y="19627"/>
                      <a:pt x="10" y="19627"/>
                    </a:cubicBezTo>
                    <a:cubicBezTo>
                      <a:pt x="15" y="19627"/>
                      <a:pt x="18" y="19630"/>
                      <a:pt x="18" y="19635"/>
                    </a:cubicBezTo>
                    <a:cubicBezTo>
                      <a:pt x="18" y="19639"/>
                      <a:pt x="15" y="19643"/>
                      <a:pt x="10" y="19643"/>
                    </a:cubicBezTo>
                    <a:cubicBezTo>
                      <a:pt x="6" y="19643"/>
                      <a:pt x="2" y="19639"/>
                      <a:pt x="2" y="19635"/>
                    </a:cubicBezTo>
                    <a:close/>
                    <a:moveTo>
                      <a:pt x="2" y="19603"/>
                    </a:moveTo>
                    <a:lnTo>
                      <a:pt x="2" y="19603"/>
                    </a:lnTo>
                    <a:cubicBezTo>
                      <a:pt x="2" y="19598"/>
                      <a:pt x="6" y="19595"/>
                      <a:pt x="10" y="19595"/>
                    </a:cubicBezTo>
                    <a:cubicBezTo>
                      <a:pt x="15" y="19595"/>
                      <a:pt x="18" y="19598"/>
                      <a:pt x="18" y="19603"/>
                    </a:cubicBezTo>
                    <a:cubicBezTo>
                      <a:pt x="18" y="19607"/>
                      <a:pt x="15" y="19611"/>
                      <a:pt x="10" y="19611"/>
                    </a:cubicBezTo>
                    <a:cubicBezTo>
                      <a:pt x="6" y="19611"/>
                      <a:pt x="2" y="19607"/>
                      <a:pt x="2" y="19603"/>
                    </a:cubicBezTo>
                    <a:close/>
                    <a:moveTo>
                      <a:pt x="2" y="19571"/>
                    </a:moveTo>
                    <a:lnTo>
                      <a:pt x="2" y="19571"/>
                    </a:lnTo>
                    <a:cubicBezTo>
                      <a:pt x="2" y="19566"/>
                      <a:pt x="6" y="19563"/>
                      <a:pt x="10" y="19563"/>
                    </a:cubicBezTo>
                    <a:cubicBezTo>
                      <a:pt x="15" y="19563"/>
                      <a:pt x="18" y="19566"/>
                      <a:pt x="18" y="19571"/>
                    </a:cubicBezTo>
                    <a:cubicBezTo>
                      <a:pt x="18" y="19575"/>
                      <a:pt x="15" y="19579"/>
                      <a:pt x="10" y="19579"/>
                    </a:cubicBezTo>
                    <a:cubicBezTo>
                      <a:pt x="6" y="19579"/>
                      <a:pt x="2" y="19575"/>
                      <a:pt x="2" y="19571"/>
                    </a:cubicBezTo>
                    <a:close/>
                    <a:moveTo>
                      <a:pt x="2" y="19539"/>
                    </a:moveTo>
                    <a:lnTo>
                      <a:pt x="2" y="19539"/>
                    </a:lnTo>
                    <a:cubicBezTo>
                      <a:pt x="2" y="19534"/>
                      <a:pt x="6" y="19531"/>
                      <a:pt x="10" y="19531"/>
                    </a:cubicBezTo>
                    <a:cubicBezTo>
                      <a:pt x="15" y="19531"/>
                      <a:pt x="18" y="19534"/>
                      <a:pt x="18" y="19539"/>
                    </a:cubicBezTo>
                    <a:cubicBezTo>
                      <a:pt x="18" y="19543"/>
                      <a:pt x="15" y="19547"/>
                      <a:pt x="10" y="19547"/>
                    </a:cubicBezTo>
                    <a:cubicBezTo>
                      <a:pt x="6" y="19547"/>
                      <a:pt x="2" y="19543"/>
                      <a:pt x="2" y="19539"/>
                    </a:cubicBezTo>
                    <a:close/>
                    <a:moveTo>
                      <a:pt x="2" y="19507"/>
                    </a:moveTo>
                    <a:lnTo>
                      <a:pt x="2" y="19507"/>
                    </a:lnTo>
                    <a:cubicBezTo>
                      <a:pt x="2" y="19502"/>
                      <a:pt x="6" y="19499"/>
                      <a:pt x="10" y="19499"/>
                    </a:cubicBezTo>
                    <a:cubicBezTo>
                      <a:pt x="15" y="19499"/>
                      <a:pt x="18" y="19502"/>
                      <a:pt x="18" y="19507"/>
                    </a:cubicBezTo>
                    <a:cubicBezTo>
                      <a:pt x="18" y="19511"/>
                      <a:pt x="15" y="19515"/>
                      <a:pt x="10" y="19515"/>
                    </a:cubicBezTo>
                    <a:cubicBezTo>
                      <a:pt x="6" y="19515"/>
                      <a:pt x="2" y="19511"/>
                      <a:pt x="2" y="19507"/>
                    </a:cubicBezTo>
                    <a:close/>
                    <a:moveTo>
                      <a:pt x="2" y="19475"/>
                    </a:moveTo>
                    <a:lnTo>
                      <a:pt x="2" y="19475"/>
                    </a:lnTo>
                    <a:cubicBezTo>
                      <a:pt x="2" y="19470"/>
                      <a:pt x="6" y="19467"/>
                      <a:pt x="10" y="19467"/>
                    </a:cubicBezTo>
                    <a:cubicBezTo>
                      <a:pt x="15" y="19467"/>
                      <a:pt x="18" y="19470"/>
                      <a:pt x="18" y="19475"/>
                    </a:cubicBezTo>
                    <a:cubicBezTo>
                      <a:pt x="18" y="19479"/>
                      <a:pt x="15" y="19483"/>
                      <a:pt x="10" y="19483"/>
                    </a:cubicBezTo>
                    <a:cubicBezTo>
                      <a:pt x="6" y="19483"/>
                      <a:pt x="2" y="19479"/>
                      <a:pt x="2" y="19475"/>
                    </a:cubicBezTo>
                    <a:close/>
                    <a:moveTo>
                      <a:pt x="2" y="19443"/>
                    </a:moveTo>
                    <a:lnTo>
                      <a:pt x="2" y="19443"/>
                    </a:lnTo>
                    <a:cubicBezTo>
                      <a:pt x="2" y="19438"/>
                      <a:pt x="6" y="19435"/>
                      <a:pt x="10" y="19435"/>
                    </a:cubicBezTo>
                    <a:cubicBezTo>
                      <a:pt x="15" y="19435"/>
                      <a:pt x="18" y="19438"/>
                      <a:pt x="18" y="19443"/>
                    </a:cubicBezTo>
                    <a:cubicBezTo>
                      <a:pt x="18" y="19447"/>
                      <a:pt x="15" y="19451"/>
                      <a:pt x="10" y="19451"/>
                    </a:cubicBezTo>
                    <a:cubicBezTo>
                      <a:pt x="6" y="19451"/>
                      <a:pt x="2" y="19447"/>
                      <a:pt x="2" y="19443"/>
                    </a:cubicBezTo>
                    <a:close/>
                    <a:moveTo>
                      <a:pt x="2" y="19411"/>
                    </a:moveTo>
                    <a:lnTo>
                      <a:pt x="2" y="19410"/>
                    </a:lnTo>
                    <a:cubicBezTo>
                      <a:pt x="2" y="19406"/>
                      <a:pt x="6" y="19402"/>
                      <a:pt x="10" y="19402"/>
                    </a:cubicBezTo>
                    <a:cubicBezTo>
                      <a:pt x="15" y="19402"/>
                      <a:pt x="18" y="19406"/>
                      <a:pt x="18" y="19410"/>
                    </a:cubicBezTo>
                    <a:lnTo>
                      <a:pt x="18" y="19411"/>
                    </a:lnTo>
                    <a:cubicBezTo>
                      <a:pt x="18" y="19415"/>
                      <a:pt x="15" y="19419"/>
                      <a:pt x="10" y="19419"/>
                    </a:cubicBezTo>
                    <a:cubicBezTo>
                      <a:pt x="6" y="19419"/>
                      <a:pt x="2" y="19415"/>
                      <a:pt x="2" y="19411"/>
                    </a:cubicBezTo>
                    <a:close/>
                    <a:moveTo>
                      <a:pt x="2" y="19378"/>
                    </a:moveTo>
                    <a:lnTo>
                      <a:pt x="2" y="19378"/>
                    </a:lnTo>
                    <a:cubicBezTo>
                      <a:pt x="2" y="19374"/>
                      <a:pt x="6" y="19370"/>
                      <a:pt x="10" y="19370"/>
                    </a:cubicBezTo>
                    <a:cubicBezTo>
                      <a:pt x="15" y="19370"/>
                      <a:pt x="18" y="19374"/>
                      <a:pt x="18" y="19378"/>
                    </a:cubicBezTo>
                    <a:cubicBezTo>
                      <a:pt x="18" y="19383"/>
                      <a:pt x="15" y="19386"/>
                      <a:pt x="10" y="19386"/>
                    </a:cubicBezTo>
                    <a:cubicBezTo>
                      <a:pt x="6" y="19386"/>
                      <a:pt x="2" y="19383"/>
                      <a:pt x="2" y="19378"/>
                    </a:cubicBezTo>
                    <a:close/>
                    <a:moveTo>
                      <a:pt x="2" y="19346"/>
                    </a:moveTo>
                    <a:lnTo>
                      <a:pt x="2" y="19346"/>
                    </a:lnTo>
                    <a:cubicBezTo>
                      <a:pt x="2" y="19342"/>
                      <a:pt x="6" y="19338"/>
                      <a:pt x="10" y="19338"/>
                    </a:cubicBezTo>
                    <a:cubicBezTo>
                      <a:pt x="15" y="19338"/>
                      <a:pt x="18" y="19342"/>
                      <a:pt x="18" y="19346"/>
                    </a:cubicBezTo>
                    <a:cubicBezTo>
                      <a:pt x="18" y="19351"/>
                      <a:pt x="15" y="19354"/>
                      <a:pt x="10" y="19354"/>
                    </a:cubicBezTo>
                    <a:cubicBezTo>
                      <a:pt x="6" y="19354"/>
                      <a:pt x="2" y="19351"/>
                      <a:pt x="2" y="19346"/>
                    </a:cubicBezTo>
                    <a:close/>
                    <a:moveTo>
                      <a:pt x="2" y="19314"/>
                    </a:moveTo>
                    <a:lnTo>
                      <a:pt x="2" y="19314"/>
                    </a:lnTo>
                    <a:cubicBezTo>
                      <a:pt x="2" y="19310"/>
                      <a:pt x="6" y="19306"/>
                      <a:pt x="10" y="19306"/>
                    </a:cubicBezTo>
                    <a:cubicBezTo>
                      <a:pt x="15" y="19306"/>
                      <a:pt x="18" y="19310"/>
                      <a:pt x="18" y="19314"/>
                    </a:cubicBezTo>
                    <a:cubicBezTo>
                      <a:pt x="18" y="19319"/>
                      <a:pt x="15" y="19322"/>
                      <a:pt x="10" y="19322"/>
                    </a:cubicBezTo>
                    <a:cubicBezTo>
                      <a:pt x="6" y="19322"/>
                      <a:pt x="2" y="19319"/>
                      <a:pt x="2" y="19314"/>
                    </a:cubicBezTo>
                    <a:close/>
                    <a:moveTo>
                      <a:pt x="2" y="19282"/>
                    </a:moveTo>
                    <a:lnTo>
                      <a:pt x="2" y="19282"/>
                    </a:lnTo>
                    <a:cubicBezTo>
                      <a:pt x="2" y="19278"/>
                      <a:pt x="6" y="19274"/>
                      <a:pt x="10" y="19274"/>
                    </a:cubicBezTo>
                    <a:cubicBezTo>
                      <a:pt x="15" y="19274"/>
                      <a:pt x="18" y="19278"/>
                      <a:pt x="18" y="19282"/>
                    </a:cubicBezTo>
                    <a:cubicBezTo>
                      <a:pt x="18" y="19287"/>
                      <a:pt x="15" y="19290"/>
                      <a:pt x="10" y="19290"/>
                    </a:cubicBezTo>
                    <a:cubicBezTo>
                      <a:pt x="6" y="19290"/>
                      <a:pt x="2" y="19287"/>
                      <a:pt x="2" y="19282"/>
                    </a:cubicBezTo>
                    <a:close/>
                    <a:moveTo>
                      <a:pt x="2" y="19250"/>
                    </a:moveTo>
                    <a:lnTo>
                      <a:pt x="2" y="19250"/>
                    </a:lnTo>
                    <a:cubicBezTo>
                      <a:pt x="2" y="19246"/>
                      <a:pt x="6" y="19242"/>
                      <a:pt x="10" y="19242"/>
                    </a:cubicBezTo>
                    <a:cubicBezTo>
                      <a:pt x="15" y="19242"/>
                      <a:pt x="18" y="19246"/>
                      <a:pt x="18" y="19250"/>
                    </a:cubicBezTo>
                    <a:cubicBezTo>
                      <a:pt x="18" y="19255"/>
                      <a:pt x="15" y="19258"/>
                      <a:pt x="10" y="19258"/>
                    </a:cubicBezTo>
                    <a:cubicBezTo>
                      <a:pt x="6" y="19258"/>
                      <a:pt x="2" y="19255"/>
                      <a:pt x="2" y="19250"/>
                    </a:cubicBezTo>
                    <a:close/>
                    <a:moveTo>
                      <a:pt x="2" y="19218"/>
                    </a:moveTo>
                    <a:lnTo>
                      <a:pt x="2" y="19218"/>
                    </a:lnTo>
                    <a:cubicBezTo>
                      <a:pt x="2" y="19214"/>
                      <a:pt x="6" y="19210"/>
                      <a:pt x="10" y="19210"/>
                    </a:cubicBezTo>
                    <a:cubicBezTo>
                      <a:pt x="15" y="19210"/>
                      <a:pt x="18" y="19214"/>
                      <a:pt x="18" y="19218"/>
                    </a:cubicBezTo>
                    <a:cubicBezTo>
                      <a:pt x="18" y="19223"/>
                      <a:pt x="15" y="19226"/>
                      <a:pt x="10" y="19226"/>
                    </a:cubicBezTo>
                    <a:cubicBezTo>
                      <a:pt x="6" y="19226"/>
                      <a:pt x="2" y="19223"/>
                      <a:pt x="2" y="19218"/>
                    </a:cubicBezTo>
                    <a:close/>
                    <a:moveTo>
                      <a:pt x="2" y="19186"/>
                    </a:moveTo>
                    <a:lnTo>
                      <a:pt x="2" y="19186"/>
                    </a:lnTo>
                    <a:cubicBezTo>
                      <a:pt x="2" y="19182"/>
                      <a:pt x="6" y="19178"/>
                      <a:pt x="10" y="19178"/>
                    </a:cubicBezTo>
                    <a:cubicBezTo>
                      <a:pt x="15" y="19178"/>
                      <a:pt x="18" y="19182"/>
                      <a:pt x="18" y="19186"/>
                    </a:cubicBezTo>
                    <a:cubicBezTo>
                      <a:pt x="18" y="19191"/>
                      <a:pt x="15" y="19194"/>
                      <a:pt x="10" y="19194"/>
                    </a:cubicBezTo>
                    <a:cubicBezTo>
                      <a:pt x="6" y="19194"/>
                      <a:pt x="2" y="19191"/>
                      <a:pt x="2" y="19186"/>
                    </a:cubicBezTo>
                    <a:close/>
                    <a:moveTo>
                      <a:pt x="2" y="19154"/>
                    </a:moveTo>
                    <a:lnTo>
                      <a:pt x="2" y="19154"/>
                    </a:lnTo>
                    <a:cubicBezTo>
                      <a:pt x="2" y="19150"/>
                      <a:pt x="6" y="19146"/>
                      <a:pt x="10" y="19146"/>
                    </a:cubicBezTo>
                    <a:cubicBezTo>
                      <a:pt x="15" y="19146"/>
                      <a:pt x="18" y="19150"/>
                      <a:pt x="18" y="19154"/>
                    </a:cubicBezTo>
                    <a:cubicBezTo>
                      <a:pt x="18" y="19159"/>
                      <a:pt x="15" y="19162"/>
                      <a:pt x="10" y="19162"/>
                    </a:cubicBezTo>
                    <a:cubicBezTo>
                      <a:pt x="6" y="19162"/>
                      <a:pt x="2" y="19159"/>
                      <a:pt x="2" y="19154"/>
                    </a:cubicBezTo>
                    <a:close/>
                    <a:moveTo>
                      <a:pt x="2" y="19122"/>
                    </a:moveTo>
                    <a:lnTo>
                      <a:pt x="2" y="19122"/>
                    </a:lnTo>
                    <a:cubicBezTo>
                      <a:pt x="2" y="19118"/>
                      <a:pt x="6" y="19114"/>
                      <a:pt x="10" y="19114"/>
                    </a:cubicBezTo>
                    <a:cubicBezTo>
                      <a:pt x="15" y="19114"/>
                      <a:pt x="18" y="19118"/>
                      <a:pt x="18" y="19122"/>
                    </a:cubicBezTo>
                    <a:cubicBezTo>
                      <a:pt x="18" y="19127"/>
                      <a:pt x="15" y="19130"/>
                      <a:pt x="10" y="19130"/>
                    </a:cubicBezTo>
                    <a:cubicBezTo>
                      <a:pt x="6" y="19130"/>
                      <a:pt x="2" y="19127"/>
                      <a:pt x="2" y="19122"/>
                    </a:cubicBezTo>
                    <a:close/>
                    <a:moveTo>
                      <a:pt x="2" y="19090"/>
                    </a:moveTo>
                    <a:lnTo>
                      <a:pt x="2" y="19090"/>
                    </a:lnTo>
                    <a:cubicBezTo>
                      <a:pt x="2" y="19086"/>
                      <a:pt x="6" y="19082"/>
                      <a:pt x="10" y="19082"/>
                    </a:cubicBezTo>
                    <a:cubicBezTo>
                      <a:pt x="15" y="19082"/>
                      <a:pt x="18" y="19086"/>
                      <a:pt x="18" y="19090"/>
                    </a:cubicBezTo>
                    <a:cubicBezTo>
                      <a:pt x="18" y="19095"/>
                      <a:pt x="15" y="19098"/>
                      <a:pt x="10" y="19098"/>
                    </a:cubicBezTo>
                    <a:cubicBezTo>
                      <a:pt x="6" y="19098"/>
                      <a:pt x="2" y="19095"/>
                      <a:pt x="2" y="19090"/>
                    </a:cubicBezTo>
                    <a:close/>
                    <a:moveTo>
                      <a:pt x="2" y="19058"/>
                    </a:moveTo>
                    <a:lnTo>
                      <a:pt x="2" y="19058"/>
                    </a:lnTo>
                    <a:cubicBezTo>
                      <a:pt x="2" y="19054"/>
                      <a:pt x="6" y="19050"/>
                      <a:pt x="10" y="19050"/>
                    </a:cubicBezTo>
                    <a:cubicBezTo>
                      <a:pt x="15" y="19050"/>
                      <a:pt x="18" y="19054"/>
                      <a:pt x="18" y="19058"/>
                    </a:cubicBezTo>
                    <a:cubicBezTo>
                      <a:pt x="18" y="19063"/>
                      <a:pt x="15" y="19066"/>
                      <a:pt x="10" y="19066"/>
                    </a:cubicBezTo>
                    <a:cubicBezTo>
                      <a:pt x="6" y="19066"/>
                      <a:pt x="2" y="19063"/>
                      <a:pt x="2" y="19058"/>
                    </a:cubicBezTo>
                    <a:close/>
                    <a:moveTo>
                      <a:pt x="2" y="19026"/>
                    </a:moveTo>
                    <a:lnTo>
                      <a:pt x="2" y="19026"/>
                    </a:lnTo>
                    <a:cubicBezTo>
                      <a:pt x="2" y="19022"/>
                      <a:pt x="6" y="19018"/>
                      <a:pt x="10" y="19018"/>
                    </a:cubicBezTo>
                    <a:cubicBezTo>
                      <a:pt x="15" y="19018"/>
                      <a:pt x="18" y="19022"/>
                      <a:pt x="18" y="19026"/>
                    </a:cubicBezTo>
                    <a:cubicBezTo>
                      <a:pt x="18" y="19031"/>
                      <a:pt x="15" y="19034"/>
                      <a:pt x="10" y="19034"/>
                    </a:cubicBezTo>
                    <a:cubicBezTo>
                      <a:pt x="6" y="19034"/>
                      <a:pt x="2" y="19031"/>
                      <a:pt x="2" y="19026"/>
                    </a:cubicBezTo>
                    <a:close/>
                    <a:moveTo>
                      <a:pt x="2" y="18994"/>
                    </a:moveTo>
                    <a:lnTo>
                      <a:pt x="2" y="18994"/>
                    </a:lnTo>
                    <a:cubicBezTo>
                      <a:pt x="2" y="18990"/>
                      <a:pt x="6" y="18986"/>
                      <a:pt x="10" y="18986"/>
                    </a:cubicBezTo>
                    <a:cubicBezTo>
                      <a:pt x="15" y="18986"/>
                      <a:pt x="18" y="18990"/>
                      <a:pt x="18" y="18994"/>
                    </a:cubicBezTo>
                    <a:cubicBezTo>
                      <a:pt x="18" y="18999"/>
                      <a:pt x="15" y="19002"/>
                      <a:pt x="10" y="19002"/>
                    </a:cubicBezTo>
                    <a:cubicBezTo>
                      <a:pt x="6" y="19002"/>
                      <a:pt x="2" y="18999"/>
                      <a:pt x="2" y="18994"/>
                    </a:cubicBezTo>
                    <a:close/>
                    <a:moveTo>
                      <a:pt x="3" y="18962"/>
                    </a:moveTo>
                    <a:lnTo>
                      <a:pt x="3" y="18962"/>
                    </a:lnTo>
                    <a:cubicBezTo>
                      <a:pt x="3" y="18958"/>
                      <a:pt x="6" y="18954"/>
                      <a:pt x="11" y="18954"/>
                    </a:cubicBezTo>
                    <a:cubicBezTo>
                      <a:pt x="15" y="18954"/>
                      <a:pt x="19" y="18958"/>
                      <a:pt x="19" y="18962"/>
                    </a:cubicBezTo>
                    <a:cubicBezTo>
                      <a:pt x="19" y="18967"/>
                      <a:pt x="15" y="18970"/>
                      <a:pt x="11" y="18970"/>
                    </a:cubicBezTo>
                    <a:cubicBezTo>
                      <a:pt x="6" y="18970"/>
                      <a:pt x="3" y="18967"/>
                      <a:pt x="3" y="18962"/>
                    </a:cubicBezTo>
                    <a:close/>
                    <a:moveTo>
                      <a:pt x="3" y="18930"/>
                    </a:moveTo>
                    <a:lnTo>
                      <a:pt x="3" y="18930"/>
                    </a:lnTo>
                    <a:cubicBezTo>
                      <a:pt x="3" y="18926"/>
                      <a:pt x="6" y="18922"/>
                      <a:pt x="11" y="18922"/>
                    </a:cubicBezTo>
                    <a:cubicBezTo>
                      <a:pt x="15" y="18922"/>
                      <a:pt x="19" y="18926"/>
                      <a:pt x="19" y="18930"/>
                    </a:cubicBezTo>
                    <a:cubicBezTo>
                      <a:pt x="19" y="18935"/>
                      <a:pt x="15" y="18938"/>
                      <a:pt x="11" y="18938"/>
                    </a:cubicBezTo>
                    <a:cubicBezTo>
                      <a:pt x="6" y="18938"/>
                      <a:pt x="3" y="18935"/>
                      <a:pt x="3" y="18930"/>
                    </a:cubicBezTo>
                    <a:close/>
                    <a:moveTo>
                      <a:pt x="3" y="18898"/>
                    </a:moveTo>
                    <a:lnTo>
                      <a:pt x="3" y="18898"/>
                    </a:lnTo>
                    <a:cubicBezTo>
                      <a:pt x="3" y="18894"/>
                      <a:pt x="6" y="18890"/>
                      <a:pt x="11" y="18890"/>
                    </a:cubicBezTo>
                    <a:cubicBezTo>
                      <a:pt x="15" y="18890"/>
                      <a:pt x="19" y="18894"/>
                      <a:pt x="19" y="18898"/>
                    </a:cubicBezTo>
                    <a:cubicBezTo>
                      <a:pt x="19" y="18903"/>
                      <a:pt x="15" y="18906"/>
                      <a:pt x="11" y="18906"/>
                    </a:cubicBezTo>
                    <a:cubicBezTo>
                      <a:pt x="6" y="18906"/>
                      <a:pt x="3" y="18903"/>
                      <a:pt x="3" y="18898"/>
                    </a:cubicBezTo>
                    <a:close/>
                    <a:moveTo>
                      <a:pt x="3" y="18866"/>
                    </a:moveTo>
                    <a:lnTo>
                      <a:pt x="3" y="18866"/>
                    </a:lnTo>
                    <a:cubicBezTo>
                      <a:pt x="3" y="18862"/>
                      <a:pt x="6" y="18858"/>
                      <a:pt x="11" y="18858"/>
                    </a:cubicBezTo>
                    <a:cubicBezTo>
                      <a:pt x="15" y="18858"/>
                      <a:pt x="19" y="18862"/>
                      <a:pt x="19" y="18866"/>
                    </a:cubicBezTo>
                    <a:cubicBezTo>
                      <a:pt x="19" y="18871"/>
                      <a:pt x="15" y="18874"/>
                      <a:pt x="11" y="18874"/>
                    </a:cubicBezTo>
                    <a:cubicBezTo>
                      <a:pt x="6" y="18874"/>
                      <a:pt x="3" y="18871"/>
                      <a:pt x="3" y="18866"/>
                    </a:cubicBezTo>
                    <a:close/>
                    <a:moveTo>
                      <a:pt x="3" y="18834"/>
                    </a:moveTo>
                    <a:lnTo>
                      <a:pt x="3" y="18834"/>
                    </a:lnTo>
                    <a:cubicBezTo>
                      <a:pt x="3" y="18830"/>
                      <a:pt x="6" y="18826"/>
                      <a:pt x="11" y="18826"/>
                    </a:cubicBezTo>
                    <a:cubicBezTo>
                      <a:pt x="15" y="18826"/>
                      <a:pt x="19" y="18830"/>
                      <a:pt x="19" y="18834"/>
                    </a:cubicBezTo>
                    <a:cubicBezTo>
                      <a:pt x="19" y="18839"/>
                      <a:pt x="15" y="18842"/>
                      <a:pt x="11" y="18842"/>
                    </a:cubicBezTo>
                    <a:cubicBezTo>
                      <a:pt x="6" y="18842"/>
                      <a:pt x="3" y="18839"/>
                      <a:pt x="3" y="18834"/>
                    </a:cubicBezTo>
                    <a:close/>
                    <a:moveTo>
                      <a:pt x="3" y="18802"/>
                    </a:moveTo>
                    <a:lnTo>
                      <a:pt x="3" y="18802"/>
                    </a:lnTo>
                    <a:cubicBezTo>
                      <a:pt x="3" y="18798"/>
                      <a:pt x="6" y="18794"/>
                      <a:pt x="11" y="18794"/>
                    </a:cubicBezTo>
                    <a:cubicBezTo>
                      <a:pt x="15" y="18794"/>
                      <a:pt x="19" y="18798"/>
                      <a:pt x="19" y="18802"/>
                    </a:cubicBezTo>
                    <a:cubicBezTo>
                      <a:pt x="19" y="18807"/>
                      <a:pt x="15" y="18810"/>
                      <a:pt x="11" y="18810"/>
                    </a:cubicBezTo>
                    <a:cubicBezTo>
                      <a:pt x="6" y="18810"/>
                      <a:pt x="3" y="18807"/>
                      <a:pt x="3" y="18802"/>
                    </a:cubicBezTo>
                    <a:close/>
                    <a:moveTo>
                      <a:pt x="3" y="18770"/>
                    </a:moveTo>
                    <a:lnTo>
                      <a:pt x="3" y="18770"/>
                    </a:lnTo>
                    <a:cubicBezTo>
                      <a:pt x="3" y="18766"/>
                      <a:pt x="6" y="18762"/>
                      <a:pt x="11" y="18762"/>
                    </a:cubicBezTo>
                    <a:cubicBezTo>
                      <a:pt x="15" y="18762"/>
                      <a:pt x="19" y="18766"/>
                      <a:pt x="19" y="18770"/>
                    </a:cubicBezTo>
                    <a:cubicBezTo>
                      <a:pt x="19" y="18775"/>
                      <a:pt x="15" y="18778"/>
                      <a:pt x="11" y="18778"/>
                    </a:cubicBezTo>
                    <a:cubicBezTo>
                      <a:pt x="6" y="18778"/>
                      <a:pt x="3" y="18775"/>
                      <a:pt x="3" y="18770"/>
                    </a:cubicBezTo>
                    <a:close/>
                    <a:moveTo>
                      <a:pt x="3" y="18738"/>
                    </a:moveTo>
                    <a:lnTo>
                      <a:pt x="3" y="18738"/>
                    </a:lnTo>
                    <a:cubicBezTo>
                      <a:pt x="3" y="18734"/>
                      <a:pt x="6" y="18730"/>
                      <a:pt x="11" y="18730"/>
                    </a:cubicBezTo>
                    <a:cubicBezTo>
                      <a:pt x="15" y="18730"/>
                      <a:pt x="19" y="18734"/>
                      <a:pt x="19" y="18738"/>
                    </a:cubicBezTo>
                    <a:cubicBezTo>
                      <a:pt x="19" y="18743"/>
                      <a:pt x="15" y="18746"/>
                      <a:pt x="11" y="18746"/>
                    </a:cubicBezTo>
                    <a:cubicBezTo>
                      <a:pt x="6" y="18746"/>
                      <a:pt x="3" y="18743"/>
                      <a:pt x="3" y="18738"/>
                    </a:cubicBezTo>
                    <a:close/>
                    <a:moveTo>
                      <a:pt x="3" y="18706"/>
                    </a:moveTo>
                    <a:lnTo>
                      <a:pt x="3" y="18706"/>
                    </a:lnTo>
                    <a:cubicBezTo>
                      <a:pt x="3" y="18702"/>
                      <a:pt x="6" y="18698"/>
                      <a:pt x="11" y="18698"/>
                    </a:cubicBezTo>
                    <a:cubicBezTo>
                      <a:pt x="15" y="18698"/>
                      <a:pt x="19" y="18702"/>
                      <a:pt x="19" y="18706"/>
                    </a:cubicBezTo>
                    <a:cubicBezTo>
                      <a:pt x="19" y="18711"/>
                      <a:pt x="15" y="18714"/>
                      <a:pt x="11" y="18714"/>
                    </a:cubicBezTo>
                    <a:cubicBezTo>
                      <a:pt x="6" y="18714"/>
                      <a:pt x="3" y="18711"/>
                      <a:pt x="3" y="18706"/>
                    </a:cubicBezTo>
                    <a:close/>
                    <a:moveTo>
                      <a:pt x="3" y="18674"/>
                    </a:moveTo>
                    <a:lnTo>
                      <a:pt x="3" y="18674"/>
                    </a:lnTo>
                    <a:cubicBezTo>
                      <a:pt x="3" y="18670"/>
                      <a:pt x="6" y="18666"/>
                      <a:pt x="11" y="18666"/>
                    </a:cubicBezTo>
                    <a:cubicBezTo>
                      <a:pt x="15" y="18666"/>
                      <a:pt x="19" y="18670"/>
                      <a:pt x="19" y="18674"/>
                    </a:cubicBezTo>
                    <a:cubicBezTo>
                      <a:pt x="19" y="18679"/>
                      <a:pt x="15" y="18682"/>
                      <a:pt x="11" y="18682"/>
                    </a:cubicBezTo>
                    <a:cubicBezTo>
                      <a:pt x="6" y="18682"/>
                      <a:pt x="3" y="18679"/>
                      <a:pt x="3" y="18674"/>
                    </a:cubicBezTo>
                    <a:close/>
                    <a:moveTo>
                      <a:pt x="3" y="18642"/>
                    </a:moveTo>
                    <a:lnTo>
                      <a:pt x="3" y="18642"/>
                    </a:lnTo>
                    <a:cubicBezTo>
                      <a:pt x="3" y="18638"/>
                      <a:pt x="6" y="18634"/>
                      <a:pt x="11" y="18634"/>
                    </a:cubicBezTo>
                    <a:cubicBezTo>
                      <a:pt x="15" y="18634"/>
                      <a:pt x="19" y="18638"/>
                      <a:pt x="19" y="18642"/>
                    </a:cubicBezTo>
                    <a:cubicBezTo>
                      <a:pt x="19" y="18647"/>
                      <a:pt x="15" y="18650"/>
                      <a:pt x="11" y="18650"/>
                    </a:cubicBezTo>
                    <a:cubicBezTo>
                      <a:pt x="6" y="18650"/>
                      <a:pt x="3" y="18647"/>
                      <a:pt x="3" y="18642"/>
                    </a:cubicBezTo>
                    <a:close/>
                    <a:moveTo>
                      <a:pt x="3" y="18610"/>
                    </a:moveTo>
                    <a:lnTo>
                      <a:pt x="3" y="18610"/>
                    </a:lnTo>
                    <a:cubicBezTo>
                      <a:pt x="3" y="18606"/>
                      <a:pt x="6" y="18602"/>
                      <a:pt x="11" y="18602"/>
                    </a:cubicBezTo>
                    <a:cubicBezTo>
                      <a:pt x="15" y="18602"/>
                      <a:pt x="19" y="18606"/>
                      <a:pt x="19" y="18610"/>
                    </a:cubicBezTo>
                    <a:cubicBezTo>
                      <a:pt x="19" y="18614"/>
                      <a:pt x="15" y="18618"/>
                      <a:pt x="11" y="18618"/>
                    </a:cubicBezTo>
                    <a:cubicBezTo>
                      <a:pt x="6" y="18618"/>
                      <a:pt x="3" y="18614"/>
                      <a:pt x="3" y="18610"/>
                    </a:cubicBezTo>
                    <a:close/>
                    <a:moveTo>
                      <a:pt x="3" y="18578"/>
                    </a:moveTo>
                    <a:lnTo>
                      <a:pt x="3" y="18578"/>
                    </a:lnTo>
                    <a:cubicBezTo>
                      <a:pt x="3" y="18574"/>
                      <a:pt x="6" y="18570"/>
                      <a:pt x="11" y="18570"/>
                    </a:cubicBezTo>
                    <a:cubicBezTo>
                      <a:pt x="15" y="18570"/>
                      <a:pt x="19" y="18574"/>
                      <a:pt x="19" y="18578"/>
                    </a:cubicBezTo>
                    <a:cubicBezTo>
                      <a:pt x="19" y="18582"/>
                      <a:pt x="15" y="18586"/>
                      <a:pt x="11" y="18586"/>
                    </a:cubicBezTo>
                    <a:cubicBezTo>
                      <a:pt x="6" y="18586"/>
                      <a:pt x="3" y="18582"/>
                      <a:pt x="3" y="18578"/>
                    </a:cubicBezTo>
                    <a:close/>
                    <a:moveTo>
                      <a:pt x="3" y="18546"/>
                    </a:moveTo>
                    <a:lnTo>
                      <a:pt x="3" y="18546"/>
                    </a:lnTo>
                    <a:cubicBezTo>
                      <a:pt x="3" y="18542"/>
                      <a:pt x="6" y="18538"/>
                      <a:pt x="11" y="18538"/>
                    </a:cubicBezTo>
                    <a:cubicBezTo>
                      <a:pt x="15" y="18538"/>
                      <a:pt x="19" y="18542"/>
                      <a:pt x="19" y="18546"/>
                    </a:cubicBezTo>
                    <a:cubicBezTo>
                      <a:pt x="19" y="18550"/>
                      <a:pt x="15" y="18554"/>
                      <a:pt x="11" y="18554"/>
                    </a:cubicBezTo>
                    <a:cubicBezTo>
                      <a:pt x="6" y="18554"/>
                      <a:pt x="3" y="18550"/>
                      <a:pt x="3" y="18546"/>
                    </a:cubicBezTo>
                    <a:close/>
                    <a:moveTo>
                      <a:pt x="3" y="18514"/>
                    </a:moveTo>
                    <a:lnTo>
                      <a:pt x="3" y="18514"/>
                    </a:lnTo>
                    <a:cubicBezTo>
                      <a:pt x="3" y="18510"/>
                      <a:pt x="6" y="18506"/>
                      <a:pt x="11" y="18506"/>
                    </a:cubicBezTo>
                    <a:cubicBezTo>
                      <a:pt x="15" y="18506"/>
                      <a:pt x="19" y="18510"/>
                      <a:pt x="19" y="18514"/>
                    </a:cubicBezTo>
                    <a:cubicBezTo>
                      <a:pt x="19" y="18518"/>
                      <a:pt x="15" y="18522"/>
                      <a:pt x="11" y="18522"/>
                    </a:cubicBezTo>
                    <a:cubicBezTo>
                      <a:pt x="6" y="18522"/>
                      <a:pt x="3" y="18518"/>
                      <a:pt x="3" y="18514"/>
                    </a:cubicBezTo>
                    <a:close/>
                    <a:moveTo>
                      <a:pt x="3" y="18482"/>
                    </a:moveTo>
                    <a:lnTo>
                      <a:pt x="3" y="18482"/>
                    </a:lnTo>
                    <a:cubicBezTo>
                      <a:pt x="3" y="18478"/>
                      <a:pt x="6" y="18474"/>
                      <a:pt x="11" y="18474"/>
                    </a:cubicBezTo>
                    <a:cubicBezTo>
                      <a:pt x="15" y="18474"/>
                      <a:pt x="19" y="18478"/>
                      <a:pt x="19" y="18482"/>
                    </a:cubicBezTo>
                    <a:cubicBezTo>
                      <a:pt x="19" y="18486"/>
                      <a:pt x="15" y="18490"/>
                      <a:pt x="11" y="18490"/>
                    </a:cubicBezTo>
                    <a:cubicBezTo>
                      <a:pt x="6" y="18490"/>
                      <a:pt x="3" y="18486"/>
                      <a:pt x="3" y="18482"/>
                    </a:cubicBezTo>
                    <a:close/>
                    <a:moveTo>
                      <a:pt x="3" y="18450"/>
                    </a:moveTo>
                    <a:lnTo>
                      <a:pt x="3" y="18450"/>
                    </a:lnTo>
                    <a:cubicBezTo>
                      <a:pt x="3" y="18446"/>
                      <a:pt x="6" y="18442"/>
                      <a:pt x="11" y="18442"/>
                    </a:cubicBezTo>
                    <a:cubicBezTo>
                      <a:pt x="15" y="18442"/>
                      <a:pt x="19" y="18446"/>
                      <a:pt x="19" y="18450"/>
                    </a:cubicBezTo>
                    <a:cubicBezTo>
                      <a:pt x="19" y="18454"/>
                      <a:pt x="15" y="18458"/>
                      <a:pt x="11" y="18458"/>
                    </a:cubicBezTo>
                    <a:cubicBezTo>
                      <a:pt x="6" y="18458"/>
                      <a:pt x="3" y="18454"/>
                      <a:pt x="3" y="18450"/>
                    </a:cubicBezTo>
                    <a:close/>
                    <a:moveTo>
                      <a:pt x="3" y="18418"/>
                    </a:moveTo>
                    <a:lnTo>
                      <a:pt x="3" y="18418"/>
                    </a:lnTo>
                    <a:cubicBezTo>
                      <a:pt x="3" y="18414"/>
                      <a:pt x="6" y="18410"/>
                      <a:pt x="11" y="18410"/>
                    </a:cubicBezTo>
                    <a:cubicBezTo>
                      <a:pt x="15" y="18410"/>
                      <a:pt x="19" y="18414"/>
                      <a:pt x="19" y="18418"/>
                    </a:cubicBezTo>
                    <a:cubicBezTo>
                      <a:pt x="19" y="18422"/>
                      <a:pt x="15" y="18426"/>
                      <a:pt x="11" y="18426"/>
                    </a:cubicBezTo>
                    <a:cubicBezTo>
                      <a:pt x="6" y="18426"/>
                      <a:pt x="3" y="18422"/>
                      <a:pt x="3" y="18418"/>
                    </a:cubicBezTo>
                    <a:close/>
                    <a:moveTo>
                      <a:pt x="3" y="18386"/>
                    </a:moveTo>
                    <a:lnTo>
                      <a:pt x="3" y="18386"/>
                    </a:lnTo>
                    <a:cubicBezTo>
                      <a:pt x="3" y="18382"/>
                      <a:pt x="6" y="18378"/>
                      <a:pt x="11" y="18378"/>
                    </a:cubicBezTo>
                    <a:cubicBezTo>
                      <a:pt x="15" y="18378"/>
                      <a:pt x="19" y="18382"/>
                      <a:pt x="19" y="18386"/>
                    </a:cubicBezTo>
                    <a:cubicBezTo>
                      <a:pt x="19" y="18390"/>
                      <a:pt x="15" y="18394"/>
                      <a:pt x="11" y="18394"/>
                    </a:cubicBezTo>
                    <a:cubicBezTo>
                      <a:pt x="6" y="18394"/>
                      <a:pt x="3" y="18390"/>
                      <a:pt x="3" y="18386"/>
                    </a:cubicBezTo>
                    <a:close/>
                    <a:moveTo>
                      <a:pt x="3" y="18354"/>
                    </a:moveTo>
                    <a:lnTo>
                      <a:pt x="3" y="18354"/>
                    </a:lnTo>
                    <a:cubicBezTo>
                      <a:pt x="3" y="18349"/>
                      <a:pt x="6" y="18346"/>
                      <a:pt x="11" y="18346"/>
                    </a:cubicBezTo>
                    <a:cubicBezTo>
                      <a:pt x="15" y="18346"/>
                      <a:pt x="19" y="18349"/>
                      <a:pt x="19" y="18354"/>
                    </a:cubicBezTo>
                    <a:cubicBezTo>
                      <a:pt x="19" y="18358"/>
                      <a:pt x="15" y="18362"/>
                      <a:pt x="11" y="18362"/>
                    </a:cubicBezTo>
                    <a:cubicBezTo>
                      <a:pt x="6" y="18362"/>
                      <a:pt x="3" y="18358"/>
                      <a:pt x="3" y="18354"/>
                    </a:cubicBezTo>
                    <a:close/>
                    <a:moveTo>
                      <a:pt x="3" y="18322"/>
                    </a:moveTo>
                    <a:lnTo>
                      <a:pt x="3" y="18322"/>
                    </a:lnTo>
                    <a:cubicBezTo>
                      <a:pt x="3" y="18317"/>
                      <a:pt x="6" y="18314"/>
                      <a:pt x="11" y="18314"/>
                    </a:cubicBezTo>
                    <a:cubicBezTo>
                      <a:pt x="15" y="18314"/>
                      <a:pt x="19" y="18317"/>
                      <a:pt x="19" y="18322"/>
                    </a:cubicBezTo>
                    <a:cubicBezTo>
                      <a:pt x="19" y="18326"/>
                      <a:pt x="15" y="18330"/>
                      <a:pt x="11" y="18330"/>
                    </a:cubicBezTo>
                    <a:cubicBezTo>
                      <a:pt x="6" y="18330"/>
                      <a:pt x="3" y="18326"/>
                      <a:pt x="3" y="18322"/>
                    </a:cubicBezTo>
                    <a:close/>
                    <a:moveTo>
                      <a:pt x="3" y="18290"/>
                    </a:moveTo>
                    <a:lnTo>
                      <a:pt x="3" y="18290"/>
                    </a:lnTo>
                    <a:cubicBezTo>
                      <a:pt x="3" y="18285"/>
                      <a:pt x="6" y="18282"/>
                      <a:pt x="11" y="18282"/>
                    </a:cubicBezTo>
                    <a:cubicBezTo>
                      <a:pt x="15" y="18282"/>
                      <a:pt x="19" y="18285"/>
                      <a:pt x="19" y="18290"/>
                    </a:cubicBezTo>
                    <a:cubicBezTo>
                      <a:pt x="19" y="18294"/>
                      <a:pt x="15" y="18298"/>
                      <a:pt x="11" y="18298"/>
                    </a:cubicBezTo>
                    <a:cubicBezTo>
                      <a:pt x="6" y="18298"/>
                      <a:pt x="3" y="18294"/>
                      <a:pt x="3" y="18290"/>
                    </a:cubicBezTo>
                    <a:close/>
                    <a:moveTo>
                      <a:pt x="3" y="18258"/>
                    </a:moveTo>
                    <a:lnTo>
                      <a:pt x="3" y="18258"/>
                    </a:lnTo>
                    <a:cubicBezTo>
                      <a:pt x="3" y="18253"/>
                      <a:pt x="6" y="18250"/>
                      <a:pt x="11" y="18250"/>
                    </a:cubicBezTo>
                    <a:cubicBezTo>
                      <a:pt x="15" y="18250"/>
                      <a:pt x="19" y="18253"/>
                      <a:pt x="19" y="18258"/>
                    </a:cubicBezTo>
                    <a:cubicBezTo>
                      <a:pt x="19" y="18262"/>
                      <a:pt x="15" y="18266"/>
                      <a:pt x="11" y="18266"/>
                    </a:cubicBezTo>
                    <a:cubicBezTo>
                      <a:pt x="6" y="18266"/>
                      <a:pt x="3" y="18262"/>
                      <a:pt x="3" y="18258"/>
                    </a:cubicBezTo>
                    <a:close/>
                    <a:moveTo>
                      <a:pt x="3" y="18226"/>
                    </a:moveTo>
                    <a:lnTo>
                      <a:pt x="3" y="18226"/>
                    </a:lnTo>
                    <a:cubicBezTo>
                      <a:pt x="3" y="18221"/>
                      <a:pt x="6" y="18218"/>
                      <a:pt x="11" y="18218"/>
                    </a:cubicBezTo>
                    <a:cubicBezTo>
                      <a:pt x="15" y="18218"/>
                      <a:pt x="19" y="18221"/>
                      <a:pt x="19" y="18226"/>
                    </a:cubicBezTo>
                    <a:cubicBezTo>
                      <a:pt x="19" y="18230"/>
                      <a:pt x="15" y="18234"/>
                      <a:pt x="11" y="18234"/>
                    </a:cubicBezTo>
                    <a:cubicBezTo>
                      <a:pt x="6" y="18234"/>
                      <a:pt x="3" y="18230"/>
                      <a:pt x="3" y="18226"/>
                    </a:cubicBezTo>
                    <a:close/>
                    <a:moveTo>
                      <a:pt x="3" y="18194"/>
                    </a:moveTo>
                    <a:lnTo>
                      <a:pt x="3" y="18194"/>
                    </a:lnTo>
                    <a:cubicBezTo>
                      <a:pt x="3" y="18189"/>
                      <a:pt x="6" y="18186"/>
                      <a:pt x="11" y="18186"/>
                    </a:cubicBezTo>
                    <a:cubicBezTo>
                      <a:pt x="15" y="18186"/>
                      <a:pt x="19" y="18189"/>
                      <a:pt x="19" y="18194"/>
                    </a:cubicBezTo>
                    <a:cubicBezTo>
                      <a:pt x="19" y="18198"/>
                      <a:pt x="15" y="18202"/>
                      <a:pt x="11" y="18202"/>
                    </a:cubicBezTo>
                    <a:cubicBezTo>
                      <a:pt x="6" y="18202"/>
                      <a:pt x="3" y="18198"/>
                      <a:pt x="3" y="18194"/>
                    </a:cubicBezTo>
                    <a:close/>
                    <a:moveTo>
                      <a:pt x="3" y="18162"/>
                    </a:moveTo>
                    <a:lnTo>
                      <a:pt x="3" y="18162"/>
                    </a:lnTo>
                    <a:cubicBezTo>
                      <a:pt x="3" y="18157"/>
                      <a:pt x="6" y="18154"/>
                      <a:pt x="11" y="18154"/>
                    </a:cubicBezTo>
                    <a:cubicBezTo>
                      <a:pt x="15" y="18154"/>
                      <a:pt x="19" y="18157"/>
                      <a:pt x="19" y="18162"/>
                    </a:cubicBezTo>
                    <a:cubicBezTo>
                      <a:pt x="19" y="18166"/>
                      <a:pt x="15" y="18170"/>
                      <a:pt x="11" y="18170"/>
                    </a:cubicBezTo>
                    <a:cubicBezTo>
                      <a:pt x="6" y="18170"/>
                      <a:pt x="3" y="18166"/>
                      <a:pt x="3" y="18162"/>
                    </a:cubicBezTo>
                    <a:close/>
                    <a:moveTo>
                      <a:pt x="3" y="18130"/>
                    </a:moveTo>
                    <a:lnTo>
                      <a:pt x="3" y="18130"/>
                    </a:lnTo>
                    <a:cubicBezTo>
                      <a:pt x="3" y="18125"/>
                      <a:pt x="6" y="18122"/>
                      <a:pt x="11" y="18122"/>
                    </a:cubicBezTo>
                    <a:cubicBezTo>
                      <a:pt x="15" y="18122"/>
                      <a:pt x="19" y="18125"/>
                      <a:pt x="19" y="18130"/>
                    </a:cubicBezTo>
                    <a:cubicBezTo>
                      <a:pt x="19" y="18134"/>
                      <a:pt x="15" y="18138"/>
                      <a:pt x="11" y="18138"/>
                    </a:cubicBezTo>
                    <a:cubicBezTo>
                      <a:pt x="6" y="18138"/>
                      <a:pt x="3" y="18134"/>
                      <a:pt x="3" y="18130"/>
                    </a:cubicBezTo>
                    <a:close/>
                    <a:moveTo>
                      <a:pt x="3" y="18098"/>
                    </a:moveTo>
                    <a:lnTo>
                      <a:pt x="3" y="18098"/>
                    </a:lnTo>
                    <a:cubicBezTo>
                      <a:pt x="3" y="18093"/>
                      <a:pt x="6" y="18090"/>
                      <a:pt x="11" y="18090"/>
                    </a:cubicBezTo>
                    <a:cubicBezTo>
                      <a:pt x="15" y="18090"/>
                      <a:pt x="19" y="18093"/>
                      <a:pt x="19" y="18098"/>
                    </a:cubicBezTo>
                    <a:cubicBezTo>
                      <a:pt x="19" y="18102"/>
                      <a:pt x="15" y="18106"/>
                      <a:pt x="11" y="18106"/>
                    </a:cubicBezTo>
                    <a:cubicBezTo>
                      <a:pt x="6" y="18106"/>
                      <a:pt x="3" y="18102"/>
                      <a:pt x="3" y="18098"/>
                    </a:cubicBezTo>
                    <a:close/>
                    <a:moveTo>
                      <a:pt x="3" y="18066"/>
                    </a:moveTo>
                    <a:lnTo>
                      <a:pt x="3" y="18066"/>
                    </a:lnTo>
                    <a:cubicBezTo>
                      <a:pt x="3" y="18061"/>
                      <a:pt x="6" y="18058"/>
                      <a:pt x="11" y="18058"/>
                    </a:cubicBezTo>
                    <a:cubicBezTo>
                      <a:pt x="15" y="18058"/>
                      <a:pt x="19" y="18061"/>
                      <a:pt x="19" y="18066"/>
                    </a:cubicBezTo>
                    <a:cubicBezTo>
                      <a:pt x="19" y="18070"/>
                      <a:pt x="15" y="18074"/>
                      <a:pt x="11" y="18074"/>
                    </a:cubicBezTo>
                    <a:cubicBezTo>
                      <a:pt x="6" y="18074"/>
                      <a:pt x="3" y="18070"/>
                      <a:pt x="3" y="18066"/>
                    </a:cubicBezTo>
                    <a:close/>
                    <a:moveTo>
                      <a:pt x="3" y="18034"/>
                    </a:moveTo>
                    <a:lnTo>
                      <a:pt x="3" y="18034"/>
                    </a:lnTo>
                    <a:cubicBezTo>
                      <a:pt x="3" y="18029"/>
                      <a:pt x="6" y="18026"/>
                      <a:pt x="11" y="18026"/>
                    </a:cubicBezTo>
                    <a:cubicBezTo>
                      <a:pt x="15" y="18026"/>
                      <a:pt x="19" y="18029"/>
                      <a:pt x="19" y="18034"/>
                    </a:cubicBezTo>
                    <a:cubicBezTo>
                      <a:pt x="19" y="18038"/>
                      <a:pt x="15" y="18042"/>
                      <a:pt x="11" y="18042"/>
                    </a:cubicBezTo>
                    <a:cubicBezTo>
                      <a:pt x="6" y="18042"/>
                      <a:pt x="3" y="18038"/>
                      <a:pt x="3" y="18034"/>
                    </a:cubicBezTo>
                    <a:close/>
                    <a:moveTo>
                      <a:pt x="3" y="18002"/>
                    </a:moveTo>
                    <a:lnTo>
                      <a:pt x="3" y="18002"/>
                    </a:lnTo>
                    <a:cubicBezTo>
                      <a:pt x="3" y="17997"/>
                      <a:pt x="6" y="17994"/>
                      <a:pt x="11" y="17994"/>
                    </a:cubicBezTo>
                    <a:cubicBezTo>
                      <a:pt x="15" y="17994"/>
                      <a:pt x="19" y="17997"/>
                      <a:pt x="19" y="18002"/>
                    </a:cubicBezTo>
                    <a:cubicBezTo>
                      <a:pt x="19" y="18006"/>
                      <a:pt x="15" y="18010"/>
                      <a:pt x="11" y="18010"/>
                    </a:cubicBezTo>
                    <a:cubicBezTo>
                      <a:pt x="6" y="18010"/>
                      <a:pt x="3" y="18006"/>
                      <a:pt x="3" y="18002"/>
                    </a:cubicBezTo>
                    <a:close/>
                    <a:moveTo>
                      <a:pt x="3" y="17970"/>
                    </a:moveTo>
                    <a:lnTo>
                      <a:pt x="3" y="17970"/>
                    </a:lnTo>
                    <a:cubicBezTo>
                      <a:pt x="3" y="17965"/>
                      <a:pt x="6" y="17962"/>
                      <a:pt x="11" y="17962"/>
                    </a:cubicBezTo>
                    <a:cubicBezTo>
                      <a:pt x="15" y="17962"/>
                      <a:pt x="19" y="17965"/>
                      <a:pt x="19" y="17970"/>
                    </a:cubicBezTo>
                    <a:cubicBezTo>
                      <a:pt x="19" y="17974"/>
                      <a:pt x="15" y="17978"/>
                      <a:pt x="11" y="17978"/>
                    </a:cubicBezTo>
                    <a:cubicBezTo>
                      <a:pt x="6" y="17978"/>
                      <a:pt x="3" y="17974"/>
                      <a:pt x="3" y="17970"/>
                    </a:cubicBezTo>
                    <a:close/>
                    <a:moveTo>
                      <a:pt x="3" y="17938"/>
                    </a:moveTo>
                    <a:lnTo>
                      <a:pt x="3" y="17938"/>
                    </a:lnTo>
                    <a:cubicBezTo>
                      <a:pt x="3" y="17933"/>
                      <a:pt x="6" y="17930"/>
                      <a:pt x="11" y="17930"/>
                    </a:cubicBezTo>
                    <a:cubicBezTo>
                      <a:pt x="15" y="17930"/>
                      <a:pt x="19" y="17933"/>
                      <a:pt x="19" y="17938"/>
                    </a:cubicBezTo>
                    <a:cubicBezTo>
                      <a:pt x="19" y="17942"/>
                      <a:pt x="15" y="17946"/>
                      <a:pt x="11" y="17946"/>
                    </a:cubicBezTo>
                    <a:cubicBezTo>
                      <a:pt x="6" y="17946"/>
                      <a:pt x="3" y="17942"/>
                      <a:pt x="3" y="17938"/>
                    </a:cubicBezTo>
                    <a:close/>
                    <a:moveTo>
                      <a:pt x="3" y="17906"/>
                    </a:moveTo>
                    <a:lnTo>
                      <a:pt x="3" y="17906"/>
                    </a:lnTo>
                    <a:cubicBezTo>
                      <a:pt x="3" y="17901"/>
                      <a:pt x="6" y="17898"/>
                      <a:pt x="11" y="17898"/>
                    </a:cubicBezTo>
                    <a:cubicBezTo>
                      <a:pt x="15" y="17898"/>
                      <a:pt x="19" y="17901"/>
                      <a:pt x="19" y="17906"/>
                    </a:cubicBezTo>
                    <a:cubicBezTo>
                      <a:pt x="19" y="17910"/>
                      <a:pt x="15" y="17914"/>
                      <a:pt x="11" y="17914"/>
                    </a:cubicBezTo>
                    <a:cubicBezTo>
                      <a:pt x="6" y="17914"/>
                      <a:pt x="3" y="17910"/>
                      <a:pt x="3" y="17906"/>
                    </a:cubicBezTo>
                    <a:close/>
                    <a:moveTo>
                      <a:pt x="3" y="17874"/>
                    </a:moveTo>
                    <a:lnTo>
                      <a:pt x="3" y="17874"/>
                    </a:lnTo>
                    <a:cubicBezTo>
                      <a:pt x="3" y="17869"/>
                      <a:pt x="6" y="17866"/>
                      <a:pt x="11" y="17866"/>
                    </a:cubicBezTo>
                    <a:cubicBezTo>
                      <a:pt x="15" y="17866"/>
                      <a:pt x="19" y="17869"/>
                      <a:pt x="19" y="17874"/>
                    </a:cubicBezTo>
                    <a:cubicBezTo>
                      <a:pt x="19" y="17878"/>
                      <a:pt x="15" y="17882"/>
                      <a:pt x="11" y="17882"/>
                    </a:cubicBezTo>
                    <a:cubicBezTo>
                      <a:pt x="6" y="17882"/>
                      <a:pt x="3" y="17878"/>
                      <a:pt x="3" y="17874"/>
                    </a:cubicBezTo>
                    <a:close/>
                    <a:moveTo>
                      <a:pt x="3" y="17842"/>
                    </a:moveTo>
                    <a:lnTo>
                      <a:pt x="3" y="17842"/>
                    </a:lnTo>
                    <a:cubicBezTo>
                      <a:pt x="3" y="17837"/>
                      <a:pt x="6" y="17834"/>
                      <a:pt x="11" y="17834"/>
                    </a:cubicBezTo>
                    <a:cubicBezTo>
                      <a:pt x="15" y="17834"/>
                      <a:pt x="19" y="17837"/>
                      <a:pt x="19" y="17842"/>
                    </a:cubicBezTo>
                    <a:cubicBezTo>
                      <a:pt x="19" y="17846"/>
                      <a:pt x="15" y="17850"/>
                      <a:pt x="11" y="17850"/>
                    </a:cubicBezTo>
                    <a:cubicBezTo>
                      <a:pt x="6" y="17850"/>
                      <a:pt x="3" y="17846"/>
                      <a:pt x="3" y="17842"/>
                    </a:cubicBezTo>
                    <a:close/>
                    <a:moveTo>
                      <a:pt x="3" y="17810"/>
                    </a:moveTo>
                    <a:lnTo>
                      <a:pt x="3" y="17810"/>
                    </a:lnTo>
                    <a:cubicBezTo>
                      <a:pt x="3" y="17805"/>
                      <a:pt x="6" y="17802"/>
                      <a:pt x="11" y="17802"/>
                    </a:cubicBezTo>
                    <a:cubicBezTo>
                      <a:pt x="15" y="17802"/>
                      <a:pt x="19" y="17805"/>
                      <a:pt x="19" y="17810"/>
                    </a:cubicBezTo>
                    <a:cubicBezTo>
                      <a:pt x="19" y="17814"/>
                      <a:pt x="15" y="17818"/>
                      <a:pt x="11" y="17818"/>
                    </a:cubicBezTo>
                    <a:cubicBezTo>
                      <a:pt x="6" y="17818"/>
                      <a:pt x="3" y="17814"/>
                      <a:pt x="3" y="17810"/>
                    </a:cubicBezTo>
                    <a:close/>
                    <a:moveTo>
                      <a:pt x="3" y="17778"/>
                    </a:moveTo>
                    <a:lnTo>
                      <a:pt x="3" y="17778"/>
                    </a:lnTo>
                    <a:cubicBezTo>
                      <a:pt x="3" y="17773"/>
                      <a:pt x="6" y="17770"/>
                      <a:pt x="11" y="17770"/>
                    </a:cubicBezTo>
                    <a:cubicBezTo>
                      <a:pt x="15" y="17770"/>
                      <a:pt x="19" y="17773"/>
                      <a:pt x="19" y="17778"/>
                    </a:cubicBezTo>
                    <a:cubicBezTo>
                      <a:pt x="19" y="17782"/>
                      <a:pt x="15" y="17786"/>
                      <a:pt x="11" y="17786"/>
                    </a:cubicBezTo>
                    <a:cubicBezTo>
                      <a:pt x="6" y="17786"/>
                      <a:pt x="3" y="17782"/>
                      <a:pt x="3" y="17778"/>
                    </a:cubicBezTo>
                    <a:close/>
                    <a:moveTo>
                      <a:pt x="3" y="17746"/>
                    </a:moveTo>
                    <a:lnTo>
                      <a:pt x="3" y="17746"/>
                    </a:lnTo>
                    <a:cubicBezTo>
                      <a:pt x="3" y="17741"/>
                      <a:pt x="6" y="17738"/>
                      <a:pt x="11" y="17738"/>
                    </a:cubicBezTo>
                    <a:cubicBezTo>
                      <a:pt x="15" y="17738"/>
                      <a:pt x="19" y="17741"/>
                      <a:pt x="19" y="17746"/>
                    </a:cubicBezTo>
                    <a:cubicBezTo>
                      <a:pt x="19" y="17750"/>
                      <a:pt x="15" y="17754"/>
                      <a:pt x="11" y="17754"/>
                    </a:cubicBezTo>
                    <a:cubicBezTo>
                      <a:pt x="6" y="17754"/>
                      <a:pt x="3" y="17750"/>
                      <a:pt x="3" y="17746"/>
                    </a:cubicBezTo>
                    <a:close/>
                    <a:moveTo>
                      <a:pt x="3" y="17714"/>
                    </a:moveTo>
                    <a:lnTo>
                      <a:pt x="3" y="17714"/>
                    </a:lnTo>
                    <a:cubicBezTo>
                      <a:pt x="3" y="17709"/>
                      <a:pt x="6" y="17706"/>
                      <a:pt x="11" y="17706"/>
                    </a:cubicBezTo>
                    <a:cubicBezTo>
                      <a:pt x="15" y="17706"/>
                      <a:pt x="19" y="17709"/>
                      <a:pt x="19" y="17714"/>
                    </a:cubicBezTo>
                    <a:cubicBezTo>
                      <a:pt x="19" y="17718"/>
                      <a:pt x="15" y="17722"/>
                      <a:pt x="11" y="17722"/>
                    </a:cubicBezTo>
                    <a:cubicBezTo>
                      <a:pt x="6" y="17722"/>
                      <a:pt x="3" y="17718"/>
                      <a:pt x="3" y="17714"/>
                    </a:cubicBezTo>
                    <a:close/>
                    <a:moveTo>
                      <a:pt x="3" y="17682"/>
                    </a:moveTo>
                    <a:lnTo>
                      <a:pt x="3" y="17682"/>
                    </a:lnTo>
                    <a:cubicBezTo>
                      <a:pt x="3" y="17677"/>
                      <a:pt x="6" y="17674"/>
                      <a:pt x="11" y="17674"/>
                    </a:cubicBezTo>
                    <a:cubicBezTo>
                      <a:pt x="15" y="17674"/>
                      <a:pt x="19" y="17677"/>
                      <a:pt x="19" y="17682"/>
                    </a:cubicBezTo>
                    <a:cubicBezTo>
                      <a:pt x="19" y="17686"/>
                      <a:pt x="15" y="17690"/>
                      <a:pt x="11" y="17690"/>
                    </a:cubicBezTo>
                    <a:cubicBezTo>
                      <a:pt x="6" y="17690"/>
                      <a:pt x="3" y="17686"/>
                      <a:pt x="3" y="17682"/>
                    </a:cubicBezTo>
                    <a:close/>
                    <a:moveTo>
                      <a:pt x="3" y="17650"/>
                    </a:moveTo>
                    <a:lnTo>
                      <a:pt x="3" y="17650"/>
                    </a:lnTo>
                    <a:cubicBezTo>
                      <a:pt x="3" y="17645"/>
                      <a:pt x="6" y="17642"/>
                      <a:pt x="11" y="17642"/>
                    </a:cubicBezTo>
                    <a:cubicBezTo>
                      <a:pt x="15" y="17642"/>
                      <a:pt x="19" y="17645"/>
                      <a:pt x="19" y="17650"/>
                    </a:cubicBezTo>
                    <a:cubicBezTo>
                      <a:pt x="19" y="17654"/>
                      <a:pt x="15" y="17658"/>
                      <a:pt x="11" y="17658"/>
                    </a:cubicBezTo>
                    <a:cubicBezTo>
                      <a:pt x="6" y="17658"/>
                      <a:pt x="3" y="17654"/>
                      <a:pt x="3" y="17650"/>
                    </a:cubicBezTo>
                    <a:close/>
                    <a:moveTo>
                      <a:pt x="3" y="17618"/>
                    </a:moveTo>
                    <a:lnTo>
                      <a:pt x="3" y="17618"/>
                    </a:lnTo>
                    <a:cubicBezTo>
                      <a:pt x="3" y="17613"/>
                      <a:pt x="6" y="17610"/>
                      <a:pt x="11" y="17610"/>
                    </a:cubicBezTo>
                    <a:cubicBezTo>
                      <a:pt x="15" y="17610"/>
                      <a:pt x="19" y="17613"/>
                      <a:pt x="19" y="17618"/>
                    </a:cubicBezTo>
                    <a:cubicBezTo>
                      <a:pt x="19" y="17622"/>
                      <a:pt x="15" y="17626"/>
                      <a:pt x="11" y="17626"/>
                    </a:cubicBezTo>
                    <a:cubicBezTo>
                      <a:pt x="6" y="17626"/>
                      <a:pt x="3" y="17622"/>
                      <a:pt x="3" y="17618"/>
                    </a:cubicBezTo>
                    <a:close/>
                    <a:moveTo>
                      <a:pt x="3" y="17586"/>
                    </a:moveTo>
                    <a:lnTo>
                      <a:pt x="3" y="17585"/>
                    </a:lnTo>
                    <a:cubicBezTo>
                      <a:pt x="3" y="17581"/>
                      <a:pt x="6" y="17577"/>
                      <a:pt x="11" y="17577"/>
                    </a:cubicBezTo>
                    <a:cubicBezTo>
                      <a:pt x="15" y="17577"/>
                      <a:pt x="19" y="17581"/>
                      <a:pt x="19" y="17585"/>
                    </a:cubicBezTo>
                    <a:lnTo>
                      <a:pt x="19" y="17586"/>
                    </a:lnTo>
                    <a:cubicBezTo>
                      <a:pt x="19" y="17590"/>
                      <a:pt x="15" y="17594"/>
                      <a:pt x="11" y="17594"/>
                    </a:cubicBezTo>
                    <a:cubicBezTo>
                      <a:pt x="6" y="17594"/>
                      <a:pt x="3" y="17590"/>
                      <a:pt x="3" y="17586"/>
                    </a:cubicBezTo>
                    <a:close/>
                    <a:moveTo>
                      <a:pt x="3" y="17553"/>
                    </a:moveTo>
                    <a:lnTo>
                      <a:pt x="3" y="17553"/>
                    </a:lnTo>
                    <a:cubicBezTo>
                      <a:pt x="3" y="17549"/>
                      <a:pt x="6" y="17545"/>
                      <a:pt x="11" y="17545"/>
                    </a:cubicBezTo>
                    <a:cubicBezTo>
                      <a:pt x="15" y="17545"/>
                      <a:pt x="19" y="17549"/>
                      <a:pt x="19" y="17553"/>
                    </a:cubicBezTo>
                    <a:cubicBezTo>
                      <a:pt x="19" y="17558"/>
                      <a:pt x="15" y="17561"/>
                      <a:pt x="11" y="17561"/>
                    </a:cubicBezTo>
                    <a:cubicBezTo>
                      <a:pt x="6" y="17561"/>
                      <a:pt x="3" y="17558"/>
                      <a:pt x="3" y="17553"/>
                    </a:cubicBezTo>
                    <a:close/>
                    <a:moveTo>
                      <a:pt x="3" y="17521"/>
                    </a:moveTo>
                    <a:lnTo>
                      <a:pt x="3" y="17521"/>
                    </a:lnTo>
                    <a:cubicBezTo>
                      <a:pt x="3" y="17517"/>
                      <a:pt x="6" y="17513"/>
                      <a:pt x="11" y="17513"/>
                    </a:cubicBezTo>
                    <a:cubicBezTo>
                      <a:pt x="15" y="17513"/>
                      <a:pt x="19" y="17517"/>
                      <a:pt x="19" y="17521"/>
                    </a:cubicBezTo>
                    <a:cubicBezTo>
                      <a:pt x="19" y="17526"/>
                      <a:pt x="15" y="17529"/>
                      <a:pt x="11" y="17529"/>
                    </a:cubicBezTo>
                    <a:cubicBezTo>
                      <a:pt x="6" y="17529"/>
                      <a:pt x="3" y="17526"/>
                      <a:pt x="3" y="17521"/>
                    </a:cubicBezTo>
                    <a:close/>
                    <a:moveTo>
                      <a:pt x="3" y="17489"/>
                    </a:moveTo>
                    <a:lnTo>
                      <a:pt x="3" y="17489"/>
                    </a:lnTo>
                    <a:cubicBezTo>
                      <a:pt x="3" y="17485"/>
                      <a:pt x="6" y="17481"/>
                      <a:pt x="11" y="17481"/>
                    </a:cubicBezTo>
                    <a:cubicBezTo>
                      <a:pt x="15" y="17481"/>
                      <a:pt x="19" y="17485"/>
                      <a:pt x="19" y="17489"/>
                    </a:cubicBezTo>
                    <a:cubicBezTo>
                      <a:pt x="19" y="17494"/>
                      <a:pt x="15" y="17497"/>
                      <a:pt x="11" y="17497"/>
                    </a:cubicBezTo>
                    <a:cubicBezTo>
                      <a:pt x="6" y="17497"/>
                      <a:pt x="3" y="17494"/>
                      <a:pt x="3" y="17489"/>
                    </a:cubicBezTo>
                    <a:close/>
                    <a:moveTo>
                      <a:pt x="3" y="17457"/>
                    </a:moveTo>
                    <a:lnTo>
                      <a:pt x="3" y="17457"/>
                    </a:lnTo>
                    <a:cubicBezTo>
                      <a:pt x="3" y="17453"/>
                      <a:pt x="6" y="17449"/>
                      <a:pt x="11" y="17449"/>
                    </a:cubicBezTo>
                    <a:cubicBezTo>
                      <a:pt x="15" y="17449"/>
                      <a:pt x="19" y="17453"/>
                      <a:pt x="19" y="17457"/>
                    </a:cubicBezTo>
                    <a:cubicBezTo>
                      <a:pt x="19" y="17462"/>
                      <a:pt x="15" y="17465"/>
                      <a:pt x="11" y="17465"/>
                    </a:cubicBezTo>
                    <a:cubicBezTo>
                      <a:pt x="6" y="17465"/>
                      <a:pt x="3" y="17462"/>
                      <a:pt x="3" y="17457"/>
                    </a:cubicBezTo>
                    <a:close/>
                    <a:moveTo>
                      <a:pt x="3" y="17425"/>
                    </a:moveTo>
                    <a:lnTo>
                      <a:pt x="3" y="17425"/>
                    </a:lnTo>
                    <a:cubicBezTo>
                      <a:pt x="3" y="17421"/>
                      <a:pt x="6" y="17417"/>
                      <a:pt x="11" y="17417"/>
                    </a:cubicBezTo>
                    <a:cubicBezTo>
                      <a:pt x="15" y="17417"/>
                      <a:pt x="19" y="17421"/>
                      <a:pt x="19" y="17425"/>
                    </a:cubicBezTo>
                    <a:cubicBezTo>
                      <a:pt x="19" y="17430"/>
                      <a:pt x="15" y="17433"/>
                      <a:pt x="11" y="17433"/>
                    </a:cubicBezTo>
                    <a:cubicBezTo>
                      <a:pt x="6" y="17433"/>
                      <a:pt x="3" y="17430"/>
                      <a:pt x="3" y="17425"/>
                    </a:cubicBezTo>
                    <a:close/>
                    <a:moveTo>
                      <a:pt x="3" y="17393"/>
                    </a:moveTo>
                    <a:lnTo>
                      <a:pt x="3" y="17393"/>
                    </a:lnTo>
                    <a:cubicBezTo>
                      <a:pt x="3" y="17389"/>
                      <a:pt x="6" y="17385"/>
                      <a:pt x="11" y="17385"/>
                    </a:cubicBezTo>
                    <a:cubicBezTo>
                      <a:pt x="15" y="17385"/>
                      <a:pt x="19" y="17389"/>
                      <a:pt x="19" y="17393"/>
                    </a:cubicBezTo>
                    <a:cubicBezTo>
                      <a:pt x="19" y="17398"/>
                      <a:pt x="15" y="17401"/>
                      <a:pt x="11" y="17401"/>
                    </a:cubicBezTo>
                    <a:cubicBezTo>
                      <a:pt x="6" y="17401"/>
                      <a:pt x="3" y="17398"/>
                      <a:pt x="3" y="17393"/>
                    </a:cubicBezTo>
                    <a:close/>
                    <a:moveTo>
                      <a:pt x="3" y="17361"/>
                    </a:moveTo>
                    <a:lnTo>
                      <a:pt x="3" y="17361"/>
                    </a:lnTo>
                    <a:cubicBezTo>
                      <a:pt x="3" y="17357"/>
                      <a:pt x="6" y="17353"/>
                      <a:pt x="11" y="17353"/>
                    </a:cubicBezTo>
                    <a:cubicBezTo>
                      <a:pt x="15" y="17353"/>
                      <a:pt x="19" y="17357"/>
                      <a:pt x="19" y="17361"/>
                    </a:cubicBezTo>
                    <a:cubicBezTo>
                      <a:pt x="19" y="17366"/>
                      <a:pt x="15" y="17369"/>
                      <a:pt x="11" y="17369"/>
                    </a:cubicBezTo>
                    <a:cubicBezTo>
                      <a:pt x="6" y="17369"/>
                      <a:pt x="3" y="17366"/>
                      <a:pt x="3" y="17361"/>
                    </a:cubicBezTo>
                    <a:close/>
                    <a:moveTo>
                      <a:pt x="3" y="17329"/>
                    </a:moveTo>
                    <a:lnTo>
                      <a:pt x="3" y="17329"/>
                    </a:lnTo>
                    <a:cubicBezTo>
                      <a:pt x="3" y="17325"/>
                      <a:pt x="6" y="17321"/>
                      <a:pt x="11" y="17321"/>
                    </a:cubicBezTo>
                    <a:cubicBezTo>
                      <a:pt x="15" y="17321"/>
                      <a:pt x="19" y="17325"/>
                      <a:pt x="19" y="17329"/>
                    </a:cubicBezTo>
                    <a:cubicBezTo>
                      <a:pt x="19" y="17334"/>
                      <a:pt x="15" y="17337"/>
                      <a:pt x="11" y="17337"/>
                    </a:cubicBezTo>
                    <a:cubicBezTo>
                      <a:pt x="6" y="17337"/>
                      <a:pt x="3" y="17334"/>
                      <a:pt x="3" y="17329"/>
                    </a:cubicBezTo>
                    <a:close/>
                    <a:moveTo>
                      <a:pt x="3" y="17297"/>
                    </a:moveTo>
                    <a:lnTo>
                      <a:pt x="3" y="17297"/>
                    </a:lnTo>
                    <a:cubicBezTo>
                      <a:pt x="3" y="17293"/>
                      <a:pt x="6" y="17289"/>
                      <a:pt x="11" y="17289"/>
                    </a:cubicBezTo>
                    <a:cubicBezTo>
                      <a:pt x="15" y="17289"/>
                      <a:pt x="19" y="17293"/>
                      <a:pt x="19" y="17297"/>
                    </a:cubicBezTo>
                    <a:cubicBezTo>
                      <a:pt x="19" y="17302"/>
                      <a:pt x="15" y="17305"/>
                      <a:pt x="11" y="17305"/>
                    </a:cubicBezTo>
                    <a:cubicBezTo>
                      <a:pt x="6" y="17305"/>
                      <a:pt x="3" y="17302"/>
                      <a:pt x="3" y="17297"/>
                    </a:cubicBezTo>
                    <a:close/>
                    <a:moveTo>
                      <a:pt x="3" y="17265"/>
                    </a:moveTo>
                    <a:lnTo>
                      <a:pt x="3" y="17265"/>
                    </a:lnTo>
                    <a:cubicBezTo>
                      <a:pt x="3" y="17261"/>
                      <a:pt x="7" y="17257"/>
                      <a:pt x="11" y="17257"/>
                    </a:cubicBezTo>
                    <a:cubicBezTo>
                      <a:pt x="15" y="17257"/>
                      <a:pt x="19" y="17261"/>
                      <a:pt x="19" y="17265"/>
                    </a:cubicBezTo>
                    <a:cubicBezTo>
                      <a:pt x="19" y="17270"/>
                      <a:pt x="15" y="17273"/>
                      <a:pt x="11" y="17273"/>
                    </a:cubicBezTo>
                    <a:cubicBezTo>
                      <a:pt x="7" y="17273"/>
                      <a:pt x="3" y="17270"/>
                      <a:pt x="3" y="17265"/>
                    </a:cubicBezTo>
                    <a:close/>
                    <a:moveTo>
                      <a:pt x="3" y="17233"/>
                    </a:moveTo>
                    <a:lnTo>
                      <a:pt x="3" y="17233"/>
                    </a:lnTo>
                    <a:cubicBezTo>
                      <a:pt x="3" y="17229"/>
                      <a:pt x="7" y="17225"/>
                      <a:pt x="11" y="17225"/>
                    </a:cubicBezTo>
                    <a:cubicBezTo>
                      <a:pt x="15" y="17225"/>
                      <a:pt x="19" y="17229"/>
                      <a:pt x="19" y="17233"/>
                    </a:cubicBezTo>
                    <a:cubicBezTo>
                      <a:pt x="19" y="17238"/>
                      <a:pt x="15" y="17241"/>
                      <a:pt x="11" y="17241"/>
                    </a:cubicBezTo>
                    <a:cubicBezTo>
                      <a:pt x="7" y="17241"/>
                      <a:pt x="3" y="17238"/>
                      <a:pt x="3" y="17233"/>
                    </a:cubicBezTo>
                    <a:close/>
                    <a:moveTo>
                      <a:pt x="3" y="17201"/>
                    </a:moveTo>
                    <a:lnTo>
                      <a:pt x="3" y="17201"/>
                    </a:lnTo>
                    <a:cubicBezTo>
                      <a:pt x="3" y="17197"/>
                      <a:pt x="7" y="17193"/>
                      <a:pt x="11" y="17193"/>
                    </a:cubicBezTo>
                    <a:cubicBezTo>
                      <a:pt x="15" y="17193"/>
                      <a:pt x="19" y="17197"/>
                      <a:pt x="19" y="17201"/>
                    </a:cubicBezTo>
                    <a:cubicBezTo>
                      <a:pt x="19" y="17206"/>
                      <a:pt x="15" y="17209"/>
                      <a:pt x="11" y="17209"/>
                    </a:cubicBezTo>
                    <a:cubicBezTo>
                      <a:pt x="7" y="17209"/>
                      <a:pt x="3" y="17206"/>
                      <a:pt x="3" y="17201"/>
                    </a:cubicBezTo>
                    <a:close/>
                    <a:moveTo>
                      <a:pt x="3" y="17169"/>
                    </a:moveTo>
                    <a:lnTo>
                      <a:pt x="3" y="17169"/>
                    </a:lnTo>
                    <a:cubicBezTo>
                      <a:pt x="3" y="17165"/>
                      <a:pt x="7" y="17161"/>
                      <a:pt x="11" y="17161"/>
                    </a:cubicBezTo>
                    <a:cubicBezTo>
                      <a:pt x="15" y="17161"/>
                      <a:pt x="19" y="17165"/>
                      <a:pt x="19" y="17169"/>
                    </a:cubicBezTo>
                    <a:cubicBezTo>
                      <a:pt x="19" y="17174"/>
                      <a:pt x="15" y="17177"/>
                      <a:pt x="11" y="17177"/>
                    </a:cubicBezTo>
                    <a:cubicBezTo>
                      <a:pt x="7" y="17177"/>
                      <a:pt x="3" y="17174"/>
                      <a:pt x="3" y="17169"/>
                    </a:cubicBezTo>
                    <a:close/>
                    <a:moveTo>
                      <a:pt x="3" y="17137"/>
                    </a:moveTo>
                    <a:lnTo>
                      <a:pt x="3" y="17137"/>
                    </a:lnTo>
                    <a:cubicBezTo>
                      <a:pt x="3" y="17133"/>
                      <a:pt x="7" y="17129"/>
                      <a:pt x="11" y="17129"/>
                    </a:cubicBezTo>
                    <a:cubicBezTo>
                      <a:pt x="15" y="17129"/>
                      <a:pt x="19" y="17133"/>
                      <a:pt x="19" y="17137"/>
                    </a:cubicBezTo>
                    <a:cubicBezTo>
                      <a:pt x="19" y="17142"/>
                      <a:pt x="15" y="17145"/>
                      <a:pt x="11" y="17145"/>
                    </a:cubicBezTo>
                    <a:cubicBezTo>
                      <a:pt x="7" y="17145"/>
                      <a:pt x="3" y="17142"/>
                      <a:pt x="3" y="17137"/>
                    </a:cubicBezTo>
                    <a:close/>
                    <a:moveTo>
                      <a:pt x="3" y="17105"/>
                    </a:moveTo>
                    <a:lnTo>
                      <a:pt x="3" y="17105"/>
                    </a:lnTo>
                    <a:cubicBezTo>
                      <a:pt x="3" y="17101"/>
                      <a:pt x="7" y="17097"/>
                      <a:pt x="11" y="17097"/>
                    </a:cubicBezTo>
                    <a:cubicBezTo>
                      <a:pt x="15" y="17097"/>
                      <a:pt x="19" y="17101"/>
                      <a:pt x="19" y="17105"/>
                    </a:cubicBezTo>
                    <a:cubicBezTo>
                      <a:pt x="19" y="17110"/>
                      <a:pt x="15" y="17113"/>
                      <a:pt x="11" y="17113"/>
                    </a:cubicBezTo>
                    <a:cubicBezTo>
                      <a:pt x="7" y="17113"/>
                      <a:pt x="3" y="17110"/>
                      <a:pt x="3" y="17105"/>
                    </a:cubicBezTo>
                    <a:close/>
                    <a:moveTo>
                      <a:pt x="3" y="17073"/>
                    </a:moveTo>
                    <a:lnTo>
                      <a:pt x="3" y="17073"/>
                    </a:lnTo>
                    <a:cubicBezTo>
                      <a:pt x="3" y="17069"/>
                      <a:pt x="7" y="17065"/>
                      <a:pt x="11" y="17065"/>
                    </a:cubicBezTo>
                    <a:cubicBezTo>
                      <a:pt x="15" y="17065"/>
                      <a:pt x="19" y="17069"/>
                      <a:pt x="19" y="17073"/>
                    </a:cubicBezTo>
                    <a:cubicBezTo>
                      <a:pt x="19" y="17078"/>
                      <a:pt x="15" y="17081"/>
                      <a:pt x="11" y="17081"/>
                    </a:cubicBezTo>
                    <a:cubicBezTo>
                      <a:pt x="7" y="17081"/>
                      <a:pt x="3" y="17078"/>
                      <a:pt x="3" y="17073"/>
                    </a:cubicBezTo>
                    <a:close/>
                    <a:moveTo>
                      <a:pt x="3" y="17041"/>
                    </a:moveTo>
                    <a:lnTo>
                      <a:pt x="3" y="17041"/>
                    </a:lnTo>
                    <a:cubicBezTo>
                      <a:pt x="3" y="17037"/>
                      <a:pt x="7" y="17033"/>
                      <a:pt x="11" y="17033"/>
                    </a:cubicBezTo>
                    <a:cubicBezTo>
                      <a:pt x="15" y="17033"/>
                      <a:pt x="19" y="17037"/>
                      <a:pt x="19" y="17041"/>
                    </a:cubicBezTo>
                    <a:cubicBezTo>
                      <a:pt x="19" y="17046"/>
                      <a:pt x="15" y="17049"/>
                      <a:pt x="11" y="17049"/>
                    </a:cubicBezTo>
                    <a:cubicBezTo>
                      <a:pt x="7" y="17049"/>
                      <a:pt x="3" y="17046"/>
                      <a:pt x="3" y="17041"/>
                    </a:cubicBezTo>
                    <a:close/>
                    <a:moveTo>
                      <a:pt x="3" y="17009"/>
                    </a:moveTo>
                    <a:lnTo>
                      <a:pt x="3" y="17009"/>
                    </a:lnTo>
                    <a:cubicBezTo>
                      <a:pt x="3" y="17005"/>
                      <a:pt x="7" y="17001"/>
                      <a:pt x="11" y="17001"/>
                    </a:cubicBezTo>
                    <a:cubicBezTo>
                      <a:pt x="15" y="17001"/>
                      <a:pt x="19" y="17005"/>
                      <a:pt x="19" y="17009"/>
                    </a:cubicBezTo>
                    <a:cubicBezTo>
                      <a:pt x="19" y="17014"/>
                      <a:pt x="15" y="17017"/>
                      <a:pt x="11" y="17017"/>
                    </a:cubicBezTo>
                    <a:cubicBezTo>
                      <a:pt x="7" y="17017"/>
                      <a:pt x="3" y="17014"/>
                      <a:pt x="3" y="17009"/>
                    </a:cubicBezTo>
                    <a:close/>
                    <a:moveTo>
                      <a:pt x="3" y="16977"/>
                    </a:moveTo>
                    <a:lnTo>
                      <a:pt x="3" y="16977"/>
                    </a:lnTo>
                    <a:cubicBezTo>
                      <a:pt x="3" y="16973"/>
                      <a:pt x="7" y="16969"/>
                      <a:pt x="11" y="16969"/>
                    </a:cubicBezTo>
                    <a:cubicBezTo>
                      <a:pt x="15" y="16969"/>
                      <a:pt x="19" y="16973"/>
                      <a:pt x="19" y="16977"/>
                    </a:cubicBezTo>
                    <a:cubicBezTo>
                      <a:pt x="19" y="16982"/>
                      <a:pt x="15" y="16985"/>
                      <a:pt x="11" y="16985"/>
                    </a:cubicBezTo>
                    <a:cubicBezTo>
                      <a:pt x="7" y="16985"/>
                      <a:pt x="3" y="16982"/>
                      <a:pt x="3" y="16977"/>
                    </a:cubicBezTo>
                    <a:close/>
                    <a:moveTo>
                      <a:pt x="3" y="16945"/>
                    </a:moveTo>
                    <a:lnTo>
                      <a:pt x="3" y="16945"/>
                    </a:lnTo>
                    <a:cubicBezTo>
                      <a:pt x="3" y="16941"/>
                      <a:pt x="7" y="16937"/>
                      <a:pt x="11" y="16937"/>
                    </a:cubicBezTo>
                    <a:cubicBezTo>
                      <a:pt x="15" y="16937"/>
                      <a:pt x="19" y="16941"/>
                      <a:pt x="19" y="16945"/>
                    </a:cubicBezTo>
                    <a:cubicBezTo>
                      <a:pt x="19" y="16950"/>
                      <a:pt x="15" y="16953"/>
                      <a:pt x="11" y="16953"/>
                    </a:cubicBezTo>
                    <a:cubicBezTo>
                      <a:pt x="7" y="16953"/>
                      <a:pt x="3" y="16950"/>
                      <a:pt x="3" y="16945"/>
                    </a:cubicBezTo>
                    <a:close/>
                    <a:moveTo>
                      <a:pt x="3" y="16913"/>
                    </a:moveTo>
                    <a:lnTo>
                      <a:pt x="3" y="16913"/>
                    </a:lnTo>
                    <a:cubicBezTo>
                      <a:pt x="3" y="16909"/>
                      <a:pt x="7" y="16905"/>
                      <a:pt x="11" y="16905"/>
                    </a:cubicBezTo>
                    <a:cubicBezTo>
                      <a:pt x="15" y="16905"/>
                      <a:pt x="19" y="16909"/>
                      <a:pt x="19" y="16913"/>
                    </a:cubicBezTo>
                    <a:cubicBezTo>
                      <a:pt x="19" y="16918"/>
                      <a:pt x="15" y="16921"/>
                      <a:pt x="11" y="16921"/>
                    </a:cubicBezTo>
                    <a:cubicBezTo>
                      <a:pt x="7" y="16921"/>
                      <a:pt x="3" y="16918"/>
                      <a:pt x="3" y="16913"/>
                    </a:cubicBezTo>
                    <a:close/>
                    <a:moveTo>
                      <a:pt x="3" y="16881"/>
                    </a:moveTo>
                    <a:lnTo>
                      <a:pt x="3" y="16881"/>
                    </a:lnTo>
                    <a:cubicBezTo>
                      <a:pt x="3" y="16877"/>
                      <a:pt x="7" y="16873"/>
                      <a:pt x="11" y="16873"/>
                    </a:cubicBezTo>
                    <a:cubicBezTo>
                      <a:pt x="15" y="16873"/>
                      <a:pt x="19" y="16877"/>
                      <a:pt x="19" y="16881"/>
                    </a:cubicBezTo>
                    <a:cubicBezTo>
                      <a:pt x="19" y="16886"/>
                      <a:pt x="15" y="16889"/>
                      <a:pt x="11" y="16889"/>
                    </a:cubicBezTo>
                    <a:cubicBezTo>
                      <a:pt x="7" y="16889"/>
                      <a:pt x="3" y="16886"/>
                      <a:pt x="3" y="16881"/>
                    </a:cubicBezTo>
                    <a:close/>
                    <a:moveTo>
                      <a:pt x="3" y="16849"/>
                    </a:moveTo>
                    <a:lnTo>
                      <a:pt x="3" y="16849"/>
                    </a:lnTo>
                    <a:cubicBezTo>
                      <a:pt x="3" y="16845"/>
                      <a:pt x="7" y="16841"/>
                      <a:pt x="11" y="16841"/>
                    </a:cubicBezTo>
                    <a:cubicBezTo>
                      <a:pt x="15" y="16841"/>
                      <a:pt x="19" y="16845"/>
                      <a:pt x="19" y="16849"/>
                    </a:cubicBezTo>
                    <a:cubicBezTo>
                      <a:pt x="19" y="16854"/>
                      <a:pt x="15" y="16857"/>
                      <a:pt x="11" y="16857"/>
                    </a:cubicBezTo>
                    <a:cubicBezTo>
                      <a:pt x="7" y="16857"/>
                      <a:pt x="3" y="16854"/>
                      <a:pt x="3" y="16849"/>
                    </a:cubicBezTo>
                    <a:close/>
                    <a:moveTo>
                      <a:pt x="3" y="16817"/>
                    </a:moveTo>
                    <a:lnTo>
                      <a:pt x="3" y="16817"/>
                    </a:lnTo>
                    <a:cubicBezTo>
                      <a:pt x="3" y="16813"/>
                      <a:pt x="7" y="16809"/>
                      <a:pt x="11" y="16809"/>
                    </a:cubicBezTo>
                    <a:cubicBezTo>
                      <a:pt x="15" y="16809"/>
                      <a:pt x="19" y="16813"/>
                      <a:pt x="19" y="16817"/>
                    </a:cubicBezTo>
                    <a:cubicBezTo>
                      <a:pt x="19" y="16822"/>
                      <a:pt x="15" y="16825"/>
                      <a:pt x="11" y="16825"/>
                    </a:cubicBezTo>
                    <a:cubicBezTo>
                      <a:pt x="7" y="16825"/>
                      <a:pt x="3" y="16822"/>
                      <a:pt x="3" y="16817"/>
                    </a:cubicBezTo>
                    <a:close/>
                    <a:moveTo>
                      <a:pt x="3" y="16785"/>
                    </a:moveTo>
                    <a:lnTo>
                      <a:pt x="3" y="16785"/>
                    </a:lnTo>
                    <a:cubicBezTo>
                      <a:pt x="3" y="16781"/>
                      <a:pt x="7" y="16777"/>
                      <a:pt x="11" y="16777"/>
                    </a:cubicBezTo>
                    <a:cubicBezTo>
                      <a:pt x="15" y="16777"/>
                      <a:pt x="19" y="16781"/>
                      <a:pt x="19" y="16785"/>
                    </a:cubicBezTo>
                    <a:cubicBezTo>
                      <a:pt x="19" y="16789"/>
                      <a:pt x="15" y="16793"/>
                      <a:pt x="11" y="16793"/>
                    </a:cubicBezTo>
                    <a:cubicBezTo>
                      <a:pt x="7" y="16793"/>
                      <a:pt x="3" y="16789"/>
                      <a:pt x="3" y="16785"/>
                    </a:cubicBezTo>
                    <a:close/>
                    <a:moveTo>
                      <a:pt x="3" y="16753"/>
                    </a:moveTo>
                    <a:lnTo>
                      <a:pt x="3" y="16753"/>
                    </a:lnTo>
                    <a:cubicBezTo>
                      <a:pt x="3" y="16749"/>
                      <a:pt x="7" y="16745"/>
                      <a:pt x="11" y="16745"/>
                    </a:cubicBezTo>
                    <a:cubicBezTo>
                      <a:pt x="15" y="16745"/>
                      <a:pt x="19" y="16749"/>
                      <a:pt x="19" y="16753"/>
                    </a:cubicBezTo>
                    <a:cubicBezTo>
                      <a:pt x="19" y="16757"/>
                      <a:pt x="15" y="16761"/>
                      <a:pt x="11" y="16761"/>
                    </a:cubicBezTo>
                    <a:cubicBezTo>
                      <a:pt x="7" y="16761"/>
                      <a:pt x="3" y="16757"/>
                      <a:pt x="3" y="16753"/>
                    </a:cubicBezTo>
                    <a:close/>
                    <a:moveTo>
                      <a:pt x="3" y="16721"/>
                    </a:moveTo>
                    <a:lnTo>
                      <a:pt x="3" y="16721"/>
                    </a:lnTo>
                    <a:cubicBezTo>
                      <a:pt x="3" y="16717"/>
                      <a:pt x="7" y="16713"/>
                      <a:pt x="11" y="16713"/>
                    </a:cubicBezTo>
                    <a:cubicBezTo>
                      <a:pt x="15" y="16713"/>
                      <a:pt x="19" y="16717"/>
                      <a:pt x="19" y="16721"/>
                    </a:cubicBezTo>
                    <a:cubicBezTo>
                      <a:pt x="19" y="16725"/>
                      <a:pt x="15" y="16729"/>
                      <a:pt x="11" y="16729"/>
                    </a:cubicBezTo>
                    <a:cubicBezTo>
                      <a:pt x="7" y="16729"/>
                      <a:pt x="3" y="16725"/>
                      <a:pt x="3" y="16721"/>
                    </a:cubicBezTo>
                    <a:close/>
                    <a:moveTo>
                      <a:pt x="3" y="16689"/>
                    </a:moveTo>
                    <a:lnTo>
                      <a:pt x="3" y="16689"/>
                    </a:lnTo>
                    <a:cubicBezTo>
                      <a:pt x="3" y="16685"/>
                      <a:pt x="7" y="16681"/>
                      <a:pt x="11" y="16681"/>
                    </a:cubicBezTo>
                    <a:cubicBezTo>
                      <a:pt x="15" y="16681"/>
                      <a:pt x="19" y="16685"/>
                      <a:pt x="19" y="16689"/>
                    </a:cubicBezTo>
                    <a:cubicBezTo>
                      <a:pt x="19" y="16693"/>
                      <a:pt x="15" y="16697"/>
                      <a:pt x="11" y="16697"/>
                    </a:cubicBezTo>
                    <a:cubicBezTo>
                      <a:pt x="7" y="16697"/>
                      <a:pt x="3" y="16693"/>
                      <a:pt x="3" y="16689"/>
                    </a:cubicBezTo>
                    <a:close/>
                    <a:moveTo>
                      <a:pt x="3" y="16657"/>
                    </a:moveTo>
                    <a:lnTo>
                      <a:pt x="3" y="16657"/>
                    </a:lnTo>
                    <a:cubicBezTo>
                      <a:pt x="3" y="16653"/>
                      <a:pt x="7" y="16649"/>
                      <a:pt x="11" y="16649"/>
                    </a:cubicBezTo>
                    <a:cubicBezTo>
                      <a:pt x="15" y="16649"/>
                      <a:pt x="19" y="16653"/>
                      <a:pt x="19" y="16657"/>
                    </a:cubicBezTo>
                    <a:cubicBezTo>
                      <a:pt x="19" y="16661"/>
                      <a:pt x="15" y="16665"/>
                      <a:pt x="11" y="16665"/>
                    </a:cubicBezTo>
                    <a:cubicBezTo>
                      <a:pt x="7" y="16665"/>
                      <a:pt x="3" y="16661"/>
                      <a:pt x="3" y="16657"/>
                    </a:cubicBezTo>
                    <a:close/>
                    <a:moveTo>
                      <a:pt x="3" y="16625"/>
                    </a:moveTo>
                    <a:lnTo>
                      <a:pt x="3" y="16625"/>
                    </a:lnTo>
                    <a:cubicBezTo>
                      <a:pt x="3" y="16621"/>
                      <a:pt x="7" y="16617"/>
                      <a:pt x="11" y="16617"/>
                    </a:cubicBezTo>
                    <a:cubicBezTo>
                      <a:pt x="15" y="16617"/>
                      <a:pt x="19" y="16621"/>
                      <a:pt x="19" y="16625"/>
                    </a:cubicBezTo>
                    <a:cubicBezTo>
                      <a:pt x="19" y="16629"/>
                      <a:pt x="15" y="16633"/>
                      <a:pt x="11" y="16633"/>
                    </a:cubicBezTo>
                    <a:cubicBezTo>
                      <a:pt x="7" y="16633"/>
                      <a:pt x="3" y="16629"/>
                      <a:pt x="3" y="16625"/>
                    </a:cubicBezTo>
                    <a:close/>
                    <a:moveTo>
                      <a:pt x="3" y="16593"/>
                    </a:moveTo>
                    <a:lnTo>
                      <a:pt x="3" y="16593"/>
                    </a:lnTo>
                    <a:cubicBezTo>
                      <a:pt x="3" y="16589"/>
                      <a:pt x="7" y="16585"/>
                      <a:pt x="11" y="16585"/>
                    </a:cubicBezTo>
                    <a:cubicBezTo>
                      <a:pt x="16" y="16585"/>
                      <a:pt x="19" y="16589"/>
                      <a:pt x="19" y="16593"/>
                    </a:cubicBezTo>
                    <a:cubicBezTo>
                      <a:pt x="19" y="16597"/>
                      <a:pt x="16" y="16601"/>
                      <a:pt x="11" y="16601"/>
                    </a:cubicBezTo>
                    <a:cubicBezTo>
                      <a:pt x="7" y="16601"/>
                      <a:pt x="3" y="16597"/>
                      <a:pt x="3" y="16593"/>
                    </a:cubicBezTo>
                    <a:close/>
                    <a:moveTo>
                      <a:pt x="3" y="16561"/>
                    </a:moveTo>
                    <a:lnTo>
                      <a:pt x="3" y="16561"/>
                    </a:lnTo>
                    <a:cubicBezTo>
                      <a:pt x="3" y="16557"/>
                      <a:pt x="7" y="16553"/>
                      <a:pt x="11" y="16553"/>
                    </a:cubicBezTo>
                    <a:cubicBezTo>
                      <a:pt x="16" y="16553"/>
                      <a:pt x="19" y="16557"/>
                      <a:pt x="19" y="16561"/>
                    </a:cubicBezTo>
                    <a:cubicBezTo>
                      <a:pt x="19" y="16565"/>
                      <a:pt x="16" y="16569"/>
                      <a:pt x="11" y="16569"/>
                    </a:cubicBezTo>
                    <a:cubicBezTo>
                      <a:pt x="7" y="16569"/>
                      <a:pt x="3" y="16565"/>
                      <a:pt x="3" y="16561"/>
                    </a:cubicBezTo>
                    <a:close/>
                    <a:moveTo>
                      <a:pt x="3" y="16529"/>
                    </a:moveTo>
                    <a:lnTo>
                      <a:pt x="3" y="16529"/>
                    </a:lnTo>
                    <a:cubicBezTo>
                      <a:pt x="3" y="16524"/>
                      <a:pt x="7" y="16521"/>
                      <a:pt x="11" y="16521"/>
                    </a:cubicBezTo>
                    <a:cubicBezTo>
                      <a:pt x="16" y="16521"/>
                      <a:pt x="19" y="16524"/>
                      <a:pt x="19" y="16529"/>
                    </a:cubicBezTo>
                    <a:cubicBezTo>
                      <a:pt x="19" y="16533"/>
                      <a:pt x="16" y="16537"/>
                      <a:pt x="11" y="16537"/>
                    </a:cubicBezTo>
                    <a:cubicBezTo>
                      <a:pt x="7" y="16537"/>
                      <a:pt x="3" y="16533"/>
                      <a:pt x="3" y="16529"/>
                    </a:cubicBezTo>
                    <a:close/>
                    <a:moveTo>
                      <a:pt x="3" y="16497"/>
                    </a:moveTo>
                    <a:lnTo>
                      <a:pt x="3" y="16497"/>
                    </a:lnTo>
                    <a:cubicBezTo>
                      <a:pt x="3" y="16492"/>
                      <a:pt x="7" y="16489"/>
                      <a:pt x="11" y="16489"/>
                    </a:cubicBezTo>
                    <a:cubicBezTo>
                      <a:pt x="16" y="16489"/>
                      <a:pt x="19" y="16492"/>
                      <a:pt x="19" y="16497"/>
                    </a:cubicBezTo>
                    <a:cubicBezTo>
                      <a:pt x="19" y="16501"/>
                      <a:pt x="16" y="16505"/>
                      <a:pt x="11" y="16505"/>
                    </a:cubicBezTo>
                    <a:cubicBezTo>
                      <a:pt x="7" y="16505"/>
                      <a:pt x="3" y="16501"/>
                      <a:pt x="3" y="16497"/>
                    </a:cubicBezTo>
                    <a:close/>
                    <a:moveTo>
                      <a:pt x="3" y="16465"/>
                    </a:moveTo>
                    <a:lnTo>
                      <a:pt x="3" y="16465"/>
                    </a:lnTo>
                    <a:cubicBezTo>
                      <a:pt x="3" y="16460"/>
                      <a:pt x="7" y="16457"/>
                      <a:pt x="11" y="16457"/>
                    </a:cubicBezTo>
                    <a:cubicBezTo>
                      <a:pt x="16" y="16457"/>
                      <a:pt x="19" y="16460"/>
                      <a:pt x="19" y="16465"/>
                    </a:cubicBezTo>
                    <a:cubicBezTo>
                      <a:pt x="19" y="16469"/>
                      <a:pt x="16" y="16473"/>
                      <a:pt x="11" y="16473"/>
                    </a:cubicBezTo>
                    <a:cubicBezTo>
                      <a:pt x="7" y="16473"/>
                      <a:pt x="3" y="16469"/>
                      <a:pt x="3" y="16465"/>
                    </a:cubicBezTo>
                    <a:close/>
                    <a:moveTo>
                      <a:pt x="3" y="16433"/>
                    </a:moveTo>
                    <a:lnTo>
                      <a:pt x="3" y="16433"/>
                    </a:lnTo>
                    <a:cubicBezTo>
                      <a:pt x="3" y="16428"/>
                      <a:pt x="7" y="16425"/>
                      <a:pt x="11" y="16425"/>
                    </a:cubicBezTo>
                    <a:cubicBezTo>
                      <a:pt x="16" y="16425"/>
                      <a:pt x="19" y="16428"/>
                      <a:pt x="19" y="16433"/>
                    </a:cubicBezTo>
                    <a:cubicBezTo>
                      <a:pt x="19" y="16437"/>
                      <a:pt x="16" y="16441"/>
                      <a:pt x="11" y="16441"/>
                    </a:cubicBezTo>
                    <a:cubicBezTo>
                      <a:pt x="7" y="16441"/>
                      <a:pt x="3" y="16437"/>
                      <a:pt x="3" y="16433"/>
                    </a:cubicBezTo>
                    <a:close/>
                    <a:moveTo>
                      <a:pt x="3" y="16401"/>
                    </a:moveTo>
                    <a:lnTo>
                      <a:pt x="3" y="16401"/>
                    </a:lnTo>
                    <a:cubicBezTo>
                      <a:pt x="3" y="16396"/>
                      <a:pt x="7" y="16393"/>
                      <a:pt x="11" y="16393"/>
                    </a:cubicBezTo>
                    <a:cubicBezTo>
                      <a:pt x="16" y="16393"/>
                      <a:pt x="19" y="16396"/>
                      <a:pt x="19" y="16401"/>
                    </a:cubicBezTo>
                    <a:cubicBezTo>
                      <a:pt x="19" y="16405"/>
                      <a:pt x="16" y="16409"/>
                      <a:pt x="11" y="16409"/>
                    </a:cubicBezTo>
                    <a:cubicBezTo>
                      <a:pt x="7" y="16409"/>
                      <a:pt x="3" y="16405"/>
                      <a:pt x="3" y="16401"/>
                    </a:cubicBezTo>
                    <a:close/>
                    <a:moveTo>
                      <a:pt x="3" y="16369"/>
                    </a:moveTo>
                    <a:lnTo>
                      <a:pt x="3" y="16369"/>
                    </a:lnTo>
                    <a:cubicBezTo>
                      <a:pt x="3" y="16364"/>
                      <a:pt x="7" y="16361"/>
                      <a:pt x="11" y="16361"/>
                    </a:cubicBezTo>
                    <a:cubicBezTo>
                      <a:pt x="16" y="16361"/>
                      <a:pt x="19" y="16364"/>
                      <a:pt x="19" y="16369"/>
                    </a:cubicBezTo>
                    <a:cubicBezTo>
                      <a:pt x="19" y="16373"/>
                      <a:pt x="16" y="16377"/>
                      <a:pt x="11" y="16377"/>
                    </a:cubicBezTo>
                    <a:cubicBezTo>
                      <a:pt x="7" y="16377"/>
                      <a:pt x="3" y="16373"/>
                      <a:pt x="3" y="16369"/>
                    </a:cubicBezTo>
                    <a:close/>
                    <a:moveTo>
                      <a:pt x="3" y="16337"/>
                    </a:moveTo>
                    <a:lnTo>
                      <a:pt x="3" y="16337"/>
                    </a:lnTo>
                    <a:cubicBezTo>
                      <a:pt x="3" y="16332"/>
                      <a:pt x="7" y="16329"/>
                      <a:pt x="11" y="16329"/>
                    </a:cubicBezTo>
                    <a:cubicBezTo>
                      <a:pt x="16" y="16329"/>
                      <a:pt x="19" y="16332"/>
                      <a:pt x="19" y="16337"/>
                    </a:cubicBezTo>
                    <a:cubicBezTo>
                      <a:pt x="19" y="16341"/>
                      <a:pt x="16" y="16345"/>
                      <a:pt x="11" y="16345"/>
                    </a:cubicBezTo>
                    <a:cubicBezTo>
                      <a:pt x="7" y="16345"/>
                      <a:pt x="3" y="16341"/>
                      <a:pt x="3" y="16337"/>
                    </a:cubicBezTo>
                    <a:close/>
                    <a:moveTo>
                      <a:pt x="3" y="16305"/>
                    </a:moveTo>
                    <a:lnTo>
                      <a:pt x="3" y="16305"/>
                    </a:lnTo>
                    <a:cubicBezTo>
                      <a:pt x="3" y="16300"/>
                      <a:pt x="7" y="16297"/>
                      <a:pt x="11" y="16297"/>
                    </a:cubicBezTo>
                    <a:cubicBezTo>
                      <a:pt x="16" y="16297"/>
                      <a:pt x="19" y="16300"/>
                      <a:pt x="19" y="16305"/>
                    </a:cubicBezTo>
                    <a:cubicBezTo>
                      <a:pt x="19" y="16309"/>
                      <a:pt x="16" y="16313"/>
                      <a:pt x="11" y="16313"/>
                    </a:cubicBezTo>
                    <a:cubicBezTo>
                      <a:pt x="7" y="16313"/>
                      <a:pt x="3" y="16309"/>
                      <a:pt x="3" y="16305"/>
                    </a:cubicBezTo>
                    <a:close/>
                    <a:moveTo>
                      <a:pt x="3" y="16273"/>
                    </a:moveTo>
                    <a:lnTo>
                      <a:pt x="3" y="16273"/>
                    </a:lnTo>
                    <a:cubicBezTo>
                      <a:pt x="3" y="16268"/>
                      <a:pt x="7" y="16265"/>
                      <a:pt x="11" y="16265"/>
                    </a:cubicBezTo>
                    <a:cubicBezTo>
                      <a:pt x="16" y="16265"/>
                      <a:pt x="19" y="16268"/>
                      <a:pt x="19" y="16273"/>
                    </a:cubicBezTo>
                    <a:cubicBezTo>
                      <a:pt x="19" y="16277"/>
                      <a:pt x="16" y="16281"/>
                      <a:pt x="11" y="16281"/>
                    </a:cubicBezTo>
                    <a:cubicBezTo>
                      <a:pt x="7" y="16281"/>
                      <a:pt x="3" y="16277"/>
                      <a:pt x="3" y="16273"/>
                    </a:cubicBezTo>
                    <a:close/>
                    <a:moveTo>
                      <a:pt x="3" y="16241"/>
                    </a:moveTo>
                    <a:lnTo>
                      <a:pt x="3" y="16241"/>
                    </a:lnTo>
                    <a:cubicBezTo>
                      <a:pt x="3" y="16236"/>
                      <a:pt x="7" y="16233"/>
                      <a:pt x="11" y="16233"/>
                    </a:cubicBezTo>
                    <a:cubicBezTo>
                      <a:pt x="16" y="16233"/>
                      <a:pt x="19" y="16236"/>
                      <a:pt x="19" y="16241"/>
                    </a:cubicBezTo>
                    <a:cubicBezTo>
                      <a:pt x="19" y="16245"/>
                      <a:pt x="16" y="16249"/>
                      <a:pt x="11" y="16249"/>
                    </a:cubicBezTo>
                    <a:cubicBezTo>
                      <a:pt x="7" y="16249"/>
                      <a:pt x="3" y="16245"/>
                      <a:pt x="3" y="16241"/>
                    </a:cubicBezTo>
                    <a:close/>
                    <a:moveTo>
                      <a:pt x="3" y="16209"/>
                    </a:moveTo>
                    <a:lnTo>
                      <a:pt x="3" y="16209"/>
                    </a:lnTo>
                    <a:cubicBezTo>
                      <a:pt x="3" y="16204"/>
                      <a:pt x="7" y="16201"/>
                      <a:pt x="11" y="16201"/>
                    </a:cubicBezTo>
                    <a:cubicBezTo>
                      <a:pt x="16" y="16201"/>
                      <a:pt x="19" y="16204"/>
                      <a:pt x="19" y="16209"/>
                    </a:cubicBezTo>
                    <a:cubicBezTo>
                      <a:pt x="19" y="16213"/>
                      <a:pt x="16" y="16217"/>
                      <a:pt x="11" y="16217"/>
                    </a:cubicBezTo>
                    <a:cubicBezTo>
                      <a:pt x="7" y="16217"/>
                      <a:pt x="3" y="16213"/>
                      <a:pt x="3" y="16209"/>
                    </a:cubicBezTo>
                    <a:close/>
                    <a:moveTo>
                      <a:pt x="3" y="16177"/>
                    </a:moveTo>
                    <a:lnTo>
                      <a:pt x="3" y="16177"/>
                    </a:lnTo>
                    <a:cubicBezTo>
                      <a:pt x="3" y="16172"/>
                      <a:pt x="7" y="16169"/>
                      <a:pt x="11" y="16169"/>
                    </a:cubicBezTo>
                    <a:cubicBezTo>
                      <a:pt x="16" y="16169"/>
                      <a:pt x="19" y="16172"/>
                      <a:pt x="19" y="16177"/>
                    </a:cubicBezTo>
                    <a:cubicBezTo>
                      <a:pt x="19" y="16181"/>
                      <a:pt x="16" y="16185"/>
                      <a:pt x="11" y="16185"/>
                    </a:cubicBezTo>
                    <a:cubicBezTo>
                      <a:pt x="7" y="16185"/>
                      <a:pt x="3" y="16181"/>
                      <a:pt x="3" y="16177"/>
                    </a:cubicBezTo>
                    <a:close/>
                    <a:moveTo>
                      <a:pt x="3" y="16145"/>
                    </a:moveTo>
                    <a:lnTo>
                      <a:pt x="3" y="16145"/>
                    </a:lnTo>
                    <a:cubicBezTo>
                      <a:pt x="3" y="16140"/>
                      <a:pt x="7" y="16137"/>
                      <a:pt x="11" y="16137"/>
                    </a:cubicBezTo>
                    <a:cubicBezTo>
                      <a:pt x="16" y="16137"/>
                      <a:pt x="19" y="16140"/>
                      <a:pt x="19" y="16145"/>
                    </a:cubicBezTo>
                    <a:cubicBezTo>
                      <a:pt x="19" y="16149"/>
                      <a:pt x="16" y="16153"/>
                      <a:pt x="11" y="16153"/>
                    </a:cubicBezTo>
                    <a:cubicBezTo>
                      <a:pt x="7" y="16153"/>
                      <a:pt x="3" y="16149"/>
                      <a:pt x="3" y="16145"/>
                    </a:cubicBezTo>
                    <a:close/>
                    <a:moveTo>
                      <a:pt x="3" y="16113"/>
                    </a:moveTo>
                    <a:lnTo>
                      <a:pt x="3" y="16113"/>
                    </a:lnTo>
                    <a:cubicBezTo>
                      <a:pt x="3" y="16108"/>
                      <a:pt x="7" y="16105"/>
                      <a:pt x="11" y="16105"/>
                    </a:cubicBezTo>
                    <a:cubicBezTo>
                      <a:pt x="16" y="16105"/>
                      <a:pt x="19" y="16108"/>
                      <a:pt x="19" y="16113"/>
                    </a:cubicBezTo>
                    <a:cubicBezTo>
                      <a:pt x="19" y="16117"/>
                      <a:pt x="16" y="16121"/>
                      <a:pt x="11" y="16121"/>
                    </a:cubicBezTo>
                    <a:cubicBezTo>
                      <a:pt x="7" y="16121"/>
                      <a:pt x="3" y="16117"/>
                      <a:pt x="3" y="16113"/>
                    </a:cubicBezTo>
                    <a:close/>
                    <a:moveTo>
                      <a:pt x="3" y="16081"/>
                    </a:moveTo>
                    <a:lnTo>
                      <a:pt x="3" y="16081"/>
                    </a:lnTo>
                    <a:cubicBezTo>
                      <a:pt x="3" y="16076"/>
                      <a:pt x="7" y="16073"/>
                      <a:pt x="11" y="16073"/>
                    </a:cubicBezTo>
                    <a:cubicBezTo>
                      <a:pt x="16" y="16073"/>
                      <a:pt x="19" y="16076"/>
                      <a:pt x="19" y="16081"/>
                    </a:cubicBezTo>
                    <a:cubicBezTo>
                      <a:pt x="19" y="16085"/>
                      <a:pt x="16" y="16089"/>
                      <a:pt x="11" y="16089"/>
                    </a:cubicBezTo>
                    <a:cubicBezTo>
                      <a:pt x="7" y="16089"/>
                      <a:pt x="3" y="16085"/>
                      <a:pt x="3" y="16081"/>
                    </a:cubicBezTo>
                    <a:close/>
                    <a:moveTo>
                      <a:pt x="3" y="16049"/>
                    </a:moveTo>
                    <a:lnTo>
                      <a:pt x="3" y="16049"/>
                    </a:lnTo>
                    <a:cubicBezTo>
                      <a:pt x="3" y="16044"/>
                      <a:pt x="7" y="16041"/>
                      <a:pt x="11" y="16041"/>
                    </a:cubicBezTo>
                    <a:cubicBezTo>
                      <a:pt x="16" y="16041"/>
                      <a:pt x="19" y="16044"/>
                      <a:pt x="19" y="16049"/>
                    </a:cubicBezTo>
                    <a:cubicBezTo>
                      <a:pt x="19" y="16053"/>
                      <a:pt x="16" y="16057"/>
                      <a:pt x="11" y="16057"/>
                    </a:cubicBezTo>
                    <a:cubicBezTo>
                      <a:pt x="7" y="16057"/>
                      <a:pt x="3" y="16053"/>
                      <a:pt x="3" y="16049"/>
                    </a:cubicBezTo>
                    <a:close/>
                    <a:moveTo>
                      <a:pt x="3" y="16017"/>
                    </a:moveTo>
                    <a:lnTo>
                      <a:pt x="3" y="16017"/>
                    </a:lnTo>
                    <a:cubicBezTo>
                      <a:pt x="3" y="16012"/>
                      <a:pt x="7" y="16009"/>
                      <a:pt x="11" y="16009"/>
                    </a:cubicBezTo>
                    <a:cubicBezTo>
                      <a:pt x="16" y="16009"/>
                      <a:pt x="19" y="16012"/>
                      <a:pt x="19" y="16017"/>
                    </a:cubicBezTo>
                    <a:cubicBezTo>
                      <a:pt x="19" y="16021"/>
                      <a:pt x="16" y="16025"/>
                      <a:pt x="11" y="16025"/>
                    </a:cubicBezTo>
                    <a:cubicBezTo>
                      <a:pt x="7" y="16025"/>
                      <a:pt x="3" y="16021"/>
                      <a:pt x="3" y="16017"/>
                    </a:cubicBezTo>
                    <a:close/>
                    <a:moveTo>
                      <a:pt x="3" y="15985"/>
                    </a:moveTo>
                    <a:lnTo>
                      <a:pt x="3" y="15985"/>
                    </a:lnTo>
                    <a:cubicBezTo>
                      <a:pt x="3" y="15980"/>
                      <a:pt x="7" y="15977"/>
                      <a:pt x="11" y="15977"/>
                    </a:cubicBezTo>
                    <a:cubicBezTo>
                      <a:pt x="16" y="15977"/>
                      <a:pt x="19" y="15980"/>
                      <a:pt x="19" y="15985"/>
                    </a:cubicBezTo>
                    <a:cubicBezTo>
                      <a:pt x="19" y="15989"/>
                      <a:pt x="16" y="15993"/>
                      <a:pt x="11" y="15993"/>
                    </a:cubicBezTo>
                    <a:cubicBezTo>
                      <a:pt x="7" y="15993"/>
                      <a:pt x="3" y="15989"/>
                      <a:pt x="3" y="15985"/>
                    </a:cubicBezTo>
                    <a:close/>
                    <a:moveTo>
                      <a:pt x="3" y="15953"/>
                    </a:moveTo>
                    <a:lnTo>
                      <a:pt x="3" y="15953"/>
                    </a:lnTo>
                    <a:cubicBezTo>
                      <a:pt x="3" y="15948"/>
                      <a:pt x="7" y="15945"/>
                      <a:pt x="11" y="15945"/>
                    </a:cubicBezTo>
                    <a:cubicBezTo>
                      <a:pt x="16" y="15945"/>
                      <a:pt x="19" y="15948"/>
                      <a:pt x="19" y="15953"/>
                    </a:cubicBezTo>
                    <a:cubicBezTo>
                      <a:pt x="19" y="15957"/>
                      <a:pt x="16" y="15961"/>
                      <a:pt x="11" y="15961"/>
                    </a:cubicBezTo>
                    <a:cubicBezTo>
                      <a:pt x="7" y="15961"/>
                      <a:pt x="3" y="15957"/>
                      <a:pt x="3" y="15953"/>
                    </a:cubicBezTo>
                    <a:close/>
                    <a:moveTo>
                      <a:pt x="3" y="15921"/>
                    </a:moveTo>
                    <a:lnTo>
                      <a:pt x="3" y="15921"/>
                    </a:lnTo>
                    <a:cubicBezTo>
                      <a:pt x="3" y="15916"/>
                      <a:pt x="7" y="15913"/>
                      <a:pt x="11" y="15913"/>
                    </a:cubicBezTo>
                    <a:cubicBezTo>
                      <a:pt x="16" y="15913"/>
                      <a:pt x="19" y="15916"/>
                      <a:pt x="19" y="15921"/>
                    </a:cubicBezTo>
                    <a:cubicBezTo>
                      <a:pt x="19" y="15925"/>
                      <a:pt x="16" y="15929"/>
                      <a:pt x="11" y="15929"/>
                    </a:cubicBezTo>
                    <a:cubicBezTo>
                      <a:pt x="7" y="15929"/>
                      <a:pt x="3" y="15925"/>
                      <a:pt x="3" y="15921"/>
                    </a:cubicBezTo>
                    <a:close/>
                    <a:moveTo>
                      <a:pt x="3" y="15889"/>
                    </a:moveTo>
                    <a:lnTo>
                      <a:pt x="3" y="15889"/>
                    </a:lnTo>
                    <a:cubicBezTo>
                      <a:pt x="3" y="15884"/>
                      <a:pt x="7" y="15881"/>
                      <a:pt x="11" y="15881"/>
                    </a:cubicBezTo>
                    <a:cubicBezTo>
                      <a:pt x="16" y="15881"/>
                      <a:pt x="19" y="15884"/>
                      <a:pt x="19" y="15889"/>
                    </a:cubicBezTo>
                    <a:cubicBezTo>
                      <a:pt x="19" y="15893"/>
                      <a:pt x="16" y="15897"/>
                      <a:pt x="11" y="15897"/>
                    </a:cubicBezTo>
                    <a:cubicBezTo>
                      <a:pt x="7" y="15897"/>
                      <a:pt x="3" y="15893"/>
                      <a:pt x="3" y="15889"/>
                    </a:cubicBezTo>
                    <a:close/>
                    <a:moveTo>
                      <a:pt x="3" y="15857"/>
                    </a:moveTo>
                    <a:lnTo>
                      <a:pt x="3" y="15857"/>
                    </a:lnTo>
                    <a:cubicBezTo>
                      <a:pt x="3" y="15852"/>
                      <a:pt x="7" y="15849"/>
                      <a:pt x="11" y="15849"/>
                    </a:cubicBezTo>
                    <a:cubicBezTo>
                      <a:pt x="16" y="15849"/>
                      <a:pt x="19" y="15852"/>
                      <a:pt x="19" y="15857"/>
                    </a:cubicBezTo>
                    <a:cubicBezTo>
                      <a:pt x="19" y="15861"/>
                      <a:pt x="16" y="15865"/>
                      <a:pt x="11" y="15865"/>
                    </a:cubicBezTo>
                    <a:cubicBezTo>
                      <a:pt x="7" y="15865"/>
                      <a:pt x="3" y="15861"/>
                      <a:pt x="3" y="15857"/>
                    </a:cubicBezTo>
                    <a:close/>
                    <a:moveTo>
                      <a:pt x="3" y="15825"/>
                    </a:moveTo>
                    <a:lnTo>
                      <a:pt x="3" y="15825"/>
                    </a:lnTo>
                    <a:cubicBezTo>
                      <a:pt x="3" y="15820"/>
                      <a:pt x="7" y="15817"/>
                      <a:pt x="11" y="15817"/>
                    </a:cubicBezTo>
                    <a:cubicBezTo>
                      <a:pt x="16" y="15817"/>
                      <a:pt x="19" y="15820"/>
                      <a:pt x="19" y="15825"/>
                    </a:cubicBezTo>
                    <a:cubicBezTo>
                      <a:pt x="19" y="15829"/>
                      <a:pt x="16" y="15833"/>
                      <a:pt x="11" y="15833"/>
                    </a:cubicBezTo>
                    <a:cubicBezTo>
                      <a:pt x="7" y="15833"/>
                      <a:pt x="3" y="15829"/>
                      <a:pt x="3" y="15825"/>
                    </a:cubicBezTo>
                    <a:close/>
                    <a:moveTo>
                      <a:pt x="3" y="15793"/>
                    </a:moveTo>
                    <a:lnTo>
                      <a:pt x="3" y="15793"/>
                    </a:lnTo>
                    <a:cubicBezTo>
                      <a:pt x="3" y="15788"/>
                      <a:pt x="7" y="15785"/>
                      <a:pt x="11" y="15785"/>
                    </a:cubicBezTo>
                    <a:cubicBezTo>
                      <a:pt x="16" y="15785"/>
                      <a:pt x="19" y="15788"/>
                      <a:pt x="19" y="15793"/>
                    </a:cubicBezTo>
                    <a:cubicBezTo>
                      <a:pt x="19" y="15797"/>
                      <a:pt x="16" y="15801"/>
                      <a:pt x="11" y="15801"/>
                    </a:cubicBezTo>
                    <a:cubicBezTo>
                      <a:pt x="7" y="15801"/>
                      <a:pt x="3" y="15797"/>
                      <a:pt x="3" y="15793"/>
                    </a:cubicBezTo>
                    <a:close/>
                    <a:moveTo>
                      <a:pt x="3" y="15761"/>
                    </a:moveTo>
                    <a:lnTo>
                      <a:pt x="3" y="15761"/>
                    </a:lnTo>
                    <a:cubicBezTo>
                      <a:pt x="3" y="15756"/>
                      <a:pt x="7" y="15753"/>
                      <a:pt x="11" y="15753"/>
                    </a:cubicBezTo>
                    <a:cubicBezTo>
                      <a:pt x="16" y="15753"/>
                      <a:pt x="19" y="15756"/>
                      <a:pt x="19" y="15761"/>
                    </a:cubicBezTo>
                    <a:cubicBezTo>
                      <a:pt x="19" y="15765"/>
                      <a:pt x="16" y="15769"/>
                      <a:pt x="11" y="15769"/>
                    </a:cubicBezTo>
                    <a:cubicBezTo>
                      <a:pt x="7" y="15769"/>
                      <a:pt x="3" y="15765"/>
                      <a:pt x="3" y="15761"/>
                    </a:cubicBezTo>
                    <a:close/>
                    <a:moveTo>
                      <a:pt x="3" y="15729"/>
                    </a:moveTo>
                    <a:lnTo>
                      <a:pt x="3" y="15728"/>
                    </a:lnTo>
                    <a:cubicBezTo>
                      <a:pt x="3" y="15724"/>
                      <a:pt x="7" y="15720"/>
                      <a:pt x="11" y="15720"/>
                    </a:cubicBezTo>
                    <a:cubicBezTo>
                      <a:pt x="16" y="15720"/>
                      <a:pt x="19" y="15724"/>
                      <a:pt x="19" y="15728"/>
                    </a:cubicBezTo>
                    <a:lnTo>
                      <a:pt x="19" y="15729"/>
                    </a:lnTo>
                    <a:cubicBezTo>
                      <a:pt x="19" y="15733"/>
                      <a:pt x="16" y="15737"/>
                      <a:pt x="11" y="15737"/>
                    </a:cubicBezTo>
                    <a:cubicBezTo>
                      <a:pt x="7" y="15737"/>
                      <a:pt x="3" y="15733"/>
                      <a:pt x="3" y="15729"/>
                    </a:cubicBezTo>
                    <a:close/>
                    <a:moveTo>
                      <a:pt x="3" y="15696"/>
                    </a:moveTo>
                    <a:lnTo>
                      <a:pt x="3" y="15696"/>
                    </a:lnTo>
                    <a:cubicBezTo>
                      <a:pt x="3" y="15692"/>
                      <a:pt x="7" y="15688"/>
                      <a:pt x="11" y="15688"/>
                    </a:cubicBezTo>
                    <a:cubicBezTo>
                      <a:pt x="16" y="15688"/>
                      <a:pt x="19" y="15692"/>
                      <a:pt x="19" y="15696"/>
                    </a:cubicBezTo>
                    <a:cubicBezTo>
                      <a:pt x="19" y="15701"/>
                      <a:pt x="16" y="15704"/>
                      <a:pt x="11" y="15704"/>
                    </a:cubicBezTo>
                    <a:cubicBezTo>
                      <a:pt x="7" y="15704"/>
                      <a:pt x="3" y="15701"/>
                      <a:pt x="3" y="15696"/>
                    </a:cubicBezTo>
                    <a:close/>
                    <a:moveTo>
                      <a:pt x="3" y="15664"/>
                    </a:moveTo>
                    <a:lnTo>
                      <a:pt x="3" y="15664"/>
                    </a:lnTo>
                    <a:cubicBezTo>
                      <a:pt x="3" y="15660"/>
                      <a:pt x="7" y="15656"/>
                      <a:pt x="11" y="15656"/>
                    </a:cubicBezTo>
                    <a:cubicBezTo>
                      <a:pt x="16" y="15656"/>
                      <a:pt x="19" y="15660"/>
                      <a:pt x="19" y="15664"/>
                    </a:cubicBezTo>
                    <a:cubicBezTo>
                      <a:pt x="19" y="15669"/>
                      <a:pt x="16" y="15672"/>
                      <a:pt x="11" y="15672"/>
                    </a:cubicBezTo>
                    <a:cubicBezTo>
                      <a:pt x="7" y="15672"/>
                      <a:pt x="3" y="15669"/>
                      <a:pt x="3" y="15664"/>
                    </a:cubicBezTo>
                    <a:close/>
                    <a:moveTo>
                      <a:pt x="3" y="15632"/>
                    </a:moveTo>
                    <a:lnTo>
                      <a:pt x="3" y="15632"/>
                    </a:lnTo>
                    <a:cubicBezTo>
                      <a:pt x="3" y="15628"/>
                      <a:pt x="7" y="15624"/>
                      <a:pt x="11" y="15624"/>
                    </a:cubicBezTo>
                    <a:cubicBezTo>
                      <a:pt x="16" y="15624"/>
                      <a:pt x="19" y="15628"/>
                      <a:pt x="19" y="15632"/>
                    </a:cubicBezTo>
                    <a:cubicBezTo>
                      <a:pt x="19" y="15637"/>
                      <a:pt x="16" y="15640"/>
                      <a:pt x="11" y="15640"/>
                    </a:cubicBezTo>
                    <a:cubicBezTo>
                      <a:pt x="7" y="15640"/>
                      <a:pt x="3" y="15637"/>
                      <a:pt x="3" y="15632"/>
                    </a:cubicBezTo>
                    <a:close/>
                    <a:moveTo>
                      <a:pt x="3" y="15600"/>
                    </a:moveTo>
                    <a:lnTo>
                      <a:pt x="3" y="15600"/>
                    </a:lnTo>
                    <a:cubicBezTo>
                      <a:pt x="3" y="15596"/>
                      <a:pt x="7" y="15592"/>
                      <a:pt x="11" y="15592"/>
                    </a:cubicBezTo>
                    <a:cubicBezTo>
                      <a:pt x="16" y="15592"/>
                      <a:pt x="19" y="15596"/>
                      <a:pt x="19" y="15600"/>
                    </a:cubicBezTo>
                    <a:cubicBezTo>
                      <a:pt x="19" y="15605"/>
                      <a:pt x="16" y="15608"/>
                      <a:pt x="11" y="15608"/>
                    </a:cubicBezTo>
                    <a:cubicBezTo>
                      <a:pt x="7" y="15608"/>
                      <a:pt x="3" y="15605"/>
                      <a:pt x="3" y="15600"/>
                    </a:cubicBezTo>
                    <a:close/>
                    <a:moveTo>
                      <a:pt x="3" y="15568"/>
                    </a:moveTo>
                    <a:lnTo>
                      <a:pt x="3" y="15568"/>
                    </a:lnTo>
                    <a:cubicBezTo>
                      <a:pt x="3" y="15564"/>
                      <a:pt x="7" y="15560"/>
                      <a:pt x="11" y="15560"/>
                    </a:cubicBezTo>
                    <a:cubicBezTo>
                      <a:pt x="16" y="15560"/>
                      <a:pt x="19" y="15564"/>
                      <a:pt x="19" y="15568"/>
                    </a:cubicBezTo>
                    <a:cubicBezTo>
                      <a:pt x="19" y="15573"/>
                      <a:pt x="16" y="15576"/>
                      <a:pt x="11" y="15576"/>
                    </a:cubicBezTo>
                    <a:cubicBezTo>
                      <a:pt x="7" y="15576"/>
                      <a:pt x="3" y="15573"/>
                      <a:pt x="3" y="15568"/>
                    </a:cubicBezTo>
                    <a:close/>
                    <a:moveTo>
                      <a:pt x="3" y="15536"/>
                    </a:moveTo>
                    <a:lnTo>
                      <a:pt x="3" y="15536"/>
                    </a:lnTo>
                    <a:cubicBezTo>
                      <a:pt x="3" y="15532"/>
                      <a:pt x="7" y="15528"/>
                      <a:pt x="11" y="15528"/>
                    </a:cubicBezTo>
                    <a:cubicBezTo>
                      <a:pt x="16" y="15528"/>
                      <a:pt x="19" y="15532"/>
                      <a:pt x="19" y="15536"/>
                    </a:cubicBezTo>
                    <a:cubicBezTo>
                      <a:pt x="19" y="15541"/>
                      <a:pt x="16" y="15544"/>
                      <a:pt x="11" y="15544"/>
                    </a:cubicBezTo>
                    <a:cubicBezTo>
                      <a:pt x="7" y="15544"/>
                      <a:pt x="3" y="15541"/>
                      <a:pt x="3" y="15536"/>
                    </a:cubicBezTo>
                    <a:close/>
                    <a:moveTo>
                      <a:pt x="3" y="15504"/>
                    </a:moveTo>
                    <a:lnTo>
                      <a:pt x="3" y="15504"/>
                    </a:lnTo>
                    <a:cubicBezTo>
                      <a:pt x="3" y="15500"/>
                      <a:pt x="7" y="15496"/>
                      <a:pt x="11" y="15496"/>
                    </a:cubicBezTo>
                    <a:cubicBezTo>
                      <a:pt x="16" y="15496"/>
                      <a:pt x="19" y="15500"/>
                      <a:pt x="19" y="15504"/>
                    </a:cubicBezTo>
                    <a:cubicBezTo>
                      <a:pt x="19" y="15509"/>
                      <a:pt x="16" y="15512"/>
                      <a:pt x="11" y="15512"/>
                    </a:cubicBezTo>
                    <a:cubicBezTo>
                      <a:pt x="7" y="15512"/>
                      <a:pt x="3" y="15509"/>
                      <a:pt x="3" y="15504"/>
                    </a:cubicBezTo>
                    <a:close/>
                    <a:moveTo>
                      <a:pt x="3" y="15472"/>
                    </a:moveTo>
                    <a:lnTo>
                      <a:pt x="3" y="15472"/>
                    </a:lnTo>
                    <a:cubicBezTo>
                      <a:pt x="3" y="15468"/>
                      <a:pt x="7" y="15464"/>
                      <a:pt x="11" y="15464"/>
                    </a:cubicBezTo>
                    <a:cubicBezTo>
                      <a:pt x="16" y="15464"/>
                      <a:pt x="19" y="15468"/>
                      <a:pt x="19" y="15472"/>
                    </a:cubicBezTo>
                    <a:cubicBezTo>
                      <a:pt x="19" y="15477"/>
                      <a:pt x="16" y="15480"/>
                      <a:pt x="11" y="15480"/>
                    </a:cubicBezTo>
                    <a:cubicBezTo>
                      <a:pt x="7" y="15480"/>
                      <a:pt x="3" y="15477"/>
                      <a:pt x="3" y="15472"/>
                    </a:cubicBezTo>
                    <a:close/>
                    <a:moveTo>
                      <a:pt x="3" y="15440"/>
                    </a:moveTo>
                    <a:lnTo>
                      <a:pt x="3" y="15440"/>
                    </a:lnTo>
                    <a:cubicBezTo>
                      <a:pt x="3" y="15436"/>
                      <a:pt x="7" y="15432"/>
                      <a:pt x="11" y="15432"/>
                    </a:cubicBezTo>
                    <a:cubicBezTo>
                      <a:pt x="16" y="15432"/>
                      <a:pt x="19" y="15436"/>
                      <a:pt x="19" y="15440"/>
                    </a:cubicBezTo>
                    <a:cubicBezTo>
                      <a:pt x="19" y="15445"/>
                      <a:pt x="16" y="15448"/>
                      <a:pt x="11" y="15448"/>
                    </a:cubicBezTo>
                    <a:cubicBezTo>
                      <a:pt x="7" y="15448"/>
                      <a:pt x="3" y="15445"/>
                      <a:pt x="3" y="15440"/>
                    </a:cubicBezTo>
                    <a:close/>
                    <a:moveTo>
                      <a:pt x="3" y="15408"/>
                    </a:moveTo>
                    <a:lnTo>
                      <a:pt x="3" y="15408"/>
                    </a:lnTo>
                    <a:cubicBezTo>
                      <a:pt x="3" y="15404"/>
                      <a:pt x="7" y="15400"/>
                      <a:pt x="11" y="15400"/>
                    </a:cubicBezTo>
                    <a:cubicBezTo>
                      <a:pt x="16" y="15400"/>
                      <a:pt x="19" y="15404"/>
                      <a:pt x="19" y="15408"/>
                    </a:cubicBezTo>
                    <a:cubicBezTo>
                      <a:pt x="19" y="15413"/>
                      <a:pt x="16" y="15416"/>
                      <a:pt x="11" y="15416"/>
                    </a:cubicBezTo>
                    <a:cubicBezTo>
                      <a:pt x="7" y="15416"/>
                      <a:pt x="3" y="15413"/>
                      <a:pt x="3" y="15408"/>
                    </a:cubicBezTo>
                    <a:close/>
                    <a:moveTo>
                      <a:pt x="3" y="15376"/>
                    </a:moveTo>
                    <a:lnTo>
                      <a:pt x="3" y="15376"/>
                    </a:lnTo>
                    <a:cubicBezTo>
                      <a:pt x="3" y="15372"/>
                      <a:pt x="7" y="15368"/>
                      <a:pt x="11" y="15368"/>
                    </a:cubicBezTo>
                    <a:cubicBezTo>
                      <a:pt x="16" y="15368"/>
                      <a:pt x="19" y="15372"/>
                      <a:pt x="19" y="15376"/>
                    </a:cubicBezTo>
                    <a:cubicBezTo>
                      <a:pt x="19" y="15381"/>
                      <a:pt x="16" y="15384"/>
                      <a:pt x="11" y="15384"/>
                    </a:cubicBezTo>
                    <a:cubicBezTo>
                      <a:pt x="7" y="15384"/>
                      <a:pt x="3" y="15381"/>
                      <a:pt x="3" y="15376"/>
                    </a:cubicBezTo>
                    <a:close/>
                    <a:moveTo>
                      <a:pt x="3" y="15344"/>
                    </a:moveTo>
                    <a:lnTo>
                      <a:pt x="3" y="15344"/>
                    </a:lnTo>
                    <a:cubicBezTo>
                      <a:pt x="3" y="15340"/>
                      <a:pt x="7" y="15336"/>
                      <a:pt x="11" y="15336"/>
                    </a:cubicBezTo>
                    <a:cubicBezTo>
                      <a:pt x="16" y="15336"/>
                      <a:pt x="19" y="15340"/>
                      <a:pt x="19" y="15344"/>
                    </a:cubicBezTo>
                    <a:cubicBezTo>
                      <a:pt x="19" y="15349"/>
                      <a:pt x="16" y="15352"/>
                      <a:pt x="11" y="15352"/>
                    </a:cubicBezTo>
                    <a:cubicBezTo>
                      <a:pt x="7" y="15352"/>
                      <a:pt x="3" y="15349"/>
                      <a:pt x="3" y="15344"/>
                    </a:cubicBezTo>
                    <a:close/>
                    <a:moveTo>
                      <a:pt x="3" y="15312"/>
                    </a:moveTo>
                    <a:lnTo>
                      <a:pt x="3" y="15312"/>
                    </a:lnTo>
                    <a:cubicBezTo>
                      <a:pt x="3" y="15308"/>
                      <a:pt x="7" y="15304"/>
                      <a:pt x="11" y="15304"/>
                    </a:cubicBezTo>
                    <a:cubicBezTo>
                      <a:pt x="16" y="15304"/>
                      <a:pt x="19" y="15308"/>
                      <a:pt x="19" y="15312"/>
                    </a:cubicBezTo>
                    <a:cubicBezTo>
                      <a:pt x="19" y="15317"/>
                      <a:pt x="16" y="15320"/>
                      <a:pt x="11" y="15320"/>
                    </a:cubicBezTo>
                    <a:cubicBezTo>
                      <a:pt x="7" y="15320"/>
                      <a:pt x="3" y="15317"/>
                      <a:pt x="3" y="15312"/>
                    </a:cubicBezTo>
                    <a:close/>
                    <a:moveTo>
                      <a:pt x="3" y="15280"/>
                    </a:moveTo>
                    <a:lnTo>
                      <a:pt x="3" y="15280"/>
                    </a:lnTo>
                    <a:cubicBezTo>
                      <a:pt x="3" y="15276"/>
                      <a:pt x="7" y="15272"/>
                      <a:pt x="11" y="15272"/>
                    </a:cubicBezTo>
                    <a:cubicBezTo>
                      <a:pt x="16" y="15272"/>
                      <a:pt x="19" y="15276"/>
                      <a:pt x="19" y="15280"/>
                    </a:cubicBezTo>
                    <a:cubicBezTo>
                      <a:pt x="19" y="15285"/>
                      <a:pt x="16" y="15288"/>
                      <a:pt x="11" y="15288"/>
                    </a:cubicBezTo>
                    <a:cubicBezTo>
                      <a:pt x="7" y="15288"/>
                      <a:pt x="3" y="15285"/>
                      <a:pt x="3" y="15280"/>
                    </a:cubicBezTo>
                    <a:close/>
                    <a:moveTo>
                      <a:pt x="3" y="15248"/>
                    </a:moveTo>
                    <a:lnTo>
                      <a:pt x="3" y="15248"/>
                    </a:lnTo>
                    <a:cubicBezTo>
                      <a:pt x="3" y="15244"/>
                      <a:pt x="7" y="15240"/>
                      <a:pt x="11" y="15240"/>
                    </a:cubicBezTo>
                    <a:cubicBezTo>
                      <a:pt x="16" y="15240"/>
                      <a:pt x="19" y="15244"/>
                      <a:pt x="19" y="15248"/>
                    </a:cubicBezTo>
                    <a:cubicBezTo>
                      <a:pt x="19" y="15253"/>
                      <a:pt x="16" y="15256"/>
                      <a:pt x="11" y="15256"/>
                    </a:cubicBezTo>
                    <a:cubicBezTo>
                      <a:pt x="7" y="15256"/>
                      <a:pt x="3" y="15253"/>
                      <a:pt x="3" y="15248"/>
                    </a:cubicBezTo>
                    <a:close/>
                    <a:moveTo>
                      <a:pt x="3" y="15216"/>
                    </a:moveTo>
                    <a:lnTo>
                      <a:pt x="3" y="15216"/>
                    </a:lnTo>
                    <a:cubicBezTo>
                      <a:pt x="3" y="15212"/>
                      <a:pt x="7" y="15208"/>
                      <a:pt x="11" y="15208"/>
                    </a:cubicBezTo>
                    <a:cubicBezTo>
                      <a:pt x="16" y="15208"/>
                      <a:pt x="19" y="15212"/>
                      <a:pt x="19" y="15216"/>
                    </a:cubicBezTo>
                    <a:cubicBezTo>
                      <a:pt x="19" y="15221"/>
                      <a:pt x="16" y="15224"/>
                      <a:pt x="11" y="15224"/>
                    </a:cubicBezTo>
                    <a:cubicBezTo>
                      <a:pt x="7" y="15224"/>
                      <a:pt x="3" y="15221"/>
                      <a:pt x="3" y="15216"/>
                    </a:cubicBezTo>
                    <a:close/>
                    <a:moveTo>
                      <a:pt x="3" y="15184"/>
                    </a:moveTo>
                    <a:lnTo>
                      <a:pt x="3" y="15184"/>
                    </a:lnTo>
                    <a:cubicBezTo>
                      <a:pt x="3" y="15180"/>
                      <a:pt x="7" y="15176"/>
                      <a:pt x="11" y="15176"/>
                    </a:cubicBezTo>
                    <a:cubicBezTo>
                      <a:pt x="16" y="15176"/>
                      <a:pt x="19" y="15180"/>
                      <a:pt x="19" y="15184"/>
                    </a:cubicBezTo>
                    <a:cubicBezTo>
                      <a:pt x="19" y="15189"/>
                      <a:pt x="16" y="15192"/>
                      <a:pt x="11" y="15192"/>
                    </a:cubicBezTo>
                    <a:cubicBezTo>
                      <a:pt x="7" y="15192"/>
                      <a:pt x="3" y="15189"/>
                      <a:pt x="3" y="15184"/>
                    </a:cubicBezTo>
                    <a:close/>
                    <a:moveTo>
                      <a:pt x="3" y="15152"/>
                    </a:moveTo>
                    <a:lnTo>
                      <a:pt x="3" y="15152"/>
                    </a:lnTo>
                    <a:cubicBezTo>
                      <a:pt x="3" y="15148"/>
                      <a:pt x="7" y="15144"/>
                      <a:pt x="11" y="15144"/>
                    </a:cubicBezTo>
                    <a:cubicBezTo>
                      <a:pt x="16" y="15144"/>
                      <a:pt x="19" y="15148"/>
                      <a:pt x="19" y="15152"/>
                    </a:cubicBezTo>
                    <a:cubicBezTo>
                      <a:pt x="19" y="15157"/>
                      <a:pt x="16" y="15160"/>
                      <a:pt x="11" y="15160"/>
                    </a:cubicBezTo>
                    <a:cubicBezTo>
                      <a:pt x="7" y="15160"/>
                      <a:pt x="3" y="15157"/>
                      <a:pt x="3" y="15152"/>
                    </a:cubicBezTo>
                    <a:close/>
                    <a:moveTo>
                      <a:pt x="3" y="15120"/>
                    </a:moveTo>
                    <a:lnTo>
                      <a:pt x="3" y="15120"/>
                    </a:lnTo>
                    <a:cubicBezTo>
                      <a:pt x="3" y="15116"/>
                      <a:pt x="7" y="15112"/>
                      <a:pt x="11" y="15112"/>
                    </a:cubicBezTo>
                    <a:cubicBezTo>
                      <a:pt x="16" y="15112"/>
                      <a:pt x="19" y="15116"/>
                      <a:pt x="19" y="15120"/>
                    </a:cubicBezTo>
                    <a:cubicBezTo>
                      <a:pt x="19" y="15125"/>
                      <a:pt x="16" y="15128"/>
                      <a:pt x="11" y="15128"/>
                    </a:cubicBezTo>
                    <a:cubicBezTo>
                      <a:pt x="7" y="15128"/>
                      <a:pt x="3" y="15125"/>
                      <a:pt x="3" y="15120"/>
                    </a:cubicBezTo>
                    <a:close/>
                    <a:moveTo>
                      <a:pt x="3" y="15088"/>
                    </a:moveTo>
                    <a:lnTo>
                      <a:pt x="3" y="15088"/>
                    </a:lnTo>
                    <a:cubicBezTo>
                      <a:pt x="3" y="15084"/>
                      <a:pt x="7" y="15080"/>
                      <a:pt x="11" y="15080"/>
                    </a:cubicBezTo>
                    <a:cubicBezTo>
                      <a:pt x="16" y="15080"/>
                      <a:pt x="19" y="15084"/>
                      <a:pt x="19" y="15088"/>
                    </a:cubicBezTo>
                    <a:cubicBezTo>
                      <a:pt x="19" y="15093"/>
                      <a:pt x="16" y="15096"/>
                      <a:pt x="11" y="15096"/>
                    </a:cubicBezTo>
                    <a:cubicBezTo>
                      <a:pt x="7" y="15096"/>
                      <a:pt x="3" y="15093"/>
                      <a:pt x="3" y="15088"/>
                    </a:cubicBezTo>
                    <a:close/>
                    <a:moveTo>
                      <a:pt x="3" y="15056"/>
                    </a:moveTo>
                    <a:lnTo>
                      <a:pt x="3" y="15056"/>
                    </a:lnTo>
                    <a:cubicBezTo>
                      <a:pt x="3" y="15052"/>
                      <a:pt x="7" y="15048"/>
                      <a:pt x="11" y="15048"/>
                    </a:cubicBezTo>
                    <a:cubicBezTo>
                      <a:pt x="16" y="15048"/>
                      <a:pt x="19" y="15052"/>
                      <a:pt x="19" y="15056"/>
                    </a:cubicBezTo>
                    <a:cubicBezTo>
                      <a:pt x="19" y="15061"/>
                      <a:pt x="16" y="15064"/>
                      <a:pt x="11" y="15064"/>
                    </a:cubicBezTo>
                    <a:cubicBezTo>
                      <a:pt x="7" y="15064"/>
                      <a:pt x="3" y="15061"/>
                      <a:pt x="3" y="15056"/>
                    </a:cubicBezTo>
                    <a:close/>
                    <a:moveTo>
                      <a:pt x="3" y="15024"/>
                    </a:moveTo>
                    <a:lnTo>
                      <a:pt x="3" y="15024"/>
                    </a:lnTo>
                    <a:cubicBezTo>
                      <a:pt x="3" y="15020"/>
                      <a:pt x="7" y="15016"/>
                      <a:pt x="11" y="15016"/>
                    </a:cubicBezTo>
                    <a:cubicBezTo>
                      <a:pt x="16" y="15016"/>
                      <a:pt x="19" y="15020"/>
                      <a:pt x="19" y="15024"/>
                    </a:cubicBezTo>
                    <a:cubicBezTo>
                      <a:pt x="19" y="15029"/>
                      <a:pt x="16" y="15032"/>
                      <a:pt x="11" y="15032"/>
                    </a:cubicBezTo>
                    <a:cubicBezTo>
                      <a:pt x="7" y="15032"/>
                      <a:pt x="3" y="15029"/>
                      <a:pt x="3" y="15024"/>
                    </a:cubicBezTo>
                    <a:close/>
                    <a:moveTo>
                      <a:pt x="3" y="14992"/>
                    </a:moveTo>
                    <a:lnTo>
                      <a:pt x="3" y="14992"/>
                    </a:lnTo>
                    <a:cubicBezTo>
                      <a:pt x="3" y="14988"/>
                      <a:pt x="7" y="14984"/>
                      <a:pt x="11" y="14984"/>
                    </a:cubicBezTo>
                    <a:cubicBezTo>
                      <a:pt x="16" y="14984"/>
                      <a:pt x="19" y="14988"/>
                      <a:pt x="19" y="14992"/>
                    </a:cubicBezTo>
                    <a:cubicBezTo>
                      <a:pt x="19" y="14997"/>
                      <a:pt x="16" y="15000"/>
                      <a:pt x="11" y="15000"/>
                    </a:cubicBezTo>
                    <a:cubicBezTo>
                      <a:pt x="7" y="15000"/>
                      <a:pt x="3" y="14997"/>
                      <a:pt x="3" y="14992"/>
                    </a:cubicBezTo>
                    <a:close/>
                    <a:moveTo>
                      <a:pt x="3" y="14960"/>
                    </a:moveTo>
                    <a:lnTo>
                      <a:pt x="3" y="14960"/>
                    </a:lnTo>
                    <a:cubicBezTo>
                      <a:pt x="3" y="14956"/>
                      <a:pt x="7" y="14952"/>
                      <a:pt x="11" y="14952"/>
                    </a:cubicBezTo>
                    <a:cubicBezTo>
                      <a:pt x="16" y="14952"/>
                      <a:pt x="19" y="14956"/>
                      <a:pt x="19" y="14960"/>
                    </a:cubicBezTo>
                    <a:cubicBezTo>
                      <a:pt x="19" y="14965"/>
                      <a:pt x="16" y="14968"/>
                      <a:pt x="11" y="14968"/>
                    </a:cubicBezTo>
                    <a:cubicBezTo>
                      <a:pt x="7" y="14968"/>
                      <a:pt x="3" y="14965"/>
                      <a:pt x="3" y="14960"/>
                    </a:cubicBezTo>
                    <a:close/>
                    <a:moveTo>
                      <a:pt x="3" y="14928"/>
                    </a:moveTo>
                    <a:lnTo>
                      <a:pt x="3" y="14928"/>
                    </a:lnTo>
                    <a:cubicBezTo>
                      <a:pt x="3" y="14924"/>
                      <a:pt x="7" y="14920"/>
                      <a:pt x="11" y="14920"/>
                    </a:cubicBezTo>
                    <a:cubicBezTo>
                      <a:pt x="16" y="14920"/>
                      <a:pt x="19" y="14924"/>
                      <a:pt x="19" y="14928"/>
                    </a:cubicBezTo>
                    <a:cubicBezTo>
                      <a:pt x="19" y="14933"/>
                      <a:pt x="16" y="14936"/>
                      <a:pt x="11" y="14936"/>
                    </a:cubicBezTo>
                    <a:cubicBezTo>
                      <a:pt x="7" y="14936"/>
                      <a:pt x="3" y="14933"/>
                      <a:pt x="3" y="14928"/>
                    </a:cubicBezTo>
                    <a:close/>
                    <a:moveTo>
                      <a:pt x="3" y="14896"/>
                    </a:moveTo>
                    <a:lnTo>
                      <a:pt x="3" y="14896"/>
                    </a:lnTo>
                    <a:cubicBezTo>
                      <a:pt x="3" y="14892"/>
                      <a:pt x="7" y="14888"/>
                      <a:pt x="11" y="14888"/>
                    </a:cubicBezTo>
                    <a:cubicBezTo>
                      <a:pt x="16" y="14888"/>
                      <a:pt x="19" y="14892"/>
                      <a:pt x="19" y="14896"/>
                    </a:cubicBezTo>
                    <a:cubicBezTo>
                      <a:pt x="19" y="14900"/>
                      <a:pt x="16" y="14904"/>
                      <a:pt x="11" y="14904"/>
                    </a:cubicBezTo>
                    <a:cubicBezTo>
                      <a:pt x="7" y="14904"/>
                      <a:pt x="3" y="14900"/>
                      <a:pt x="3" y="14896"/>
                    </a:cubicBezTo>
                    <a:close/>
                    <a:moveTo>
                      <a:pt x="4" y="14864"/>
                    </a:moveTo>
                    <a:lnTo>
                      <a:pt x="4" y="14864"/>
                    </a:lnTo>
                    <a:cubicBezTo>
                      <a:pt x="4" y="14860"/>
                      <a:pt x="7" y="14856"/>
                      <a:pt x="12" y="14856"/>
                    </a:cubicBezTo>
                    <a:cubicBezTo>
                      <a:pt x="16" y="14856"/>
                      <a:pt x="20" y="14860"/>
                      <a:pt x="20" y="14864"/>
                    </a:cubicBezTo>
                    <a:cubicBezTo>
                      <a:pt x="20" y="14868"/>
                      <a:pt x="16" y="14872"/>
                      <a:pt x="12" y="14872"/>
                    </a:cubicBezTo>
                    <a:cubicBezTo>
                      <a:pt x="7" y="14872"/>
                      <a:pt x="4" y="14868"/>
                      <a:pt x="4" y="14864"/>
                    </a:cubicBezTo>
                    <a:close/>
                    <a:moveTo>
                      <a:pt x="4" y="14832"/>
                    </a:moveTo>
                    <a:lnTo>
                      <a:pt x="4" y="14832"/>
                    </a:lnTo>
                    <a:cubicBezTo>
                      <a:pt x="4" y="14828"/>
                      <a:pt x="7" y="14824"/>
                      <a:pt x="12" y="14824"/>
                    </a:cubicBezTo>
                    <a:cubicBezTo>
                      <a:pt x="16" y="14824"/>
                      <a:pt x="20" y="14828"/>
                      <a:pt x="20" y="14832"/>
                    </a:cubicBezTo>
                    <a:cubicBezTo>
                      <a:pt x="20" y="14836"/>
                      <a:pt x="16" y="14840"/>
                      <a:pt x="12" y="14840"/>
                    </a:cubicBezTo>
                    <a:cubicBezTo>
                      <a:pt x="7" y="14840"/>
                      <a:pt x="4" y="14836"/>
                      <a:pt x="4" y="14832"/>
                    </a:cubicBezTo>
                    <a:close/>
                    <a:moveTo>
                      <a:pt x="4" y="14800"/>
                    </a:moveTo>
                    <a:lnTo>
                      <a:pt x="4" y="14800"/>
                    </a:lnTo>
                    <a:cubicBezTo>
                      <a:pt x="4" y="14796"/>
                      <a:pt x="7" y="14792"/>
                      <a:pt x="12" y="14792"/>
                    </a:cubicBezTo>
                    <a:cubicBezTo>
                      <a:pt x="16" y="14792"/>
                      <a:pt x="20" y="14796"/>
                      <a:pt x="20" y="14800"/>
                    </a:cubicBezTo>
                    <a:cubicBezTo>
                      <a:pt x="20" y="14804"/>
                      <a:pt x="16" y="14808"/>
                      <a:pt x="12" y="14808"/>
                    </a:cubicBezTo>
                    <a:cubicBezTo>
                      <a:pt x="7" y="14808"/>
                      <a:pt x="4" y="14804"/>
                      <a:pt x="4" y="14800"/>
                    </a:cubicBezTo>
                    <a:close/>
                    <a:moveTo>
                      <a:pt x="4" y="14768"/>
                    </a:moveTo>
                    <a:lnTo>
                      <a:pt x="4" y="14768"/>
                    </a:lnTo>
                    <a:cubicBezTo>
                      <a:pt x="4" y="14764"/>
                      <a:pt x="7" y="14760"/>
                      <a:pt x="12" y="14760"/>
                    </a:cubicBezTo>
                    <a:cubicBezTo>
                      <a:pt x="16" y="14760"/>
                      <a:pt x="20" y="14764"/>
                      <a:pt x="20" y="14768"/>
                    </a:cubicBezTo>
                    <a:cubicBezTo>
                      <a:pt x="20" y="14772"/>
                      <a:pt x="16" y="14776"/>
                      <a:pt x="12" y="14776"/>
                    </a:cubicBezTo>
                    <a:cubicBezTo>
                      <a:pt x="7" y="14776"/>
                      <a:pt x="4" y="14772"/>
                      <a:pt x="4" y="14768"/>
                    </a:cubicBezTo>
                    <a:close/>
                    <a:moveTo>
                      <a:pt x="4" y="14736"/>
                    </a:moveTo>
                    <a:lnTo>
                      <a:pt x="4" y="14736"/>
                    </a:lnTo>
                    <a:cubicBezTo>
                      <a:pt x="4" y="14732"/>
                      <a:pt x="7" y="14728"/>
                      <a:pt x="12" y="14728"/>
                    </a:cubicBezTo>
                    <a:cubicBezTo>
                      <a:pt x="16" y="14728"/>
                      <a:pt x="20" y="14732"/>
                      <a:pt x="20" y="14736"/>
                    </a:cubicBezTo>
                    <a:cubicBezTo>
                      <a:pt x="20" y="14740"/>
                      <a:pt x="16" y="14744"/>
                      <a:pt x="12" y="14744"/>
                    </a:cubicBezTo>
                    <a:cubicBezTo>
                      <a:pt x="7" y="14744"/>
                      <a:pt x="4" y="14740"/>
                      <a:pt x="4" y="14736"/>
                    </a:cubicBezTo>
                    <a:close/>
                    <a:moveTo>
                      <a:pt x="4" y="14704"/>
                    </a:moveTo>
                    <a:lnTo>
                      <a:pt x="4" y="14704"/>
                    </a:lnTo>
                    <a:cubicBezTo>
                      <a:pt x="4" y="14700"/>
                      <a:pt x="7" y="14696"/>
                      <a:pt x="12" y="14696"/>
                    </a:cubicBezTo>
                    <a:cubicBezTo>
                      <a:pt x="16" y="14696"/>
                      <a:pt x="20" y="14700"/>
                      <a:pt x="20" y="14704"/>
                    </a:cubicBezTo>
                    <a:cubicBezTo>
                      <a:pt x="20" y="14708"/>
                      <a:pt x="16" y="14712"/>
                      <a:pt x="12" y="14712"/>
                    </a:cubicBezTo>
                    <a:cubicBezTo>
                      <a:pt x="7" y="14712"/>
                      <a:pt x="4" y="14708"/>
                      <a:pt x="4" y="14704"/>
                    </a:cubicBezTo>
                    <a:close/>
                    <a:moveTo>
                      <a:pt x="4" y="14672"/>
                    </a:moveTo>
                    <a:lnTo>
                      <a:pt x="4" y="14672"/>
                    </a:lnTo>
                    <a:cubicBezTo>
                      <a:pt x="4" y="14668"/>
                      <a:pt x="7" y="14664"/>
                      <a:pt x="12" y="14664"/>
                    </a:cubicBezTo>
                    <a:cubicBezTo>
                      <a:pt x="16" y="14664"/>
                      <a:pt x="20" y="14668"/>
                      <a:pt x="20" y="14672"/>
                    </a:cubicBezTo>
                    <a:cubicBezTo>
                      <a:pt x="20" y="14676"/>
                      <a:pt x="16" y="14680"/>
                      <a:pt x="12" y="14680"/>
                    </a:cubicBezTo>
                    <a:cubicBezTo>
                      <a:pt x="7" y="14680"/>
                      <a:pt x="4" y="14676"/>
                      <a:pt x="4" y="14672"/>
                    </a:cubicBezTo>
                    <a:close/>
                    <a:moveTo>
                      <a:pt x="4" y="14640"/>
                    </a:moveTo>
                    <a:lnTo>
                      <a:pt x="4" y="14640"/>
                    </a:lnTo>
                    <a:cubicBezTo>
                      <a:pt x="4" y="14636"/>
                      <a:pt x="7" y="14632"/>
                      <a:pt x="12" y="14632"/>
                    </a:cubicBezTo>
                    <a:cubicBezTo>
                      <a:pt x="16" y="14632"/>
                      <a:pt x="20" y="14636"/>
                      <a:pt x="20" y="14640"/>
                    </a:cubicBezTo>
                    <a:cubicBezTo>
                      <a:pt x="20" y="14644"/>
                      <a:pt x="16" y="14648"/>
                      <a:pt x="12" y="14648"/>
                    </a:cubicBezTo>
                    <a:cubicBezTo>
                      <a:pt x="7" y="14648"/>
                      <a:pt x="4" y="14644"/>
                      <a:pt x="4" y="14640"/>
                    </a:cubicBezTo>
                    <a:close/>
                    <a:moveTo>
                      <a:pt x="4" y="14608"/>
                    </a:moveTo>
                    <a:lnTo>
                      <a:pt x="4" y="14608"/>
                    </a:lnTo>
                    <a:cubicBezTo>
                      <a:pt x="4" y="14603"/>
                      <a:pt x="7" y="14600"/>
                      <a:pt x="12" y="14600"/>
                    </a:cubicBezTo>
                    <a:cubicBezTo>
                      <a:pt x="16" y="14600"/>
                      <a:pt x="20" y="14603"/>
                      <a:pt x="20" y="14608"/>
                    </a:cubicBezTo>
                    <a:cubicBezTo>
                      <a:pt x="20" y="14612"/>
                      <a:pt x="16" y="14616"/>
                      <a:pt x="12" y="14616"/>
                    </a:cubicBezTo>
                    <a:cubicBezTo>
                      <a:pt x="7" y="14616"/>
                      <a:pt x="4" y="14612"/>
                      <a:pt x="4" y="14608"/>
                    </a:cubicBezTo>
                    <a:close/>
                    <a:moveTo>
                      <a:pt x="4" y="14576"/>
                    </a:moveTo>
                    <a:lnTo>
                      <a:pt x="4" y="14576"/>
                    </a:lnTo>
                    <a:cubicBezTo>
                      <a:pt x="4" y="14571"/>
                      <a:pt x="7" y="14568"/>
                      <a:pt x="12" y="14568"/>
                    </a:cubicBezTo>
                    <a:cubicBezTo>
                      <a:pt x="16" y="14568"/>
                      <a:pt x="20" y="14571"/>
                      <a:pt x="20" y="14576"/>
                    </a:cubicBezTo>
                    <a:cubicBezTo>
                      <a:pt x="20" y="14580"/>
                      <a:pt x="16" y="14584"/>
                      <a:pt x="12" y="14584"/>
                    </a:cubicBezTo>
                    <a:cubicBezTo>
                      <a:pt x="7" y="14584"/>
                      <a:pt x="4" y="14580"/>
                      <a:pt x="4" y="14576"/>
                    </a:cubicBezTo>
                    <a:close/>
                    <a:moveTo>
                      <a:pt x="4" y="14544"/>
                    </a:moveTo>
                    <a:lnTo>
                      <a:pt x="4" y="14544"/>
                    </a:lnTo>
                    <a:cubicBezTo>
                      <a:pt x="4" y="14539"/>
                      <a:pt x="7" y="14536"/>
                      <a:pt x="12" y="14536"/>
                    </a:cubicBezTo>
                    <a:cubicBezTo>
                      <a:pt x="16" y="14536"/>
                      <a:pt x="20" y="14539"/>
                      <a:pt x="20" y="14544"/>
                    </a:cubicBezTo>
                    <a:cubicBezTo>
                      <a:pt x="20" y="14548"/>
                      <a:pt x="16" y="14552"/>
                      <a:pt x="12" y="14552"/>
                    </a:cubicBezTo>
                    <a:cubicBezTo>
                      <a:pt x="7" y="14552"/>
                      <a:pt x="4" y="14548"/>
                      <a:pt x="4" y="14544"/>
                    </a:cubicBezTo>
                    <a:close/>
                    <a:moveTo>
                      <a:pt x="4" y="14512"/>
                    </a:moveTo>
                    <a:lnTo>
                      <a:pt x="4" y="14512"/>
                    </a:lnTo>
                    <a:cubicBezTo>
                      <a:pt x="4" y="14507"/>
                      <a:pt x="7" y="14504"/>
                      <a:pt x="12" y="14504"/>
                    </a:cubicBezTo>
                    <a:cubicBezTo>
                      <a:pt x="16" y="14504"/>
                      <a:pt x="20" y="14507"/>
                      <a:pt x="20" y="14512"/>
                    </a:cubicBezTo>
                    <a:cubicBezTo>
                      <a:pt x="20" y="14516"/>
                      <a:pt x="16" y="14520"/>
                      <a:pt x="12" y="14520"/>
                    </a:cubicBezTo>
                    <a:cubicBezTo>
                      <a:pt x="7" y="14520"/>
                      <a:pt x="4" y="14516"/>
                      <a:pt x="4" y="14512"/>
                    </a:cubicBezTo>
                    <a:close/>
                    <a:moveTo>
                      <a:pt x="4" y="14480"/>
                    </a:moveTo>
                    <a:lnTo>
                      <a:pt x="4" y="14480"/>
                    </a:lnTo>
                    <a:cubicBezTo>
                      <a:pt x="4" y="14475"/>
                      <a:pt x="7" y="14472"/>
                      <a:pt x="12" y="14472"/>
                    </a:cubicBezTo>
                    <a:cubicBezTo>
                      <a:pt x="16" y="14472"/>
                      <a:pt x="20" y="14475"/>
                      <a:pt x="20" y="14480"/>
                    </a:cubicBezTo>
                    <a:cubicBezTo>
                      <a:pt x="20" y="14484"/>
                      <a:pt x="16" y="14488"/>
                      <a:pt x="12" y="14488"/>
                    </a:cubicBezTo>
                    <a:cubicBezTo>
                      <a:pt x="7" y="14488"/>
                      <a:pt x="4" y="14484"/>
                      <a:pt x="4" y="14480"/>
                    </a:cubicBezTo>
                    <a:close/>
                    <a:moveTo>
                      <a:pt x="4" y="14448"/>
                    </a:moveTo>
                    <a:lnTo>
                      <a:pt x="4" y="14448"/>
                    </a:lnTo>
                    <a:cubicBezTo>
                      <a:pt x="4" y="14443"/>
                      <a:pt x="7" y="14440"/>
                      <a:pt x="12" y="14440"/>
                    </a:cubicBezTo>
                    <a:cubicBezTo>
                      <a:pt x="16" y="14440"/>
                      <a:pt x="20" y="14443"/>
                      <a:pt x="20" y="14448"/>
                    </a:cubicBezTo>
                    <a:cubicBezTo>
                      <a:pt x="20" y="14452"/>
                      <a:pt x="16" y="14456"/>
                      <a:pt x="12" y="14456"/>
                    </a:cubicBezTo>
                    <a:cubicBezTo>
                      <a:pt x="7" y="14456"/>
                      <a:pt x="4" y="14452"/>
                      <a:pt x="4" y="14448"/>
                    </a:cubicBezTo>
                    <a:close/>
                    <a:moveTo>
                      <a:pt x="4" y="14416"/>
                    </a:moveTo>
                    <a:lnTo>
                      <a:pt x="4" y="14416"/>
                    </a:lnTo>
                    <a:cubicBezTo>
                      <a:pt x="4" y="14411"/>
                      <a:pt x="7" y="14408"/>
                      <a:pt x="12" y="14408"/>
                    </a:cubicBezTo>
                    <a:cubicBezTo>
                      <a:pt x="16" y="14408"/>
                      <a:pt x="20" y="14411"/>
                      <a:pt x="20" y="14416"/>
                    </a:cubicBezTo>
                    <a:cubicBezTo>
                      <a:pt x="20" y="14420"/>
                      <a:pt x="16" y="14424"/>
                      <a:pt x="12" y="14424"/>
                    </a:cubicBezTo>
                    <a:cubicBezTo>
                      <a:pt x="7" y="14424"/>
                      <a:pt x="4" y="14420"/>
                      <a:pt x="4" y="14416"/>
                    </a:cubicBezTo>
                    <a:close/>
                    <a:moveTo>
                      <a:pt x="4" y="14384"/>
                    </a:moveTo>
                    <a:lnTo>
                      <a:pt x="4" y="14384"/>
                    </a:lnTo>
                    <a:cubicBezTo>
                      <a:pt x="4" y="14379"/>
                      <a:pt x="7" y="14376"/>
                      <a:pt x="12" y="14376"/>
                    </a:cubicBezTo>
                    <a:cubicBezTo>
                      <a:pt x="16" y="14376"/>
                      <a:pt x="20" y="14379"/>
                      <a:pt x="20" y="14384"/>
                    </a:cubicBezTo>
                    <a:cubicBezTo>
                      <a:pt x="20" y="14388"/>
                      <a:pt x="16" y="14392"/>
                      <a:pt x="12" y="14392"/>
                    </a:cubicBezTo>
                    <a:cubicBezTo>
                      <a:pt x="7" y="14392"/>
                      <a:pt x="4" y="14388"/>
                      <a:pt x="4" y="14384"/>
                    </a:cubicBezTo>
                    <a:close/>
                    <a:moveTo>
                      <a:pt x="4" y="14352"/>
                    </a:moveTo>
                    <a:lnTo>
                      <a:pt x="4" y="14352"/>
                    </a:lnTo>
                    <a:cubicBezTo>
                      <a:pt x="4" y="14347"/>
                      <a:pt x="7" y="14344"/>
                      <a:pt x="12" y="14344"/>
                    </a:cubicBezTo>
                    <a:cubicBezTo>
                      <a:pt x="16" y="14344"/>
                      <a:pt x="20" y="14347"/>
                      <a:pt x="20" y="14352"/>
                    </a:cubicBezTo>
                    <a:cubicBezTo>
                      <a:pt x="20" y="14356"/>
                      <a:pt x="16" y="14360"/>
                      <a:pt x="12" y="14360"/>
                    </a:cubicBezTo>
                    <a:cubicBezTo>
                      <a:pt x="7" y="14360"/>
                      <a:pt x="4" y="14356"/>
                      <a:pt x="4" y="14352"/>
                    </a:cubicBezTo>
                    <a:close/>
                    <a:moveTo>
                      <a:pt x="4" y="14320"/>
                    </a:moveTo>
                    <a:lnTo>
                      <a:pt x="4" y="14320"/>
                    </a:lnTo>
                    <a:cubicBezTo>
                      <a:pt x="4" y="14315"/>
                      <a:pt x="7" y="14312"/>
                      <a:pt x="12" y="14312"/>
                    </a:cubicBezTo>
                    <a:cubicBezTo>
                      <a:pt x="16" y="14312"/>
                      <a:pt x="20" y="14315"/>
                      <a:pt x="20" y="14320"/>
                    </a:cubicBezTo>
                    <a:cubicBezTo>
                      <a:pt x="20" y="14324"/>
                      <a:pt x="16" y="14328"/>
                      <a:pt x="12" y="14328"/>
                    </a:cubicBezTo>
                    <a:cubicBezTo>
                      <a:pt x="7" y="14328"/>
                      <a:pt x="4" y="14324"/>
                      <a:pt x="4" y="14320"/>
                    </a:cubicBezTo>
                    <a:close/>
                    <a:moveTo>
                      <a:pt x="4" y="14288"/>
                    </a:moveTo>
                    <a:lnTo>
                      <a:pt x="4" y="14288"/>
                    </a:lnTo>
                    <a:cubicBezTo>
                      <a:pt x="4" y="14283"/>
                      <a:pt x="7" y="14280"/>
                      <a:pt x="12" y="14280"/>
                    </a:cubicBezTo>
                    <a:cubicBezTo>
                      <a:pt x="16" y="14280"/>
                      <a:pt x="20" y="14283"/>
                      <a:pt x="20" y="14288"/>
                    </a:cubicBezTo>
                    <a:cubicBezTo>
                      <a:pt x="20" y="14292"/>
                      <a:pt x="16" y="14296"/>
                      <a:pt x="12" y="14296"/>
                    </a:cubicBezTo>
                    <a:cubicBezTo>
                      <a:pt x="7" y="14296"/>
                      <a:pt x="4" y="14292"/>
                      <a:pt x="4" y="14288"/>
                    </a:cubicBezTo>
                    <a:close/>
                    <a:moveTo>
                      <a:pt x="4" y="14256"/>
                    </a:moveTo>
                    <a:lnTo>
                      <a:pt x="4" y="14256"/>
                    </a:lnTo>
                    <a:cubicBezTo>
                      <a:pt x="4" y="14251"/>
                      <a:pt x="7" y="14248"/>
                      <a:pt x="12" y="14248"/>
                    </a:cubicBezTo>
                    <a:cubicBezTo>
                      <a:pt x="16" y="14248"/>
                      <a:pt x="20" y="14251"/>
                      <a:pt x="20" y="14256"/>
                    </a:cubicBezTo>
                    <a:cubicBezTo>
                      <a:pt x="20" y="14260"/>
                      <a:pt x="16" y="14264"/>
                      <a:pt x="12" y="14264"/>
                    </a:cubicBezTo>
                    <a:cubicBezTo>
                      <a:pt x="7" y="14264"/>
                      <a:pt x="4" y="14260"/>
                      <a:pt x="4" y="14256"/>
                    </a:cubicBezTo>
                    <a:close/>
                    <a:moveTo>
                      <a:pt x="4" y="14224"/>
                    </a:moveTo>
                    <a:lnTo>
                      <a:pt x="4" y="14224"/>
                    </a:lnTo>
                    <a:cubicBezTo>
                      <a:pt x="4" y="14219"/>
                      <a:pt x="7" y="14216"/>
                      <a:pt x="12" y="14216"/>
                    </a:cubicBezTo>
                    <a:cubicBezTo>
                      <a:pt x="16" y="14216"/>
                      <a:pt x="20" y="14219"/>
                      <a:pt x="20" y="14224"/>
                    </a:cubicBezTo>
                    <a:cubicBezTo>
                      <a:pt x="20" y="14228"/>
                      <a:pt x="16" y="14232"/>
                      <a:pt x="12" y="14232"/>
                    </a:cubicBezTo>
                    <a:cubicBezTo>
                      <a:pt x="7" y="14232"/>
                      <a:pt x="4" y="14228"/>
                      <a:pt x="4" y="14224"/>
                    </a:cubicBezTo>
                    <a:close/>
                    <a:moveTo>
                      <a:pt x="4" y="14192"/>
                    </a:moveTo>
                    <a:lnTo>
                      <a:pt x="4" y="14192"/>
                    </a:lnTo>
                    <a:cubicBezTo>
                      <a:pt x="4" y="14187"/>
                      <a:pt x="7" y="14184"/>
                      <a:pt x="12" y="14184"/>
                    </a:cubicBezTo>
                    <a:cubicBezTo>
                      <a:pt x="16" y="14184"/>
                      <a:pt x="20" y="14187"/>
                      <a:pt x="20" y="14192"/>
                    </a:cubicBezTo>
                    <a:cubicBezTo>
                      <a:pt x="20" y="14196"/>
                      <a:pt x="16" y="14200"/>
                      <a:pt x="12" y="14200"/>
                    </a:cubicBezTo>
                    <a:cubicBezTo>
                      <a:pt x="7" y="14200"/>
                      <a:pt x="4" y="14196"/>
                      <a:pt x="4" y="14192"/>
                    </a:cubicBezTo>
                    <a:close/>
                    <a:moveTo>
                      <a:pt x="4" y="14160"/>
                    </a:moveTo>
                    <a:lnTo>
                      <a:pt x="4" y="14160"/>
                    </a:lnTo>
                    <a:cubicBezTo>
                      <a:pt x="4" y="14155"/>
                      <a:pt x="7" y="14152"/>
                      <a:pt x="12" y="14152"/>
                    </a:cubicBezTo>
                    <a:cubicBezTo>
                      <a:pt x="16" y="14152"/>
                      <a:pt x="20" y="14155"/>
                      <a:pt x="20" y="14160"/>
                    </a:cubicBezTo>
                    <a:cubicBezTo>
                      <a:pt x="20" y="14164"/>
                      <a:pt x="16" y="14168"/>
                      <a:pt x="12" y="14168"/>
                    </a:cubicBezTo>
                    <a:cubicBezTo>
                      <a:pt x="7" y="14168"/>
                      <a:pt x="4" y="14164"/>
                      <a:pt x="4" y="14160"/>
                    </a:cubicBezTo>
                    <a:close/>
                    <a:moveTo>
                      <a:pt x="4" y="14128"/>
                    </a:moveTo>
                    <a:lnTo>
                      <a:pt x="4" y="14128"/>
                    </a:lnTo>
                    <a:cubicBezTo>
                      <a:pt x="4" y="14123"/>
                      <a:pt x="7" y="14120"/>
                      <a:pt x="12" y="14120"/>
                    </a:cubicBezTo>
                    <a:cubicBezTo>
                      <a:pt x="16" y="14120"/>
                      <a:pt x="20" y="14123"/>
                      <a:pt x="20" y="14128"/>
                    </a:cubicBezTo>
                    <a:cubicBezTo>
                      <a:pt x="20" y="14132"/>
                      <a:pt x="16" y="14136"/>
                      <a:pt x="12" y="14136"/>
                    </a:cubicBezTo>
                    <a:cubicBezTo>
                      <a:pt x="7" y="14136"/>
                      <a:pt x="4" y="14132"/>
                      <a:pt x="4" y="14128"/>
                    </a:cubicBezTo>
                    <a:close/>
                    <a:moveTo>
                      <a:pt x="4" y="14096"/>
                    </a:moveTo>
                    <a:lnTo>
                      <a:pt x="4" y="14096"/>
                    </a:lnTo>
                    <a:cubicBezTo>
                      <a:pt x="4" y="14091"/>
                      <a:pt x="7" y="14088"/>
                      <a:pt x="12" y="14088"/>
                    </a:cubicBezTo>
                    <a:cubicBezTo>
                      <a:pt x="16" y="14088"/>
                      <a:pt x="20" y="14091"/>
                      <a:pt x="20" y="14096"/>
                    </a:cubicBezTo>
                    <a:cubicBezTo>
                      <a:pt x="20" y="14100"/>
                      <a:pt x="16" y="14104"/>
                      <a:pt x="12" y="14104"/>
                    </a:cubicBezTo>
                    <a:cubicBezTo>
                      <a:pt x="7" y="14104"/>
                      <a:pt x="4" y="14100"/>
                      <a:pt x="4" y="14096"/>
                    </a:cubicBezTo>
                    <a:close/>
                    <a:moveTo>
                      <a:pt x="4" y="14064"/>
                    </a:moveTo>
                    <a:lnTo>
                      <a:pt x="4" y="14064"/>
                    </a:lnTo>
                    <a:cubicBezTo>
                      <a:pt x="4" y="14059"/>
                      <a:pt x="7" y="14056"/>
                      <a:pt x="12" y="14056"/>
                    </a:cubicBezTo>
                    <a:cubicBezTo>
                      <a:pt x="16" y="14056"/>
                      <a:pt x="20" y="14059"/>
                      <a:pt x="20" y="14064"/>
                    </a:cubicBezTo>
                    <a:cubicBezTo>
                      <a:pt x="20" y="14068"/>
                      <a:pt x="16" y="14072"/>
                      <a:pt x="12" y="14072"/>
                    </a:cubicBezTo>
                    <a:cubicBezTo>
                      <a:pt x="7" y="14072"/>
                      <a:pt x="4" y="14068"/>
                      <a:pt x="4" y="14064"/>
                    </a:cubicBezTo>
                    <a:close/>
                    <a:moveTo>
                      <a:pt x="4" y="14032"/>
                    </a:moveTo>
                    <a:lnTo>
                      <a:pt x="4" y="14032"/>
                    </a:lnTo>
                    <a:cubicBezTo>
                      <a:pt x="4" y="14027"/>
                      <a:pt x="7" y="14024"/>
                      <a:pt x="12" y="14024"/>
                    </a:cubicBezTo>
                    <a:cubicBezTo>
                      <a:pt x="16" y="14024"/>
                      <a:pt x="20" y="14027"/>
                      <a:pt x="20" y="14032"/>
                    </a:cubicBezTo>
                    <a:cubicBezTo>
                      <a:pt x="20" y="14036"/>
                      <a:pt x="16" y="14040"/>
                      <a:pt x="12" y="14040"/>
                    </a:cubicBezTo>
                    <a:cubicBezTo>
                      <a:pt x="7" y="14040"/>
                      <a:pt x="4" y="14036"/>
                      <a:pt x="4" y="14032"/>
                    </a:cubicBezTo>
                    <a:close/>
                    <a:moveTo>
                      <a:pt x="4" y="14000"/>
                    </a:moveTo>
                    <a:lnTo>
                      <a:pt x="4" y="14000"/>
                    </a:lnTo>
                    <a:cubicBezTo>
                      <a:pt x="4" y="13995"/>
                      <a:pt x="7" y="13992"/>
                      <a:pt x="12" y="13992"/>
                    </a:cubicBezTo>
                    <a:cubicBezTo>
                      <a:pt x="16" y="13992"/>
                      <a:pt x="20" y="13995"/>
                      <a:pt x="20" y="14000"/>
                    </a:cubicBezTo>
                    <a:cubicBezTo>
                      <a:pt x="20" y="14004"/>
                      <a:pt x="16" y="14008"/>
                      <a:pt x="12" y="14008"/>
                    </a:cubicBezTo>
                    <a:cubicBezTo>
                      <a:pt x="7" y="14008"/>
                      <a:pt x="4" y="14004"/>
                      <a:pt x="4" y="14000"/>
                    </a:cubicBezTo>
                    <a:close/>
                    <a:moveTo>
                      <a:pt x="4" y="13968"/>
                    </a:moveTo>
                    <a:lnTo>
                      <a:pt x="4" y="13968"/>
                    </a:lnTo>
                    <a:cubicBezTo>
                      <a:pt x="4" y="13963"/>
                      <a:pt x="7" y="13960"/>
                      <a:pt x="12" y="13960"/>
                    </a:cubicBezTo>
                    <a:cubicBezTo>
                      <a:pt x="16" y="13960"/>
                      <a:pt x="20" y="13963"/>
                      <a:pt x="20" y="13968"/>
                    </a:cubicBezTo>
                    <a:cubicBezTo>
                      <a:pt x="20" y="13972"/>
                      <a:pt x="16" y="13976"/>
                      <a:pt x="12" y="13976"/>
                    </a:cubicBezTo>
                    <a:cubicBezTo>
                      <a:pt x="7" y="13976"/>
                      <a:pt x="4" y="13972"/>
                      <a:pt x="4" y="13968"/>
                    </a:cubicBezTo>
                    <a:close/>
                    <a:moveTo>
                      <a:pt x="4" y="13936"/>
                    </a:moveTo>
                    <a:lnTo>
                      <a:pt x="4" y="13936"/>
                    </a:lnTo>
                    <a:cubicBezTo>
                      <a:pt x="4" y="13931"/>
                      <a:pt x="7" y="13928"/>
                      <a:pt x="12" y="13928"/>
                    </a:cubicBezTo>
                    <a:cubicBezTo>
                      <a:pt x="16" y="13928"/>
                      <a:pt x="20" y="13931"/>
                      <a:pt x="20" y="13936"/>
                    </a:cubicBezTo>
                    <a:cubicBezTo>
                      <a:pt x="20" y="13940"/>
                      <a:pt x="16" y="13944"/>
                      <a:pt x="12" y="13944"/>
                    </a:cubicBezTo>
                    <a:cubicBezTo>
                      <a:pt x="7" y="13944"/>
                      <a:pt x="4" y="13940"/>
                      <a:pt x="4" y="13936"/>
                    </a:cubicBezTo>
                    <a:close/>
                    <a:moveTo>
                      <a:pt x="4" y="13904"/>
                    </a:moveTo>
                    <a:lnTo>
                      <a:pt x="4" y="13904"/>
                    </a:lnTo>
                    <a:cubicBezTo>
                      <a:pt x="4" y="13899"/>
                      <a:pt x="7" y="13896"/>
                      <a:pt x="12" y="13896"/>
                    </a:cubicBezTo>
                    <a:cubicBezTo>
                      <a:pt x="16" y="13896"/>
                      <a:pt x="20" y="13899"/>
                      <a:pt x="20" y="13904"/>
                    </a:cubicBezTo>
                    <a:cubicBezTo>
                      <a:pt x="20" y="13908"/>
                      <a:pt x="16" y="13912"/>
                      <a:pt x="12" y="13912"/>
                    </a:cubicBezTo>
                    <a:cubicBezTo>
                      <a:pt x="7" y="13912"/>
                      <a:pt x="4" y="13908"/>
                      <a:pt x="4" y="13904"/>
                    </a:cubicBezTo>
                    <a:close/>
                    <a:moveTo>
                      <a:pt x="4" y="13872"/>
                    </a:moveTo>
                    <a:lnTo>
                      <a:pt x="4" y="13872"/>
                    </a:lnTo>
                    <a:cubicBezTo>
                      <a:pt x="4" y="13867"/>
                      <a:pt x="7" y="13864"/>
                      <a:pt x="12" y="13864"/>
                    </a:cubicBezTo>
                    <a:cubicBezTo>
                      <a:pt x="16" y="13864"/>
                      <a:pt x="20" y="13867"/>
                      <a:pt x="20" y="13872"/>
                    </a:cubicBezTo>
                    <a:cubicBezTo>
                      <a:pt x="20" y="13876"/>
                      <a:pt x="16" y="13880"/>
                      <a:pt x="12" y="13880"/>
                    </a:cubicBezTo>
                    <a:cubicBezTo>
                      <a:pt x="7" y="13880"/>
                      <a:pt x="4" y="13876"/>
                      <a:pt x="4" y="13872"/>
                    </a:cubicBezTo>
                    <a:close/>
                    <a:moveTo>
                      <a:pt x="4" y="13840"/>
                    </a:moveTo>
                    <a:lnTo>
                      <a:pt x="4" y="13840"/>
                    </a:lnTo>
                    <a:cubicBezTo>
                      <a:pt x="4" y="13835"/>
                      <a:pt x="7" y="13832"/>
                      <a:pt x="12" y="13832"/>
                    </a:cubicBezTo>
                    <a:cubicBezTo>
                      <a:pt x="16" y="13832"/>
                      <a:pt x="20" y="13835"/>
                      <a:pt x="20" y="13840"/>
                    </a:cubicBezTo>
                    <a:cubicBezTo>
                      <a:pt x="20" y="13844"/>
                      <a:pt x="16" y="13848"/>
                      <a:pt x="12" y="13848"/>
                    </a:cubicBezTo>
                    <a:cubicBezTo>
                      <a:pt x="7" y="13848"/>
                      <a:pt x="4" y="13844"/>
                      <a:pt x="4" y="13840"/>
                    </a:cubicBezTo>
                    <a:close/>
                    <a:moveTo>
                      <a:pt x="4" y="13808"/>
                    </a:moveTo>
                    <a:lnTo>
                      <a:pt x="4" y="13807"/>
                    </a:lnTo>
                    <a:cubicBezTo>
                      <a:pt x="4" y="13803"/>
                      <a:pt x="7" y="13799"/>
                      <a:pt x="12" y="13799"/>
                    </a:cubicBezTo>
                    <a:cubicBezTo>
                      <a:pt x="16" y="13799"/>
                      <a:pt x="20" y="13803"/>
                      <a:pt x="20" y="13807"/>
                    </a:cubicBezTo>
                    <a:lnTo>
                      <a:pt x="20" y="13808"/>
                    </a:lnTo>
                    <a:cubicBezTo>
                      <a:pt x="20" y="13812"/>
                      <a:pt x="16" y="13816"/>
                      <a:pt x="12" y="13816"/>
                    </a:cubicBezTo>
                    <a:cubicBezTo>
                      <a:pt x="7" y="13816"/>
                      <a:pt x="4" y="13812"/>
                      <a:pt x="4" y="13808"/>
                    </a:cubicBezTo>
                    <a:close/>
                    <a:moveTo>
                      <a:pt x="4" y="13775"/>
                    </a:moveTo>
                    <a:lnTo>
                      <a:pt x="4" y="13775"/>
                    </a:lnTo>
                    <a:cubicBezTo>
                      <a:pt x="4" y="13771"/>
                      <a:pt x="7" y="13767"/>
                      <a:pt x="12" y="13767"/>
                    </a:cubicBezTo>
                    <a:cubicBezTo>
                      <a:pt x="16" y="13767"/>
                      <a:pt x="20" y="13771"/>
                      <a:pt x="20" y="13775"/>
                    </a:cubicBezTo>
                    <a:cubicBezTo>
                      <a:pt x="20" y="13780"/>
                      <a:pt x="16" y="13783"/>
                      <a:pt x="12" y="13783"/>
                    </a:cubicBezTo>
                    <a:cubicBezTo>
                      <a:pt x="7" y="13783"/>
                      <a:pt x="4" y="13780"/>
                      <a:pt x="4" y="13775"/>
                    </a:cubicBezTo>
                    <a:close/>
                    <a:moveTo>
                      <a:pt x="4" y="13743"/>
                    </a:moveTo>
                    <a:lnTo>
                      <a:pt x="4" y="13743"/>
                    </a:lnTo>
                    <a:cubicBezTo>
                      <a:pt x="4" y="13739"/>
                      <a:pt x="7" y="13735"/>
                      <a:pt x="12" y="13735"/>
                    </a:cubicBezTo>
                    <a:cubicBezTo>
                      <a:pt x="16" y="13735"/>
                      <a:pt x="20" y="13739"/>
                      <a:pt x="20" y="13743"/>
                    </a:cubicBezTo>
                    <a:cubicBezTo>
                      <a:pt x="20" y="13748"/>
                      <a:pt x="16" y="13751"/>
                      <a:pt x="12" y="13751"/>
                    </a:cubicBezTo>
                    <a:cubicBezTo>
                      <a:pt x="7" y="13751"/>
                      <a:pt x="4" y="13748"/>
                      <a:pt x="4" y="13743"/>
                    </a:cubicBezTo>
                    <a:close/>
                    <a:moveTo>
                      <a:pt x="4" y="13711"/>
                    </a:moveTo>
                    <a:lnTo>
                      <a:pt x="4" y="13711"/>
                    </a:lnTo>
                    <a:cubicBezTo>
                      <a:pt x="4" y="13707"/>
                      <a:pt x="7" y="13703"/>
                      <a:pt x="12" y="13703"/>
                    </a:cubicBezTo>
                    <a:cubicBezTo>
                      <a:pt x="16" y="13703"/>
                      <a:pt x="20" y="13707"/>
                      <a:pt x="20" y="13711"/>
                    </a:cubicBezTo>
                    <a:cubicBezTo>
                      <a:pt x="20" y="13716"/>
                      <a:pt x="16" y="13719"/>
                      <a:pt x="12" y="13719"/>
                    </a:cubicBezTo>
                    <a:cubicBezTo>
                      <a:pt x="7" y="13719"/>
                      <a:pt x="4" y="13716"/>
                      <a:pt x="4" y="13711"/>
                    </a:cubicBezTo>
                    <a:close/>
                    <a:moveTo>
                      <a:pt x="4" y="13679"/>
                    </a:moveTo>
                    <a:lnTo>
                      <a:pt x="4" y="13679"/>
                    </a:lnTo>
                    <a:cubicBezTo>
                      <a:pt x="4" y="13675"/>
                      <a:pt x="7" y="13671"/>
                      <a:pt x="12" y="13671"/>
                    </a:cubicBezTo>
                    <a:cubicBezTo>
                      <a:pt x="16" y="13671"/>
                      <a:pt x="20" y="13675"/>
                      <a:pt x="20" y="13679"/>
                    </a:cubicBezTo>
                    <a:cubicBezTo>
                      <a:pt x="20" y="13684"/>
                      <a:pt x="16" y="13687"/>
                      <a:pt x="12" y="13687"/>
                    </a:cubicBezTo>
                    <a:cubicBezTo>
                      <a:pt x="7" y="13687"/>
                      <a:pt x="4" y="13684"/>
                      <a:pt x="4" y="13679"/>
                    </a:cubicBezTo>
                    <a:close/>
                    <a:moveTo>
                      <a:pt x="4" y="13647"/>
                    </a:moveTo>
                    <a:lnTo>
                      <a:pt x="4" y="13647"/>
                    </a:lnTo>
                    <a:cubicBezTo>
                      <a:pt x="4" y="13643"/>
                      <a:pt x="7" y="13639"/>
                      <a:pt x="12" y="13639"/>
                    </a:cubicBezTo>
                    <a:cubicBezTo>
                      <a:pt x="16" y="13639"/>
                      <a:pt x="20" y="13643"/>
                      <a:pt x="20" y="13647"/>
                    </a:cubicBezTo>
                    <a:cubicBezTo>
                      <a:pt x="20" y="13652"/>
                      <a:pt x="16" y="13655"/>
                      <a:pt x="12" y="13655"/>
                    </a:cubicBezTo>
                    <a:cubicBezTo>
                      <a:pt x="7" y="13655"/>
                      <a:pt x="4" y="13652"/>
                      <a:pt x="4" y="13647"/>
                    </a:cubicBezTo>
                    <a:close/>
                    <a:moveTo>
                      <a:pt x="4" y="13615"/>
                    </a:moveTo>
                    <a:lnTo>
                      <a:pt x="4" y="13615"/>
                    </a:lnTo>
                    <a:cubicBezTo>
                      <a:pt x="4" y="13611"/>
                      <a:pt x="7" y="13607"/>
                      <a:pt x="12" y="13607"/>
                    </a:cubicBezTo>
                    <a:cubicBezTo>
                      <a:pt x="16" y="13607"/>
                      <a:pt x="20" y="13611"/>
                      <a:pt x="20" y="13615"/>
                    </a:cubicBezTo>
                    <a:cubicBezTo>
                      <a:pt x="20" y="13620"/>
                      <a:pt x="16" y="13623"/>
                      <a:pt x="12" y="13623"/>
                    </a:cubicBezTo>
                    <a:cubicBezTo>
                      <a:pt x="7" y="13623"/>
                      <a:pt x="4" y="13620"/>
                      <a:pt x="4" y="13615"/>
                    </a:cubicBezTo>
                    <a:close/>
                    <a:moveTo>
                      <a:pt x="4" y="13583"/>
                    </a:moveTo>
                    <a:lnTo>
                      <a:pt x="4" y="13583"/>
                    </a:lnTo>
                    <a:cubicBezTo>
                      <a:pt x="4" y="13579"/>
                      <a:pt x="7" y="13575"/>
                      <a:pt x="12" y="13575"/>
                    </a:cubicBezTo>
                    <a:cubicBezTo>
                      <a:pt x="16" y="13575"/>
                      <a:pt x="20" y="13579"/>
                      <a:pt x="20" y="13583"/>
                    </a:cubicBezTo>
                    <a:cubicBezTo>
                      <a:pt x="20" y="13588"/>
                      <a:pt x="16" y="13591"/>
                      <a:pt x="12" y="13591"/>
                    </a:cubicBezTo>
                    <a:cubicBezTo>
                      <a:pt x="7" y="13591"/>
                      <a:pt x="4" y="13588"/>
                      <a:pt x="4" y="13583"/>
                    </a:cubicBezTo>
                    <a:close/>
                    <a:moveTo>
                      <a:pt x="4" y="13551"/>
                    </a:moveTo>
                    <a:lnTo>
                      <a:pt x="4" y="13551"/>
                    </a:lnTo>
                    <a:cubicBezTo>
                      <a:pt x="4" y="13547"/>
                      <a:pt x="7" y="13543"/>
                      <a:pt x="12" y="13543"/>
                    </a:cubicBezTo>
                    <a:cubicBezTo>
                      <a:pt x="16" y="13543"/>
                      <a:pt x="20" y="13547"/>
                      <a:pt x="20" y="13551"/>
                    </a:cubicBezTo>
                    <a:cubicBezTo>
                      <a:pt x="20" y="13556"/>
                      <a:pt x="16" y="13559"/>
                      <a:pt x="12" y="13559"/>
                    </a:cubicBezTo>
                    <a:cubicBezTo>
                      <a:pt x="7" y="13559"/>
                      <a:pt x="4" y="13556"/>
                      <a:pt x="4" y="13551"/>
                    </a:cubicBezTo>
                    <a:close/>
                    <a:moveTo>
                      <a:pt x="4" y="13519"/>
                    </a:moveTo>
                    <a:lnTo>
                      <a:pt x="4" y="13519"/>
                    </a:lnTo>
                    <a:cubicBezTo>
                      <a:pt x="4" y="13515"/>
                      <a:pt x="7" y="13511"/>
                      <a:pt x="12" y="13511"/>
                    </a:cubicBezTo>
                    <a:cubicBezTo>
                      <a:pt x="16" y="13511"/>
                      <a:pt x="20" y="13515"/>
                      <a:pt x="20" y="13519"/>
                    </a:cubicBezTo>
                    <a:cubicBezTo>
                      <a:pt x="20" y="13524"/>
                      <a:pt x="16" y="13527"/>
                      <a:pt x="12" y="13527"/>
                    </a:cubicBezTo>
                    <a:cubicBezTo>
                      <a:pt x="7" y="13527"/>
                      <a:pt x="4" y="13524"/>
                      <a:pt x="4" y="13519"/>
                    </a:cubicBezTo>
                    <a:close/>
                    <a:moveTo>
                      <a:pt x="4" y="13487"/>
                    </a:moveTo>
                    <a:lnTo>
                      <a:pt x="4" y="13487"/>
                    </a:lnTo>
                    <a:cubicBezTo>
                      <a:pt x="4" y="13483"/>
                      <a:pt x="7" y="13479"/>
                      <a:pt x="12" y="13479"/>
                    </a:cubicBezTo>
                    <a:cubicBezTo>
                      <a:pt x="16" y="13479"/>
                      <a:pt x="20" y="13483"/>
                      <a:pt x="20" y="13487"/>
                    </a:cubicBezTo>
                    <a:cubicBezTo>
                      <a:pt x="20" y="13492"/>
                      <a:pt x="16" y="13495"/>
                      <a:pt x="12" y="13495"/>
                    </a:cubicBezTo>
                    <a:cubicBezTo>
                      <a:pt x="7" y="13495"/>
                      <a:pt x="4" y="13492"/>
                      <a:pt x="4" y="13487"/>
                    </a:cubicBezTo>
                    <a:close/>
                    <a:moveTo>
                      <a:pt x="4" y="13455"/>
                    </a:moveTo>
                    <a:lnTo>
                      <a:pt x="4" y="13455"/>
                    </a:lnTo>
                    <a:cubicBezTo>
                      <a:pt x="4" y="13451"/>
                      <a:pt x="7" y="13447"/>
                      <a:pt x="12" y="13447"/>
                    </a:cubicBezTo>
                    <a:cubicBezTo>
                      <a:pt x="16" y="13447"/>
                      <a:pt x="20" y="13451"/>
                      <a:pt x="20" y="13455"/>
                    </a:cubicBezTo>
                    <a:cubicBezTo>
                      <a:pt x="20" y="13460"/>
                      <a:pt x="16" y="13463"/>
                      <a:pt x="12" y="13463"/>
                    </a:cubicBezTo>
                    <a:cubicBezTo>
                      <a:pt x="7" y="13463"/>
                      <a:pt x="4" y="13460"/>
                      <a:pt x="4" y="13455"/>
                    </a:cubicBezTo>
                    <a:close/>
                    <a:moveTo>
                      <a:pt x="4" y="13423"/>
                    </a:moveTo>
                    <a:lnTo>
                      <a:pt x="4" y="13423"/>
                    </a:lnTo>
                    <a:cubicBezTo>
                      <a:pt x="4" y="13419"/>
                      <a:pt x="7" y="13415"/>
                      <a:pt x="12" y="13415"/>
                    </a:cubicBezTo>
                    <a:cubicBezTo>
                      <a:pt x="16" y="13415"/>
                      <a:pt x="20" y="13419"/>
                      <a:pt x="20" y="13423"/>
                    </a:cubicBezTo>
                    <a:cubicBezTo>
                      <a:pt x="20" y="13428"/>
                      <a:pt x="16" y="13431"/>
                      <a:pt x="12" y="13431"/>
                    </a:cubicBezTo>
                    <a:cubicBezTo>
                      <a:pt x="7" y="13431"/>
                      <a:pt x="4" y="13428"/>
                      <a:pt x="4" y="13423"/>
                    </a:cubicBezTo>
                    <a:close/>
                    <a:moveTo>
                      <a:pt x="4" y="13391"/>
                    </a:moveTo>
                    <a:lnTo>
                      <a:pt x="4" y="13391"/>
                    </a:lnTo>
                    <a:cubicBezTo>
                      <a:pt x="4" y="13387"/>
                      <a:pt x="7" y="13383"/>
                      <a:pt x="12" y="13383"/>
                    </a:cubicBezTo>
                    <a:cubicBezTo>
                      <a:pt x="16" y="13383"/>
                      <a:pt x="20" y="13387"/>
                      <a:pt x="20" y="13391"/>
                    </a:cubicBezTo>
                    <a:cubicBezTo>
                      <a:pt x="20" y="13396"/>
                      <a:pt x="16" y="13399"/>
                      <a:pt x="12" y="13399"/>
                    </a:cubicBezTo>
                    <a:cubicBezTo>
                      <a:pt x="7" y="13399"/>
                      <a:pt x="4" y="13396"/>
                      <a:pt x="4" y="13391"/>
                    </a:cubicBezTo>
                    <a:close/>
                    <a:moveTo>
                      <a:pt x="4" y="13359"/>
                    </a:moveTo>
                    <a:lnTo>
                      <a:pt x="4" y="13359"/>
                    </a:lnTo>
                    <a:cubicBezTo>
                      <a:pt x="4" y="13355"/>
                      <a:pt x="7" y="13351"/>
                      <a:pt x="12" y="13351"/>
                    </a:cubicBezTo>
                    <a:cubicBezTo>
                      <a:pt x="16" y="13351"/>
                      <a:pt x="20" y="13355"/>
                      <a:pt x="20" y="13359"/>
                    </a:cubicBezTo>
                    <a:cubicBezTo>
                      <a:pt x="20" y="13364"/>
                      <a:pt x="16" y="13367"/>
                      <a:pt x="12" y="13367"/>
                    </a:cubicBezTo>
                    <a:cubicBezTo>
                      <a:pt x="7" y="13367"/>
                      <a:pt x="4" y="13364"/>
                      <a:pt x="4" y="13359"/>
                    </a:cubicBezTo>
                    <a:close/>
                    <a:moveTo>
                      <a:pt x="4" y="13327"/>
                    </a:moveTo>
                    <a:lnTo>
                      <a:pt x="4" y="13327"/>
                    </a:lnTo>
                    <a:cubicBezTo>
                      <a:pt x="4" y="13323"/>
                      <a:pt x="7" y="13319"/>
                      <a:pt x="12" y="13319"/>
                    </a:cubicBezTo>
                    <a:cubicBezTo>
                      <a:pt x="16" y="13319"/>
                      <a:pt x="20" y="13323"/>
                      <a:pt x="20" y="13327"/>
                    </a:cubicBezTo>
                    <a:cubicBezTo>
                      <a:pt x="20" y="13332"/>
                      <a:pt x="16" y="13335"/>
                      <a:pt x="12" y="13335"/>
                    </a:cubicBezTo>
                    <a:cubicBezTo>
                      <a:pt x="7" y="13335"/>
                      <a:pt x="4" y="13332"/>
                      <a:pt x="4" y="13327"/>
                    </a:cubicBezTo>
                    <a:close/>
                    <a:moveTo>
                      <a:pt x="4" y="13295"/>
                    </a:moveTo>
                    <a:lnTo>
                      <a:pt x="4" y="13295"/>
                    </a:lnTo>
                    <a:cubicBezTo>
                      <a:pt x="4" y="13291"/>
                      <a:pt x="7" y="13287"/>
                      <a:pt x="12" y="13287"/>
                    </a:cubicBezTo>
                    <a:cubicBezTo>
                      <a:pt x="16" y="13287"/>
                      <a:pt x="20" y="13291"/>
                      <a:pt x="20" y="13295"/>
                    </a:cubicBezTo>
                    <a:cubicBezTo>
                      <a:pt x="20" y="13300"/>
                      <a:pt x="16" y="13303"/>
                      <a:pt x="12" y="13303"/>
                    </a:cubicBezTo>
                    <a:cubicBezTo>
                      <a:pt x="7" y="13303"/>
                      <a:pt x="4" y="13300"/>
                      <a:pt x="4" y="13295"/>
                    </a:cubicBezTo>
                    <a:close/>
                    <a:moveTo>
                      <a:pt x="4" y="13263"/>
                    </a:moveTo>
                    <a:lnTo>
                      <a:pt x="4" y="13263"/>
                    </a:lnTo>
                    <a:cubicBezTo>
                      <a:pt x="4" y="13259"/>
                      <a:pt x="7" y="13255"/>
                      <a:pt x="12" y="13255"/>
                    </a:cubicBezTo>
                    <a:cubicBezTo>
                      <a:pt x="16" y="13255"/>
                      <a:pt x="20" y="13259"/>
                      <a:pt x="20" y="13263"/>
                    </a:cubicBezTo>
                    <a:cubicBezTo>
                      <a:pt x="20" y="13268"/>
                      <a:pt x="16" y="13271"/>
                      <a:pt x="12" y="13271"/>
                    </a:cubicBezTo>
                    <a:cubicBezTo>
                      <a:pt x="7" y="13271"/>
                      <a:pt x="4" y="13268"/>
                      <a:pt x="4" y="13263"/>
                    </a:cubicBezTo>
                    <a:close/>
                    <a:moveTo>
                      <a:pt x="4" y="13231"/>
                    </a:moveTo>
                    <a:lnTo>
                      <a:pt x="4" y="13231"/>
                    </a:lnTo>
                    <a:cubicBezTo>
                      <a:pt x="4" y="13227"/>
                      <a:pt x="7" y="13223"/>
                      <a:pt x="12" y="13223"/>
                    </a:cubicBezTo>
                    <a:cubicBezTo>
                      <a:pt x="16" y="13223"/>
                      <a:pt x="20" y="13227"/>
                      <a:pt x="20" y="13231"/>
                    </a:cubicBezTo>
                    <a:cubicBezTo>
                      <a:pt x="20" y="13236"/>
                      <a:pt x="16" y="13239"/>
                      <a:pt x="12" y="13239"/>
                    </a:cubicBezTo>
                    <a:cubicBezTo>
                      <a:pt x="7" y="13239"/>
                      <a:pt x="4" y="13236"/>
                      <a:pt x="4" y="13231"/>
                    </a:cubicBezTo>
                    <a:close/>
                    <a:moveTo>
                      <a:pt x="4" y="13199"/>
                    </a:moveTo>
                    <a:lnTo>
                      <a:pt x="4" y="13199"/>
                    </a:lnTo>
                    <a:cubicBezTo>
                      <a:pt x="4" y="13195"/>
                      <a:pt x="7" y="13191"/>
                      <a:pt x="12" y="13191"/>
                    </a:cubicBezTo>
                    <a:cubicBezTo>
                      <a:pt x="16" y="13191"/>
                      <a:pt x="20" y="13195"/>
                      <a:pt x="20" y="13199"/>
                    </a:cubicBezTo>
                    <a:cubicBezTo>
                      <a:pt x="20" y="13204"/>
                      <a:pt x="16" y="13207"/>
                      <a:pt x="12" y="13207"/>
                    </a:cubicBezTo>
                    <a:cubicBezTo>
                      <a:pt x="7" y="13207"/>
                      <a:pt x="4" y="13204"/>
                      <a:pt x="4" y="13199"/>
                    </a:cubicBezTo>
                    <a:close/>
                    <a:moveTo>
                      <a:pt x="4" y="13167"/>
                    </a:moveTo>
                    <a:lnTo>
                      <a:pt x="4" y="13167"/>
                    </a:lnTo>
                    <a:cubicBezTo>
                      <a:pt x="4" y="13163"/>
                      <a:pt x="8" y="13159"/>
                      <a:pt x="12" y="13159"/>
                    </a:cubicBezTo>
                    <a:cubicBezTo>
                      <a:pt x="16" y="13159"/>
                      <a:pt x="20" y="13163"/>
                      <a:pt x="20" y="13167"/>
                    </a:cubicBezTo>
                    <a:cubicBezTo>
                      <a:pt x="20" y="13172"/>
                      <a:pt x="16" y="13175"/>
                      <a:pt x="12" y="13175"/>
                    </a:cubicBezTo>
                    <a:cubicBezTo>
                      <a:pt x="8" y="13175"/>
                      <a:pt x="4" y="13172"/>
                      <a:pt x="4" y="13167"/>
                    </a:cubicBezTo>
                    <a:close/>
                    <a:moveTo>
                      <a:pt x="4" y="13135"/>
                    </a:moveTo>
                    <a:lnTo>
                      <a:pt x="4" y="13135"/>
                    </a:lnTo>
                    <a:cubicBezTo>
                      <a:pt x="4" y="13131"/>
                      <a:pt x="8" y="13127"/>
                      <a:pt x="12" y="13127"/>
                    </a:cubicBezTo>
                    <a:cubicBezTo>
                      <a:pt x="16" y="13127"/>
                      <a:pt x="20" y="13131"/>
                      <a:pt x="20" y="13135"/>
                    </a:cubicBezTo>
                    <a:cubicBezTo>
                      <a:pt x="20" y="13140"/>
                      <a:pt x="16" y="13143"/>
                      <a:pt x="12" y="13143"/>
                    </a:cubicBezTo>
                    <a:cubicBezTo>
                      <a:pt x="8" y="13143"/>
                      <a:pt x="4" y="13140"/>
                      <a:pt x="4" y="13135"/>
                    </a:cubicBezTo>
                    <a:close/>
                    <a:moveTo>
                      <a:pt x="4" y="13103"/>
                    </a:moveTo>
                    <a:lnTo>
                      <a:pt x="4" y="13103"/>
                    </a:lnTo>
                    <a:cubicBezTo>
                      <a:pt x="4" y="13099"/>
                      <a:pt x="8" y="13095"/>
                      <a:pt x="12" y="13095"/>
                    </a:cubicBezTo>
                    <a:cubicBezTo>
                      <a:pt x="16" y="13095"/>
                      <a:pt x="20" y="13099"/>
                      <a:pt x="20" y="13103"/>
                    </a:cubicBezTo>
                    <a:cubicBezTo>
                      <a:pt x="20" y="13108"/>
                      <a:pt x="16" y="13111"/>
                      <a:pt x="12" y="13111"/>
                    </a:cubicBezTo>
                    <a:cubicBezTo>
                      <a:pt x="8" y="13111"/>
                      <a:pt x="4" y="13108"/>
                      <a:pt x="4" y="13103"/>
                    </a:cubicBezTo>
                    <a:close/>
                    <a:moveTo>
                      <a:pt x="4" y="13071"/>
                    </a:moveTo>
                    <a:lnTo>
                      <a:pt x="4" y="13071"/>
                    </a:lnTo>
                    <a:cubicBezTo>
                      <a:pt x="4" y="13067"/>
                      <a:pt x="8" y="13063"/>
                      <a:pt x="12" y="13063"/>
                    </a:cubicBezTo>
                    <a:cubicBezTo>
                      <a:pt x="16" y="13063"/>
                      <a:pt x="20" y="13067"/>
                      <a:pt x="20" y="13071"/>
                    </a:cubicBezTo>
                    <a:cubicBezTo>
                      <a:pt x="20" y="13076"/>
                      <a:pt x="16" y="13079"/>
                      <a:pt x="12" y="13079"/>
                    </a:cubicBezTo>
                    <a:cubicBezTo>
                      <a:pt x="8" y="13079"/>
                      <a:pt x="4" y="13076"/>
                      <a:pt x="4" y="13071"/>
                    </a:cubicBezTo>
                    <a:close/>
                    <a:moveTo>
                      <a:pt x="4" y="13039"/>
                    </a:moveTo>
                    <a:lnTo>
                      <a:pt x="4" y="13039"/>
                    </a:lnTo>
                    <a:cubicBezTo>
                      <a:pt x="4" y="13035"/>
                      <a:pt x="8" y="13031"/>
                      <a:pt x="12" y="13031"/>
                    </a:cubicBezTo>
                    <a:cubicBezTo>
                      <a:pt x="16" y="13031"/>
                      <a:pt x="20" y="13035"/>
                      <a:pt x="20" y="13039"/>
                    </a:cubicBezTo>
                    <a:cubicBezTo>
                      <a:pt x="20" y="13044"/>
                      <a:pt x="16" y="13047"/>
                      <a:pt x="12" y="13047"/>
                    </a:cubicBezTo>
                    <a:cubicBezTo>
                      <a:pt x="8" y="13047"/>
                      <a:pt x="4" y="13044"/>
                      <a:pt x="4" y="13039"/>
                    </a:cubicBezTo>
                    <a:close/>
                    <a:moveTo>
                      <a:pt x="4" y="13007"/>
                    </a:moveTo>
                    <a:lnTo>
                      <a:pt x="4" y="13007"/>
                    </a:lnTo>
                    <a:cubicBezTo>
                      <a:pt x="4" y="13003"/>
                      <a:pt x="8" y="12999"/>
                      <a:pt x="12" y="12999"/>
                    </a:cubicBezTo>
                    <a:cubicBezTo>
                      <a:pt x="16" y="12999"/>
                      <a:pt x="20" y="13003"/>
                      <a:pt x="20" y="13007"/>
                    </a:cubicBezTo>
                    <a:cubicBezTo>
                      <a:pt x="20" y="13012"/>
                      <a:pt x="16" y="13015"/>
                      <a:pt x="12" y="13015"/>
                    </a:cubicBezTo>
                    <a:cubicBezTo>
                      <a:pt x="8" y="13015"/>
                      <a:pt x="4" y="13012"/>
                      <a:pt x="4" y="13007"/>
                    </a:cubicBezTo>
                    <a:close/>
                    <a:moveTo>
                      <a:pt x="4" y="12975"/>
                    </a:moveTo>
                    <a:lnTo>
                      <a:pt x="4" y="12975"/>
                    </a:lnTo>
                    <a:cubicBezTo>
                      <a:pt x="4" y="12971"/>
                      <a:pt x="8" y="12967"/>
                      <a:pt x="12" y="12967"/>
                    </a:cubicBezTo>
                    <a:cubicBezTo>
                      <a:pt x="16" y="12967"/>
                      <a:pt x="20" y="12971"/>
                      <a:pt x="20" y="12975"/>
                    </a:cubicBezTo>
                    <a:cubicBezTo>
                      <a:pt x="20" y="12979"/>
                      <a:pt x="16" y="12983"/>
                      <a:pt x="12" y="12983"/>
                    </a:cubicBezTo>
                    <a:cubicBezTo>
                      <a:pt x="8" y="12983"/>
                      <a:pt x="4" y="12979"/>
                      <a:pt x="4" y="12975"/>
                    </a:cubicBezTo>
                    <a:close/>
                    <a:moveTo>
                      <a:pt x="4" y="12943"/>
                    </a:moveTo>
                    <a:lnTo>
                      <a:pt x="4" y="12943"/>
                    </a:lnTo>
                    <a:cubicBezTo>
                      <a:pt x="4" y="12939"/>
                      <a:pt x="8" y="12935"/>
                      <a:pt x="12" y="12935"/>
                    </a:cubicBezTo>
                    <a:cubicBezTo>
                      <a:pt x="16" y="12935"/>
                      <a:pt x="20" y="12939"/>
                      <a:pt x="20" y="12943"/>
                    </a:cubicBezTo>
                    <a:cubicBezTo>
                      <a:pt x="20" y="12947"/>
                      <a:pt x="16" y="12951"/>
                      <a:pt x="12" y="12951"/>
                    </a:cubicBezTo>
                    <a:cubicBezTo>
                      <a:pt x="8" y="12951"/>
                      <a:pt x="4" y="12947"/>
                      <a:pt x="4" y="12943"/>
                    </a:cubicBezTo>
                    <a:close/>
                    <a:moveTo>
                      <a:pt x="4" y="12911"/>
                    </a:moveTo>
                    <a:lnTo>
                      <a:pt x="4" y="12911"/>
                    </a:lnTo>
                    <a:cubicBezTo>
                      <a:pt x="4" y="12907"/>
                      <a:pt x="8" y="12903"/>
                      <a:pt x="12" y="12903"/>
                    </a:cubicBezTo>
                    <a:cubicBezTo>
                      <a:pt x="16" y="12903"/>
                      <a:pt x="20" y="12907"/>
                      <a:pt x="20" y="12911"/>
                    </a:cubicBezTo>
                    <a:cubicBezTo>
                      <a:pt x="20" y="12915"/>
                      <a:pt x="16" y="12919"/>
                      <a:pt x="12" y="12919"/>
                    </a:cubicBezTo>
                    <a:cubicBezTo>
                      <a:pt x="8" y="12919"/>
                      <a:pt x="4" y="12915"/>
                      <a:pt x="4" y="12911"/>
                    </a:cubicBezTo>
                    <a:close/>
                    <a:moveTo>
                      <a:pt x="4" y="12879"/>
                    </a:moveTo>
                    <a:lnTo>
                      <a:pt x="4" y="12879"/>
                    </a:lnTo>
                    <a:cubicBezTo>
                      <a:pt x="4" y="12875"/>
                      <a:pt x="8" y="12871"/>
                      <a:pt x="12" y="12871"/>
                    </a:cubicBezTo>
                    <a:cubicBezTo>
                      <a:pt x="16" y="12871"/>
                      <a:pt x="20" y="12875"/>
                      <a:pt x="20" y="12879"/>
                    </a:cubicBezTo>
                    <a:cubicBezTo>
                      <a:pt x="20" y="12883"/>
                      <a:pt x="16" y="12887"/>
                      <a:pt x="12" y="12887"/>
                    </a:cubicBezTo>
                    <a:cubicBezTo>
                      <a:pt x="8" y="12887"/>
                      <a:pt x="4" y="12883"/>
                      <a:pt x="4" y="12879"/>
                    </a:cubicBezTo>
                    <a:close/>
                    <a:moveTo>
                      <a:pt x="4" y="12847"/>
                    </a:moveTo>
                    <a:lnTo>
                      <a:pt x="4" y="12847"/>
                    </a:lnTo>
                    <a:cubicBezTo>
                      <a:pt x="4" y="12843"/>
                      <a:pt x="8" y="12839"/>
                      <a:pt x="12" y="12839"/>
                    </a:cubicBezTo>
                    <a:cubicBezTo>
                      <a:pt x="16" y="12839"/>
                      <a:pt x="20" y="12843"/>
                      <a:pt x="20" y="12847"/>
                    </a:cubicBezTo>
                    <a:cubicBezTo>
                      <a:pt x="20" y="12851"/>
                      <a:pt x="16" y="12855"/>
                      <a:pt x="12" y="12855"/>
                    </a:cubicBezTo>
                    <a:cubicBezTo>
                      <a:pt x="8" y="12855"/>
                      <a:pt x="4" y="12851"/>
                      <a:pt x="4" y="12847"/>
                    </a:cubicBezTo>
                    <a:close/>
                    <a:moveTo>
                      <a:pt x="4" y="12815"/>
                    </a:moveTo>
                    <a:lnTo>
                      <a:pt x="4" y="12815"/>
                    </a:lnTo>
                    <a:cubicBezTo>
                      <a:pt x="4" y="12811"/>
                      <a:pt x="8" y="12807"/>
                      <a:pt x="12" y="12807"/>
                    </a:cubicBezTo>
                    <a:cubicBezTo>
                      <a:pt x="16" y="12807"/>
                      <a:pt x="20" y="12811"/>
                      <a:pt x="20" y="12815"/>
                    </a:cubicBezTo>
                    <a:cubicBezTo>
                      <a:pt x="20" y="12819"/>
                      <a:pt x="16" y="12823"/>
                      <a:pt x="12" y="12823"/>
                    </a:cubicBezTo>
                    <a:cubicBezTo>
                      <a:pt x="8" y="12823"/>
                      <a:pt x="4" y="12819"/>
                      <a:pt x="4" y="12815"/>
                    </a:cubicBezTo>
                    <a:close/>
                    <a:moveTo>
                      <a:pt x="4" y="12783"/>
                    </a:moveTo>
                    <a:lnTo>
                      <a:pt x="4" y="12783"/>
                    </a:lnTo>
                    <a:cubicBezTo>
                      <a:pt x="4" y="12779"/>
                      <a:pt x="8" y="12775"/>
                      <a:pt x="12" y="12775"/>
                    </a:cubicBezTo>
                    <a:cubicBezTo>
                      <a:pt x="16" y="12775"/>
                      <a:pt x="20" y="12779"/>
                      <a:pt x="20" y="12783"/>
                    </a:cubicBezTo>
                    <a:cubicBezTo>
                      <a:pt x="20" y="12787"/>
                      <a:pt x="16" y="12791"/>
                      <a:pt x="12" y="12791"/>
                    </a:cubicBezTo>
                    <a:cubicBezTo>
                      <a:pt x="8" y="12791"/>
                      <a:pt x="4" y="12787"/>
                      <a:pt x="4" y="12783"/>
                    </a:cubicBezTo>
                    <a:close/>
                    <a:moveTo>
                      <a:pt x="4" y="12751"/>
                    </a:moveTo>
                    <a:lnTo>
                      <a:pt x="4" y="12751"/>
                    </a:lnTo>
                    <a:cubicBezTo>
                      <a:pt x="4" y="12747"/>
                      <a:pt x="8" y="12743"/>
                      <a:pt x="12" y="12743"/>
                    </a:cubicBezTo>
                    <a:cubicBezTo>
                      <a:pt x="16" y="12743"/>
                      <a:pt x="20" y="12747"/>
                      <a:pt x="20" y="12751"/>
                    </a:cubicBezTo>
                    <a:cubicBezTo>
                      <a:pt x="20" y="12755"/>
                      <a:pt x="16" y="12759"/>
                      <a:pt x="12" y="12759"/>
                    </a:cubicBezTo>
                    <a:cubicBezTo>
                      <a:pt x="8" y="12759"/>
                      <a:pt x="4" y="12755"/>
                      <a:pt x="4" y="12751"/>
                    </a:cubicBezTo>
                    <a:close/>
                    <a:moveTo>
                      <a:pt x="4" y="12719"/>
                    </a:moveTo>
                    <a:lnTo>
                      <a:pt x="4" y="12719"/>
                    </a:lnTo>
                    <a:cubicBezTo>
                      <a:pt x="4" y="12715"/>
                      <a:pt x="8" y="12711"/>
                      <a:pt x="12" y="12711"/>
                    </a:cubicBezTo>
                    <a:cubicBezTo>
                      <a:pt x="16" y="12711"/>
                      <a:pt x="20" y="12715"/>
                      <a:pt x="20" y="12719"/>
                    </a:cubicBezTo>
                    <a:cubicBezTo>
                      <a:pt x="20" y="12723"/>
                      <a:pt x="16" y="12727"/>
                      <a:pt x="12" y="12727"/>
                    </a:cubicBezTo>
                    <a:cubicBezTo>
                      <a:pt x="8" y="12727"/>
                      <a:pt x="4" y="12723"/>
                      <a:pt x="4" y="12719"/>
                    </a:cubicBezTo>
                    <a:close/>
                    <a:moveTo>
                      <a:pt x="4" y="12687"/>
                    </a:moveTo>
                    <a:lnTo>
                      <a:pt x="4" y="12687"/>
                    </a:lnTo>
                    <a:cubicBezTo>
                      <a:pt x="4" y="12682"/>
                      <a:pt x="8" y="12679"/>
                      <a:pt x="12" y="12679"/>
                    </a:cubicBezTo>
                    <a:cubicBezTo>
                      <a:pt x="16" y="12679"/>
                      <a:pt x="20" y="12682"/>
                      <a:pt x="20" y="12687"/>
                    </a:cubicBezTo>
                    <a:cubicBezTo>
                      <a:pt x="20" y="12691"/>
                      <a:pt x="16" y="12695"/>
                      <a:pt x="12" y="12695"/>
                    </a:cubicBezTo>
                    <a:cubicBezTo>
                      <a:pt x="8" y="12695"/>
                      <a:pt x="4" y="12691"/>
                      <a:pt x="4" y="12687"/>
                    </a:cubicBezTo>
                    <a:close/>
                    <a:moveTo>
                      <a:pt x="4" y="12655"/>
                    </a:moveTo>
                    <a:lnTo>
                      <a:pt x="4" y="12655"/>
                    </a:lnTo>
                    <a:cubicBezTo>
                      <a:pt x="4" y="12650"/>
                      <a:pt x="8" y="12647"/>
                      <a:pt x="12" y="12647"/>
                    </a:cubicBezTo>
                    <a:cubicBezTo>
                      <a:pt x="16" y="12647"/>
                      <a:pt x="20" y="12650"/>
                      <a:pt x="20" y="12655"/>
                    </a:cubicBezTo>
                    <a:cubicBezTo>
                      <a:pt x="20" y="12659"/>
                      <a:pt x="16" y="12663"/>
                      <a:pt x="12" y="12663"/>
                    </a:cubicBezTo>
                    <a:cubicBezTo>
                      <a:pt x="8" y="12663"/>
                      <a:pt x="4" y="12659"/>
                      <a:pt x="4" y="12655"/>
                    </a:cubicBezTo>
                    <a:close/>
                    <a:moveTo>
                      <a:pt x="4" y="12623"/>
                    </a:moveTo>
                    <a:lnTo>
                      <a:pt x="4" y="12623"/>
                    </a:lnTo>
                    <a:cubicBezTo>
                      <a:pt x="4" y="12618"/>
                      <a:pt x="8" y="12615"/>
                      <a:pt x="12" y="12615"/>
                    </a:cubicBezTo>
                    <a:cubicBezTo>
                      <a:pt x="16" y="12615"/>
                      <a:pt x="20" y="12618"/>
                      <a:pt x="20" y="12623"/>
                    </a:cubicBezTo>
                    <a:cubicBezTo>
                      <a:pt x="20" y="12627"/>
                      <a:pt x="16" y="12631"/>
                      <a:pt x="12" y="12631"/>
                    </a:cubicBezTo>
                    <a:cubicBezTo>
                      <a:pt x="8" y="12631"/>
                      <a:pt x="4" y="12627"/>
                      <a:pt x="4" y="12623"/>
                    </a:cubicBezTo>
                    <a:close/>
                    <a:moveTo>
                      <a:pt x="4" y="12591"/>
                    </a:moveTo>
                    <a:lnTo>
                      <a:pt x="4" y="12591"/>
                    </a:lnTo>
                    <a:cubicBezTo>
                      <a:pt x="4" y="12586"/>
                      <a:pt x="8" y="12583"/>
                      <a:pt x="12" y="12583"/>
                    </a:cubicBezTo>
                    <a:cubicBezTo>
                      <a:pt x="16" y="12583"/>
                      <a:pt x="20" y="12586"/>
                      <a:pt x="20" y="12591"/>
                    </a:cubicBezTo>
                    <a:cubicBezTo>
                      <a:pt x="20" y="12595"/>
                      <a:pt x="16" y="12599"/>
                      <a:pt x="12" y="12599"/>
                    </a:cubicBezTo>
                    <a:cubicBezTo>
                      <a:pt x="8" y="12599"/>
                      <a:pt x="4" y="12595"/>
                      <a:pt x="4" y="12591"/>
                    </a:cubicBezTo>
                    <a:close/>
                    <a:moveTo>
                      <a:pt x="4" y="12559"/>
                    </a:moveTo>
                    <a:lnTo>
                      <a:pt x="4" y="12559"/>
                    </a:lnTo>
                    <a:cubicBezTo>
                      <a:pt x="4" y="12554"/>
                      <a:pt x="8" y="12551"/>
                      <a:pt x="12" y="12551"/>
                    </a:cubicBezTo>
                    <a:cubicBezTo>
                      <a:pt x="16" y="12551"/>
                      <a:pt x="20" y="12554"/>
                      <a:pt x="20" y="12559"/>
                    </a:cubicBezTo>
                    <a:cubicBezTo>
                      <a:pt x="20" y="12563"/>
                      <a:pt x="16" y="12567"/>
                      <a:pt x="12" y="12567"/>
                    </a:cubicBezTo>
                    <a:cubicBezTo>
                      <a:pt x="8" y="12567"/>
                      <a:pt x="4" y="12563"/>
                      <a:pt x="4" y="12559"/>
                    </a:cubicBezTo>
                    <a:close/>
                    <a:moveTo>
                      <a:pt x="4" y="12527"/>
                    </a:moveTo>
                    <a:lnTo>
                      <a:pt x="4" y="12527"/>
                    </a:lnTo>
                    <a:cubicBezTo>
                      <a:pt x="4" y="12522"/>
                      <a:pt x="8" y="12519"/>
                      <a:pt x="12" y="12519"/>
                    </a:cubicBezTo>
                    <a:cubicBezTo>
                      <a:pt x="16" y="12519"/>
                      <a:pt x="20" y="12522"/>
                      <a:pt x="20" y="12527"/>
                    </a:cubicBezTo>
                    <a:cubicBezTo>
                      <a:pt x="20" y="12531"/>
                      <a:pt x="16" y="12535"/>
                      <a:pt x="12" y="12535"/>
                    </a:cubicBezTo>
                    <a:cubicBezTo>
                      <a:pt x="8" y="12535"/>
                      <a:pt x="4" y="12531"/>
                      <a:pt x="4" y="12527"/>
                    </a:cubicBezTo>
                    <a:close/>
                    <a:moveTo>
                      <a:pt x="4" y="12495"/>
                    </a:moveTo>
                    <a:lnTo>
                      <a:pt x="4" y="12495"/>
                    </a:lnTo>
                    <a:cubicBezTo>
                      <a:pt x="4" y="12490"/>
                      <a:pt x="8" y="12487"/>
                      <a:pt x="12" y="12487"/>
                    </a:cubicBezTo>
                    <a:cubicBezTo>
                      <a:pt x="17" y="12487"/>
                      <a:pt x="20" y="12490"/>
                      <a:pt x="20" y="12495"/>
                    </a:cubicBezTo>
                    <a:cubicBezTo>
                      <a:pt x="20" y="12499"/>
                      <a:pt x="17" y="12503"/>
                      <a:pt x="12" y="12503"/>
                    </a:cubicBezTo>
                    <a:cubicBezTo>
                      <a:pt x="8" y="12503"/>
                      <a:pt x="4" y="12499"/>
                      <a:pt x="4" y="12495"/>
                    </a:cubicBezTo>
                    <a:close/>
                    <a:moveTo>
                      <a:pt x="4" y="12463"/>
                    </a:moveTo>
                    <a:lnTo>
                      <a:pt x="4" y="12463"/>
                    </a:lnTo>
                    <a:cubicBezTo>
                      <a:pt x="4" y="12458"/>
                      <a:pt x="8" y="12455"/>
                      <a:pt x="12" y="12455"/>
                    </a:cubicBezTo>
                    <a:cubicBezTo>
                      <a:pt x="17" y="12455"/>
                      <a:pt x="20" y="12458"/>
                      <a:pt x="20" y="12463"/>
                    </a:cubicBezTo>
                    <a:cubicBezTo>
                      <a:pt x="20" y="12467"/>
                      <a:pt x="17" y="12471"/>
                      <a:pt x="12" y="12471"/>
                    </a:cubicBezTo>
                    <a:cubicBezTo>
                      <a:pt x="8" y="12471"/>
                      <a:pt x="4" y="12467"/>
                      <a:pt x="4" y="12463"/>
                    </a:cubicBezTo>
                    <a:close/>
                    <a:moveTo>
                      <a:pt x="4" y="12431"/>
                    </a:moveTo>
                    <a:lnTo>
                      <a:pt x="4" y="12431"/>
                    </a:lnTo>
                    <a:cubicBezTo>
                      <a:pt x="4" y="12426"/>
                      <a:pt x="8" y="12423"/>
                      <a:pt x="12" y="12423"/>
                    </a:cubicBezTo>
                    <a:cubicBezTo>
                      <a:pt x="17" y="12423"/>
                      <a:pt x="20" y="12426"/>
                      <a:pt x="20" y="12431"/>
                    </a:cubicBezTo>
                    <a:cubicBezTo>
                      <a:pt x="20" y="12435"/>
                      <a:pt x="17" y="12439"/>
                      <a:pt x="12" y="12439"/>
                    </a:cubicBezTo>
                    <a:cubicBezTo>
                      <a:pt x="8" y="12439"/>
                      <a:pt x="4" y="12435"/>
                      <a:pt x="4" y="12431"/>
                    </a:cubicBezTo>
                    <a:close/>
                    <a:moveTo>
                      <a:pt x="4" y="12399"/>
                    </a:moveTo>
                    <a:lnTo>
                      <a:pt x="4" y="12399"/>
                    </a:lnTo>
                    <a:cubicBezTo>
                      <a:pt x="4" y="12394"/>
                      <a:pt x="8" y="12391"/>
                      <a:pt x="12" y="12391"/>
                    </a:cubicBezTo>
                    <a:cubicBezTo>
                      <a:pt x="17" y="12391"/>
                      <a:pt x="20" y="12394"/>
                      <a:pt x="20" y="12399"/>
                    </a:cubicBezTo>
                    <a:cubicBezTo>
                      <a:pt x="20" y="12403"/>
                      <a:pt x="17" y="12407"/>
                      <a:pt x="12" y="12407"/>
                    </a:cubicBezTo>
                    <a:cubicBezTo>
                      <a:pt x="8" y="12407"/>
                      <a:pt x="4" y="12403"/>
                      <a:pt x="4" y="12399"/>
                    </a:cubicBezTo>
                    <a:close/>
                    <a:moveTo>
                      <a:pt x="4" y="12367"/>
                    </a:moveTo>
                    <a:lnTo>
                      <a:pt x="4" y="12367"/>
                    </a:lnTo>
                    <a:cubicBezTo>
                      <a:pt x="4" y="12362"/>
                      <a:pt x="8" y="12359"/>
                      <a:pt x="12" y="12359"/>
                    </a:cubicBezTo>
                    <a:cubicBezTo>
                      <a:pt x="17" y="12359"/>
                      <a:pt x="20" y="12362"/>
                      <a:pt x="20" y="12367"/>
                    </a:cubicBezTo>
                    <a:cubicBezTo>
                      <a:pt x="20" y="12371"/>
                      <a:pt x="17" y="12375"/>
                      <a:pt x="12" y="12375"/>
                    </a:cubicBezTo>
                    <a:cubicBezTo>
                      <a:pt x="8" y="12375"/>
                      <a:pt x="4" y="12371"/>
                      <a:pt x="4" y="12367"/>
                    </a:cubicBezTo>
                    <a:close/>
                    <a:moveTo>
                      <a:pt x="4" y="12335"/>
                    </a:moveTo>
                    <a:lnTo>
                      <a:pt x="4" y="12335"/>
                    </a:lnTo>
                    <a:cubicBezTo>
                      <a:pt x="4" y="12330"/>
                      <a:pt x="8" y="12327"/>
                      <a:pt x="12" y="12327"/>
                    </a:cubicBezTo>
                    <a:cubicBezTo>
                      <a:pt x="17" y="12327"/>
                      <a:pt x="20" y="12330"/>
                      <a:pt x="20" y="12335"/>
                    </a:cubicBezTo>
                    <a:cubicBezTo>
                      <a:pt x="20" y="12339"/>
                      <a:pt x="17" y="12343"/>
                      <a:pt x="12" y="12343"/>
                    </a:cubicBezTo>
                    <a:cubicBezTo>
                      <a:pt x="8" y="12343"/>
                      <a:pt x="4" y="12339"/>
                      <a:pt x="4" y="12335"/>
                    </a:cubicBezTo>
                    <a:close/>
                    <a:moveTo>
                      <a:pt x="4" y="12303"/>
                    </a:moveTo>
                    <a:lnTo>
                      <a:pt x="4" y="12303"/>
                    </a:lnTo>
                    <a:cubicBezTo>
                      <a:pt x="4" y="12298"/>
                      <a:pt x="8" y="12295"/>
                      <a:pt x="12" y="12295"/>
                    </a:cubicBezTo>
                    <a:cubicBezTo>
                      <a:pt x="17" y="12295"/>
                      <a:pt x="20" y="12298"/>
                      <a:pt x="20" y="12303"/>
                    </a:cubicBezTo>
                    <a:cubicBezTo>
                      <a:pt x="20" y="12307"/>
                      <a:pt x="17" y="12311"/>
                      <a:pt x="12" y="12311"/>
                    </a:cubicBezTo>
                    <a:cubicBezTo>
                      <a:pt x="8" y="12311"/>
                      <a:pt x="4" y="12307"/>
                      <a:pt x="4" y="12303"/>
                    </a:cubicBezTo>
                    <a:close/>
                    <a:moveTo>
                      <a:pt x="4" y="12271"/>
                    </a:moveTo>
                    <a:lnTo>
                      <a:pt x="4" y="12271"/>
                    </a:lnTo>
                    <a:cubicBezTo>
                      <a:pt x="4" y="12266"/>
                      <a:pt x="8" y="12263"/>
                      <a:pt x="12" y="12263"/>
                    </a:cubicBezTo>
                    <a:cubicBezTo>
                      <a:pt x="17" y="12263"/>
                      <a:pt x="20" y="12266"/>
                      <a:pt x="20" y="12271"/>
                    </a:cubicBezTo>
                    <a:cubicBezTo>
                      <a:pt x="20" y="12275"/>
                      <a:pt x="17" y="12279"/>
                      <a:pt x="12" y="12279"/>
                    </a:cubicBezTo>
                    <a:cubicBezTo>
                      <a:pt x="8" y="12279"/>
                      <a:pt x="4" y="12275"/>
                      <a:pt x="4" y="12271"/>
                    </a:cubicBezTo>
                    <a:close/>
                    <a:moveTo>
                      <a:pt x="4" y="12239"/>
                    </a:moveTo>
                    <a:lnTo>
                      <a:pt x="4" y="12239"/>
                    </a:lnTo>
                    <a:cubicBezTo>
                      <a:pt x="4" y="12234"/>
                      <a:pt x="8" y="12231"/>
                      <a:pt x="12" y="12231"/>
                    </a:cubicBezTo>
                    <a:cubicBezTo>
                      <a:pt x="17" y="12231"/>
                      <a:pt x="20" y="12234"/>
                      <a:pt x="20" y="12239"/>
                    </a:cubicBezTo>
                    <a:cubicBezTo>
                      <a:pt x="20" y="12243"/>
                      <a:pt x="17" y="12247"/>
                      <a:pt x="12" y="12247"/>
                    </a:cubicBezTo>
                    <a:cubicBezTo>
                      <a:pt x="8" y="12247"/>
                      <a:pt x="4" y="12243"/>
                      <a:pt x="4" y="12239"/>
                    </a:cubicBezTo>
                    <a:close/>
                    <a:moveTo>
                      <a:pt x="4" y="12207"/>
                    </a:moveTo>
                    <a:lnTo>
                      <a:pt x="4" y="12207"/>
                    </a:lnTo>
                    <a:cubicBezTo>
                      <a:pt x="4" y="12202"/>
                      <a:pt x="8" y="12199"/>
                      <a:pt x="12" y="12199"/>
                    </a:cubicBezTo>
                    <a:cubicBezTo>
                      <a:pt x="17" y="12199"/>
                      <a:pt x="20" y="12202"/>
                      <a:pt x="20" y="12207"/>
                    </a:cubicBezTo>
                    <a:cubicBezTo>
                      <a:pt x="20" y="12211"/>
                      <a:pt x="17" y="12215"/>
                      <a:pt x="12" y="12215"/>
                    </a:cubicBezTo>
                    <a:cubicBezTo>
                      <a:pt x="8" y="12215"/>
                      <a:pt x="4" y="12211"/>
                      <a:pt x="4" y="12207"/>
                    </a:cubicBezTo>
                    <a:close/>
                    <a:moveTo>
                      <a:pt x="4" y="12175"/>
                    </a:moveTo>
                    <a:lnTo>
                      <a:pt x="4" y="12175"/>
                    </a:lnTo>
                    <a:cubicBezTo>
                      <a:pt x="4" y="12170"/>
                      <a:pt x="8" y="12167"/>
                      <a:pt x="12" y="12167"/>
                    </a:cubicBezTo>
                    <a:cubicBezTo>
                      <a:pt x="17" y="12167"/>
                      <a:pt x="20" y="12170"/>
                      <a:pt x="20" y="12175"/>
                    </a:cubicBezTo>
                    <a:cubicBezTo>
                      <a:pt x="20" y="12179"/>
                      <a:pt x="17" y="12183"/>
                      <a:pt x="12" y="12183"/>
                    </a:cubicBezTo>
                    <a:cubicBezTo>
                      <a:pt x="8" y="12183"/>
                      <a:pt x="4" y="12179"/>
                      <a:pt x="4" y="12175"/>
                    </a:cubicBezTo>
                    <a:close/>
                    <a:moveTo>
                      <a:pt x="4" y="12143"/>
                    </a:moveTo>
                    <a:lnTo>
                      <a:pt x="4" y="12143"/>
                    </a:lnTo>
                    <a:cubicBezTo>
                      <a:pt x="4" y="12138"/>
                      <a:pt x="8" y="12135"/>
                      <a:pt x="12" y="12135"/>
                    </a:cubicBezTo>
                    <a:cubicBezTo>
                      <a:pt x="17" y="12135"/>
                      <a:pt x="20" y="12138"/>
                      <a:pt x="20" y="12143"/>
                    </a:cubicBezTo>
                    <a:cubicBezTo>
                      <a:pt x="20" y="12147"/>
                      <a:pt x="17" y="12151"/>
                      <a:pt x="12" y="12151"/>
                    </a:cubicBezTo>
                    <a:cubicBezTo>
                      <a:pt x="8" y="12151"/>
                      <a:pt x="4" y="12147"/>
                      <a:pt x="4" y="12143"/>
                    </a:cubicBezTo>
                    <a:close/>
                    <a:moveTo>
                      <a:pt x="4" y="12111"/>
                    </a:moveTo>
                    <a:lnTo>
                      <a:pt x="4" y="12111"/>
                    </a:lnTo>
                    <a:cubicBezTo>
                      <a:pt x="4" y="12106"/>
                      <a:pt x="8" y="12103"/>
                      <a:pt x="12" y="12103"/>
                    </a:cubicBezTo>
                    <a:cubicBezTo>
                      <a:pt x="17" y="12103"/>
                      <a:pt x="20" y="12106"/>
                      <a:pt x="20" y="12111"/>
                    </a:cubicBezTo>
                    <a:cubicBezTo>
                      <a:pt x="20" y="12115"/>
                      <a:pt x="17" y="12119"/>
                      <a:pt x="12" y="12119"/>
                    </a:cubicBezTo>
                    <a:cubicBezTo>
                      <a:pt x="8" y="12119"/>
                      <a:pt x="4" y="12115"/>
                      <a:pt x="4" y="12111"/>
                    </a:cubicBezTo>
                    <a:close/>
                    <a:moveTo>
                      <a:pt x="4" y="12079"/>
                    </a:moveTo>
                    <a:lnTo>
                      <a:pt x="4" y="12079"/>
                    </a:lnTo>
                    <a:cubicBezTo>
                      <a:pt x="4" y="12074"/>
                      <a:pt x="8" y="12071"/>
                      <a:pt x="12" y="12071"/>
                    </a:cubicBezTo>
                    <a:cubicBezTo>
                      <a:pt x="17" y="12071"/>
                      <a:pt x="20" y="12074"/>
                      <a:pt x="20" y="12079"/>
                    </a:cubicBezTo>
                    <a:cubicBezTo>
                      <a:pt x="20" y="12083"/>
                      <a:pt x="17" y="12087"/>
                      <a:pt x="12" y="12087"/>
                    </a:cubicBezTo>
                    <a:cubicBezTo>
                      <a:pt x="8" y="12087"/>
                      <a:pt x="4" y="12083"/>
                      <a:pt x="4" y="12079"/>
                    </a:cubicBezTo>
                    <a:close/>
                    <a:moveTo>
                      <a:pt x="4" y="12047"/>
                    </a:moveTo>
                    <a:lnTo>
                      <a:pt x="4" y="12047"/>
                    </a:lnTo>
                    <a:cubicBezTo>
                      <a:pt x="4" y="12042"/>
                      <a:pt x="8" y="12039"/>
                      <a:pt x="12" y="12039"/>
                    </a:cubicBezTo>
                    <a:cubicBezTo>
                      <a:pt x="17" y="12039"/>
                      <a:pt x="20" y="12042"/>
                      <a:pt x="20" y="12047"/>
                    </a:cubicBezTo>
                    <a:cubicBezTo>
                      <a:pt x="20" y="12051"/>
                      <a:pt x="17" y="12055"/>
                      <a:pt x="12" y="12055"/>
                    </a:cubicBezTo>
                    <a:cubicBezTo>
                      <a:pt x="8" y="12055"/>
                      <a:pt x="4" y="12051"/>
                      <a:pt x="4" y="12047"/>
                    </a:cubicBezTo>
                    <a:close/>
                    <a:moveTo>
                      <a:pt x="4" y="12015"/>
                    </a:moveTo>
                    <a:lnTo>
                      <a:pt x="4" y="12015"/>
                    </a:lnTo>
                    <a:cubicBezTo>
                      <a:pt x="4" y="12010"/>
                      <a:pt x="8" y="12007"/>
                      <a:pt x="12" y="12007"/>
                    </a:cubicBezTo>
                    <a:cubicBezTo>
                      <a:pt x="17" y="12007"/>
                      <a:pt x="20" y="12010"/>
                      <a:pt x="20" y="12015"/>
                    </a:cubicBezTo>
                    <a:cubicBezTo>
                      <a:pt x="20" y="12019"/>
                      <a:pt x="17" y="12023"/>
                      <a:pt x="12" y="12023"/>
                    </a:cubicBezTo>
                    <a:cubicBezTo>
                      <a:pt x="8" y="12023"/>
                      <a:pt x="4" y="12019"/>
                      <a:pt x="4" y="12015"/>
                    </a:cubicBezTo>
                    <a:close/>
                    <a:moveTo>
                      <a:pt x="4" y="11983"/>
                    </a:moveTo>
                    <a:lnTo>
                      <a:pt x="4" y="11983"/>
                    </a:lnTo>
                    <a:cubicBezTo>
                      <a:pt x="4" y="11978"/>
                      <a:pt x="8" y="11975"/>
                      <a:pt x="12" y="11975"/>
                    </a:cubicBezTo>
                    <a:cubicBezTo>
                      <a:pt x="17" y="11975"/>
                      <a:pt x="20" y="11978"/>
                      <a:pt x="20" y="11983"/>
                    </a:cubicBezTo>
                    <a:cubicBezTo>
                      <a:pt x="20" y="11987"/>
                      <a:pt x="17" y="11991"/>
                      <a:pt x="12" y="11991"/>
                    </a:cubicBezTo>
                    <a:cubicBezTo>
                      <a:pt x="8" y="11991"/>
                      <a:pt x="4" y="11987"/>
                      <a:pt x="4" y="11983"/>
                    </a:cubicBezTo>
                    <a:close/>
                    <a:moveTo>
                      <a:pt x="4" y="11951"/>
                    </a:moveTo>
                    <a:lnTo>
                      <a:pt x="4" y="11951"/>
                    </a:lnTo>
                    <a:cubicBezTo>
                      <a:pt x="4" y="11946"/>
                      <a:pt x="8" y="11943"/>
                      <a:pt x="12" y="11943"/>
                    </a:cubicBezTo>
                    <a:cubicBezTo>
                      <a:pt x="17" y="11943"/>
                      <a:pt x="20" y="11946"/>
                      <a:pt x="20" y="11951"/>
                    </a:cubicBezTo>
                    <a:cubicBezTo>
                      <a:pt x="20" y="11955"/>
                      <a:pt x="17" y="11959"/>
                      <a:pt x="12" y="11959"/>
                    </a:cubicBezTo>
                    <a:cubicBezTo>
                      <a:pt x="8" y="11959"/>
                      <a:pt x="4" y="11955"/>
                      <a:pt x="4" y="11951"/>
                    </a:cubicBezTo>
                    <a:close/>
                    <a:moveTo>
                      <a:pt x="4" y="11919"/>
                    </a:moveTo>
                    <a:lnTo>
                      <a:pt x="4" y="11919"/>
                    </a:lnTo>
                    <a:cubicBezTo>
                      <a:pt x="4" y="11914"/>
                      <a:pt x="8" y="11911"/>
                      <a:pt x="12" y="11911"/>
                    </a:cubicBezTo>
                    <a:cubicBezTo>
                      <a:pt x="17" y="11911"/>
                      <a:pt x="20" y="11914"/>
                      <a:pt x="20" y="11919"/>
                    </a:cubicBezTo>
                    <a:cubicBezTo>
                      <a:pt x="20" y="11923"/>
                      <a:pt x="17" y="11927"/>
                      <a:pt x="12" y="11927"/>
                    </a:cubicBezTo>
                    <a:cubicBezTo>
                      <a:pt x="8" y="11927"/>
                      <a:pt x="4" y="11923"/>
                      <a:pt x="4" y="11919"/>
                    </a:cubicBezTo>
                    <a:close/>
                    <a:moveTo>
                      <a:pt x="4" y="11887"/>
                    </a:moveTo>
                    <a:lnTo>
                      <a:pt x="4" y="11886"/>
                    </a:lnTo>
                    <a:cubicBezTo>
                      <a:pt x="4" y="11882"/>
                      <a:pt x="8" y="11878"/>
                      <a:pt x="12" y="11878"/>
                    </a:cubicBezTo>
                    <a:cubicBezTo>
                      <a:pt x="17" y="11878"/>
                      <a:pt x="20" y="11882"/>
                      <a:pt x="20" y="11886"/>
                    </a:cubicBezTo>
                    <a:lnTo>
                      <a:pt x="20" y="11887"/>
                    </a:lnTo>
                    <a:cubicBezTo>
                      <a:pt x="20" y="11891"/>
                      <a:pt x="17" y="11895"/>
                      <a:pt x="12" y="11895"/>
                    </a:cubicBezTo>
                    <a:cubicBezTo>
                      <a:pt x="8" y="11895"/>
                      <a:pt x="4" y="11891"/>
                      <a:pt x="4" y="11887"/>
                    </a:cubicBezTo>
                    <a:close/>
                    <a:moveTo>
                      <a:pt x="4" y="11854"/>
                    </a:moveTo>
                    <a:lnTo>
                      <a:pt x="4" y="11854"/>
                    </a:lnTo>
                    <a:cubicBezTo>
                      <a:pt x="4" y="11850"/>
                      <a:pt x="8" y="11846"/>
                      <a:pt x="12" y="11846"/>
                    </a:cubicBezTo>
                    <a:cubicBezTo>
                      <a:pt x="17" y="11846"/>
                      <a:pt x="20" y="11850"/>
                      <a:pt x="20" y="11854"/>
                    </a:cubicBezTo>
                    <a:cubicBezTo>
                      <a:pt x="20" y="11859"/>
                      <a:pt x="17" y="11862"/>
                      <a:pt x="12" y="11862"/>
                    </a:cubicBezTo>
                    <a:cubicBezTo>
                      <a:pt x="8" y="11862"/>
                      <a:pt x="4" y="11859"/>
                      <a:pt x="4" y="11854"/>
                    </a:cubicBezTo>
                    <a:close/>
                    <a:moveTo>
                      <a:pt x="4" y="11822"/>
                    </a:moveTo>
                    <a:lnTo>
                      <a:pt x="4" y="11822"/>
                    </a:lnTo>
                    <a:cubicBezTo>
                      <a:pt x="4" y="11818"/>
                      <a:pt x="8" y="11814"/>
                      <a:pt x="12" y="11814"/>
                    </a:cubicBezTo>
                    <a:cubicBezTo>
                      <a:pt x="17" y="11814"/>
                      <a:pt x="20" y="11818"/>
                      <a:pt x="20" y="11822"/>
                    </a:cubicBezTo>
                    <a:cubicBezTo>
                      <a:pt x="20" y="11827"/>
                      <a:pt x="17" y="11830"/>
                      <a:pt x="12" y="11830"/>
                    </a:cubicBezTo>
                    <a:cubicBezTo>
                      <a:pt x="8" y="11830"/>
                      <a:pt x="4" y="11827"/>
                      <a:pt x="4" y="11822"/>
                    </a:cubicBezTo>
                    <a:close/>
                    <a:moveTo>
                      <a:pt x="4" y="11790"/>
                    </a:moveTo>
                    <a:lnTo>
                      <a:pt x="4" y="11790"/>
                    </a:lnTo>
                    <a:cubicBezTo>
                      <a:pt x="4" y="11786"/>
                      <a:pt x="8" y="11782"/>
                      <a:pt x="12" y="11782"/>
                    </a:cubicBezTo>
                    <a:cubicBezTo>
                      <a:pt x="17" y="11782"/>
                      <a:pt x="20" y="11786"/>
                      <a:pt x="20" y="11790"/>
                    </a:cubicBezTo>
                    <a:cubicBezTo>
                      <a:pt x="20" y="11795"/>
                      <a:pt x="17" y="11798"/>
                      <a:pt x="12" y="11798"/>
                    </a:cubicBezTo>
                    <a:cubicBezTo>
                      <a:pt x="8" y="11798"/>
                      <a:pt x="4" y="11795"/>
                      <a:pt x="4" y="11790"/>
                    </a:cubicBezTo>
                    <a:close/>
                    <a:moveTo>
                      <a:pt x="4" y="11758"/>
                    </a:moveTo>
                    <a:lnTo>
                      <a:pt x="4" y="11758"/>
                    </a:lnTo>
                    <a:cubicBezTo>
                      <a:pt x="4" y="11754"/>
                      <a:pt x="8" y="11750"/>
                      <a:pt x="12" y="11750"/>
                    </a:cubicBezTo>
                    <a:cubicBezTo>
                      <a:pt x="17" y="11750"/>
                      <a:pt x="20" y="11754"/>
                      <a:pt x="20" y="11758"/>
                    </a:cubicBezTo>
                    <a:cubicBezTo>
                      <a:pt x="20" y="11763"/>
                      <a:pt x="17" y="11766"/>
                      <a:pt x="12" y="11766"/>
                    </a:cubicBezTo>
                    <a:cubicBezTo>
                      <a:pt x="8" y="11766"/>
                      <a:pt x="4" y="11763"/>
                      <a:pt x="4" y="11758"/>
                    </a:cubicBezTo>
                    <a:close/>
                    <a:moveTo>
                      <a:pt x="4" y="11726"/>
                    </a:moveTo>
                    <a:lnTo>
                      <a:pt x="4" y="11726"/>
                    </a:lnTo>
                    <a:cubicBezTo>
                      <a:pt x="4" y="11722"/>
                      <a:pt x="8" y="11718"/>
                      <a:pt x="12" y="11718"/>
                    </a:cubicBezTo>
                    <a:cubicBezTo>
                      <a:pt x="17" y="11718"/>
                      <a:pt x="20" y="11722"/>
                      <a:pt x="20" y="11726"/>
                    </a:cubicBezTo>
                    <a:cubicBezTo>
                      <a:pt x="20" y="11731"/>
                      <a:pt x="17" y="11734"/>
                      <a:pt x="12" y="11734"/>
                    </a:cubicBezTo>
                    <a:cubicBezTo>
                      <a:pt x="8" y="11734"/>
                      <a:pt x="4" y="11731"/>
                      <a:pt x="4" y="11726"/>
                    </a:cubicBezTo>
                    <a:close/>
                    <a:moveTo>
                      <a:pt x="4" y="11694"/>
                    </a:moveTo>
                    <a:lnTo>
                      <a:pt x="4" y="11694"/>
                    </a:lnTo>
                    <a:cubicBezTo>
                      <a:pt x="4" y="11690"/>
                      <a:pt x="8" y="11686"/>
                      <a:pt x="12" y="11686"/>
                    </a:cubicBezTo>
                    <a:cubicBezTo>
                      <a:pt x="17" y="11686"/>
                      <a:pt x="20" y="11690"/>
                      <a:pt x="20" y="11694"/>
                    </a:cubicBezTo>
                    <a:cubicBezTo>
                      <a:pt x="20" y="11699"/>
                      <a:pt x="17" y="11702"/>
                      <a:pt x="12" y="11702"/>
                    </a:cubicBezTo>
                    <a:cubicBezTo>
                      <a:pt x="8" y="11702"/>
                      <a:pt x="4" y="11699"/>
                      <a:pt x="4" y="11694"/>
                    </a:cubicBezTo>
                    <a:close/>
                    <a:moveTo>
                      <a:pt x="4" y="11662"/>
                    </a:moveTo>
                    <a:lnTo>
                      <a:pt x="4" y="11662"/>
                    </a:lnTo>
                    <a:cubicBezTo>
                      <a:pt x="4" y="11658"/>
                      <a:pt x="8" y="11654"/>
                      <a:pt x="12" y="11654"/>
                    </a:cubicBezTo>
                    <a:cubicBezTo>
                      <a:pt x="17" y="11654"/>
                      <a:pt x="20" y="11658"/>
                      <a:pt x="20" y="11662"/>
                    </a:cubicBezTo>
                    <a:cubicBezTo>
                      <a:pt x="20" y="11667"/>
                      <a:pt x="17" y="11670"/>
                      <a:pt x="12" y="11670"/>
                    </a:cubicBezTo>
                    <a:cubicBezTo>
                      <a:pt x="8" y="11670"/>
                      <a:pt x="4" y="11667"/>
                      <a:pt x="4" y="11662"/>
                    </a:cubicBezTo>
                    <a:close/>
                    <a:moveTo>
                      <a:pt x="4" y="11630"/>
                    </a:moveTo>
                    <a:lnTo>
                      <a:pt x="4" y="11630"/>
                    </a:lnTo>
                    <a:cubicBezTo>
                      <a:pt x="4" y="11626"/>
                      <a:pt x="8" y="11622"/>
                      <a:pt x="12" y="11622"/>
                    </a:cubicBezTo>
                    <a:cubicBezTo>
                      <a:pt x="17" y="11622"/>
                      <a:pt x="20" y="11626"/>
                      <a:pt x="20" y="11630"/>
                    </a:cubicBezTo>
                    <a:cubicBezTo>
                      <a:pt x="20" y="11635"/>
                      <a:pt x="17" y="11638"/>
                      <a:pt x="12" y="11638"/>
                    </a:cubicBezTo>
                    <a:cubicBezTo>
                      <a:pt x="8" y="11638"/>
                      <a:pt x="4" y="11635"/>
                      <a:pt x="4" y="11630"/>
                    </a:cubicBezTo>
                    <a:close/>
                    <a:moveTo>
                      <a:pt x="4" y="11598"/>
                    </a:moveTo>
                    <a:lnTo>
                      <a:pt x="4" y="11598"/>
                    </a:lnTo>
                    <a:cubicBezTo>
                      <a:pt x="4" y="11594"/>
                      <a:pt x="8" y="11590"/>
                      <a:pt x="12" y="11590"/>
                    </a:cubicBezTo>
                    <a:cubicBezTo>
                      <a:pt x="17" y="11590"/>
                      <a:pt x="20" y="11594"/>
                      <a:pt x="20" y="11598"/>
                    </a:cubicBezTo>
                    <a:cubicBezTo>
                      <a:pt x="20" y="11603"/>
                      <a:pt x="17" y="11606"/>
                      <a:pt x="12" y="11606"/>
                    </a:cubicBezTo>
                    <a:cubicBezTo>
                      <a:pt x="8" y="11606"/>
                      <a:pt x="4" y="11603"/>
                      <a:pt x="4" y="11598"/>
                    </a:cubicBezTo>
                    <a:close/>
                    <a:moveTo>
                      <a:pt x="4" y="11566"/>
                    </a:moveTo>
                    <a:lnTo>
                      <a:pt x="4" y="11566"/>
                    </a:lnTo>
                    <a:cubicBezTo>
                      <a:pt x="4" y="11562"/>
                      <a:pt x="8" y="11558"/>
                      <a:pt x="12" y="11558"/>
                    </a:cubicBezTo>
                    <a:cubicBezTo>
                      <a:pt x="17" y="11558"/>
                      <a:pt x="20" y="11562"/>
                      <a:pt x="20" y="11566"/>
                    </a:cubicBezTo>
                    <a:cubicBezTo>
                      <a:pt x="20" y="11571"/>
                      <a:pt x="17" y="11574"/>
                      <a:pt x="12" y="11574"/>
                    </a:cubicBezTo>
                    <a:cubicBezTo>
                      <a:pt x="8" y="11574"/>
                      <a:pt x="4" y="11571"/>
                      <a:pt x="4" y="11566"/>
                    </a:cubicBezTo>
                    <a:close/>
                    <a:moveTo>
                      <a:pt x="4" y="11534"/>
                    </a:moveTo>
                    <a:lnTo>
                      <a:pt x="4" y="11534"/>
                    </a:lnTo>
                    <a:cubicBezTo>
                      <a:pt x="4" y="11530"/>
                      <a:pt x="8" y="11526"/>
                      <a:pt x="12" y="11526"/>
                    </a:cubicBezTo>
                    <a:cubicBezTo>
                      <a:pt x="17" y="11526"/>
                      <a:pt x="20" y="11530"/>
                      <a:pt x="20" y="11534"/>
                    </a:cubicBezTo>
                    <a:cubicBezTo>
                      <a:pt x="20" y="11539"/>
                      <a:pt x="17" y="11542"/>
                      <a:pt x="12" y="11542"/>
                    </a:cubicBezTo>
                    <a:cubicBezTo>
                      <a:pt x="8" y="11542"/>
                      <a:pt x="4" y="11539"/>
                      <a:pt x="4" y="11534"/>
                    </a:cubicBezTo>
                    <a:close/>
                    <a:moveTo>
                      <a:pt x="4" y="11502"/>
                    </a:moveTo>
                    <a:lnTo>
                      <a:pt x="4" y="11502"/>
                    </a:lnTo>
                    <a:cubicBezTo>
                      <a:pt x="4" y="11498"/>
                      <a:pt x="8" y="11494"/>
                      <a:pt x="12" y="11494"/>
                    </a:cubicBezTo>
                    <a:cubicBezTo>
                      <a:pt x="17" y="11494"/>
                      <a:pt x="20" y="11498"/>
                      <a:pt x="20" y="11502"/>
                    </a:cubicBezTo>
                    <a:cubicBezTo>
                      <a:pt x="20" y="11507"/>
                      <a:pt x="17" y="11510"/>
                      <a:pt x="12" y="11510"/>
                    </a:cubicBezTo>
                    <a:cubicBezTo>
                      <a:pt x="8" y="11510"/>
                      <a:pt x="4" y="11507"/>
                      <a:pt x="4" y="11502"/>
                    </a:cubicBezTo>
                    <a:close/>
                    <a:moveTo>
                      <a:pt x="4" y="11470"/>
                    </a:moveTo>
                    <a:lnTo>
                      <a:pt x="4" y="11470"/>
                    </a:lnTo>
                    <a:cubicBezTo>
                      <a:pt x="4" y="11466"/>
                      <a:pt x="8" y="11462"/>
                      <a:pt x="12" y="11462"/>
                    </a:cubicBezTo>
                    <a:cubicBezTo>
                      <a:pt x="17" y="11462"/>
                      <a:pt x="20" y="11466"/>
                      <a:pt x="20" y="11470"/>
                    </a:cubicBezTo>
                    <a:cubicBezTo>
                      <a:pt x="20" y="11475"/>
                      <a:pt x="17" y="11478"/>
                      <a:pt x="12" y="11478"/>
                    </a:cubicBezTo>
                    <a:cubicBezTo>
                      <a:pt x="8" y="11478"/>
                      <a:pt x="4" y="11475"/>
                      <a:pt x="4" y="11470"/>
                    </a:cubicBezTo>
                    <a:close/>
                    <a:moveTo>
                      <a:pt x="4" y="11438"/>
                    </a:moveTo>
                    <a:lnTo>
                      <a:pt x="4" y="11438"/>
                    </a:lnTo>
                    <a:cubicBezTo>
                      <a:pt x="4" y="11434"/>
                      <a:pt x="8" y="11430"/>
                      <a:pt x="12" y="11430"/>
                    </a:cubicBezTo>
                    <a:cubicBezTo>
                      <a:pt x="17" y="11430"/>
                      <a:pt x="20" y="11434"/>
                      <a:pt x="20" y="11438"/>
                    </a:cubicBezTo>
                    <a:cubicBezTo>
                      <a:pt x="20" y="11443"/>
                      <a:pt x="17" y="11446"/>
                      <a:pt x="12" y="11446"/>
                    </a:cubicBezTo>
                    <a:cubicBezTo>
                      <a:pt x="8" y="11446"/>
                      <a:pt x="4" y="11443"/>
                      <a:pt x="4" y="11438"/>
                    </a:cubicBezTo>
                    <a:close/>
                    <a:moveTo>
                      <a:pt x="4" y="11406"/>
                    </a:moveTo>
                    <a:lnTo>
                      <a:pt x="4" y="11406"/>
                    </a:lnTo>
                    <a:cubicBezTo>
                      <a:pt x="4" y="11402"/>
                      <a:pt x="8" y="11398"/>
                      <a:pt x="12" y="11398"/>
                    </a:cubicBezTo>
                    <a:cubicBezTo>
                      <a:pt x="17" y="11398"/>
                      <a:pt x="20" y="11402"/>
                      <a:pt x="20" y="11406"/>
                    </a:cubicBezTo>
                    <a:cubicBezTo>
                      <a:pt x="20" y="11411"/>
                      <a:pt x="17" y="11414"/>
                      <a:pt x="12" y="11414"/>
                    </a:cubicBezTo>
                    <a:cubicBezTo>
                      <a:pt x="8" y="11414"/>
                      <a:pt x="4" y="11411"/>
                      <a:pt x="4" y="11406"/>
                    </a:cubicBezTo>
                    <a:close/>
                    <a:moveTo>
                      <a:pt x="4" y="11374"/>
                    </a:moveTo>
                    <a:lnTo>
                      <a:pt x="4" y="11374"/>
                    </a:lnTo>
                    <a:cubicBezTo>
                      <a:pt x="4" y="11370"/>
                      <a:pt x="8" y="11366"/>
                      <a:pt x="12" y="11366"/>
                    </a:cubicBezTo>
                    <a:cubicBezTo>
                      <a:pt x="17" y="11366"/>
                      <a:pt x="20" y="11370"/>
                      <a:pt x="20" y="11374"/>
                    </a:cubicBezTo>
                    <a:cubicBezTo>
                      <a:pt x="20" y="11379"/>
                      <a:pt x="17" y="11382"/>
                      <a:pt x="12" y="11382"/>
                    </a:cubicBezTo>
                    <a:cubicBezTo>
                      <a:pt x="8" y="11382"/>
                      <a:pt x="4" y="11379"/>
                      <a:pt x="4" y="11374"/>
                    </a:cubicBezTo>
                    <a:close/>
                    <a:moveTo>
                      <a:pt x="4" y="11342"/>
                    </a:moveTo>
                    <a:lnTo>
                      <a:pt x="4" y="11342"/>
                    </a:lnTo>
                    <a:cubicBezTo>
                      <a:pt x="4" y="11338"/>
                      <a:pt x="8" y="11334"/>
                      <a:pt x="12" y="11334"/>
                    </a:cubicBezTo>
                    <a:cubicBezTo>
                      <a:pt x="17" y="11334"/>
                      <a:pt x="20" y="11338"/>
                      <a:pt x="20" y="11342"/>
                    </a:cubicBezTo>
                    <a:cubicBezTo>
                      <a:pt x="20" y="11347"/>
                      <a:pt x="17" y="11350"/>
                      <a:pt x="12" y="11350"/>
                    </a:cubicBezTo>
                    <a:cubicBezTo>
                      <a:pt x="8" y="11350"/>
                      <a:pt x="4" y="11347"/>
                      <a:pt x="4" y="11342"/>
                    </a:cubicBezTo>
                    <a:close/>
                    <a:moveTo>
                      <a:pt x="4" y="11310"/>
                    </a:moveTo>
                    <a:lnTo>
                      <a:pt x="4" y="11310"/>
                    </a:lnTo>
                    <a:cubicBezTo>
                      <a:pt x="4" y="11306"/>
                      <a:pt x="8" y="11302"/>
                      <a:pt x="12" y="11302"/>
                    </a:cubicBezTo>
                    <a:cubicBezTo>
                      <a:pt x="17" y="11302"/>
                      <a:pt x="20" y="11306"/>
                      <a:pt x="20" y="11310"/>
                    </a:cubicBezTo>
                    <a:cubicBezTo>
                      <a:pt x="20" y="11315"/>
                      <a:pt x="17" y="11318"/>
                      <a:pt x="12" y="11318"/>
                    </a:cubicBezTo>
                    <a:cubicBezTo>
                      <a:pt x="8" y="11318"/>
                      <a:pt x="4" y="11315"/>
                      <a:pt x="4" y="11310"/>
                    </a:cubicBezTo>
                    <a:close/>
                    <a:moveTo>
                      <a:pt x="4" y="11278"/>
                    </a:moveTo>
                    <a:lnTo>
                      <a:pt x="4" y="11278"/>
                    </a:lnTo>
                    <a:cubicBezTo>
                      <a:pt x="4" y="11274"/>
                      <a:pt x="8" y="11270"/>
                      <a:pt x="12" y="11270"/>
                    </a:cubicBezTo>
                    <a:cubicBezTo>
                      <a:pt x="17" y="11270"/>
                      <a:pt x="20" y="11274"/>
                      <a:pt x="20" y="11278"/>
                    </a:cubicBezTo>
                    <a:cubicBezTo>
                      <a:pt x="20" y="11283"/>
                      <a:pt x="17" y="11286"/>
                      <a:pt x="12" y="11286"/>
                    </a:cubicBezTo>
                    <a:cubicBezTo>
                      <a:pt x="8" y="11286"/>
                      <a:pt x="4" y="11283"/>
                      <a:pt x="4" y="11278"/>
                    </a:cubicBezTo>
                    <a:close/>
                    <a:moveTo>
                      <a:pt x="4" y="11246"/>
                    </a:moveTo>
                    <a:lnTo>
                      <a:pt x="4" y="11246"/>
                    </a:lnTo>
                    <a:cubicBezTo>
                      <a:pt x="4" y="11242"/>
                      <a:pt x="8" y="11238"/>
                      <a:pt x="12" y="11238"/>
                    </a:cubicBezTo>
                    <a:cubicBezTo>
                      <a:pt x="17" y="11238"/>
                      <a:pt x="20" y="11242"/>
                      <a:pt x="20" y="11246"/>
                    </a:cubicBezTo>
                    <a:cubicBezTo>
                      <a:pt x="20" y="11251"/>
                      <a:pt x="17" y="11254"/>
                      <a:pt x="12" y="11254"/>
                    </a:cubicBezTo>
                    <a:cubicBezTo>
                      <a:pt x="8" y="11254"/>
                      <a:pt x="4" y="11251"/>
                      <a:pt x="4" y="11246"/>
                    </a:cubicBezTo>
                    <a:close/>
                    <a:moveTo>
                      <a:pt x="4" y="11214"/>
                    </a:moveTo>
                    <a:lnTo>
                      <a:pt x="4" y="11214"/>
                    </a:lnTo>
                    <a:cubicBezTo>
                      <a:pt x="4" y="11210"/>
                      <a:pt x="8" y="11206"/>
                      <a:pt x="12" y="11206"/>
                    </a:cubicBezTo>
                    <a:cubicBezTo>
                      <a:pt x="17" y="11206"/>
                      <a:pt x="20" y="11210"/>
                      <a:pt x="20" y="11214"/>
                    </a:cubicBezTo>
                    <a:cubicBezTo>
                      <a:pt x="20" y="11219"/>
                      <a:pt x="17" y="11222"/>
                      <a:pt x="12" y="11222"/>
                    </a:cubicBezTo>
                    <a:cubicBezTo>
                      <a:pt x="8" y="11222"/>
                      <a:pt x="4" y="11219"/>
                      <a:pt x="4" y="11214"/>
                    </a:cubicBezTo>
                    <a:close/>
                    <a:moveTo>
                      <a:pt x="4" y="11182"/>
                    </a:moveTo>
                    <a:lnTo>
                      <a:pt x="4" y="11182"/>
                    </a:lnTo>
                    <a:cubicBezTo>
                      <a:pt x="4" y="11178"/>
                      <a:pt x="8" y="11174"/>
                      <a:pt x="12" y="11174"/>
                    </a:cubicBezTo>
                    <a:cubicBezTo>
                      <a:pt x="17" y="11174"/>
                      <a:pt x="20" y="11178"/>
                      <a:pt x="20" y="11182"/>
                    </a:cubicBezTo>
                    <a:cubicBezTo>
                      <a:pt x="20" y="11187"/>
                      <a:pt x="17" y="11190"/>
                      <a:pt x="12" y="11190"/>
                    </a:cubicBezTo>
                    <a:cubicBezTo>
                      <a:pt x="8" y="11190"/>
                      <a:pt x="4" y="11187"/>
                      <a:pt x="4" y="11182"/>
                    </a:cubicBezTo>
                    <a:close/>
                    <a:moveTo>
                      <a:pt x="4" y="11150"/>
                    </a:moveTo>
                    <a:lnTo>
                      <a:pt x="4" y="11150"/>
                    </a:lnTo>
                    <a:cubicBezTo>
                      <a:pt x="4" y="11146"/>
                      <a:pt x="8" y="11142"/>
                      <a:pt x="12" y="11142"/>
                    </a:cubicBezTo>
                    <a:cubicBezTo>
                      <a:pt x="17" y="11142"/>
                      <a:pt x="20" y="11146"/>
                      <a:pt x="20" y="11150"/>
                    </a:cubicBezTo>
                    <a:cubicBezTo>
                      <a:pt x="20" y="11155"/>
                      <a:pt x="17" y="11158"/>
                      <a:pt x="12" y="11158"/>
                    </a:cubicBezTo>
                    <a:cubicBezTo>
                      <a:pt x="8" y="11158"/>
                      <a:pt x="4" y="11155"/>
                      <a:pt x="4" y="11150"/>
                    </a:cubicBezTo>
                    <a:close/>
                    <a:moveTo>
                      <a:pt x="4" y="11118"/>
                    </a:moveTo>
                    <a:lnTo>
                      <a:pt x="4" y="11118"/>
                    </a:lnTo>
                    <a:cubicBezTo>
                      <a:pt x="4" y="11114"/>
                      <a:pt x="8" y="11110"/>
                      <a:pt x="12" y="11110"/>
                    </a:cubicBezTo>
                    <a:cubicBezTo>
                      <a:pt x="17" y="11110"/>
                      <a:pt x="20" y="11114"/>
                      <a:pt x="20" y="11118"/>
                    </a:cubicBezTo>
                    <a:cubicBezTo>
                      <a:pt x="20" y="11123"/>
                      <a:pt x="17" y="11126"/>
                      <a:pt x="12" y="11126"/>
                    </a:cubicBezTo>
                    <a:cubicBezTo>
                      <a:pt x="8" y="11126"/>
                      <a:pt x="4" y="11123"/>
                      <a:pt x="4" y="11118"/>
                    </a:cubicBezTo>
                    <a:close/>
                    <a:moveTo>
                      <a:pt x="4" y="11086"/>
                    </a:moveTo>
                    <a:lnTo>
                      <a:pt x="4" y="11086"/>
                    </a:lnTo>
                    <a:cubicBezTo>
                      <a:pt x="4" y="11082"/>
                      <a:pt x="8" y="11078"/>
                      <a:pt x="12" y="11078"/>
                    </a:cubicBezTo>
                    <a:cubicBezTo>
                      <a:pt x="17" y="11078"/>
                      <a:pt x="20" y="11082"/>
                      <a:pt x="20" y="11086"/>
                    </a:cubicBezTo>
                    <a:cubicBezTo>
                      <a:pt x="20" y="11091"/>
                      <a:pt x="17" y="11094"/>
                      <a:pt x="12" y="11094"/>
                    </a:cubicBezTo>
                    <a:cubicBezTo>
                      <a:pt x="8" y="11094"/>
                      <a:pt x="4" y="11091"/>
                      <a:pt x="4" y="11086"/>
                    </a:cubicBezTo>
                    <a:close/>
                    <a:moveTo>
                      <a:pt x="4" y="11054"/>
                    </a:moveTo>
                    <a:lnTo>
                      <a:pt x="4" y="11054"/>
                    </a:lnTo>
                    <a:cubicBezTo>
                      <a:pt x="4" y="11050"/>
                      <a:pt x="8" y="11046"/>
                      <a:pt x="12" y="11046"/>
                    </a:cubicBezTo>
                    <a:cubicBezTo>
                      <a:pt x="17" y="11046"/>
                      <a:pt x="20" y="11050"/>
                      <a:pt x="20" y="11054"/>
                    </a:cubicBezTo>
                    <a:cubicBezTo>
                      <a:pt x="20" y="11058"/>
                      <a:pt x="17" y="11062"/>
                      <a:pt x="12" y="11062"/>
                    </a:cubicBezTo>
                    <a:cubicBezTo>
                      <a:pt x="8" y="11062"/>
                      <a:pt x="4" y="11058"/>
                      <a:pt x="4" y="11054"/>
                    </a:cubicBezTo>
                    <a:close/>
                    <a:moveTo>
                      <a:pt x="4" y="11022"/>
                    </a:moveTo>
                    <a:lnTo>
                      <a:pt x="4" y="11022"/>
                    </a:lnTo>
                    <a:cubicBezTo>
                      <a:pt x="4" y="11018"/>
                      <a:pt x="8" y="11014"/>
                      <a:pt x="12" y="11014"/>
                    </a:cubicBezTo>
                    <a:cubicBezTo>
                      <a:pt x="17" y="11014"/>
                      <a:pt x="20" y="11018"/>
                      <a:pt x="20" y="11022"/>
                    </a:cubicBezTo>
                    <a:cubicBezTo>
                      <a:pt x="20" y="11026"/>
                      <a:pt x="17" y="11030"/>
                      <a:pt x="12" y="11030"/>
                    </a:cubicBezTo>
                    <a:cubicBezTo>
                      <a:pt x="8" y="11030"/>
                      <a:pt x="4" y="11026"/>
                      <a:pt x="4" y="11022"/>
                    </a:cubicBezTo>
                    <a:close/>
                    <a:moveTo>
                      <a:pt x="4" y="10990"/>
                    </a:moveTo>
                    <a:lnTo>
                      <a:pt x="4" y="10990"/>
                    </a:lnTo>
                    <a:cubicBezTo>
                      <a:pt x="4" y="10986"/>
                      <a:pt x="8" y="10982"/>
                      <a:pt x="12" y="10982"/>
                    </a:cubicBezTo>
                    <a:cubicBezTo>
                      <a:pt x="17" y="10982"/>
                      <a:pt x="20" y="10986"/>
                      <a:pt x="20" y="10990"/>
                    </a:cubicBezTo>
                    <a:cubicBezTo>
                      <a:pt x="20" y="10994"/>
                      <a:pt x="17" y="10998"/>
                      <a:pt x="12" y="10998"/>
                    </a:cubicBezTo>
                    <a:cubicBezTo>
                      <a:pt x="8" y="10998"/>
                      <a:pt x="4" y="10994"/>
                      <a:pt x="4" y="10990"/>
                    </a:cubicBezTo>
                    <a:close/>
                    <a:moveTo>
                      <a:pt x="4" y="10958"/>
                    </a:moveTo>
                    <a:lnTo>
                      <a:pt x="4" y="10958"/>
                    </a:lnTo>
                    <a:cubicBezTo>
                      <a:pt x="4" y="10954"/>
                      <a:pt x="8" y="10950"/>
                      <a:pt x="12" y="10950"/>
                    </a:cubicBezTo>
                    <a:cubicBezTo>
                      <a:pt x="17" y="10950"/>
                      <a:pt x="20" y="10954"/>
                      <a:pt x="20" y="10958"/>
                    </a:cubicBezTo>
                    <a:cubicBezTo>
                      <a:pt x="20" y="10962"/>
                      <a:pt x="17" y="10966"/>
                      <a:pt x="12" y="10966"/>
                    </a:cubicBezTo>
                    <a:cubicBezTo>
                      <a:pt x="8" y="10966"/>
                      <a:pt x="4" y="10962"/>
                      <a:pt x="4" y="10958"/>
                    </a:cubicBezTo>
                    <a:close/>
                    <a:moveTo>
                      <a:pt x="4" y="10926"/>
                    </a:moveTo>
                    <a:lnTo>
                      <a:pt x="4" y="10926"/>
                    </a:lnTo>
                    <a:cubicBezTo>
                      <a:pt x="4" y="10922"/>
                      <a:pt x="8" y="10918"/>
                      <a:pt x="12" y="10918"/>
                    </a:cubicBezTo>
                    <a:cubicBezTo>
                      <a:pt x="17" y="10918"/>
                      <a:pt x="20" y="10922"/>
                      <a:pt x="20" y="10926"/>
                    </a:cubicBezTo>
                    <a:cubicBezTo>
                      <a:pt x="20" y="10930"/>
                      <a:pt x="17" y="10934"/>
                      <a:pt x="12" y="10934"/>
                    </a:cubicBezTo>
                    <a:cubicBezTo>
                      <a:pt x="8" y="10934"/>
                      <a:pt x="4" y="10930"/>
                      <a:pt x="4" y="10926"/>
                    </a:cubicBezTo>
                    <a:close/>
                    <a:moveTo>
                      <a:pt x="4" y="10894"/>
                    </a:moveTo>
                    <a:lnTo>
                      <a:pt x="4" y="10894"/>
                    </a:lnTo>
                    <a:cubicBezTo>
                      <a:pt x="4" y="10890"/>
                      <a:pt x="8" y="10886"/>
                      <a:pt x="12" y="10886"/>
                    </a:cubicBezTo>
                    <a:cubicBezTo>
                      <a:pt x="17" y="10886"/>
                      <a:pt x="20" y="10890"/>
                      <a:pt x="20" y="10894"/>
                    </a:cubicBezTo>
                    <a:cubicBezTo>
                      <a:pt x="20" y="10898"/>
                      <a:pt x="17" y="10902"/>
                      <a:pt x="12" y="10902"/>
                    </a:cubicBezTo>
                    <a:cubicBezTo>
                      <a:pt x="8" y="10902"/>
                      <a:pt x="4" y="10898"/>
                      <a:pt x="4" y="10894"/>
                    </a:cubicBezTo>
                    <a:close/>
                    <a:moveTo>
                      <a:pt x="4" y="10862"/>
                    </a:moveTo>
                    <a:lnTo>
                      <a:pt x="4" y="10862"/>
                    </a:lnTo>
                    <a:cubicBezTo>
                      <a:pt x="4" y="10858"/>
                      <a:pt x="8" y="10854"/>
                      <a:pt x="12" y="10854"/>
                    </a:cubicBezTo>
                    <a:cubicBezTo>
                      <a:pt x="17" y="10854"/>
                      <a:pt x="20" y="10858"/>
                      <a:pt x="20" y="10862"/>
                    </a:cubicBezTo>
                    <a:cubicBezTo>
                      <a:pt x="20" y="10866"/>
                      <a:pt x="17" y="10870"/>
                      <a:pt x="12" y="10870"/>
                    </a:cubicBezTo>
                    <a:cubicBezTo>
                      <a:pt x="8" y="10870"/>
                      <a:pt x="4" y="10866"/>
                      <a:pt x="4" y="10862"/>
                    </a:cubicBezTo>
                    <a:close/>
                    <a:moveTo>
                      <a:pt x="4" y="10830"/>
                    </a:moveTo>
                    <a:lnTo>
                      <a:pt x="4" y="10830"/>
                    </a:lnTo>
                    <a:cubicBezTo>
                      <a:pt x="4" y="10826"/>
                      <a:pt x="8" y="10822"/>
                      <a:pt x="12" y="10822"/>
                    </a:cubicBezTo>
                    <a:cubicBezTo>
                      <a:pt x="17" y="10822"/>
                      <a:pt x="20" y="10826"/>
                      <a:pt x="20" y="10830"/>
                    </a:cubicBezTo>
                    <a:cubicBezTo>
                      <a:pt x="20" y="10834"/>
                      <a:pt x="17" y="10838"/>
                      <a:pt x="12" y="10838"/>
                    </a:cubicBezTo>
                    <a:cubicBezTo>
                      <a:pt x="8" y="10838"/>
                      <a:pt x="4" y="10834"/>
                      <a:pt x="4" y="10830"/>
                    </a:cubicBezTo>
                    <a:close/>
                    <a:moveTo>
                      <a:pt x="4" y="10798"/>
                    </a:moveTo>
                    <a:lnTo>
                      <a:pt x="4" y="10798"/>
                    </a:lnTo>
                    <a:cubicBezTo>
                      <a:pt x="4" y="10794"/>
                      <a:pt x="8" y="10790"/>
                      <a:pt x="12" y="10790"/>
                    </a:cubicBezTo>
                    <a:cubicBezTo>
                      <a:pt x="17" y="10790"/>
                      <a:pt x="20" y="10794"/>
                      <a:pt x="20" y="10798"/>
                    </a:cubicBezTo>
                    <a:cubicBezTo>
                      <a:pt x="20" y="10802"/>
                      <a:pt x="17" y="10806"/>
                      <a:pt x="12" y="10806"/>
                    </a:cubicBezTo>
                    <a:cubicBezTo>
                      <a:pt x="8" y="10806"/>
                      <a:pt x="4" y="10802"/>
                      <a:pt x="4" y="10798"/>
                    </a:cubicBezTo>
                    <a:close/>
                    <a:moveTo>
                      <a:pt x="5" y="10766"/>
                    </a:moveTo>
                    <a:lnTo>
                      <a:pt x="5" y="10766"/>
                    </a:lnTo>
                    <a:cubicBezTo>
                      <a:pt x="5" y="10761"/>
                      <a:pt x="8" y="10758"/>
                      <a:pt x="13" y="10758"/>
                    </a:cubicBezTo>
                    <a:cubicBezTo>
                      <a:pt x="17" y="10758"/>
                      <a:pt x="21" y="10761"/>
                      <a:pt x="21" y="10766"/>
                    </a:cubicBezTo>
                    <a:cubicBezTo>
                      <a:pt x="21" y="10770"/>
                      <a:pt x="17" y="10774"/>
                      <a:pt x="13" y="10774"/>
                    </a:cubicBezTo>
                    <a:cubicBezTo>
                      <a:pt x="8" y="10774"/>
                      <a:pt x="5" y="10770"/>
                      <a:pt x="5" y="10766"/>
                    </a:cubicBezTo>
                    <a:close/>
                    <a:moveTo>
                      <a:pt x="5" y="10734"/>
                    </a:moveTo>
                    <a:lnTo>
                      <a:pt x="5" y="10734"/>
                    </a:lnTo>
                    <a:cubicBezTo>
                      <a:pt x="5" y="10729"/>
                      <a:pt x="8" y="10726"/>
                      <a:pt x="13" y="10726"/>
                    </a:cubicBezTo>
                    <a:cubicBezTo>
                      <a:pt x="17" y="10726"/>
                      <a:pt x="21" y="10729"/>
                      <a:pt x="21" y="10734"/>
                    </a:cubicBezTo>
                    <a:cubicBezTo>
                      <a:pt x="21" y="10738"/>
                      <a:pt x="17" y="10742"/>
                      <a:pt x="13" y="10742"/>
                    </a:cubicBezTo>
                    <a:cubicBezTo>
                      <a:pt x="8" y="10742"/>
                      <a:pt x="5" y="10738"/>
                      <a:pt x="5" y="10734"/>
                    </a:cubicBezTo>
                    <a:close/>
                    <a:moveTo>
                      <a:pt x="5" y="10702"/>
                    </a:moveTo>
                    <a:lnTo>
                      <a:pt x="5" y="10702"/>
                    </a:lnTo>
                    <a:cubicBezTo>
                      <a:pt x="5" y="10697"/>
                      <a:pt x="8" y="10694"/>
                      <a:pt x="13" y="10694"/>
                    </a:cubicBezTo>
                    <a:cubicBezTo>
                      <a:pt x="17" y="10694"/>
                      <a:pt x="21" y="10697"/>
                      <a:pt x="21" y="10702"/>
                    </a:cubicBezTo>
                    <a:cubicBezTo>
                      <a:pt x="21" y="10706"/>
                      <a:pt x="17" y="10710"/>
                      <a:pt x="13" y="10710"/>
                    </a:cubicBezTo>
                    <a:cubicBezTo>
                      <a:pt x="8" y="10710"/>
                      <a:pt x="5" y="10706"/>
                      <a:pt x="5" y="10702"/>
                    </a:cubicBezTo>
                    <a:close/>
                    <a:moveTo>
                      <a:pt x="5" y="10670"/>
                    </a:moveTo>
                    <a:lnTo>
                      <a:pt x="5" y="10670"/>
                    </a:lnTo>
                    <a:cubicBezTo>
                      <a:pt x="5" y="10665"/>
                      <a:pt x="8" y="10662"/>
                      <a:pt x="13" y="10662"/>
                    </a:cubicBezTo>
                    <a:cubicBezTo>
                      <a:pt x="17" y="10662"/>
                      <a:pt x="21" y="10665"/>
                      <a:pt x="21" y="10670"/>
                    </a:cubicBezTo>
                    <a:cubicBezTo>
                      <a:pt x="21" y="10674"/>
                      <a:pt x="17" y="10678"/>
                      <a:pt x="13" y="10678"/>
                    </a:cubicBezTo>
                    <a:cubicBezTo>
                      <a:pt x="8" y="10678"/>
                      <a:pt x="5" y="10674"/>
                      <a:pt x="5" y="10670"/>
                    </a:cubicBezTo>
                    <a:close/>
                    <a:moveTo>
                      <a:pt x="5" y="10638"/>
                    </a:moveTo>
                    <a:lnTo>
                      <a:pt x="5" y="10638"/>
                    </a:lnTo>
                    <a:cubicBezTo>
                      <a:pt x="5" y="10633"/>
                      <a:pt x="8" y="10630"/>
                      <a:pt x="13" y="10630"/>
                    </a:cubicBezTo>
                    <a:cubicBezTo>
                      <a:pt x="17" y="10630"/>
                      <a:pt x="21" y="10633"/>
                      <a:pt x="21" y="10638"/>
                    </a:cubicBezTo>
                    <a:cubicBezTo>
                      <a:pt x="21" y="10642"/>
                      <a:pt x="17" y="10646"/>
                      <a:pt x="13" y="10646"/>
                    </a:cubicBezTo>
                    <a:cubicBezTo>
                      <a:pt x="8" y="10646"/>
                      <a:pt x="5" y="10642"/>
                      <a:pt x="5" y="10638"/>
                    </a:cubicBezTo>
                    <a:close/>
                    <a:moveTo>
                      <a:pt x="5" y="10606"/>
                    </a:moveTo>
                    <a:lnTo>
                      <a:pt x="5" y="10606"/>
                    </a:lnTo>
                    <a:cubicBezTo>
                      <a:pt x="5" y="10601"/>
                      <a:pt x="8" y="10598"/>
                      <a:pt x="13" y="10598"/>
                    </a:cubicBezTo>
                    <a:cubicBezTo>
                      <a:pt x="17" y="10598"/>
                      <a:pt x="21" y="10601"/>
                      <a:pt x="21" y="10606"/>
                    </a:cubicBezTo>
                    <a:cubicBezTo>
                      <a:pt x="21" y="10610"/>
                      <a:pt x="17" y="10614"/>
                      <a:pt x="13" y="10614"/>
                    </a:cubicBezTo>
                    <a:cubicBezTo>
                      <a:pt x="8" y="10614"/>
                      <a:pt x="5" y="10610"/>
                      <a:pt x="5" y="10606"/>
                    </a:cubicBezTo>
                    <a:close/>
                    <a:moveTo>
                      <a:pt x="5" y="10574"/>
                    </a:moveTo>
                    <a:lnTo>
                      <a:pt x="5" y="10574"/>
                    </a:lnTo>
                    <a:cubicBezTo>
                      <a:pt x="5" y="10569"/>
                      <a:pt x="8" y="10566"/>
                      <a:pt x="13" y="10566"/>
                    </a:cubicBezTo>
                    <a:cubicBezTo>
                      <a:pt x="17" y="10566"/>
                      <a:pt x="21" y="10569"/>
                      <a:pt x="21" y="10574"/>
                    </a:cubicBezTo>
                    <a:cubicBezTo>
                      <a:pt x="21" y="10578"/>
                      <a:pt x="17" y="10582"/>
                      <a:pt x="13" y="10582"/>
                    </a:cubicBezTo>
                    <a:cubicBezTo>
                      <a:pt x="8" y="10582"/>
                      <a:pt x="5" y="10578"/>
                      <a:pt x="5" y="10574"/>
                    </a:cubicBezTo>
                    <a:close/>
                    <a:moveTo>
                      <a:pt x="5" y="10542"/>
                    </a:moveTo>
                    <a:lnTo>
                      <a:pt x="5" y="10542"/>
                    </a:lnTo>
                    <a:cubicBezTo>
                      <a:pt x="5" y="10537"/>
                      <a:pt x="8" y="10534"/>
                      <a:pt x="13" y="10534"/>
                    </a:cubicBezTo>
                    <a:cubicBezTo>
                      <a:pt x="17" y="10534"/>
                      <a:pt x="21" y="10537"/>
                      <a:pt x="21" y="10542"/>
                    </a:cubicBezTo>
                    <a:cubicBezTo>
                      <a:pt x="21" y="10546"/>
                      <a:pt x="17" y="10550"/>
                      <a:pt x="13" y="10550"/>
                    </a:cubicBezTo>
                    <a:cubicBezTo>
                      <a:pt x="8" y="10550"/>
                      <a:pt x="5" y="10546"/>
                      <a:pt x="5" y="10542"/>
                    </a:cubicBezTo>
                    <a:close/>
                    <a:moveTo>
                      <a:pt x="5" y="10510"/>
                    </a:moveTo>
                    <a:lnTo>
                      <a:pt x="5" y="10510"/>
                    </a:lnTo>
                    <a:cubicBezTo>
                      <a:pt x="5" y="10505"/>
                      <a:pt x="8" y="10502"/>
                      <a:pt x="13" y="10502"/>
                    </a:cubicBezTo>
                    <a:cubicBezTo>
                      <a:pt x="17" y="10502"/>
                      <a:pt x="21" y="10505"/>
                      <a:pt x="21" y="10510"/>
                    </a:cubicBezTo>
                    <a:cubicBezTo>
                      <a:pt x="21" y="10514"/>
                      <a:pt x="17" y="10518"/>
                      <a:pt x="13" y="10518"/>
                    </a:cubicBezTo>
                    <a:cubicBezTo>
                      <a:pt x="8" y="10518"/>
                      <a:pt x="5" y="10514"/>
                      <a:pt x="5" y="10510"/>
                    </a:cubicBezTo>
                    <a:close/>
                    <a:moveTo>
                      <a:pt x="5" y="10478"/>
                    </a:moveTo>
                    <a:lnTo>
                      <a:pt x="5" y="10478"/>
                    </a:lnTo>
                    <a:cubicBezTo>
                      <a:pt x="5" y="10473"/>
                      <a:pt x="8" y="10470"/>
                      <a:pt x="13" y="10470"/>
                    </a:cubicBezTo>
                    <a:cubicBezTo>
                      <a:pt x="17" y="10470"/>
                      <a:pt x="21" y="10473"/>
                      <a:pt x="21" y="10478"/>
                    </a:cubicBezTo>
                    <a:cubicBezTo>
                      <a:pt x="21" y="10482"/>
                      <a:pt x="17" y="10486"/>
                      <a:pt x="13" y="10486"/>
                    </a:cubicBezTo>
                    <a:cubicBezTo>
                      <a:pt x="8" y="10486"/>
                      <a:pt x="5" y="10482"/>
                      <a:pt x="5" y="10478"/>
                    </a:cubicBezTo>
                    <a:close/>
                    <a:moveTo>
                      <a:pt x="5" y="10446"/>
                    </a:moveTo>
                    <a:lnTo>
                      <a:pt x="5" y="10446"/>
                    </a:lnTo>
                    <a:cubicBezTo>
                      <a:pt x="5" y="10441"/>
                      <a:pt x="8" y="10438"/>
                      <a:pt x="13" y="10438"/>
                    </a:cubicBezTo>
                    <a:cubicBezTo>
                      <a:pt x="17" y="10438"/>
                      <a:pt x="21" y="10441"/>
                      <a:pt x="21" y="10446"/>
                    </a:cubicBezTo>
                    <a:cubicBezTo>
                      <a:pt x="21" y="10450"/>
                      <a:pt x="17" y="10454"/>
                      <a:pt x="13" y="10454"/>
                    </a:cubicBezTo>
                    <a:cubicBezTo>
                      <a:pt x="8" y="10454"/>
                      <a:pt x="5" y="10450"/>
                      <a:pt x="5" y="10446"/>
                    </a:cubicBezTo>
                    <a:close/>
                    <a:moveTo>
                      <a:pt x="5" y="10414"/>
                    </a:moveTo>
                    <a:lnTo>
                      <a:pt x="5" y="10414"/>
                    </a:lnTo>
                    <a:cubicBezTo>
                      <a:pt x="5" y="10409"/>
                      <a:pt x="8" y="10406"/>
                      <a:pt x="13" y="10406"/>
                    </a:cubicBezTo>
                    <a:cubicBezTo>
                      <a:pt x="17" y="10406"/>
                      <a:pt x="21" y="10409"/>
                      <a:pt x="21" y="10414"/>
                    </a:cubicBezTo>
                    <a:cubicBezTo>
                      <a:pt x="21" y="10418"/>
                      <a:pt x="17" y="10422"/>
                      <a:pt x="13" y="10422"/>
                    </a:cubicBezTo>
                    <a:cubicBezTo>
                      <a:pt x="8" y="10422"/>
                      <a:pt x="5" y="10418"/>
                      <a:pt x="5" y="10414"/>
                    </a:cubicBezTo>
                    <a:close/>
                    <a:moveTo>
                      <a:pt x="5" y="10382"/>
                    </a:moveTo>
                    <a:lnTo>
                      <a:pt x="5" y="10382"/>
                    </a:lnTo>
                    <a:cubicBezTo>
                      <a:pt x="5" y="10377"/>
                      <a:pt x="8" y="10374"/>
                      <a:pt x="13" y="10374"/>
                    </a:cubicBezTo>
                    <a:cubicBezTo>
                      <a:pt x="17" y="10374"/>
                      <a:pt x="21" y="10377"/>
                      <a:pt x="21" y="10382"/>
                    </a:cubicBezTo>
                    <a:cubicBezTo>
                      <a:pt x="21" y="10386"/>
                      <a:pt x="17" y="10390"/>
                      <a:pt x="13" y="10390"/>
                    </a:cubicBezTo>
                    <a:cubicBezTo>
                      <a:pt x="8" y="10390"/>
                      <a:pt x="5" y="10386"/>
                      <a:pt x="5" y="10382"/>
                    </a:cubicBezTo>
                    <a:close/>
                    <a:moveTo>
                      <a:pt x="5" y="10350"/>
                    </a:moveTo>
                    <a:lnTo>
                      <a:pt x="5" y="10350"/>
                    </a:lnTo>
                    <a:cubicBezTo>
                      <a:pt x="5" y="10345"/>
                      <a:pt x="8" y="10342"/>
                      <a:pt x="13" y="10342"/>
                    </a:cubicBezTo>
                    <a:cubicBezTo>
                      <a:pt x="17" y="10342"/>
                      <a:pt x="21" y="10345"/>
                      <a:pt x="21" y="10350"/>
                    </a:cubicBezTo>
                    <a:cubicBezTo>
                      <a:pt x="21" y="10354"/>
                      <a:pt x="17" y="10358"/>
                      <a:pt x="13" y="10358"/>
                    </a:cubicBezTo>
                    <a:cubicBezTo>
                      <a:pt x="8" y="10358"/>
                      <a:pt x="5" y="10354"/>
                      <a:pt x="5" y="10350"/>
                    </a:cubicBezTo>
                    <a:close/>
                    <a:moveTo>
                      <a:pt x="5" y="10318"/>
                    </a:moveTo>
                    <a:lnTo>
                      <a:pt x="5" y="10318"/>
                    </a:lnTo>
                    <a:cubicBezTo>
                      <a:pt x="5" y="10313"/>
                      <a:pt x="8" y="10310"/>
                      <a:pt x="13" y="10310"/>
                    </a:cubicBezTo>
                    <a:cubicBezTo>
                      <a:pt x="17" y="10310"/>
                      <a:pt x="21" y="10313"/>
                      <a:pt x="21" y="10318"/>
                    </a:cubicBezTo>
                    <a:cubicBezTo>
                      <a:pt x="21" y="10322"/>
                      <a:pt x="17" y="10326"/>
                      <a:pt x="13" y="10326"/>
                    </a:cubicBezTo>
                    <a:cubicBezTo>
                      <a:pt x="8" y="10326"/>
                      <a:pt x="5" y="10322"/>
                      <a:pt x="5" y="10318"/>
                    </a:cubicBezTo>
                    <a:close/>
                    <a:moveTo>
                      <a:pt x="5" y="10286"/>
                    </a:moveTo>
                    <a:lnTo>
                      <a:pt x="5" y="10286"/>
                    </a:lnTo>
                    <a:cubicBezTo>
                      <a:pt x="5" y="10281"/>
                      <a:pt x="8" y="10278"/>
                      <a:pt x="13" y="10278"/>
                    </a:cubicBezTo>
                    <a:cubicBezTo>
                      <a:pt x="17" y="10278"/>
                      <a:pt x="21" y="10281"/>
                      <a:pt x="21" y="10286"/>
                    </a:cubicBezTo>
                    <a:cubicBezTo>
                      <a:pt x="21" y="10290"/>
                      <a:pt x="17" y="10294"/>
                      <a:pt x="13" y="10294"/>
                    </a:cubicBezTo>
                    <a:cubicBezTo>
                      <a:pt x="8" y="10294"/>
                      <a:pt x="5" y="10290"/>
                      <a:pt x="5" y="10286"/>
                    </a:cubicBezTo>
                    <a:close/>
                    <a:moveTo>
                      <a:pt x="5" y="10254"/>
                    </a:moveTo>
                    <a:lnTo>
                      <a:pt x="5" y="10254"/>
                    </a:lnTo>
                    <a:cubicBezTo>
                      <a:pt x="5" y="10249"/>
                      <a:pt x="8" y="10246"/>
                      <a:pt x="13" y="10246"/>
                    </a:cubicBezTo>
                    <a:cubicBezTo>
                      <a:pt x="17" y="10246"/>
                      <a:pt x="21" y="10249"/>
                      <a:pt x="21" y="10254"/>
                    </a:cubicBezTo>
                    <a:cubicBezTo>
                      <a:pt x="21" y="10258"/>
                      <a:pt x="17" y="10262"/>
                      <a:pt x="13" y="10262"/>
                    </a:cubicBezTo>
                    <a:cubicBezTo>
                      <a:pt x="8" y="10262"/>
                      <a:pt x="5" y="10258"/>
                      <a:pt x="5" y="10254"/>
                    </a:cubicBezTo>
                    <a:close/>
                    <a:moveTo>
                      <a:pt x="5" y="10222"/>
                    </a:moveTo>
                    <a:lnTo>
                      <a:pt x="5" y="10222"/>
                    </a:lnTo>
                    <a:cubicBezTo>
                      <a:pt x="5" y="10217"/>
                      <a:pt x="8" y="10214"/>
                      <a:pt x="13" y="10214"/>
                    </a:cubicBezTo>
                    <a:cubicBezTo>
                      <a:pt x="17" y="10214"/>
                      <a:pt x="21" y="10217"/>
                      <a:pt x="21" y="10222"/>
                    </a:cubicBezTo>
                    <a:cubicBezTo>
                      <a:pt x="21" y="10226"/>
                      <a:pt x="17" y="10230"/>
                      <a:pt x="13" y="10230"/>
                    </a:cubicBezTo>
                    <a:cubicBezTo>
                      <a:pt x="8" y="10230"/>
                      <a:pt x="5" y="10226"/>
                      <a:pt x="5" y="10222"/>
                    </a:cubicBezTo>
                    <a:close/>
                    <a:moveTo>
                      <a:pt x="5" y="10190"/>
                    </a:moveTo>
                    <a:lnTo>
                      <a:pt x="5" y="10190"/>
                    </a:lnTo>
                    <a:cubicBezTo>
                      <a:pt x="5" y="10185"/>
                      <a:pt x="8" y="10182"/>
                      <a:pt x="13" y="10182"/>
                    </a:cubicBezTo>
                    <a:cubicBezTo>
                      <a:pt x="17" y="10182"/>
                      <a:pt x="21" y="10185"/>
                      <a:pt x="21" y="10190"/>
                    </a:cubicBezTo>
                    <a:cubicBezTo>
                      <a:pt x="21" y="10194"/>
                      <a:pt x="17" y="10198"/>
                      <a:pt x="13" y="10198"/>
                    </a:cubicBezTo>
                    <a:cubicBezTo>
                      <a:pt x="8" y="10198"/>
                      <a:pt x="5" y="10194"/>
                      <a:pt x="5" y="10190"/>
                    </a:cubicBezTo>
                    <a:close/>
                    <a:moveTo>
                      <a:pt x="5" y="10158"/>
                    </a:moveTo>
                    <a:lnTo>
                      <a:pt x="5" y="10158"/>
                    </a:lnTo>
                    <a:cubicBezTo>
                      <a:pt x="5" y="10153"/>
                      <a:pt x="8" y="10150"/>
                      <a:pt x="13" y="10150"/>
                    </a:cubicBezTo>
                    <a:cubicBezTo>
                      <a:pt x="17" y="10150"/>
                      <a:pt x="21" y="10153"/>
                      <a:pt x="21" y="10158"/>
                    </a:cubicBezTo>
                    <a:cubicBezTo>
                      <a:pt x="21" y="10162"/>
                      <a:pt x="17" y="10166"/>
                      <a:pt x="13" y="10166"/>
                    </a:cubicBezTo>
                    <a:cubicBezTo>
                      <a:pt x="8" y="10166"/>
                      <a:pt x="5" y="10162"/>
                      <a:pt x="5" y="10158"/>
                    </a:cubicBezTo>
                    <a:close/>
                    <a:moveTo>
                      <a:pt x="5" y="10126"/>
                    </a:moveTo>
                    <a:lnTo>
                      <a:pt x="5" y="10126"/>
                    </a:lnTo>
                    <a:cubicBezTo>
                      <a:pt x="5" y="10121"/>
                      <a:pt x="8" y="10118"/>
                      <a:pt x="13" y="10118"/>
                    </a:cubicBezTo>
                    <a:cubicBezTo>
                      <a:pt x="17" y="10118"/>
                      <a:pt x="21" y="10121"/>
                      <a:pt x="21" y="10126"/>
                    </a:cubicBezTo>
                    <a:cubicBezTo>
                      <a:pt x="21" y="10130"/>
                      <a:pt x="17" y="10134"/>
                      <a:pt x="13" y="10134"/>
                    </a:cubicBezTo>
                    <a:cubicBezTo>
                      <a:pt x="8" y="10134"/>
                      <a:pt x="5" y="10130"/>
                      <a:pt x="5" y="10126"/>
                    </a:cubicBezTo>
                    <a:close/>
                    <a:moveTo>
                      <a:pt x="5" y="10094"/>
                    </a:moveTo>
                    <a:lnTo>
                      <a:pt x="5" y="10094"/>
                    </a:lnTo>
                    <a:cubicBezTo>
                      <a:pt x="5" y="10089"/>
                      <a:pt x="8" y="10086"/>
                      <a:pt x="13" y="10086"/>
                    </a:cubicBezTo>
                    <a:cubicBezTo>
                      <a:pt x="17" y="10086"/>
                      <a:pt x="21" y="10089"/>
                      <a:pt x="21" y="10094"/>
                    </a:cubicBezTo>
                    <a:cubicBezTo>
                      <a:pt x="21" y="10098"/>
                      <a:pt x="17" y="10102"/>
                      <a:pt x="13" y="10102"/>
                    </a:cubicBezTo>
                    <a:cubicBezTo>
                      <a:pt x="8" y="10102"/>
                      <a:pt x="5" y="10098"/>
                      <a:pt x="5" y="10094"/>
                    </a:cubicBezTo>
                    <a:close/>
                    <a:moveTo>
                      <a:pt x="5" y="10062"/>
                    </a:moveTo>
                    <a:lnTo>
                      <a:pt x="5" y="10062"/>
                    </a:lnTo>
                    <a:cubicBezTo>
                      <a:pt x="5" y="10057"/>
                      <a:pt x="8" y="10054"/>
                      <a:pt x="13" y="10054"/>
                    </a:cubicBezTo>
                    <a:cubicBezTo>
                      <a:pt x="17" y="10054"/>
                      <a:pt x="21" y="10057"/>
                      <a:pt x="21" y="10062"/>
                    </a:cubicBezTo>
                    <a:cubicBezTo>
                      <a:pt x="21" y="10066"/>
                      <a:pt x="17" y="10070"/>
                      <a:pt x="13" y="10070"/>
                    </a:cubicBezTo>
                    <a:cubicBezTo>
                      <a:pt x="8" y="10070"/>
                      <a:pt x="5" y="10066"/>
                      <a:pt x="5" y="10062"/>
                    </a:cubicBezTo>
                    <a:close/>
                    <a:moveTo>
                      <a:pt x="5" y="10030"/>
                    </a:moveTo>
                    <a:lnTo>
                      <a:pt x="5" y="10030"/>
                    </a:lnTo>
                    <a:cubicBezTo>
                      <a:pt x="5" y="10025"/>
                      <a:pt x="8" y="10022"/>
                      <a:pt x="13" y="10022"/>
                    </a:cubicBezTo>
                    <a:cubicBezTo>
                      <a:pt x="17" y="10022"/>
                      <a:pt x="21" y="10025"/>
                      <a:pt x="21" y="10030"/>
                    </a:cubicBezTo>
                    <a:cubicBezTo>
                      <a:pt x="21" y="10034"/>
                      <a:pt x="17" y="10038"/>
                      <a:pt x="13" y="10038"/>
                    </a:cubicBezTo>
                    <a:cubicBezTo>
                      <a:pt x="8" y="10038"/>
                      <a:pt x="5" y="10034"/>
                      <a:pt x="5" y="10030"/>
                    </a:cubicBezTo>
                    <a:close/>
                    <a:moveTo>
                      <a:pt x="5" y="9998"/>
                    </a:moveTo>
                    <a:lnTo>
                      <a:pt x="5" y="9998"/>
                    </a:lnTo>
                    <a:cubicBezTo>
                      <a:pt x="5" y="9993"/>
                      <a:pt x="8" y="9990"/>
                      <a:pt x="13" y="9990"/>
                    </a:cubicBezTo>
                    <a:cubicBezTo>
                      <a:pt x="17" y="9990"/>
                      <a:pt x="21" y="9993"/>
                      <a:pt x="21" y="9998"/>
                    </a:cubicBezTo>
                    <a:cubicBezTo>
                      <a:pt x="21" y="10002"/>
                      <a:pt x="17" y="10006"/>
                      <a:pt x="13" y="10006"/>
                    </a:cubicBezTo>
                    <a:cubicBezTo>
                      <a:pt x="8" y="10006"/>
                      <a:pt x="5" y="10002"/>
                      <a:pt x="5" y="9998"/>
                    </a:cubicBezTo>
                    <a:close/>
                    <a:moveTo>
                      <a:pt x="5" y="9966"/>
                    </a:moveTo>
                    <a:lnTo>
                      <a:pt x="5" y="9965"/>
                    </a:lnTo>
                    <a:cubicBezTo>
                      <a:pt x="5" y="9961"/>
                      <a:pt x="8" y="9957"/>
                      <a:pt x="13" y="9957"/>
                    </a:cubicBezTo>
                    <a:cubicBezTo>
                      <a:pt x="17" y="9957"/>
                      <a:pt x="21" y="9961"/>
                      <a:pt x="21" y="9965"/>
                    </a:cubicBezTo>
                    <a:lnTo>
                      <a:pt x="21" y="9966"/>
                    </a:lnTo>
                    <a:cubicBezTo>
                      <a:pt x="21" y="9970"/>
                      <a:pt x="17" y="9974"/>
                      <a:pt x="13" y="9974"/>
                    </a:cubicBezTo>
                    <a:cubicBezTo>
                      <a:pt x="8" y="9974"/>
                      <a:pt x="5" y="9970"/>
                      <a:pt x="5" y="9966"/>
                    </a:cubicBezTo>
                    <a:close/>
                    <a:moveTo>
                      <a:pt x="5" y="9933"/>
                    </a:moveTo>
                    <a:lnTo>
                      <a:pt x="5" y="9933"/>
                    </a:lnTo>
                    <a:cubicBezTo>
                      <a:pt x="5" y="9929"/>
                      <a:pt x="8" y="9925"/>
                      <a:pt x="13" y="9925"/>
                    </a:cubicBezTo>
                    <a:cubicBezTo>
                      <a:pt x="17" y="9925"/>
                      <a:pt x="21" y="9929"/>
                      <a:pt x="21" y="9933"/>
                    </a:cubicBezTo>
                    <a:cubicBezTo>
                      <a:pt x="21" y="9938"/>
                      <a:pt x="17" y="9941"/>
                      <a:pt x="13" y="9941"/>
                    </a:cubicBezTo>
                    <a:cubicBezTo>
                      <a:pt x="8" y="9941"/>
                      <a:pt x="5" y="9938"/>
                      <a:pt x="5" y="9933"/>
                    </a:cubicBezTo>
                    <a:close/>
                    <a:moveTo>
                      <a:pt x="5" y="9901"/>
                    </a:moveTo>
                    <a:lnTo>
                      <a:pt x="5" y="9901"/>
                    </a:lnTo>
                    <a:cubicBezTo>
                      <a:pt x="5" y="9897"/>
                      <a:pt x="8" y="9893"/>
                      <a:pt x="13" y="9893"/>
                    </a:cubicBezTo>
                    <a:cubicBezTo>
                      <a:pt x="17" y="9893"/>
                      <a:pt x="21" y="9897"/>
                      <a:pt x="21" y="9901"/>
                    </a:cubicBezTo>
                    <a:cubicBezTo>
                      <a:pt x="21" y="9906"/>
                      <a:pt x="17" y="9909"/>
                      <a:pt x="13" y="9909"/>
                    </a:cubicBezTo>
                    <a:cubicBezTo>
                      <a:pt x="8" y="9909"/>
                      <a:pt x="5" y="9906"/>
                      <a:pt x="5" y="9901"/>
                    </a:cubicBezTo>
                    <a:close/>
                    <a:moveTo>
                      <a:pt x="5" y="9869"/>
                    </a:moveTo>
                    <a:lnTo>
                      <a:pt x="5" y="9869"/>
                    </a:lnTo>
                    <a:cubicBezTo>
                      <a:pt x="5" y="9865"/>
                      <a:pt x="8" y="9861"/>
                      <a:pt x="13" y="9861"/>
                    </a:cubicBezTo>
                    <a:cubicBezTo>
                      <a:pt x="17" y="9861"/>
                      <a:pt x="21" y="9865"/>
                      <a:pt x="21" y="9869"/>
                    </a:cubicBezTo>
                    <a:cubicBezTo>
                      <a:pt x="21" y="9874"/>
                      <a:pt x="17" y="9877"/>
                      <a:pt x="13" y="9877"/>
                    </a:cubicBezTo>
                    <a:cubicBezTo>
                      <a:pt x="8" y="9877"/>
                      <a:pt x="5" y="9874"/>
                      <a:pt x="5" y="9869"/>
                    </a:cubicBezTo>
                    <a:close/>
                    <a:moveTo>
                      <a:pt x="5" y="9837"/>
                    </a:moveTo>
                    <a:lnTo>
                      <a:pt x="5" y="9837"/>
                    </a:lnTo>
                    <a:cubicBezTo>
                      <a:pt x="5" y="9833"/>
                      <a:pt x="8" y="9829"/>
                      <a:pt x="13" y="9829"/>
                    </a:cubicBezTo>
                    <a:cubicBezTo>
                      <a:pt x="17" y="9829"/>
                      <a:pt x="21" y="9833"/>
                      <a:pt x="21" y="9837"/>
                    </a:cubicBezTo>
                    <a:cubicBezTo>
                      <a:pt x="21" y="9842"/>
                      <a:pt x="17" y="9845"/>
                      <a:pt x="13" y="9845"/>
                    </a:cubicBezTo>
                    <a:cubicBezTo>
                      <a:pt x="8" y="9845"/>
                      <a:pt x="5" y="9842"/>
                      <a:pt x="5" y="9837"/>
                    </a:cubicBezTo>
                    <a:close/>
                    <a:moveTo>
                      <a:pt x="5" y="9805"/>
                    </a:moveTo>
                    <a:lnTo>
                      <a:pt x="5" y="9805"/>
                    </a:lnTo>
                    <a:cubicBezTo>
                      <a:pt x="5" y="9801"/>
                      <a:pt x="8" y="9797"/>
                      <a:pt x="13" y="9797"/>
                    </a:cubicBezTo>
                    <a:cubicBezTo>
                      <a:pt x="17" y="9797"/>
                      <a:pt x="21" y="9801"/>
                      <a:pt x="21" y="9805"/>
                    </a:cubicBezTo>
                    <a:cubicBezTo>
                      <a:pt x="21" y="9810"/>
                      <a:pt x="17" y="9813"/>
                      <a:pt x="13" y="9813"/>
                    </a:cubicBezTo>
                    <a:cubicBezTo>
                      <a:pt x="8" y="9813"/>
                      <a:pt x="5" y="9810"/>
                      <a:pt x="5" y="9805"/>
                    </a:cubicBezTo>
                    <a:close/>
                    <a:moveTo>
                      <a:pt x="5" y="9773"/>
                    </a:moveTo>
                    <a:lnTo>
                      <a:pt x="5" y="9773"/>
                    </a:lnTo>
                    <a:cubicBezTo>
                      <a:pt x="5" y="9769"/>
                      <a:pt x="8" y="9765"/>
                      <a:pt x="13" y="9765"/>
                    </a:cubicBezTo>
                    <a:cubicBezTo>
                      <a:pt x="17" y="9765"/>
                      <a:pt x="21" y="9769"/>
                      <a:pt x="21" y="9773"/>
                    </a:cubicBezTo>
                    <a:cubicBezTo>
                      <a:pt x="21" y="9778"/>
                      <a:pt x="17" y="9781"/>
                      <a:pt x="13" y="9781"/>
                    </a:cubicBezTo>
                    <a:cubicBezTo>
                      <a:pt x="8" y="9781"/>
                      <a:pt x="5" y="9778"/>
                      <a:pt x="5" y="9773"/>
                    </a:cubicBezTo>
                    <a:close/>
                    <a:moveTo>
                      <a:pt x="5" y="9741"/>
                    </a:moveTo>
                    <a:lnTo>
                      <a:pt x="5" y="9741"/>
                    </a:lnTo>
                    <a:cubicBezTo>
                      <a:pt x="5" y="9737"/>
                      <a:pt x="8" y="9733"/>
                      <a:pt x="13" y="9733"/>
                    </a:cubicBezTo>
                    <a:cubicBezTo>
                      <a:pt x="17" y="9733"/>
                      <a:pt x="21" y="9737"/>
                      <a:pt x="21" y="9741"/>
                    </a:cubicBezTo>
                    <a:cubicBezTo>
                      <a:pt x="21" y="9746"/>
                      <a:pt x="17" y="9749"/>
                      <a:pt x="13" y="9749"/>
                    </a:cubicBezTo>
                    <a:cubicBezTo>
                      <a:pt x="8" y="9749"/>
                      <a:pt x="5" y="9746"/>
                      <a:pt x="5" y="9741"/>
                    </a:cubicBezTo>
                    <a:close/>
                    <a:moveTo>
                      <a:pt x="5" y="9709"/>
                    </a:moveTo>
                    <a:lnTo>
                      <a:pt x="5" y="9709"/>
                    </a:lnTo>
                    <a:cubicBezTo>
                      <a:pt x="5" y="9705"/>
                      <a:pt x="8" y="9701"/>
                      <a:pt x="13" y="9701"/>
                    </a:cubicBezTo>
                    <a:cubicBezTo>
                      <a:pt x="17" y="9701"/>
                      <a:pt x="21" y="9705"/>
                      <a:pt x="21" y="9709"/>
                    </a:cubicBezTo>
                    <a:cubicBezTo>
                      <a:pt x="21" y="9714"/>
                      <a:pt x="17" y="9717"/>
                      <a:pt x="13" y="9717"/>
                    </a:cubicBezTo>
                    <a:cubicBezTo>
                      <a:pt x="8" y="9717"/>
                      <a:pt x="5" y="9714"/>
                      <a:pt x="5" y="9709"/>
                    </a:cubicBezTo>
                    <a:close/>
                    <a:moveTo>
                      <a:pt x="5" y="9677"/>
                    </a:moveTo>
                    <a:lnTo>
                      <a:pt x="5" y="9677"/>
                    </a:lnTo>
                    <a:cubicBezTo>
                      <a:pt x="5" y="9673"/>
                      <a:pt x="8" y="9669"/>
                      <a:pt x="13" y="9669"/>
                    </a:cubicBezTo>
                    <a:cubicBezTo>
                      <a:pt x="17" y="9669"/>
                      <a:pt x="21" y="9673"/>
                      <a:pt x="21" y="9677"/>
                    </a:cubicBezTo>
                    <a:cubicBezTo>
                      <a:pt x="21" y="9682"/>
                      <a:pt x="17" y="9685"/>
                      <a:pt x="13" y="9685"/>
                    </a:cubicBezTo>
                    <a:cubicBezTo>
                      <a:pt x="8" y="9685"/>
                      <a:pt x="5" y="9682"/>
                      <a:pt x="5" y="9677"/>
                    </a:cubicBezTo>
                    <a:close/>
                    <a:moveTo>
                      <a:pt x="5" y="9645"/>
                    </a:moveTo>
                    <a:lnTo>
                      <a:pt x="5" y="9645"/>
                    </a:lnTo>
                    <a:cubicBezTo>
                      <a:pt x="5" y="9641"/>
                      <a:pt x="8" y="9637"/>
                      <a:pt x="13" y="9637"/>
                    </a:cubicBezTo>
                    <a:cubicBezTo>
                      <a:pt x="17" y="9637"/>
                      <a:pt x="21" y="9641"/>
                      <a:pt x="21" y="9645"/>
                    </a:cubicBezTo>
                    <a:cubicBezTo>
                      <a:pt x="21" y="9650"/>
                      <a:pt x="17" y="9653"/>
                      <a:pt x="13" y="9653"/>
                    </a:cubicBezTo>
                    <a:cubicBezTo>
                      <a:pt x="8" y="9653"/>
                      <a:pt x="5" y="9650"/>
                      <a:pt x="5" y="9645"/>
                    </a:cubicBezTo>
                    <a:close/>
                    <a:moveTo>
                      <a:pt x="5" y="9613"/>
                    </a:moveTo>
                    <a:lnTo>
                      <a:pt x="5" y="9613"/>
                    </a:lnTo>
                    <a:cubicBezTo>
                      <a:pt x="5" y="9609"/>
                      <a:pt x="8" y="9605"/>
                      <a:pt x="13" y="9605"/>
                    </a:cubicBezTo>
                    <a:cubicBezTo>
                      <a:pt x="17" y="9605"/>
                      <a:pt x="21" y="9609"/>
                      <a:pt x="21" y="9613"/>
                    </a:cubicBezTo>
                    <a:cubicBezTo>
                      <a:pt x="21" y="9618"/>
                      <a:pt x="17" y="9621"/>
                      <a:pt x="13" y="9621"/>
                    </a:cubicBezTo>
                    <a:cubicBezTo>
                      <a:pt x="8" y="9621"/>
                      <a:pt x="5" y="9618"/>
                      <a:pt x="5" y="9613"/>
                    </a:cubicBezTo>
                    <a:close/>
                    <a:moveTo>
                      <a:pt x="5" y="9581"/>
                    </a:moveTo>
                    <a:lnTo>
                      <a:pt x="5" y="9581"/>
                    </a:lnTo>
                    <a:cubicBezTo>
                      <a:pt x="5" y="9577"/>
                      <a:pt x="8" y="9573"/>
                      <a:pt x="13" y="9573"/>
                    </a:cubicBezTo>
                    <a:cubicBezTo>
                      <a:pt x="17" y="9573"/>
                      <a:pt x="21" y="9577"/>
                      <a:pt x="21" y="9581"/>
                    </a:cubicBezTo>
                    <a:cubicBezTo>
                      <a:pt x="21" y="9586"/>
                      <a:pt x="17" y="9589"/>
                      <a:pt x="13" y="9589"/>
                    </a:cubicBezTo>
                    <a:cubicBezTo>
                      <a:pt x="8" y="9589"/>
                      <a:pt x="5" y="9586"/>
                      <a:pt x="5" y="9581"/>
                    </a:cubicBezTo>
                    <a:close/>
                    <a:moveTo>
                      <a:pt x="5" y="9549"/>
                    </a:moveTo>
                    <a:lnTo>
                      <a:pt x="5" y="9549"/>
                    </a:lnTo>
                    <a:cubicBezTo>
                      <a:pt x="5" y="9545"/>
                      <a:pt x="8" y="9541"/>
                      <a:pt x="13" y="9541"/>
                    </a:cubicBezTo>
                    <a:cubicBezTo>
                      <a:pt x="17" y="9541"/>
                      <a:pt x="21" y="9545"/>
                      <a:pt x="21" y="9549"/>
                    </a:cubicBezTo>
                    <a:cubicBezTo>
                      <a:pt x="21" y="9554"/>
                      <a:pt x="17" y="9557"/>
                      <a:pt x="13" y="9557"/>
                    </a:cubicBezTo>
                    <a:cubicBezTo>
                      <a:pt x="8" y="9557"/>
                      <a:pt x="5" y="9554"/>
                      <a:pt x="5" y="9549"/>
                    </a:cubicBezTo>
                    <a:close/>
                    <a:moveTo>
                      <a:pt x="5" y="9517"/>
                    </a:moveTo>
                    <a:lnTo>
                      <a:pt x="5" y="9517"/>
                    </a:lnTo>
                    <a:cubicBezTo>
                      <a:pt x="5" y="9513"/>
                      <a:pt x="8" y="9509"/>
                      <a:pt x="13" y="9509"/>
                    </a:cubicBezTo>
                    <a:cubicBezTo>
                      <a:pt x="17" y="9509"/>
                      <a:pt x="21" y="9513"/>
                      <a:pt x="21" y="9517"/>
                    </a:cubicBezTo>
                    <a:cubicBezTo>
                      <a:pt x="21" y="9522"/>
                      <a:pt x="17" y="9525"/>
                      <a:pt x="13" y="9525"/>
                    </a:cubicBezTo>
                    <a:cubicBezTo>
                      <a:pt x="8" y="9525"/>
                      <a:pt x="5" y="9522"/>
                      <a:pt x="5" y="9517"/>
                    </a:cubicBezTo>
                    <a:close/>
                    <a:moveTo>
                      <a:pt x="5" y="9485"/>
                    </a:moveTo>
                    <a:lnTo>
                      <a:pt x="5" y="9485"/>
                    </a:lnTo>
                    <a:cubicBezTo>
                      <a:pt x="5" y="9481"/>
                      <a:pt x="8" y="9477"/>
                      <a:pt x="13" y="9477"/>
                    </a:cubicBezTo>
                    <a:cubicBezTo>
                      <a:pt x="17" y="9477"/>
                      <a:pt x="21" y="9481"/>
                      <a:pt x="21" y="9485"/>
                    </a:cubicBezTo>
                    <a:cubicBezTo>
                      <a:pt x="21" y="9490"/>
                      <a:pt x="17" y="9493"/>
                      <a:pt x="13" y="9493"/>
                    </a:cubicBezTo>
                    <a:cubicBezTo>
                      <a:pt x="8" y="9493"/>
                      <a:pt x="5" y="9490"/>
                      <a:pt x="5" y="9485"/>
                    </a:cubicBezTo>
                    <a:close/>
                    <a:moveTo>
                      <a:pt x="5" y="9453"/>
                    </a:moveTo>
                    <a:lnTo>
                      <a:pt x="5" y="9453"/>
                    </a:lnTo>
                    <a:cubicBezTo>
                      <a:pt x="5" y="9449"/>
                      <a:pt x="8" y="9445"/>
                      <a:pt x="13" y="9445"/>
                    </a:cubicBezTo>
                    <a:cubicBezTo>
                      <a:pt x="17" y="9445"/>
                      <a:pt x="21" y="9449"/>
                      <a:pt x="21" y="9453"/>
                    </a:cubicBezTo>
                    <a:cubicBezTo>
                      <a:pt x="21" y="9458"/>
                      <a:pt x="17" y="9461"/>
                      <a:pt x="13" y="9461"/>
                    </a:cubicBezTo>
                    <a:cubicBezTo>
                      <a:pt x="8" y="9461"/>
                      <a:pt x="5" y="9458"/>
                      <a:pt x="5" y="9453"/>
                    </a:cubicBezTo>
                    <a:close/>
                    <a:moveTo>
                      <a:pt x="5" y="9421"/>
                    </a:moveTo>
                    <a:lnTo>
                      <a:pt x="5" y="9421"/>
                    </a:lnTo>
                    <a:cubicBezTo>
                      <a:pt x="5" y="9417"/>
                      <a:pt x="8" y="9413"/>
                      <a:pt x="13" y="9413"/>
                    </a:cubicBezTo>
                    <a:cubicBezTo>
                      <a:pt x="17" y="9413"/>
                      <a:pt x="21" y="9417"/>
                      <a:pt x="21" y="9421"/>
                    </a:cubicBezTo>
                    <a:cubicBezTo>
                      <a:pt x="21" y="9426"/>
                      <a:pt x="17" y="9429"/>
                      <a:pt x="13" y="9429"/>
                    </a:cubicBezTo>
                    <a:cubicBezTo>
                      <a:pt x="8" y="9429"/>
                      <a:pt x="5" y="9426"/>
                      <a:pt x="5" y="9421"/>
                    </a:cubicBezTo>
                    <a:close/>
                    <a:moveTo>
                      <a:pt x="5" y="9389"/>
                    </a:moveTo>
                    <a:lnTo>
                      <a:pt x="5" y="9389"/>
                    </a:lnTo>
                    <a:cubicBezTo>
                      <a:pt x="5" y="9385"/>
                      <a:pt x="8" y="9381"/>
                      <a:pt x="13" y="9381"/>
                    </a:cubicBezTo>
                    <a:cubicBezTo>
                      <a:pt x="17" y="9381"/>
                      <a:pt x="21" y="9385"/>
                      <a:pt x="21" y="9389"/>
                    </a:cubicBezTo>
                    <a:cubicBezTo>
                      <a:pt x="21" y="9394"/>
                      <a:pt x="17" y="9397"/>
                      <a:pt x="13" y="9397"/>
                    </a:cubicBezTo>
                    <a:cubicBezTo>
                      <a:pt x="8" y="9397"/>
                      <a:pt x="5" y="9394"/>
                      <a:pt x="5" y="9389"/>
                    </a:cubicBezTo>
                    <a:close/>
                    <a:moveTo>
                      <a:pt x="5" y="9357"/>
                    </a:moveTo>
                    <a:lnTo>
                      <a:pt x="5" y="9357"/>
                    </a:lnTo>
                    <a:cubicBezTo>
                      <a:pt x="5" y="9353"/>
                      <a:pt x="8" y="9349"/>
                      <a:pt x="13" y="9349"/>
                    </a:cubicBezTo>
                    <a:cubicBezTo>
                      <a:pt x="17" y="9349"/>
                      <a:pt x="21" y="9353"/>
                      <a:pt x="21" y="9357"/>
                    </a:cubicBezTo>
                    <a:cubicBezTo>
                      <a:pt x="21" y="9362"/>
                      <a:pt x="17" y="9365"/>
                      <a:pt x="13" y="9365"/>
                    </a:cubicBezTo>
                    <a:cubicBezTo>
                      <a:pt x="8" y="9365"/>
                      <a:pt x="5" y="9362"/>
                      <a:pt x="5" y="9357"/>
                    </a:cubicBezTo>
                    <a:close/>
                    <a:moveTo>
                      <a:pt x="5" y="9325"/>
                    </a:moveTo>
                    <a:lnTo>
                      <a:pt x="5" y="9325"/>
                    </a:lnTo>
                    <a:cubicBezTo>
                      <a:pt x="5" y="9321"/>
                      <a:pt x="8" y="9317"/>
                      <a:pt x="13" y="9317"/>
                    </a:cubicBezTo>
                    <a:cubicBezTo>
                      <a:pt x="17" y="9317"/>
                      <a:pt x="21" y="9321"/>
                      <a:pt x="21" y="9325"/>
                    </a:cubicBezTo>
                    <a:cubicBezTo>
                      <a:pt x="21" y="9330"/>
                      <a:pt x="17" y="9333"/>
                      <a:pt x="13" y="9333"/>
                    </a:cubicBezTo>
                    <a:cubicBezTo>
                      <a:pt x="8" y="9333"/>
                      <a:pt x="5" y="9330"/>
                      <a:pt x="5" y="9325"/>
                    </a:cubicBezTo>
                    <a:close/>
                    <a:moveTo>
                      <a:pt x="5" y="9293"/>
                    </a:moveTo>
                    <a:lnTo>
                      <a:pt x="5" y="9293"/>
                    </a:lnTo>
                    <a:cubicBezTo>
                      <a:pt x="5" y="9289"/>
                      <a:pt x="8" y="9285"/>
                      <a:pt x="13" y="9285"/>
                    </a:cubicBezTo>
                    <a:cubicBezTo>
                      <a:pt x="17" y="9285"/>
                      <a:pt x="21" y="9289"/>
                      <a:pt x="21" y="9293"/>
                    </a:cubicBezTo>
                    <a:cubicBezTo>
                      <a:pt x="21" y="9298"/>
                      <a:pt x="17" y="9301"/>
                      <a:pt x="13" y="9301"/>
                    </a:cubicBezTo>
                    <a:cubicBezTo>
                      <a:pt x="8" y="9301"/>
                      <a:pt x="5" y="9298"/>
                      <a:pt x="5" y="9293"/>
                    </a:cubicBezTo>
                    <a:close/>
                    <a:moveTo>
                      <a:pt x="5" y="9261"/>
                    </a:moveTo>
                    <a:lnTo>
                      <a:pt x="5" y="9261"/>
                    </a:lnTo>
                    <a:cubicBezTo>
                      <a:pt x="5" y="9257"/>
                      <a:pt x="8" y="9253"/>
                      <a:pt x="13" y="9253"/>
                    </a:cubicBezTo>
                    <a:cubicBezTo>
                      <a:pt x="17" y="9253"/>
                      <a:pt x="21" y="9257"/>
                      <a:pt x="21" y="9261"/>
                    </a:cubicBezTo>
                    <a:cubicBezTo>
                      <a:pt x="21" y="9266"/>
                      <a:pt x="17" y="9269"/>
                      <a:pt x="13" y="9269"/>
                    </a:cubicBezTo>
                    <a:cubicBezTo>
                      <a:pt x="8" y="9269"/>
                      <a:pt x="5" y="9266"/>
                      <a:pt x="5" y="9261"/>
                    </a:cubicBezTo>
                    <a:close/>
                    <a:moveTo>
                      <a:pt x="5" y="9229"/>
                    </a:moveTo>
                    <a:lnTo>
                      <a:pt x="5" y="9229"/>
                    </a:lnTo>
                    <a:cubicBezTo>
                      <a:pt x="5" y="9225"/>
                      <a:pt x="8" y="9221"/>
                      <a:pt x="13" y="9221"/>
                    </a:cubicBezTo>
                    <a:cubicBezTo>
                      <a:pt x="17" y="9221"/>
                      <a:pt x="21" y="9225"/>
                      <a:pt x="21" y="9229"/>
                    </a:cubicBezTo>
                    <a:cubicBezTo>
                      <a:pt x="21" y="9234"/>
                      <a:pt x="17" y="9237"/>
                      <a:pt x="13" y="9237"/>
                    </a:cubicBezTo>
                    <a:cubicBezTo>
                      <a:pt x="8" y="9237"/>
                      <a:pt x="5" y="9234"/>
                      <a:pt x="5" y="9229"/>
                    </a:cubicBezTo>
                    <a:close/>
                    <a:moveTo>
                      <a:pt x="5" y="9197"/>
                    </a:moveTo>
                    <a:lnTo>
                      <a:pt x="5" y="9197"/>
                    </a:lnTo>
                    <a:cubicBezTo>
                      <a:pt x="5" y="9193"/>
                      <a:pt x="8" y="9189"/>
                      <a:pt x="13" y="9189"/>
                    </a:cubicBezTo>
                    <a:cubicBezTo>
                      <a:pt x="17" y="9189"/>
                      <a:pt x="21" y="9193"/>
                      <a:pt x="21" y="9197"/>
                    </a:cubicBezTo>
                    <a:cubicBezTo>
                      <a:pt x="21" y="9202"/>
                      <a:pt x="17" y="9205"/>
                      <a:pt x="13" y="9205"/>
                    </a:cubicBezTo>
                    <a:cubicBezTo>
                      <a:pt x="8" y="9205"/>
                      <a:pt x="5" y="9202"/>
                      <a:pt x="5" y="9197"/>
                    </a:cubicBezTo>
                    <a:close/>
                    <a:moveTo>
                      <a:pt x="5" y="9165"/>
                    </a:moveTo>
                    <a:lnTo>
                      <a:pt x="5" y="9165"/>
                    </a:lnTo>
                    <a:cubicBezTo>
                      <a:pt x="5" y="9161"/>
                      <a:pt x="8" y="9157"/>
                      <a:pt x="13" y="9157"/>
                    </a:cubicBezTo>
                    <a:cubicBezTo>
                      <a:pt x="17" y="9157"/>
                      <a:pt x="21" y="9161"/>
                      <a:pt x="21" y="9165"/>
                    </a:cubicBezTo>
                    <a:cubicBezTo>
                      <a:pt x="21" y="9170"/>
                      <a:pt x="17" y="9173"/>
                      <a:pt x="13" y="9173"/>
                    </a:cubicBezTo>
                    <a:cubicBezTo>
                      <a:pt x="8" y="9173"/>
                      <a:pt x="5" y="9170"/>
                      <a:pt x="5" y="9165"/>
                    </a:cubicBezTo>
                    <a:close/>
                    <a:moveTo>
                      <a:pt x="5" y="9133"/>
                    </a:moveTo>
                    <a:lnTo>
                      <a:pt x="5" y="9133"/>
                    </a:lnTo>
                    <a:cubicBezTo>
                      <a:pt x="5" y="9129"/>
                      <a:pt x="8" y="9125"/>
                      <a:pt x="13" y="9125"/>
                    </a:cubicBezTo>
                    <a:cubicBezTo>
                      <a:pt x="17" y="9125"/>
                      <a:pt x="21" y="9129"/>
                      <a:pt x="21" y="9133"/>
                    </a:cubicBezTo>
                    <a:cubicBezTo>
                      <a:pt x="21" y="9138"/>
                      <a:pt x="17" y="9141"/>
                      <a:pt x="13" y="9141"/>
                    </a:cubicBezTo>
                    <a:cubicBezTo>
                      <a:pt x="8" y="9141"/>
                      <a:pt x="5" y="9138"/>
                      <a:pt x="5" y="9133"/>
                    </a:cubicBezTo>
                    <a:close/>
                    <a:moveTo>
                      <a:pt x="5" y="9101"/>
                    </a:moveTo>
                    <a:lnTo>
                      <a:pt x="5" y="9101"/>
                    </a:lnTo>
                    <a:cubicBezTo>
                      <a:pt x="5" y="9097"/>
                      <a:pt x="8" y="9093"/>
                      <a:pt x="13" y="9093"/>
                    </a:cubicBezTo>
                    <a:cubicBezTo>
                      <a:pt x="17" y="9093"/>
                      <a:pt x="21" y="9097"/>
                      <a:pt x="21" y="9101"/>
                    </a:cubicBezTo>
                    <a:cubicBezTo>
                      <a:pt x="21" y="9105"/>
                      <a:pt x="17" y="9109"/>
                      <a:pt x="13" y="9109"/>
                    </a:cubicBezTo>
                    <a:cubicBezTo>
                      <a:pt x="8" y="9109"/>
                      <a:pt x="5" y="9105"/>
                      <a:pt x="5" y="9101"/>
                    </a:cubicBezTo>
                    <a:close/>
                    <a:moveTo>
                      <a:pt x="5" y="9069"/>
                    </a:moveTo>
                    <a:lnTo>
                      <a:pt x="5" y="9069"/>
                    </a:lnTo>
                    <a:cubicBezTo>
                      <a:pt x="5" y="9065"/>
                      <a:pt x="9" y="9061"/>
                      <a:pt x="13" y="9061"/>
                    </a:cubicBezTo>
                    <a:cubicBezTo>
                      <a:pt x="17" y="9061"/>
                      <a:pt x="21" y="9065"/>
                      <a:pt x="21" y="9069"/>
                    </a:cubicBezTo>
                    <a:cubicBezTo>
                      <a:pt x="21" y="9073"/>
                      <a:pt x="17" y="9077"/>
                      <a:pt x="13" y="9077"/>
                    </a:cubicBezTo>
                    <a:cubicBezTo>
                      <a:pt x="9" y="9077"/>
                      <a:pt x="5" y="9073"/>
                      <a:pt x="5" y="9069"/>
                    </a:cubicBezTo>
                    <a:close/>
                    <a:moveTo>
                      <a:pt x="5" y="9037"/>
                    </a:moveTo>
                    <a:lnTo>
                      <a:pt x="5" y="9037"/>
                    </a:lnTo>
                    <a:cubicBezTo>
                      <a:pt x="5" y="9033"/>
                      <a:pt x="9" y="9029"/>
                      <a:pt x="13" y="9029"/>
                    </a:cubicBezTo>
                    <a:cubicBezTo>
                      <a:pt x="17" y="9029"/>
                      <a:pt x="21" y="9033"/>
                      <a:pt x="21" y="9037"/>
                    </a:cubicBezTo>
                    <a:cubicBezTo>
                      <a:pt x="21" y="9041"/>
                      <a:pt x="17" y="9045"/>
                      <a:pt x="13" y="9045"/>
                    </a:cubicBezTo>
                    <a:cubicBezTo>
                      <a:pt x="9" y="9045"/>
                      <a:pt x="5" y="9041"/>
                      <a:pt x="5" y="9037"/>
                    </a:cubicBezTo>
                    <a:close/>
                    <a:moveTo>
                      <a:pt x="5" y="9005"/>
                    </a:moveTo>
                    <a:lnTo>
                      <a:pt x="5" y="9005"/>
                    </a:lnTo>
                    <a:cubicBezTo>
                      <a:pt x="5" y="9001"/>
                      <a:pt x="9" y="8997"/>
                      <a:pt x="13" y="8997"/>
                    </a:cubicBezTo>
                    <a:cubicBezTo>
                      <a:pt x="17" y="8997"/>
                      <a:pt x="21" y="9001"/>
                      <a:pt x="21" y="9005"/>
                    </a:cubicBezTo>
                    <a:cubicBezTo>
                      <a:pt x="21" y="9009"/>
                      <a:pt x="17" y="9013"/>
                      <a:pt x="13" y="9013"/>
                    </a:cubicBezTo>
                    <a:cubicBezTo>
                      <a:pt x="9" y="9013"/>
                      <a:pt x="5" y="9009"/>
                      <a:pt x="5" y="9005"/>
                    </a:cubicBezTo>
                    <a:close/>
                    <a:moveTo>
                      <a:pt x="5" y="8973"/>
                    </a:moveTo>
                    <a:lnTo>
                      <a:pt x="5" y="8973"/>
                    </a:lnTo>
                    <a:cubicBezTo>
                      <a:pt x="5" y="8969"/>
                      <a:pt x="9" y="8965"/>
                      <a:pt x="13" y="8965"/>
                    </a:cubicBezTo>
                    <a:cubicBezTo>
                      <a:pt x="17" y="8965"/>
                      <a:pt x="21" y="8969"/>
                      <a:pt x="21" y="8973"/>
                    </a:cubicBezTo>
                    <a:cubicBezTo>
                      <a:pt x="21" y="8977"/>
                      <a:pt x="17" y="8981"/>
                      <a:pt x="13" y="8981"/>
                    </a:cubicBezTo>
                    <a:cubicBezTo>
                      <a:pt x="9" y="8981"/>
                      <a:pt x="5" y="8977"/>
                      <a:pt x="5" y="8973"/>
                    </a:cubicBezTo>
                    <a:close/>
                    <a:moveTo>
                      <a:pt x="5" y="8941"/>
                    </a:moveTo>
                    <a:lnTo>
                      <a:pt x="5" y="8941"/>
                    </a:lnTo>
                    <a:cubicBezTo>
                      <a:pt x="5" y="8937"/>
                      <a:pt x="9" y="8933"/>
                      <a:pt x="13" y="8933"/>
                    </a:cubicBezTo>
                    <a:cubicBezTo>
                      <a:pt x="17" y="8933"/>
                      <a:pt x="21" y="8937"/>
                      <a:pt x="21" y="8941"/>
                    </a:cubicBezTo>
                    <a:cubicBezTo>
                      <a:pt x="21" y="8945"/>
                      <a:pt x="17" y="8949"/>
                      <a:pt x="13" y="8949"/>
                    </a:cubicBezTo>
                    <a:cubicBezTo>
                      <a:pt x="9" y="8949"/>
                      <a:pt x="5" y="8945"/>
                      <a:pt x="5" y="8941"/>
                    </a:cubicBezTo>
                    <a:close/>
                    <a:moveTo>
                      <a:pt x="5" y="8909"/>
                    </a:moveTo>
                    <a:lnTo>
                      <a:pt x="5" y="8909"/>
                    </a:lnTo>
                    <a:cubicBezTo>
                      <a:pt x="5" y="8905"/>
                      <a:pt x="9" y="8901"/>
                      <a:pt x="13" y="8901"/>
                    </a:cubicBezTo>
                    <a:cubicBezTo>
                      <a:pt x="17" y="8901"/>
                      <a:pt x="21" y="8905"/>
                      <a:pt x="21" y="8909"/>
                    </a:cubicBezTo>
                    <a:cubicBezTo>
                      <a:pt x="21" y="8913"/>
                      <a:pt x="17" y="8917"/>
                      <a:pt x="13" y="8917"/>
                    </a:cubicBezTo>
                    <a:cubicBezTo>
                      <a:pt x="9" y="8917"/>
                      <a:pt x="5" y="8913"/>
                      <a:pt x="5" y="8909"/>
                    </a:cubicBezTo>
                    <a:close/>
                    <a:moveTo>
                      <a:pt x="5" y="8877"/>
                    </a:moveTo>
                    <a:lnTo>
                      <a:pt x="5" y="8877"/>
                    </a:lnTo>
                    <a:cubicBezTo>
                      <a:pt x="5" y="8873"/>
                      <a:pt x="9" y="8869"/>
                      <a:pt x="13" y="8869"/>
                    </a:cubicBezTo>
                    <a:cubicBezTo>
                      <a:pt x="17" y="8869"/>
                      <a:pt x="21" y="8873"/>
                      <a:pt x="21" y="8877"/>
                    </a:cubicBezTo>
                    <a:cubicBezTo>
                      <a:pt x="21" y="8881"/>
                      <a:pt x="17" y="8885"/>
                      <a:pt x="13" y="8885"/>
                    </a:cubicBezTo>
                    <a:cubicBezTo>
                      <a:pt x="9" y="8885"/>
                      <a:pt x="5" y="8881"/>
                      <a:pt x="5" y="8877"/>
                    </a:cubicBezTo>
                    <a:close/>
                    <a:moveTo>
                      <a:pt x="5" y="8845"/>
                    </a:moveTo>
                    <a:lnTo>
                      <a:pt x="5" y="8845"/>
                    </a:lnTo>
                    <a:cubicBezTo>
                      <a:pt x="5" y="8840"/>
                      <a:pt x="9" y="8837"/>
                      <a:pt x="13" y="8837"/>
                    </a:cubicBezTo>
                    <a:cubicBezTo>
                      <a:pt x="17" y="8837"/>
                      <a:pt x="21" y="8840"/>
                      <a:pt x="21" y="8845"/>
                    </a:cubicBezTo>
                    <a:cubicBezTo>
                      <a:pt x="21" y="8849"/>
                      <a:pt x="17" y="8853"/>
                      <a:pt x="13" y="8853"/>
                    </a:cubicBezTo>
                    <a:cubicBezTo>
                      <a:pt x="9" y="8853"/>
                      <a:pt x="5" y="8849"/>
                      <a:pt x="5" y="8845"/>
                    </a:cubicBezTo>
                    <a:close/>
                    <a:moveTo>
                      <a:pt x="5" y="8813"/>
                    </a:moveTo>
                    <a:lnTo>
                      <a:pt x="5" y="8813"/>
                    </a:lnTo>
                    <a:cubicBezTo>
                      <a:pt x="5" y="8808"/>
                      <a:pt x="9" y="8805"/>
                      <a:pt x="13" y="8805"/>
                    </a:cubicBezTo>
                    <a:cubicBezTo>
                      <a:pt x="17" y="8805"/>
                      <a:pt x="21" y="8808"/>
                      <a:pt x="21" y="8813"/>
                    </a:cubicBezTo>
                    <a:cubicBezTo>
                      <a:pt x="21" y="8817"/>
                      <a:pt x="17" y="8821"/>
                      <a:pt x="13" y="8821"/>
                    </a:cubicBezTo>
                    <a:cubicBezTo>
                      <a:pt x="9" y="8821"/>
                      <a:pt x="5" y="8817"/>
                      <a:pt x="5" y="8813"/>
                    </a:cubicBezTo>
                    <a:close/>
                    <a:moveTo>
                      <a:pt x="5" y="8781"/>
                    </a:moveTo>
                    <a:lnTo>
                      <a:pt x="5" y="8781"/>
                    </a:lnTo>
                    <a:cubicBezTo>
                      <a:pt x="5" y="8776"/>
                      <a:pt x="9" y="8773"/>
                      <a:pt x="13" y="8773"/>
                    </a:cubicBezTo>
                    <a:cubicBezTo>
                      <a:pt x="17" y="8773"/>
                      <a:pt x="21" y="8776"/>
                      <a:pt x="21" y="8781"/>
                    </a:cubicBezTo>
                    <a:cubicBezTo>
                      <a:pt x="21" y="8785"/>
                      <a:pt x="17" y="8789"/>
                      <a:pt x="13" y="8789"/>
                    </a:cubicBezTo>
                    <a:cubicBezTo>
                      <a:pt x="9" y="8789"/>
                      <a:pt x="5" y="8785"/>
                      <a:pt x="5" y="8781"/>
                    </a:cubicBezTo>
                    <a:close/>
                    <a:moveTo>
                      <a:pt x="5" y="8749"/>
                    </a:moveTo>
                    <a:lnTo>
                      <a:pt x="5" y="8749"/>
                    </a:lnTo>
                    <a:cubicBezTo>
                      <a:pt x="5" y="8744"/>
                      <a:pt x="9" y="8741"/>
                      <a:pt x="13" y="8741"/>
                    </a:cubicBezTo>
                    <a:cubicBezTo>
                      <a:pt x="17" y="8741"/>
                      <a:pt x="21" y="8744"/>
                      <a:pt x="21" y="8749"/>
                    </a:cubicBezTo>
                    <a:cubicBezTo>
                      <a:pt x="21" y="8753"/>
                      <a:pt x="17" y="8757"/>
                      <a:pt x="13" y="8757"/>
                    </a:cubicBezTo>
                    <a:cubicBezTo>
                      <a:pt x="9" y="8757"/>
                      <a:pt x="5" y="8753"/>
                      <a:pt x="5" y="8749"/>
                    </a:cubicBezTo>
                    <a:close/>
                    <a:moveTo>
                      <a:pt x="5" y="8717"/>
                    </a:moveTo>
                    <a:lnTo>
                      <a:pt x="5" y="8717"/>
                    </a:lnTo>
                    <a:cubicBezTo>
                      <a:pt x="5" y="8712"/>
                      <a:pt x="9" y="8709"/>
                      <a:pt x="13" y="8709"/>
                    </a:cubicBezTo>
                    <a:cubicBezTo>
                      <a:pt x="17" y="8709"/>
                      <a:pt x="21" y="8712"/>
                      <a:pt x="21" y="8717"/>
                    </a:cubicBezTo>
                    <a:cubicBezTo>
                      <a:pt x="21" y="8721"/>
                      <a:pt x="17" y="8725"/>
                      <a:pt x="13" y="8725"/>
                    </a:cubicBezTo>
                    <a:cubicBezTo>
                      <a:pt x="9" y="8725"/>
                      <a:pt x="5" y="8721"/>
                      <a:pt x="5" y="8717"/>
                    </a:cubicBezTo>
                    <a:close/>
                    <a:moveTo>
                      <a:pt x="5" y="8685"/>
                    </a:moveTo>
                    <a:lnTo>
                      <a:pt x="5" y="8685"/>
                    </a:lnTo>
                    <a:cubicBezTo>
                      <a:pt x="5" y="8680"/>
                      <a:pt x="9" y="8677"/>
                      <a:pt x="13" y="8677"/>
                    </a:cubicBezTo>
                    <a:cubicBezTo>
                      <a:pt x="17" y="8677"/>
                      <a:pt x="21" y="8680"/>
                      <a:pt x="21" y="8685"/>
                    </a:cubicBezTo>
                    <a:cubicBezTo>
                      <a:pt x="21" y="8689"/>
                      <a:pt x="17" y="8693"/>
                      <a:pt x="13" y="8693"/>
                    </a:cubicBezTo>
                    <a:cubicBezTo>
                      <a:pt x="9" y="8693"/>
                      <a:pt x="5" y="8689"/>
                      <a:pt x="5" y="8685"/>
                    </a:cubicBezTo>
                    <a:close/>
                    <a:moveTo>
                      <a:pt x="5" y="8653"/>
                    </a:moveTo>
                    <a:lnTo>
                      <a:pt x="5" y="8653"/>
                    </a:lnTo>
                    <a:cubicBezTo>
                      <a:pt x="5" y="8648"/>
                      <a:pt x="9" y="8645"/>
                      <a:pt x="13" y="8645"/>
                    </a:cubicBezTo>
                    <a:cubicBezTo>
                      <a:pt x="17" y="8645"/>
                      <a:pt x="21" y="8648"/>
                      <a:pt x="21" y="8653"/>
                    </a:cubicBezTo>
                    <a:cubicBezTo>
                      <a:pt x="21" y="8657"/>
                      <a:pt x="17" y="8661"/>
                      <a:pt x="13" y="8661"/>
                    </a:cubicBezTo>
                    <a:cubicBezTo>
                      <a:pt x="9" y="8661"/>
                      <a:pt x="5" y="8657"/>
                      <a:pt x="5" y="8653"/>
                    </a:cubicBezTo>
                    <a:close/>
                    <a:moveTo>
                      <a:pt x="5" y="8621"/>
                    </a:moveTo>
                    <a:lnTo>
                      <a:pt x="5" y="8621"/>
                    </a:lnTo>
                    <a:cubicBezTo>
                      <a:pt x="5" y="8616"/>
                      <a:pt x="9" y="8613"/>
                      <a:pt x="13" y="8613"/>
                    </a:cubicBezTo>
                    <a:cubicBezTo>
                      <a:pt x="17" y="8613"/>
                      <a:pt x="21" y="8616"/>
                      <a:pt x="21" y="8621"/>
                    </a:cubicBezTo>
                    <a:cubicBezTo>
                      <a:pt x="21" y="8625"/>
                      <a:pt x="17" y="8629"/>
                      <a:pt x="13" y="8629"/>
                    </a:cubicBezTo>
                    <a:cubicBezTo>
                      <a:pt x="9" y="8629"/>
                      <a:pt x="5" y="8625"/>
                      <a:pt x="5" y="8621"/>
                    </a:cubicBezTo>
                    <a:close/>
                    <a:moveTo>
                      <a:pt x="5" y="8589"/>
                    </a:moveTo>
                    <a:lnTo>
                      <a:pt x="5" y="8589"/>
                    </a:lnTo>
                    <a:cubicBezTo>
                      <a:pt x="5" y="8584"/>
                      <a:pt x="9" y="8581"/>
                      <a:pt x="13" y="8581"/>
                    </a:cubicBezTo>
                    <a:cubicBezTo>
                      <a:pt x="17" y="8581"/>
                      <a:pt x="21" y="8584"/>
                      <a:pt x="21" y="8589"/>
                    </a:cubicBezTo>
                    <a:cubicBezTo>
                      <a:pt x="21" y="8593"/>
                      <a:pt x="17" y="8597"/>
                      <a:pt x="13" y="8597"/>
                    </a:cubicBezTo>
                    <a:cubicBezTo>
                      <a:pt x="9" y="8597"/>
                      <a:pt x="5" y="8593"/>
                      <a:pt x="5" y="8589"/>
                    </a:cubicBezTo>
                    <a:close/>
                    <a:moveTo>
                      <a:pt x="5" y="8557"/>
                    </a:moveTo>
                    <a:lnTo>
                      <a:pt x="5" y="8557"/>
                    </a:lnTo>
                    <a:cubicBezTo>
                      <a:pt x="5" y="8552"/>
                      <a:pt x="9" y="8549"/>
                      <a:pt x="13" y="8549"/>
                    </a:cubicBezTo>
                    <a:cubicBezTo>
                      <a:pt x="17" y="8549"/>
                      <a:pt x="21" y="8552"/>
                      <a:pt x="21" y="8557"/>
                    </a:cubicBezTo>
                    <a:cubicBezTo>
                      <a:pt x="21" y="8561"/>
                      <a:pt x="17" y="8565"/>
                      <a:pt x="13" y="8565"/>
                    </a:cubicBezTo>
                    <a:cubicBezTo>
                      <a:pt x="9" y="8565"/>
                      <a:pt x="5" y="8561"/>
                      <a:pt x="5" y="8557"/>
                    </a:cubicBezTo>
                    <a:close/>
                    <a:moveTo>
                      <a:pt x="5" y="8525"/>
                    </a:moveTo>
                    <a:lnTo>
                      <a:pt x="5" y="8525"/>
                    </a:lnTo>
                    <a:cubicBezTo>
                      <a:pt x="5" y="8520"/>
                      <a:pt x="9" y="8517"/>
                      <a:pt x="13" y="8517"/>
                    </a:cubicBezTo>
                    <a:cubicBezTo>
                      <a:pt x="17" y="8517"/>
                      <a:pt x="21" y="8520"/>
                      <a:pt x="21" y="8525"/>
                    </a:cubicBezTo>
                    <a:cubicBezTo>
                      <a:pt x="21" y="8529"/>
                      <a:pt x="17" y="8533"/>
                      <a:pt x="13" y="8533"/>
                    </a:cubicBezTo>
                    <a:cubicBezTo>
                      <a:pt x="9" y="8533"/>
                      <a:pt x="5" y="8529"/>
                      <a:pt x="5" y="8525"/>
                    </a:cubicBezTo>
                    <a:close/>
                    <a:moveTo>
                      <a:pt x="5" y="8493"/>
                    </a:moveTo>
                    <a:lnTo>
                      <a:pt x="5" y="8493"/>
                    </a:lnTo>
                    <a:cubicBezTo>
                      <a:pt x="5" y="8488"/>
                      <a:pt x="9" y="8485"/>
                      <a:pt x="13" y="8485"/>
                    </a:cubicBezTo>
                    <a:cubicBezTo>
                      <a:pt x="17" y="8485"/>
                      <a:pt x="21" y="8488"/>
                      <a:pt x="21" y="8493"/>
                    </a:cubicBezTo>
                    <a:cubicBezTo>
                      <a:pt x="21" y="8497"/>
                      <a:pt x="17" y="8501"/>
                      <a:pt x="13" y="8501"/>
                    </a:cubicBezTo>
                    <a:cubicBezTo>
                      <a:pt x="9" y="8501"/>
                      <a:pt x="5" y="8497"/>
                      <a:pt x="5" y="8493"/>
                    </a:cubicBezTo>
                    <a:close/>
                    <a:moveTo>
                      <a:pt x="5" y="8461"/>
                    </a:moveTo>
                    <a:lnTo>
                      <a:pt x="5" y="8461"/>
                    </a:lnTo>
                    <a:cubicBezTo>
                      <a:pt x="5" y="8456"/>
                      <a:pt x="9" y="8453"/>
                      <a:pt x="13" y="8453"/>
                    </a:cubicBezTo>
                    <a:cubicBezTo>
                      <a:pt x="17" y="8453"/>
                      <a:pt x="21" y="8456"/>
                      <a:pt x="21" y="8461"/>
                    </a:cubicBezTo>
                    <a:cubicBezTo>
                      <a:pt x="21" y="8465"/>
                      <a:pt x="17" y="8469"/>
                      <a:pt x="13" y="8469"/>
                    </a:cubicBezTo>
                    <a:cubicBezTo>
                      <a:pt x="9" y="8469"/>
                      <a:pt x="5" y="8465"/>
                      <a:pt x="5" y="8461"/>
                    </a:cubicBezTo>
                    <a:close/>
                    <a:moveTo>
                      <a:pt x="5" y="8429"/>
                    </a:moveTo>
                    <a:lnTo>
                      <a:pt x="5" y="8429"/>
                    </a:lnTo>
                    <a:cubicBezTo>
                      <a:pt x="5" y="8424"/>
                      <a:pt x="9" y="8421"/>
                      <a:pt x="13" y="8421"/>
                    </a:cubicBezTo>
                    <a:cubicBezTo>
                      <a:pt x="17" y="8421"/>
                      <a:pt x="21" y="8424"/>
                      <a:pt x="21" y="8429"/>
                    </a:cubicBezTo>
                    <a:cubicBezTo>
                      <a:pt x="21" y="8433"/>
                      <a:pt x="17" y="8437"/>
                      <a:pt x="13" y="8437"/>
                    </a:cubicBezTo>
                    <a:cubicBezTo>
                      <a:pt x="9" y="8437"/>
                      <a:pt x="5" y="8433"/>
                      <a:pt x="5" y="8429"/>
                    </a:cubicBezTo>
                    <a:close/>
                    <a:moveTo>
                      <a:pt x="5" y="8397"/>
                    </a:moveTo>
                    <a:lnTo>
                      <a:pt x="5" y="8397"/>
                    </a:lnTo>
                    <a:cubicBezTo>
                      <a:pt x="5" y="8392"/>
                      <a:pt x="9" y="8389"/>
                      <a:pt x="13" y="8389"/>
                    </a:cubicBezTo>
                    <a:cubicBezTo>
                      <a:pt x="18" y="8389"/>
                      <a:pt x="21" y="8392"/>
                      <a:pt x="21" y="8397"/>
                    </a:cubicBezTo>
                    <a:cubicBezTo>
                      <a:pt x="21" y="8401"/>
                      <a:pt x="18" y="8405"/>
                      <a:pt x="13" y="8405"/>
                    </a:cubicBezTo>
                    <a:cubicBezTo>
                      <a:pt x="9" y="8405"/>
                      <a:pt x="5" y="8401"/>
                      <a:pt x="5" y="8397"/>
                    </a:cubicBezTo>
                    <a:close/>
                    <a:moveTo>
                      <a:pt x="5" y="8365"/>
                    </a:moveTo>
                    <a:lnTo>
                      <a:pt x="5" y="8365"/>
                    </a:lnTo>
                    <a:cubicBezTo>
                      <a:pt x="5" y="8360"/>
                      <a:pt x="9" y="8357"/>
                      <a:pt x="13" y="8357"/>
                    </a:cubicBezTo>
                    <a:cubicBezTo>
                      <a:pt x="18" y="8357"/>
                      <a:pt x="21" y="8360"/>
                      <a:pt x="21" y="8365"/>
                    </a:cubicBezTo>
                    <a:cubicBezTo>
                      <a:pt x="21" y="8369"/>
                      <a:pt x="18" y="8373"/>
                      <a:pt x="13" y="8373"/>
                    </a:cubicBezTo>
                    <a:cubicBezTo>
                      <a:pt x="9" y="8373"/>
                      <a:pt x="5" y="8369"/>
                      <a:pt x="5" y="8365"/>
                    </a:cubicBezTo>
                    <a:close/>
                    <a:moveTo>
                      <a:pt x="5" y="8333"/>
                    </a:moveTo>
                    <a:lnTo>
                      <a:pt x="5" y="8333"/>
                    </a:lnTo>
                    <a:cubicBezTo>
                      <a:pt x="5" y="8328"/>
                      <a:pt x="9" y="8325"/>
                      <a:pt x="13" y="8325"/>
                    </a:cubicBezTo>
                    <a:cubicBezTo>
                      <a:pt x="18" y="8325"/>
                      <a:pt x="21" y="8328"/>
                      <a:pt x="21" y="8333"/>
                    </a:cubicBezTo>
                    <a:cubicBezTo>
                      <a:pt x="21" y="8337"/>
                      <a:pt x="18" y="8341"/>
                      <a:pt x="13" y="8341"/>
                    </a:cubicBezTo>
                    <a:cubicBezTo>
                      <a:pt x="9" y="8341"/>
                      <a:pt x="5" y="8337"/>
                      <a:pt x="5" y="8333"/>
                    </a:cubicBezTo>
                    <a:close/>
                    <a:moveTo>
                      <a:pt x="5" y="8301"/>
                    </a:moveTo>
                    <a:lnTo>
                      <a:pt x="5" y="8301"/>
                    </a:lnTo>
                    <a:cubicBezTo>
                      <a:pt x="5" y="8296"/>
                      <a:pt x="9" y="8293"/>
                      <a:pt x="13" y="8293"/>
                    </a:cubicBezTo>
                    <a:cubicBezTo>
                      <a:pt x="18" y="8293"/>
                      <a:pt x="21" y="8296"/>
                      <a:pt x="21" y="8301"/>
                    </a:cubicBezTo>
                    <a:cubicBezTo>
                      <a:pt x="21" y="8305"/>
                      <a:pt x="18" y="8309"/>
                      <a:pt x="13" y="8309"/>
                    </a:cubicBezTo>
                    <a:cubicBezTo>
                      <a:pt x="9" y="8309"/>
                      <a:pt x="5" y="8305"/>
                      <a:pt x="5" y="8301"/>
                    </a:cubicBezTo>
                    <a:close/>
                    <a:moveTo>
                      <a:pt x="5" y="8269"/>
                    </a:moveTo>
                    <a:lnTo>
                      <a:pt x="5" y="8269"/>
                    </a:lnTo>
                    <a:cubicBezTo>
                      <a:pt x="5" y="8264"/>
                      <a:pt x="9" y="8261"/>
                      <a:pt x="13" y="8261"/>
                    </a:cubicBezTo>
                    <a:cubicBezTo>
                      <a:pt x="18" y="8261"/>
                      <a:pt x="21" y="8264"/>
                      <a:pt x="21" y="8269"/>
                    </a:cubicBezTo>
                    <a:cubicBezTo>
                      <a:pt x="21" y="8273"/>
                      <a:pt x="18" y="8277"/>
                      <a:pt x="13" y="8277"/>
                    </a:cubicBezTo>
                    <a:cubicBezTo>
                      <a:pt x="9" y="8277"/>
                      <a:pt x="5" y="8273"/>
                      <a:pt x="5" y="8269"/>
                    </a:cubicBezTo>
                    <a:close/>
                    <a:moveTo>
                      <a:pt x="5" y="8237"/>
                    </a:moveTo>
                    <a:lnTo>
                      <a:pt x="5" y="8237"/>
                    </a:lnTo>
                    <a:cubicBezTo>
                      <a:pt x="5" y="8232"/>
                      <a:pt x="9" y="8229"/>
                      <a:pt x="13" y="8229"/>
                    </a:cubicBezTo>
                    <a:cubicBezTo>
                      <a:pt x="18" y="8229"/>
                      <a:pt x="21" y="8232"/>
                      <a:pt x="21" y="8237"/>
                    </a:cubicBezTo>
                    <a:cubicBezTo>
                      <a:pt x="21" y="8241"/>
                      <a:pt x="18" y="8245"/>
                      <a:pt x="13" y="8245"/>
                    </a:cubicBezTo>
                    <a:cubicBezTo>
                      <a:pt x="9" y="8245"/>
                      <a:pt x="5" y="8241"/>
                      <a:pt x="5" y="8237"/>
                    </a:cubicBezTo>
                    <a:close/>
                    <a:moveTo>
                      <a:pt x="5" y="8205"/>
                    </a:moveTo>
                    <a:lnTo>
                      <a:pt x="5" y="8205"/>
                    </a:lnTo>
                    <a:cubicBezTo>
                      <a:pt x="5" y="8200"/>
                      <a:pt x="9" y="8197"/>
                      <a:pt x="13" y="8197"/>
                    </a:cubicBezTo>
                    <a:cubicBezTo>
                      <a:pt x="18" y="8197"/>
                      <a:pt x="21" y="8200"/>
                      <a:pt x="21" y="8205"/>
                    </a:cubicBezTo>
                    <a:cubicBezTo>
                      <a:pt x="21" y="8209"/>
                      <a:pt x="18" y="8213"/>
                      <a:pt x="13" y="8213"/>
                    </a:cubicBezTo>
                    <a:cubicBezTo>
                      <a:pt x="9" y="8213"/>
                      <a:pt x="5" y="8209"/>
                      <a:pt x="5" y="8205"/>
                    </a:cubicBezTo>
                    <a:close/>
                    <a:moveTo>
                      <a:pt x="5" y="8173"/>
                    </a:moveTo>
                    <a:lnTo>
                      <a:pt x="5" y="8173"/>
                    </a:lnTo>
                    <a:cubicBezTo>
                      <a:pt x="5" y="8168"/>
                      <a:pt x="9" y="8165"/>
                      <a:pt x="13" y="8165"/>
                    </a:cubicBezTo>
                    <a:cubicBezTo>
                      <a:pt x="18" y="8165"/>
                      <a:pt x="21" y="8168"/>
                      <a:pt x="21" y="8173"/>
                    </a:cubicBezTo>
                    <a:cubicBezTo>
                      <a:pt x="21" y="8177"/>
                      <a:pt x="18" y="8181"/>
                      <a:pt x="13" y="8181"/>
                    </a:cubicBezTo>
                    <a:cubicBezTo>
                      <a:pt x="9" y="8181"/>
                      <a:pt x="5" y="8177"/>
                      <a:pt x="5" y="8173"/>
                    </a:cubicBezTo>
                    <a:close/>
                    <a:moveTo>
                      <a:pt x="5" y="8141"/>
                    </a:moveTo>
                    <a:lnTo>
                      <a:pt x="5" y="8141"/>
                    </a:lnTo>
                    <a:cubicBezTo>
                      <a:pt x="5" y="8136"/>
                      <a:pt x="9" y="8133"/>
                      <a:pt x="13" y="8133"/>
                    </a:cubicBezTo>
                    <a:cubicBezTo>
                      <a:pt x="18" y="8133"/>
                      <a:pt x="21" y="8136"/>
                      <a:pt x="21" y="8141"/>
                    </a:cubicBezTo>
                    <a:cubicBezTo>
                      <a:pt x="21" y="8145"/>
                      <a:pt x="18" y="8149"/>
                      <a:pt x="13" y="8149"/>
                    </a:cubicBezTo>
                    <a:cubicBezTo>
                      <a:pt x="9" y="8149"/>
                      <a:pt x="5" y="8145"/>
                      <a:pt x="5" y="8141"/>
                    </a:cubicBezTo>
                    <a:close/>
                    <a:moveTo>
                      <a:pt x="5" y="8109"/>
                    </a:moveTo>
                    <a:lnTo>
                      <a:pt x="5" y="8109"/>
                    </a:lnTo>
                    <a:cubicBezTo>
                      <a:pt x="5" y="8104"/>
                      <a:pt x="9" y="8101"/>
                      <a:pt x="13" y="8101"/>
                    </a:cubicBezTo>
                    <a:cubicBezTo>
                      <a:pt x="18" y="8101"/>
                      <a:pt x="21" y="8104"/>
                      <a:pt x="21" y="8109"/>
                    </a:cubicBezTo>
                    <a:cubicBezTo>
                      <a:pt x="21" y="8113"/>
                      <a:pt x="18" y="8117"/>
                      <a:pt x="13" y="8117"/>
                    </a:cubicBezTo>
                    <a:cubicBezTo>
                      <a:pt x="9" y="8117"/>
                      <a:pt x="5" y="8113"/>
                      <a:pt x="5" y="8109"/>
                    </a:cubicBezTo>
                    <a:close/>
                    <a:moveTo>
                      <a:pt x="5" y="8077"/>
                    </a:moveTo>
                    <a:lnTo>
                      <a:pt x="5" y="8077"/>
                    </a:lnTo>
                    <a:cubicBezTo>
                      <a:pt x="5" y="8072"/>
                      <a:pt x="9" y="8069"/>
                      <a:pt x="13" y="8069"/>
                    </a:cubicBezTo>
                    <a:cubicBezTo>
                      <a:pt x="18" y="8069"/>
                      <a:pt x="21" y="8072"/>
                      <a:pt x="21" y="8077"/>
                    </a:cubicBezTo>
                    <a:cubicBezTo>
                      <a:pt x="21" y="8081"/>
                      <a:pt x="18" y="8085"/>
                      <a:pt x="13" y="8085"/>
                    </a:cubicBezTo>
                    <a:cubicBezTo>
                      <a:pt x="9" y="8085"/>
                      <a:pt x="5" y="8081"/>
                      <a:pt x="5" y="8077"/>
                    </a:cubicBezTo>
                    <a:close/>
                    <a:moveTo>
                      <a:pt x="5" y="8045"/>
                    </a:moveTo>
                    <a:lnTo>
                      <a:pt x="5" y="8045"/>
                    </a:lnTo>
                    <a:cubicBezTo>
                      <a:pt x="5" y="8040"/>
                      <a:pt x="9" y="8037"/>
                      <a:pt x="13" y="8037"/>
                    </a:cubicBezTo>
                    <a:cubicBezTo>
                      <a:pt x="18" y="8037"/>
                      <a:pt x="21" y="8040"/>
                      <a:pt x="21" y="8045"/>
                    </a:cubicBezTo>
                    <a:cubicBezTo>
                      <a:pt x="21" y="8049"/>
                      <a:pt x="18" y="8053"/>
                      <a:pt x="13" y="8053"/>
                    </a:cubicBezTo>
                    <a:cubicBezTo>
                      <a:pt x="9" y="8053"/>
                      <a:pt x="5" y="8049"/>
                      <a:pt x="5" y="8045"/>
                    </a:cubicBezTo>
                    <a:close/>
                    <a:moveTo>
                      <a:pt x="5" y="8013"/>
                    </a:moveTo>
                    <a:lnTo>
                      <a:pt x="5" y="8012"/>
                    </a:lnTo>
                    <a:cubicBezTo>
                      <a:pt x="5" y="8008"/>
                      <a:pt x="9" y="8004"/>
                      <a:pt x="13" y="8004"/>
                    </a:cubicBezTo>
                    <a:cubicBezTo>
                      <a:pt x="18" y="8004"/>
                      <a:pt x="21" y="8008"/>
                      <a:pt x="21" y="8012"/>
                    </a:cubicBezTo>
                    <a:lnTo>
                      <a:pt x="21" y="8013"/>
                    </a:lnTo>
                    <a:cubicBezTo>
                      <a:pt x="21" y="8017"/>
                      <a:pt x="18" y="8021"/>
                      <a:pt x="13" y="8021"/>
                    </a:cubicBezTo>
                    <a:cubicBezTo>
                      <a:pt x="9" y="8021"/>
                      <a:pt x="5" y="8017"/>
                      <a:pt x="5" y="8013"/>
                    </a:cubicBezTo>
                    <a:close/>
                    <a:moveTo>
                      <a:pt x="5" y="7980"/>
                    </a:moveTo>
                    <a:lnTo>
                      <a:pt x="5" y="7980"/>
                    </a:lnTo>
                    <a:cubicBezTo>
                      <a:pt x="5" y="7976"/>
                      <a:pt x="9" y="7972"/>
                      <a:pt x="13" y="7972"/>
                    </a:cubicBezTo>
                    <a:cubicBezTo>
                      <a:pt x="18" y="7972"/>
                      <a:pt x="21" y="7976"/>
                      <a:pt x="21" y="7980"/>
                    </a:cubicBezTo>
                    <a:cubicBezTo>
                      <a:pt x="21" y="7985"/>
                      <a:pt x="18" y="7988"/>
                      <a:pt x="13" y="7988"/>
                    </a:cubicBezTo>
                    <a:cubicBezTo>
                      <a:pt x="9" y="7988"/>
                      <a:pt x="5" y="7985"/>
                      <a:pt x="5" y="7980"/>
                    </a:cubicBezTo>
                    <a:close/>
                    <a:moveTo>
                      <a:pt x="5" y="7948"/>
                    </a:moveTo>
                    <a:lnTo>
                      <a:pt x="5" y="7948"/>
                    </a:lnTo>
                    <a:cubicBezTo>
                      <a:pt x="5" y="7944"/>
                      <a:pt x="9" y="7940"/>
                      <a:pt x="13" y="7940"/>
                    </a:cubicBezTo>
                    <a:cubicBezTo>
                      <a:pt x="18" y="7940"/>
                      <a:pt x="21" y="7944"/>
                      <a:pt x="21" y="7948"/>
                    </a:cubicBezTo>
                    <a:cubicBezTo>
                      <a:pt x="21" y="7953"/>
                      <a:pt x="18" y="7956"/>
                      <a:pt x="13" y="7956"/>
                    </a:cubicBezTo>
                    <a:cubicBezTo>
                      <a:pt x="9" y="7956"/>
                      <a:pt x="5" y="7953"/>
                      <a:pt x="5" y="7948"/>
                    </a:cubicBezTo>
                    <a:close/>
                    <a:moveTo>
                      <a:pt x="5" y="7916"/>
                    </a:moveTo>
                    <a:lnTo>
                      <a:pt x="5" y="7916"/>
                    </a:lnTo>
                    <a:cubicBezTo>
                      <a:pt x="5" y="7912"/>
                      <a:pt x="9" y="7908"/>
                      <a:pt x="13" y="7908"/>
                    </a:cubicBezTo>
                    <a:cubicBezTo>
                      <a:pt x="18" y="7908"/>
                      <a:pt x="21" y="7912"/>
                      <a:pt x="21" y="7916"/>
                    </a:cubicBezTo>
                    <a:cubicBezTo>
                      <a:pt x="21" y="7921"/>
                      <a:pt x="18" y="7924"/>
                      <a:pt x="13" y="7924"/>
                    </a:cubicBezTo>
                    <a:cubicBezTo>
                      <a:pt x="9" y="7924"/>
                      <a:pt x="5" y="7921"/>
                      <a:pt x="5" y="7916"/>
                    </a:cubicBezTo>
                    <a:close/>
                    <a:moveTo>
                      <a:pt x="5" y="7884"/>
                    </a:moveTo>
                    <a:lnTo>
                      <a:pt x="5" y="7884"/>
                    </a:lnTo>
                    <a:cubicBezTo>
                      <a:pt x="5" y="7880"/>
                      <a:pt x="9" y="7876"/>
                      <a:pt x="13" y="7876"/>
                    </a:cubicBezTo>
                    <a:cubicBezTo>
                      <a:pt x="18" y="7876"/>
                      <a:pt x="21" y="7880"/>
                      <a:pt x="21" y="7884"/>
                    </a:cubicBezTo>
                    <a:cubicBezTo>
                      <a:pt x="21" y="7889"/>
                      <a:pt x="18" y="7892"/>
                      <a:pt x="13" y="7892"/>
                    </a:cubicBezTo>
                    <a:cubicBezTo>
                      <a:pt x="9" y="7892"/>
                      <a:pt x="5" y="7889"/>
                      <a:pt x="5" y="7884"/>
                    </a:cubicBezTo>
                    <a:close/>
                    <a:moveTo>
                      <a:pt x="5" y="7852"/>
                    </a:moveTo>
                    <a:lnTo>
                      <a:pt x="5" y="7852"/>
                    </a:lnTo>
                    <a:cubicBezTo>
                      <a:pt x="5" y="7848"/>
                      <a:pt x="9" y="7844"/>
                      <a:pt x="13" y="7844"/>
                    </a:cubicBezTo>
                    <a:cubicBezTo>
                      <a:pt x="18" y="7844"/>
                      <a:pt x="21" y="7848"/>
                      <a:pt x="21" y="7852"/>
                    </a:cubicBezTo>
                    <a:cubicBezTo>
                      <a:pt x="21" y="7857"/>
                      <a:pt x="18" y="7860"/>
                      <a:pt x="13" y="7860"/>
                    </a:cubicBezTo>
                    <a:cubicBezTo>
                      <a:pt x="9" y="7860"/>
                      <a:pt x="5" y="7857"/>
                      <a:pt x="5" y="7852"/>
                    </a:cubicBezTo>
                    <a:close/>
                    <a:moveTo>
                      <a:pt x="5" y="7820"/>
                    </a:moveTo>
                    <a:lnTo>
                      <a:pt x="5" y="7820"/>
                    </a:lnTo>
                    <a:cubicBezTo>
                      <a:pt x="5" y="7816"/>
                      <a:pt x="9" y="7812"/>
                      <a:pt x="13" y="7812"/>
                    </a:cubicBezTo>
                    <a:cubicBezTo>
                      <a:pt x="18" y="7812"/>
                      <a:pt x="21" y="7816"/>
                      <a:pt x="21" y="7820"/>
                    </a:cubicBezTo>
                    <a:cubicBezTo>
                      <a:pt x="21" y="7825"/>
                      <a:pt x="18" y="7828"/>
                      <a:pt x="13" y="7828"/>
                    </a:cubicBezTo>
                    <a:cubicBezTo>
                      <a:pt x="9" y="7828"/>
                      <a:pt x="5" y="7825"/>
                      <a:pt x="5" y="7820"/>
                    </a:cubicBezTo>
                    <a:close/>
                    <a:moveTo>
                      <a:pt x="5" y="7788"/>
                    </a:moveTo>
                    <a:lnTo>
                      <a:pt x="5" y="7788"/>
                    </a:lnTo>
                    <a:cubicBezTo>
                      <a:pt x="5" y="7784"/>
                      <a:pt x="9" y="7780"/>
                      <a:pt x="13" y="7780"/>
                    </a:cubicBezTo>
                    <a:cubicBezTo>
                      <a:pt x="18" y="7780"/>
                      <a:pt x="21" y="7784"/>
                      <a:pt x="21" y="7788"/>
                    </a:cubicBezTo>
                    <a:cubicBezTo>
                      <a:pt x="21" y="7793"/>
                      <a:pt x="18" y="7796"/>
                      <a:pt x="13" y="7796"/>
                    </a:cubicBezTo>
                    <a:cubicBezTo>
                      <a:pt x="9" y="7796"/>
                      <a:pt x="5" y="7793"/>
                      <a:pt x="5" y="7788"/>
                    </a:cubicBezTo>
                    <a:close/>
                    <a:moveTo>
                      <a:pt x="5" y="7756"/>
                    </a:moveTo>
                    <a:lnTo>
                      <a:pt x="5" y="7756"/>
                    </a:lnTo>
                    <a:cubicBezTo>
                      <a:pt x="5" y="7752"/>
                      <a:pt x="9" y="7748"/>
                      <a:pt x="13" y="7748"/>
                    </a:cubicBezTo>
                    <a:cubicBezTo>
                      <a:pt x="18" y="7748"/>
                      <a:pt x="21" y="7752"/>
                      <a:pt x="21" y="7756"/>
                    </a:cubicBezTo>
                    <a:cubicBezTo>
                      <a:pt x="21" y="7761"/>
                      <a:pt x="18" y="7764"/>
                      <a:pt x="13" y="7764"/>
                    </a:cubicBezTo>
                    <a:cubicBezTo>
                      <a:pt x="9" y="7764"/>
                      <a:pt x="5" y="7761"/>
                      <a:pt x="5" y="7756"/>
                    </a:cubicBezTo>
                    <a:close/>
                    <a:moveTo>
                      <a:pt x="5" y="7724"/>
                    </a:moveTo>
                    <a:lnTo>
                      <a:pt x="5" y="7724"/>
                    </a:lnTo>
                    <a:cubicBezTo>
                      <a:pt x="5" y="7720"/>
                      <a:pt x="9" y="7716"/>
                      <a:pt x="13" y="7716"/>
                    </a:cubicBezTo>
                    <a:cubicBezTo>
                      <a:pt x="18" y="7716"/>
                      <a:pt x="21" y="7720"/>
                      <a:pt x="21" y="7724"/>
                    </a:cubicBezTo>
                    <a:cubicBezTo>
                      <a:pt x="21" y="7729"/>
                      <a:pt x="18" y="7732"/>
                      <a:pt x="13" y="7732"/>
                    </a:cubicBezTo>
                    <a:cubicBezTo>
                      <a:pt x="9" y="7732"/>
                      <a:pt x="5" y="7729"/>
                      <a:pt x="5" y="7724"/>
                    </a:cubicBezTo>
                    <a:close/>
                    <a:moveTo>
                      <a:pt x="5" y="7692"/>
                    </a:moveTo>
                    <a:lnTo>
                      <a:pt x="5" y="7692"/>
                    </a:lnTo>
                    <a:cubicBezTo>
                      <a:pt x="5" y="7688"/>
                      <a:pt x="9" y="7684"/>
                      <a:pt x="13" y="7684"/>
                    </a:cubicBezTo>
                    <a:cubicBezTo>
                      <a:pt x="18" y="7684"/>
                      <a:pt x="21" y="7688"/>
                      <a:pt x="21" y="7692"/>
                    </a:cubicBezTo>
                    <a:cubicBezTo>
                      <a:pt x="21" y="7697"/>
                      <a:pt x="18" y="7700"/>
                      <a:pt x="13" y="7700"/>
                    </a:cubicBezTo>
                    <a:cubicBezTo>
                      <a:pt x="9" y="7700"/>
                      <a:pt x="5" y="7697"/>
                      <a:pt x="5" y="7692"/>
                    </a:cubicBezTo>
                    <a:close/>
                    <a:moveTo>
                      <a:pt x="5" y="7660"/>
                    </a:moveTo>
                    <a:lnTo>
                      <a:pt x="5" y="7660"/>
                    </a:lnTo>
                    <a:cubicBezTo>
                      <a:pt x="5" y="7656"/>
                      <a:pt x="9" y="7652"/>
                      <a:pt x="13" y="7652"/>
                    </a:cubicBezTo>
                    <a:cubicBezTo>
                      <a:pt x="18" y="7652"/>
                      <a:pt x="21" y="7656"/>
                      <a:pt x="21" y="7660"/>
                    </a:cubicBezTo>
                    <a:cubicBezTo>
                      <a:pt x="21" y="7665"/>
                      <a:pt x="18" y="7668"/>
                      <a:pt x="13" y="7668"/>
                    </a:cubicBezTo>
                    <a:cubicBezTo>
                      <a:pt x="9" y="7668"/>
                      <a:pt x="5" y="7665"/>
                      <a:pt x="5" y="7660"/>
                    </a:cubicBezTo>
                    <a:close/>
                    <a:moveTo>
                      <a:pt x="5" y="7628"/>
                    </a:moveTo>
                    <a:lnTo>
                      <a:pt x="5" y="7628"/>
                    </a:lnTo>
                    <a:cubicBezTo>
                      <a:pt x="5" y="7624"/>
                      <a:pt x="9" y="7620"/>
                      <a:pt x="13" y="7620"/>
                    </a:cubicBezTo>
                    <a:cubicBezTo>
                      <a:pt x="18" y="7620"/>
                      <a:pt x="21" y="7624"/>
                      <a:pt x="21" y="7628"/>
                    </a:cubicBezTo>
                    <a:cubicBezTo>
                      <a:pt x="21" y="7633"/>
                      <a:pt x="18" y="7636"/>
                      <a:pt x="13" y="7636"/>
                    </a:cubicBezTo>
                    <a:cubicBezTo>
                      <a:pt x="9" y="7636"/>
                      <a:pt x="5" y="7633"/>
                      <a:pt x="5" y="7628"/>
                    </a:cubicBezTo>
                    <a:close/>
                    <a:moveTo>
                      <a:pt x="5" y="7596"/>
                    </a:moveTo>
                    <a:lnTo>
                      <a:pt x="5" y="7596"/>
                    </a:lnTo>
                    <a:cubicBezTo>
                      <a:pt x="5" y="7592"/>
                      <a:pt x="9" y="7588"/>
                      <a:pt x="13" y="7588"/>
                    </a:cubicBezTo>
                    <a:cubicBezTo>
                      <a:pt x="18" y="7588"/>
                      <a:pt x="21" y="7592"/>
                      <a:pt x="21" y="7596"/>
                    </a:cubicBezTo>
                    <a:cubicBezTo>
                      <a:pt x="21" y="7601"/>
                      <a:pt x="18" y="7604"/>
                      <a:pt x="13" y="7604"/>
                    </a:cubicBezTo>
                    <a:cubicBezTo>
                      <a:pt x="9" y="7604"/>
                      <a:pt x="5" y="7601"/>
                      <a:pt x="5" y="7596"/>
                    </a:cubicBezTo>
                    <a:close/>
                    <a:moveTo>
                      <a:pt x="5" y="7564"/>
                    </a:moveTo>
                    <a:lnTo>
                      <a:pt x="5" y="7564"/>
                    </a:lnTo>
                    <a:cubicBezTo>
                      <a:pt x="5" y="7560"/>
                      <a:pt x="9" y="7556"/>
                      <a:pt x="13" y="7556"/>
                    </a:cubicBezTo>
                    <a:cubicBezTo>
                      <a:pt x="18" y="7556"/>
                      <a:pt x="21" y="7560"/>
                      <a:pt x="21" y="7564"/>
                    </a:cubicBezTo>
                    <a:cubicBezTo>
                      <a:pt x="21" y="7569"/>
                      <a:pt x="18" y="7572"/>
                      <a:pt x="13" y="7572"/>
                    </a:cubicBezTo>
                    <a:cubicBezTo>
                      <a:pt x="9" y="7572"/>
                      <a:pt x="5" y="7569"/>
                      <a:pt x="5" y="7564"/>
                    </a:cubicBezTo>
                    <a:close/>
                    <a:moveTo>
                      <a:pt x="5" y="7532"/>
                    </a:moveTo>
                    <a:lnTo>
                      <a:pt x="5" y="7532"/>
                    </a:lnTo>
                    <a:cubicBezTo>
                      <a:pt x="5" y="7528"/>
                      <a:pt x="9" y="7524"/>
                      <a:pt x="13" y="7524"/>
                    </a:cubicBezTo>
                    <a:cubicBezTo>
                      <a:pt x="18" y="7524"/>
                      <a:pt x="21" y="7528"/>
                      <a:pt x="21" y="7532"/>
                    </a:cubicBezTo>
                    <a:cubicBezTo>
                      <a:pt x="21" y="7537"/>
                      <a:pt x="18" y="7540"/>
                      <a:pt x="13" y="7540"/>
                    </a:cubicBezTo>
                    <a:cubicBezTo>
                      <a:pt x="9" y="7540"/>
                      <a:pt x="5" y="7537"/>
                      <a:pt x="5" y="7532"/>
                    </a:cubicBezTo>
                    <a:close/>
                    <a:moveTo>
                      <a:pt x="5" y="7500"/>
                    </a:moveTo>
                    <a:lnTo>
                      <a:pt x="5" y="7500"/>
                    </a:lnTo>
                    <a:cubicBezTo>
                      <a:pt x="5" y="7496"/>
                      <a:pt x="9" y="7492"/>
                      <a:pt x="13" y="7492"/>
                    </a:cubicBezTo>
                    <a:cubicBezTo>
                      <a:pt x="18" y="7492"/>
                      <a:pt x="21" y="7496"/>
                      <a:pt x="21" y="7500"/>
                    </a:cubicBezTo>
                    <a:cubicBezTo>
                      <a:pt x="21" y="7505"/>
                      <a:pt x="18" y="7508"/>
                      <a:pt x="13" y="7508"/>
                    </a:cubicBezTo>
                    <a:cubicBezTo>
                      <a:pt x="9" y="7508"/>
                      <a:pt x="5" y="7505"/>
                      <a:pt x="5" y="7500"/>
                    </a:cubicBezTo>
                    <a:close/>
                    <a:moveTo>
                      <a:pt x="5" y="7468"/>
                    </a:moveTo>
                    <a:lnTo>
                      <a:pt x="5" y="7468"/>
                    </a:lnTo>
                    <a:cubicBezTo>
                      <a:pt x="5" y="7464"/>
                      <a:pt x="9" y="7460"/>
                      <a:pt x="13" y="7460"/>
                    </a:cubicBezTo>
                    <a:cubicBezTo>
                      <a:pt x="18" y="7460"/>
                      <a:pt x="21" y="7464"/>
                      <a:pt x="21" y="7468"/>
                    </a:cubicBezTo>
                    <a:cubicBezTo>
                      <a:pt x="21" y="7473"/>
                      <a:pt x="18" y="7476"/>
                      <a:pt x="13" y="7476"/>
                    </a:cubicBezTo>
                    <a:cubicBezTo>
                      <a:pt x="9" y="7476"/>
                      <a:pt x="5" y="7473"/>
                      <a:pt x="5" y="7468"/>
                    </a:cubicBezTo>
                    <a:close/>
                    <a:moveTo>
                      <a:pt x="5" y="7436"/>
                    </a:moveTo>
                    <a:lnTo>
                      <a:pt x="5" y="7436"/>
                    </a:lnTo>
                    <a:cubicBezTo>
                      <a:pt x="5" y="7432"/>
                      <a:pt x="9" y="7428"/>
                      <a:pt x="13" y="7428"/>
                    </a:cubicBezTo>
                    <a:cubicBezTo>
                      <a:pt x="18" y="7428"/>
                      <a:pt x="21" y="7432"/>
                      <a:pt x="21" y="7436"/>
                    </a:cubicBezTo>
                    <a:cubicBezTo>
                      <a:pt x="21" y="7441"/>
                      <a:pt x="18" y="7444"/>
                      <a:pt x="13" y="7444"/>
                    </a:cubicBezTo>
                    <a:cubicBezTo>
                      <a:pt x="9" y="7444"/>
                      <a:pt x="5" y="7441"/>
                      <a:pt x="5" y="7436"/>
                    </a:cubicBezTo>
                    <a:close/>
                    <a:moveTo>
                      <a:pt x="5" y="7404"/>
                    </a:moveTo>
                    <a:lnTo>
                      <a:pt x="5" y="7404"/>
                    </a:lnTo>
                    <a:cubicBezTo>
                      <a:pt x="5" y="7400"/>
                      <a:pt x="9" y="7396"/>
                      <a:pt x="13" y="7396"/>
                    </a:cubicBezTo>
                    <a:cubicBezTo>
                      <a:pt x="18" y="7396"/>
                      <a:pt x="21" y="7400"/>
                      <a:pt x="21" y="7404"/>
                    </a:cubicBezTo>
                    <a:cubicBezTo>
                      <a:pt x="21" y="7409"/>
                      <a:pt x="18" y="7412"/>
                      <a:pt x="13" y="7412"/>
                    </a:cubicBezTo>
                    <a:cubicBezTo>
                      <a:pt x="9" y="7412"/>
                      <a:pt x="5" y="7409"/>
                      <a:pt x="5" y="7404"/>
                    </a:cubicBezTo>
                    <a:close/>
                    <a:moveTo>
                      <a:pt x="5" y="7372"/>
                    </a:moveTo>
                    <a:lnTo>
                      <a:pt x="5" y="7372"/>
                    </a:lnTo>
                    <a:cubicBezTo>
                      <a:pt x="5" y="7368"/>
                      <a:pt x="9" y="7364"/>
                      <a:pt x="13" y="7364"/>
                    </a:cubicBezTo>
                    <a:cubicBezTo>
                      <a:pt x="18" y="7364"/>
                      <a:pt x="21" y="7368"/>
                      <a:pt x="21" y="7372"/>
                    </a:cubicBezTo>
                    <a:cubicBezTo>
                      <a:pt x="21" y="7377"/>
                      <a:pt x="18" y="7380"/>
                      <a:pt x="13" y="7380"/>
                    </a:cubicBezTo>
                    <a:cubicBezTo>
                      <a:pt x="9" y="7380"/>
                      <a:pt x="5" y="7377"/>
                      <a:pt x="5" y="7372"/>
                    </a:cubicBezTo>
                    <a:close/>
                    <a:moveTo>
                      <a:pt x="5" y="7340"/>
                    </a:moveTo>
                    <a:lnTo>
                      <a:pt x="5" y="7340"/>
                    </a:lnTo>
                    <a:cubicBezTo>
                      <a:pt x="5" y="7336"/>
                      <a:pt x="9" y="7332"/>
                      <a:pt x="13" y="7332"/>
                    </a:cubicBezTo>
                    <a:cubicBezTo>
                      <a:pt x="18" y="7332"/>
                      <a:pt x="21" y="7336"/>
                      <a:pt x="21" y="7340"/>
                    </a:cubicBezTo>
                    <a:cubicBezTo>
                      <a:pt x="21" y="7345"/>
                      <a:pt x="18" y="7348"/>
                      <a:pt x="13" y="7348"/>
                    </a:cubicBezTo>
                    <a:cubicBezTo>
                      <a:pt x="9" y="7348"/>
                      <a:pt x="5" y="7345"/>
                      <a:pt x="5" y="7340"/>
                    </a:cubicBezTo>
                    <a:close/>
                    <a:moveTo>
                      <a:pt x="5" y="7308"/>
                    </a:moveTo>
                    <a:lnTo>
                      <a:pt x="5" y="7308"/>
                    </a:lnTo>
                    <a:cubicBezTo>
                      <a:pt x="5" y="7304"/>
                      <a:pt x="9" y="7300"/>
                      <a:pt x="13" y="7300"/>
                    </a:cubicBezTo>
                    <a:cubicBezTo>
                      <a:pt x="18" y="7300"/>
                      <a:pt x="21" y="7304"/>
                      <a:pt x="21" y="7308"/>
                    </a:cubicBezTo>
                    <a:cubicBezTo>
                      <a:pt x="21" y="7313"/>
                      <a:pt x="18" y="7316"/>
                      <a:pt x="13" y="7316"/>
                    </a:cubicBezTo>
                    <a:cubicBezTo>
                      <a:pt x="9" y="7316"/>
                      <a:pt x="5" y="7313"/>
                      <a:pt x="5" y="7308"/>
                    </a:cubicBezTo>
                    <a:close/>
                    <a:moveTo>
                      <a:pt x="5" y="7276"/>
                    </a:moveTo>
                    <a:lnTo>
                      <a:pt x="5" y="7276"/>
                    </a:lnTo>
                    <a:cubicBezTo>
                      <a:pt x="5" y="7272"/>
                      <a:pt x="9" y="7268"/>
                      <a:pt x="13" y="7268"/>
                    </a:cubicBezTo>
                    <a:cubicBezTo>
                      <a:pt x="18" y="7268"/>
                      <a:pt x="21" y="7272"/>
                      <a:pt x="21" y="7276"/>
                    </a:cubicBezTo>
                    <a:cubicBezTo>
                      <a:pt x="21" y="7281"/>
                      <a:pt x="18" y="7284"/>
                      <a:pt x="13" y="7284"/>
                    </a:cubicBezTo>
                    <a:cubicBezTo>
                      <a:pt x="9" y="7284"/>
                      <a:pt x="5" y="7281"/>
                      <a:pt x="5" y="7276"/>
                    </a:cubicBezTo>
                    <a:close/>
                    <a:moveTo>
                      <a:pt x="5" y="7244"/>
                    </a:moveTo>
                    <a:lnTo>
                      <a:pt x="5" y="7244"/>
                    </a:lnTo>
                    <a:cubicBezTo>
                      <a:pt x="5" y="7240"/>
                      <a:pt x="9" y="7236"/>
                      <a:pt x="13" y="7236"/>
                    </a:cubicBezTo>
                    <a:cubicBezTo>
                      <a:pt x="18" y="7236"/>
                      <a:pt x="21" y="7240"/>
                      <a:pt x="21" y="7244"/>
                    </a:cubicBezTo>
                    <a:cubicBezTo>
                      <a:pt x="21" y="7249"/>
                      <a:pt x="18" y="7252"/>
                      <a:pt x="13" y="7252"/>
                    </a:cubicBezTo>
                    <a:cubicBezTo>
                      <a:pt x="9" y="7252"/>
                      <a:pt x="5" y="7249"/>
                      <a:pt x="5" y="7244"/>
                    </a:cubicBezTo>
                    <a:close/>
                    <a:moveTo>
                      <a:pt x="5" y="7212"/>
                    </a:moveTo>
                    <a:lnTo>
                      <a:pt x="5" y="7212"/>
                    </a:lnTo>
                    <a:cubicBezTo>
                      <a:pt x="5" y="7208"/>
                      <a:pt x="9" y="7204"/>
                      <a:pt x="13" y="7204"/>
                    </a:cubicBezTo>
                    <a:cubicBezTo>
                      <a:pt x="18" y="7204"/>
                      <a:pt x="21" y="7208"/>
                      <a:pt x="21" y="7212"/>
                    </a:cubicBezTo>
                    <a:cubicBezTo>
                      <a:pt x="21" y="7217"/>
                      <a:pt x="18" y="7220"/>
                      <a:pt x="13" y="7220"/>
                    </a:cubicBezTo>
                    <a:cubicBezTo>
                      <a:pt x="9" y="7220"/>
                      <a:pt x="5" y="7217"/>
                      <a:pt x="5" y="7212"/>
                    </a:cubicBezTo>
                    <a:close/>
                    <a:moveTo>
                      <a:pt x="5" y="7180"/>
                    </a:moveTo>
                    <a:lnTo>
                      <a:pt x="5" y="7180"/>
                    </a:lnTo>
                    <a:cubicBezTo>
                      <a:pt x="5" y="7176"/>
                      <a:pt x="9" y="7172"/>
                      <a:pt x="13" y="7172"/>
                    </a:cubicBezTo>
                    <a:cubicBezTo>
                      <a:pt x="18" y="7172"/>
                      <a:pt x="21" y="7176"/>
                      <a:pt x="21" y="7180"/>
                    </a:cubicBezTo>
                    <a:cubicBezTo>
                      <a:pt x="21" y="7185"/>
                      <a:pt x="18" y="7188"/>
                      <a:pt x="13" y="7188"/>
                    </a:cubicBezTo>
                    <a:cubicBezTo>
                      <a:pt x="9" y="7188"/>
                      <a:pt x="5" y="7185"/>
                      <a:pt x="5" y="7180"/>
                    </a:cubicBezTo>
                    <a:close/>
                    <a:moveTo>
                      <a:pt x="5" y="7148"/>
                    </a:moveTo>
                    <a:lnTo>
                      <a:pt x="5" y="7148"/>
                    </a:lnTo>
                    <a:cubicBezTo>
                      <a:pt x="5" y="7144"/>
                      <a:pt x="9" y="7140"/>
                      <a:pt x="13" y="7140"/>
                    </a:cubicBezTo>
                    <a:cubicBezTo>
                      <a:pt x="18" y="7140"/>
                      <a:pt x="21" y="7144"/>
                      <a:pt x="21" y="7148"/>
                    </a:cubicBezTo>
                    <a:cubicBezTo>
                      <a:pt x="21" y="7152"/>
                      <a:pt x="18" y="7156"/>
                      <a:pt x="13" y="7156"/>
                    </a:cubicBezTo>
                    <a:cubicBezTo>
                      <a:pt x="9" y="7156"/>
                      <a:pt x="5" y="7152"/>
                      <a:pt x="5" y="7148"/>
                    </a:cubicBezTo>
                    <a:close/>
                    <a:moveTo>
                      <a:pt x="5" y="7116"/>
                    </a:moveTo>
                    <a:lnTo>
                      <a:pt x="5" y="7116"/>
                    </a:lnTo>
                    <a:cubicBezTo>
                      <a:pt x="5" y="7112"/>
                      <a:pt x="9" y="7108"/>
                      <a:pt x="13" y="7108"/>
                    </a:cubicBezTo>
                    <a:cubicBezTo>
                      <a:pt x="18" y="7108"/>
                      <a:pt x="21" y="7112"/>
                      <a:pt x="21" y="7116"/>
                    </a:cubicBezTo>
                    <a:cubicBezTo>
                      <a:pt x="21" y="7120"/>
                      <a:pt x="18" y="7124"/>
                      <a:pt x="13" y="7124"/>
                    </a:cubicBezTo>
                    <a:cubicBezTo>
                      <a:pt x="9" y="7124"/>
                      <a:pt x="5" y="7120"/>
                      <a:pt x="5" y="7116"/>
                    </a:cubicBezTo>
                    <a:close/>
                    <a:moveTo>
                      <a:pt x="5" y="7084"/>
                    </a:moveTo>
                    <a:lnTo>
                      <a:pt x="5" y="7084"/>
                    </a:lnTo>
                    <a:cubicBezTo>
                      <a:pt x="5" y="7080"/>
                      <a:pt x="9" y="7076"/>
                      <a:pt x="13" y="7076"/>
                    </a:cubicBezTo>
                    <a:cubicBezTo>
                      <a:pt x="18" y="7076"/>
                      <a:pt x="21" y="7080"/>
                      <a:pt x="21" y="7084"/>
                    </a:cubicBezTo>
                    <a:cubicBezTo>
                      <a:pt x="21" y="7088"/>
                      <a:pt x="18" y="7092"/>
                      <a:pt x="13" y="7092"/>
                    </a:cubicBezTo>
                    <a:cubicBezTo>
                      <a:pt x="9" y="7092"/>
                      <a:pt x="5" y="7088"/>
                      <a:pt x="5" y="7084"/>
                    </a:cubicBezTo>
                    <a:close/>
                    <a:moveTo>
                      <a:pt x="5" y="7052"/>
                    </a:moveTo>
                    <a:lnTo>
                      <a:pt x="5" y="7052"/>
                    </a:lnTo>
                    <a:cubicBezTo>
                      <a:pt x="5" y="7048"/>
                      <a:pt x="9" y="7044"/>
                      <a:pt x="13" y="7044"/>
                    </a:cubicBezTo>
                    <a:cubicBezTo>
                      <a:pt x="18" y="7044"/>
                      <a:pt x="21" y="7048"/>
                      <a:pt x="21" y="7052"/>
                    </a:cubicBezTo>
                    <a:cubicBezTo>
                      <a:pt x="21" y="7056"/>
                      <a:pt x="18" y="7060"/>
                      <a:pt x="13" y="7060"/>
                    </a:cubicBezTo>
                    <a:cubicBezTo>
                      <a:pt x="9" y="7060"/>
                      <a:pt x="5" y="7056"/>
                      <a:pt x="5" y="7052"/>
                    </a:cubicBezTo>
                    <a:close/>
                    <a:moveTo>
                      <a:pt x="5" y="7020"/>
                    </a:moveTo>
                    <a:lnTo>
                      <a:pt x="5" y="7020"/>
                    </a:lnTo>
                    <a:cubicBezTo>
                      <a:pt x="5" y="7016"/>
                      <a:pt x="9" y="7012"/>
                      <a:pt x="13" y="7012"/>
                    </a:cubicBezTo>
                    <a:cubicBezTo>
                      <a:pt x="18" y="7012"/>
                      <a:pt x="21" y="7016"/>
                      <a:pt x="21" y="7020"/>
                    </a:cubicBezTo>
                    <a:cubicBezTo>
                      <a:pt x="21" y="7024"/>
                      <a:pt x="18" y="7028"/>
                      <a:pt x="13" y="7028"/>
                    </a:cubicBezTo>
                    <a:cubicBezTo>
                      <a:pt x="9" y="7028"/>
                      <a:pt x="5" y="7024"/>
                      <a:pt x="5" y="7020"/>
                    </a:cubicBezTo>
                    <a:close/>
                    <a:moveTo>
                      <a:pt x="5" y="6988"/>
                    </a:moveTo>
                    <a:lnTo>
                      <a:pt x="5" y="6988"/>
                    </a:lnTo>
                    <a:cubicBezTo>
                      <a:pt x="5" y="6984"/>
                      <a:pt x="9" y="6980"/>
                      <a:pt x="13" y="6980"/>
                    </a:cubicBezTo>
                    <a:cubicBezTo>
                      <a:pt x="18" y="6980"/>
                      <a:pt x="21" y="6984"/>
                      <a:pt x="21" y="6988"/>
                    </a:cubicBezTo>
                    <a:cubicBezTo>
                      <a:pt x="21" y="6992"/>
                      <a:pt x="18" y="6996"/>
                      <a:pt x="13" y="6996"/>
                    </a:cubicBezTo>
                    <a:cubicBezTo>
                      <a:pt x="9" y="6996"/>
                      <a:pt x="5" y="6992"/>
                      <a:pt x="5" y="6988"/>
                    </a:cubicBezTo>
                    <a:close/>
                    <a:moveTo>
                      <a:pt x="5" y="6956"/>
                    </a:moveTo>
                    <a:lnTo>
                      <a:pt x="5" y="6956"/>
                    </a:lnTo>
                    <a:cubicBezTo>
                      <a:pt x="5" y="6952"/>
                      <a:pt x="9" y="6948"/>
                      <a:pt x="13" y="6948"/>
                    </a:cubicBezTo>
                    <a:cubicBezTo>
                      <a:pt x="18" y="6948"/>
                      <a:pt x="21" y="6952"/>
                      <a:pt x="21" y="6956"/>
                    </a:cubicBezTo>
                    <a:cubicBezTo>
                      <a:pt x="21" y="6960"/>
                      <a:pt x="18" y="6964"/>
                      <a:pt x="13" y="6964"/>
                    </a:cubicBezTo>
                    <a:cubicBezTo>
                      <a:pt x="9" y="6964"/>
                      <a:pt x="5" y="6960"/>
                      <a:pt x="5" y="6956"/>
                    </a:cubicBezTo>
                    <a:close/>
                    <a:moveTo>
                      <a:pt x="5" y="6924"/>
                    </a:moveTo>
                    <a:lnTo>
                      <a:pt x="5" y="6924"/>
                    </a:lnTo>
                    <a:cubicBezTo>
                      <a:pt x="5" y="6920"/>
                      <a:pt x="9" y="6916"/>
                      <a:pt x="13" y="6916"/>
                    </a:cubicBezTo>
                    <a:cubicBezTo>
                      <a:pt x="18" y="6916"/>
                      <a:pt x="21" y="6920"/>
                      <a:pt x="21" y="6924"/>
                    </a:cubicBezTo>
                    <a:cubicBezTo>
                      <a:pt x="21" y="6928"/>
                      <a:pt x="18" y="6932"/>
                      <a:pt x="13" y="6932"/>
                    </a:cubicBezTo>
                    <a:cubicBezTo>
                      <a:pt x="9" y="6932"/>
                      <a:pt x="5" y="6928"/>
                      <a:pt x="5" y="6924"/>
                    </a:cubicBezTo>
                    <a:close/>
                    <a:moveTo>
                      <a:pt x="5" y="6892"/>
                    </a:moveTo>
                    <a:lnTo>
                      <a:pt x="5" y="6892"/>
                    </a:lnTo>
                    <a:cubicBezTo>
                      <a:pt x="5" y="6888"/>
                      <a:pt x="9" y="6884"/>
                      <a:pt x="13" y="6884"/>
                    </a:cubicBezTo>
                    <a:cubicBezTo>
                      <a:pt x="18" y="6884"/>
                      <a:pt x="21" y="6888"/>
                      <a:pt x="21" y="6892"/>
                    </a:cubicBezTo>
                    <a:cubicBezTo>
                      <a:pt x="21" y="6896"/>
                      <a:pt x="18" y="6900"/>
                      <a:pt x="13" y="6900"/>
                    </a:cubicBezTo>
                    <a:cubicBezTo>
                      <a:pt x="9" y="6900"/>
                      <a:pt x="5" y="6896"/>
                      <a:pt x="5" y="6892"/>
                    </a:cubicBezTo>
                    <a:close/>
                    <a:moveTo>
                      <a:pt x="5" y="6860"/>
                    </a:moveTo>
                    <a:lnTo>
                      <a:pt x="5" y="6860"/>
                    </a:lnTo>
                    <a:cubicBezTo>
                      <a:pt x="5" y="6855"/>
                      <a:pt x="9" y="6852"/>
                      <a:pt x="13" y="6852"/>
                    </a:cubicBezTo>
                    <a:cubicBezTo>
                      <a:pt x="18" y="6852"/>
                      <a:pt x="21" y="6855"/>
                      <a:pt x="21" y="6860"/>
                    </a:cubicBezTo>
                    <a:cubicBezTo>
                      <a:pt x="21" y="6864"/>
                      <a:pt x="18" y="6868"/>
                      <a:pt x="13" y="6868"/>
                    </a:cubicBezTo>
                    <a:cubicBezTo>
                      <a:pt x="9" y="6868"/>
                      <a:pt x="5" y="6864"/>
                      <a:pt x="5" y="6860"/>
                    </a:cubicBezTo>
                    <a:close/>
                    <a:moveTo>
                      <a:pt x="5" y="6828"/>
                    </a:moveTo>
                    <a:lnTo>
                      <a:pt x="5" y="6828"/>
                    </a:lnTo>
                    <a:cubicBezTo>
                      <a:pt x="5" y="6823"/>
                      <a:pt x="9" y="6820"/>
                      <a:pt x="13" y="6820"/>
                    </a:cubicBezTo>
                    <a:cubicBezTo>
                      <a:pt x="18" y="6820"/>
                      <a:pt x="21" y="6823"/>
                      <a:pt x="21" y="6828"/>
                    </a:cubicBezTo>
                    <a:cubicBezTo>
                      <a:pt x="21" y="6832"/>
                      <a:pt x="18" y="6836"/>
                      <a:pt x="13" y="6836"/>
                    </a:cubicBezTo>
                    <a:cubicBezTo>
                      <a:pt x="9" y="6836"/>
                      <a:pt x="5" y="6832"/>
                      <a:pt x="5" y="6828"/>
                    </a:cubicBezTo>
                    <a:close/>
                    <a:moveTo>
                      <a:pt x="5" y="6796"/>
                    </a:moveTo>
                    <a:lnTo>
                      <a:pt x="5" y="6796"/>
                    </a:lnTo>
                    <a:cubicBezTo>
                      <a:pt x="5" y="6791"/>
                      <a:pt x="9" y="6788"/>
                      <a:pt x="13" y="6788"/>
                    </a:cubicBezTo>
                    <a:cubicBezTo>
                      <a:pt x="18" y="6788"/>
                      <a:pt x="21" y="6791"/>
                      <a:pt x="21" y="6796"/>
                    </a:cubicBezTo>
                    <a:cubicBezTo>
                      <a:pt x="21" y="6800"/>
                      <a:pt x="18" y="6804"/>
                      <a:pt x="13" y="6804"/>
                    </a:cubicBezTo>
                    <a:cubicBezTo>
                      <a:pt x="9" y="6804"/>
                      <a:pt x="5" y="6800"/>
                      <a:pt x="5" y="6796"/>
                    </a:cubicBezTo>
                    <a:close/>
                    <a:moveTo>
                      <a:pt x="5" y="6764"/>
                    </a:moveTo>
                    <a:lnTo>
                      <a:pt x="5" y="6764"/>
                    </a:lnTo>
                    <a:cubicBezTo>
                      <a:pt x="5" y="6759"/>
                      <a:pt x="9" y="6756"/>
                      <a:pt x="13" y="6756"/>
                    </a:cubicBezTo>
                    <a:cubicBezTo>
                      <a:pt x="18" y="6756"/>
                      <a:pt x="21" y="6759"/>
                      <a:pt x="21" y="6764"/>
                    </a:cubicBezTo>
                    <a:cubicBezTo>
                      <a:pt x="21" y="6768"/>
                      <a:pt x="18" y="6772"/>
                      <a:pt x="13" y="6772"/>
                    </a:cubicBezTo>
                    <a:cubicBezTo>
                      <a:pt x="9" y="6772"/>
                      <a:pt x="5" y="6768"/>
                      <a:pt x="5" y="6764"/>
                    </a:cubicBezTo>
                    <a:close/>
                    <a:moveTo>
                      <a:pt x="5" y="6732"/>
                    </a:moveTo>
                    <a:lnTo>
                      <a:pt x="5" y="6732"/>
                    </a:lnTo>
                    <a:cubicBezTo>
                      <a:pt x="5" y="6727"/>
                      <a:pt x="9" y="6724"/>
                      <a:pt x="13" y="6724"/>
                    </a:cubicBezTo>
                    <a:cubicBezTo>
                      <a:pt x="18" y="6724"/>
                      <a:pt x="21" y="6727"/>
                      <a:pt x="21" y="6732"/>
                    </a:cubicBezTo>
                    <a:cubicBezTo>
                      <a:pt x="21" y="6736"/>
                      <a:pt x="18" y="6740"/>
                      <a:pt x="13" y="6740"/>
                    </a:cubicBezTo>
                    <a:cubicBezTo>
                      <a:pt x="9" y="6740"/>
                      <a:pt x="5" y="6736"/>
                      <a:pt x="5" y="6732"/>
                    </a:cubicBezTo>
                    <a:close/>
                    <a:moveTo>
                      <a:pt x="5" y="6700"/>
                    </a:moveTo>
                    <a:lnTo>
                      <a:pt x="5" y="6700"/>
                    </a:lnTo>
                    <a:cubicBezTo>
                      <a:pt x="5" y="6695"/>
                      <a:pt x="9" y="6692"/>
                      <a:pt x="13" y="6692"/>
                    </a:cubicBezTo>
                    <a:cubicBezTo>
                      <a:pt x="18" y="6692"/>
                      <a:pt x="21" y="6695"/>
                      <a:pt x="21" y="6700"/>
                    </a:cubicBezTo>
                    <a:cubicBezTo>
                      <a:pt x="21" y="6704"/>
                      <a:pt x="18" y="6708"/>
                      <a:pt x="13" y="6708"/>
                    </a:cubicBezTo>
                    <a:cubicBezTo>
                      <a:pt x="9" y="6708"/>
                      <a:pt x="5" y="6704"/>
                      <a:pt x="5" y="6700"/>
                    </a:cubicBezTo>
                    <a:close/>
                    <a:moveTo>
                      <a:pt x="6" y="6668"/>
                    </a:moveTo>
                    <a:lnTo>
                      <a:pt x="6" y="6668"/>
                    </a:lnTo>
                    <a:cubicBezTo>
                      <a:pt x="6" y="6663"/>
                      <a:pt x="9" y="6660"/>
                      <a:pt x="14" y="6660"/>
                    </a:cubicBezTo>
                    <a:cubicBezTo>
                      <a:pt x="18" y="6660"/>
                      <a:pt x="22" y="6663"/>
                      <a:pt x="22" y="6668"/>
                    </a:cubicBezTo>
                    <a:cubicBezTo>
                      <a:pt x="22" y="6672"/>
                      <a:pt x="18" y="6676"/>
                      <a:pt x="14" y="6676"/>
                    </a:cubicBezTo>
                    <a:cubicBezTo>
                      <a:pt x="9" y="6676"/>
                      <a:pt x="6" y="6672"/>
                      <a:pt x="6" y="6668"/>
                    </a:cubicBezTo>
                    <a:close/>
                    <a:moveTo>
                      <a:pt x="6" y="6636"/>
                    </a:moveTo>
                    <a:lnTo>
                      <a:pt x="6" y="6636"/>
                    </a:lnTo>
                    <a:cubicBezTo>
                      <a:pt x="6" y="6631"/>
                      <a:pt x="9" y="6628"/>
                      <a:pt x="14" y="6628"/>
                    </a:cubicBezTo>
                    <a:cubicBezTo>
                      <a:pt x="18" y="6628"/>
                      <a:pt x="22" y="6631"/>
                      <a:pt x="22" y="6636"/>
                    </a:cubicBezTo>
                    <a:cubicBezTo>
                      <a:pt x="22" y="6640"/>
                      <a:pt x="18" y="6644"/>
                      <a:pt x="14" y="6644"/>
                    </a:cubicBezTo>
                    <a:cubicBezTo>
                      <a:pt x="9" y="6644"/>
                      <a:pt x="6" y="6640"/>
                      <a:pt x="6" y="6636"/>
                    </a:cubicBezTo>
                    <a:close/>
                    <a:moveTo>
                      <a:pt x="6" y="6604"/>
                    </a:moveTo>
                    <a:lnTo>
                      <a:pt x="6" y="6604"/>
                    </a:lnTo>
                    <a:cubicBezTo>
                      <a:pt x="6" y="6599"/>
                      <a:pt x="9" y="6596"/>
                      <a:pt x="14" y="6596"/>
                    </a:cubicBezTo>
                    <a:cubicBezTo>
                      <a:pt x="18" y="6596"/>
                      <a:pt x="22" y="6599"/>
                      <a:pt x="22" y="6604"/>
                    </a:cubicBezTo>
                    <a:cubicBezTo>
                      <a:pt x="22" y="6608"/>
                      <a:pt x="18" y="6612"/>
                      <a:pt x="14" y="6612"/>
                    </a:cubicBezTo>
                    <a:cubicBezTo>
                      <a:pt x="9" y="6612"/>
                      <a:pt x="6" y="6608"/>
                      <a:pt x="6" y="6604"/>
                    </a:cubicBezTo>
                    <a:close/>
                    <a:moveTo>
                      <a:pt x="6" y="6572"/>
                    </a:moveTo>
                    <a:lnTo>
                      <a:pt x="6" y="6572"/>
                    </a:lnTo>
                    <a:cubicBezTo>
                      <a:pt x="6" y="6567"/>
                      <a:pt x="9" y="6564"/>
                      <a:pt x="14" y="6564"/>
                    </a:cubicBezTo>
                    <a:cubicBezTo>
                      <a:pt x="18" y="6564"/>
                      <a:pt x="22" y="6567"/>
                      <a:pt x="22" y="6572"/>
                    </a:cubicBezTo>
                    <a:cubicBezTo>
                      <a:pt x="22" y="6576"/>
                      <a:pt x="18" y="6580"/>
                      <a:pt x="14" y="6580"/>
                    </a:cubicBezTo>
                    <a:cubicBezTo>
                      <a:pt x="9" y="6580"/>
                      <a:pt x="6" y="6576"/>
                      <a:pt x="6" y="6572"/>
                    </a:cubicBezTo>
                    <a:close/>
                    <a:moveTo>
                      <a:pt x="6" y="6540"/>
                    </a:moveTo>
                    <a:lnTo>
                      <a:pt x="6" y="6540"/>
                    </a:lnTo>
                    <a:cubicBezTo>
                      <a:pt x="6" y="6535"/>
                      <a:pt x="9" y="6532"/>
                      <a:pt x="14" y="6532"/>
                    </a:cubicBezTo>
                    <a:cubicBezTo>
                      <a:pt x="18" y="6532"/>
                      <a:pt x="22" y="6535"/>
                      <a:pt x="22" y="6540"/>
                    </a:cubicBezTo>
                    <a:cubicBezTo>
                      <a:pt x="22" y="6544"/>
                      <a:pt x="18" y="6548"/>
                      <a:pt x="14" y="6548"/>
                    </a:cubicBezTo>
                    <a:cubicBezTo>
                      <a:pt x="9" y="6548"/>
                      <a:pt x="6" y="6544"/>
                      <a:pt x="6" y="6540"/>
                    </a:cubicBezTo>
                    <a:close/>
                    <a:moveTo>
                      <a:pt x="6" y="6508"/>
                    </a:moveTo>
                    <a:lnTo>
                      <a:pt x="6" y="6508"/>
                    </a:lnTo>
                    <a:cubicBezTo>
                      <a:pt x="6" y="6503"/>
                      <a:pt x="9" y="6500"/>
                      <a:pt x="14" y="6500"/>
                    </a:cubicBezTo>
                    <a:cubicBezTo>
                      <a:pt x="18" y="6500"/>
                      <a:pt x="22" y="6503"/>
                      <a:pt x="22" y="6508"/>
                    </a:cubicBezTo>
                    <a:cubicBezTo>
                      <a:pt x="22" y="6512"/>
                      <a:pt x="18" y="6516"/>
                      <a:pt x="14" y="6516"/>
                    </a:cubicBezTo>
                    <a:cubicBezTo>
                      <a:pt x="9" y="6516"/>
                      <a:pt x="6" y="6512"/>
                      <a:pt x="6" y="6508"/>
                    </a:cubicBezTo>
                    <a:close/>
                    <a:moveTo>
                      <a:pt x="6" y="6476"/>
                    </a:moveTo>
                    <a:lnTo>
                      <a:pt x="6" y="6476"/>
                    </a:lnTo>
                    <a:cubicBezTo>
                      <a:pt x="6" y="6471"/>
                      <a:pt x="9" y="6468"/>
                      <a:pt x="14" y="6468"/>
                    </a:cubicBezTo>
                    <a:cubicBezTo>
                      <a:pt x="18" y="6468"/>
                      <a:pt x="22" y="6471"/>
                      <a:pt x="22" y="6476"/>
                    </a:cubicBezTo>
                    <a:cubicBezTo>
                      <a:pt x="22" y="6480"/>
                      <a:pt x="18" y="6484"/>
                      <a:pt x="14" y="6484"/>
                    </a:cubicBezTo>
                    <a:cubicBezTo>
                      <a:pt x="9" y="6484"/>
                      <a:pt x="6" y="6480"/>
                      <a:pt x="6" y="6476"/>
                    </a:cubicBezTo>
                    <a:close/>
                    <a:moveTo>
                      <a:pt x="6" y="6444"/>
                    </a:moveTo>
                    <a:lnTo>
                      <a:pt x="6" y="6444"/>
                    </a:lnTo>
                    <a:cubicBezTo>
                      <a:pt x="6" y="6439"/>
                      <a:pt x="9" y="6436"/>
                      <a:pt x="14" y="6436"/>
                    </a:cubicBezTo>
                    <a:cubicBezTo>
                      <a:pt x="18" y="6436"/>
                      <a:pt x="22" y="6439"/>
                      <a:pt x="22" y="6444"/>
                    </a:cubicBezTo>
                    <a:cubicBezTo>
                      <a:pt x="22" y="6448"/>
                      <a:pt x="18" y="6452"/>
                      <a:pt x="14" y="6452"/>
                    </a:cubicBezTo>
                    <a:cubicBezTo>
                      <a:pt x="9" y="6452"/>
                      <a:pt x="6" y="6448"/>
                      <a:pt x="6" y="6444"/>
                    </a:cubicBezTo>
                    <a:close/>
                    <a:moveTo>
                      <a:pt x="6" y="6412"/>
                    </a:moveTo>
                    <a:lnTo>
                      <a:pt x="6" y="6412"/>
                    </a:lnTo>
                    <a:cubicBezTo>
                      <a:pt x="6" y="6407"/>
                      <a:pt x="9" y="6404"/>
                      <a:pt x="14" y="6404"/>
                    </a:cubicBezTo>
                    <a:cubicBezTo>
                      <a:pt x="18" y="6404"/>
                      <a:pt x="22" y="6407"/>
                      <a:pt x="22" y="6412"/>
                    </a:cubicBezTo>
                    <a:cubicBezTo>
                      <a:pt x="22" y="6416"/>
                      <a:pt x="18" y="6420"/>
                      <a:pt x="14" y="6420"/>
                    </a:cubicBezTo>
                    <a:cubicBezTo>
                      <a:pt x="9" y="6420"/>
                      <a:pt x="6" y="6416"/>
                      <a:pt x="6" y="6412"/>
                    </a:cubicBezTo>
                    <a:close/>
                    <a:moveTo>
                      <a:pt x="6" y="6380"/>
                    </a:moveTo>
                    <a:lnTo>
                      <a:pt x="6" y="6380"/>
                    </a:lnTo>
                    <a:cubicBezTo>
                      <a:pt x="6" y="6375"/>
                      <a:pt x="9" y="6372"/>
                      <a:pt x="14" y="6372"/>
                    </a:cubicBezTo>
                    <a:cubicBezTo>
                      <a:pt x="18" y="6372"/>
                      <a:pt x="22" y="6375"/>
                      <a:pt x="22" y="6380"/>
                    </a:cubicBezTo>
                    <a:cubicBezTo>
                      <a:pt x="22" y="6384"/>
                      <a:pt x="18" y="6388"/>
                      <a:pt x="14" y="6388"/>
                    </a:cubicBezTo>
                    <a:cubicBezTo>
                      <a:pt x="9" y="6388"/>
                      <a:pt x="6" y="6384"/>
                      <a:pt x="6" y="6380"/>
                    </a:cubicBezTo>
                    <a:close/>
                    <a:moveTo>
                      <a:pt x="6" y="6348"/>
                    </a:moveTo>
                    <a:lnTo>
                      <a:pt x="6" y="6348"/>
                    </a:lnTo>
                    <a:cubicBezTo>
                      <a:pt x="6" y="6343"/>
                      <a:pt x="9" y="6340"/>
                      <a:pt x="14" y="6340"/>
                    </a:cubicBezTo>
                    <a:cubicBezTo>
                      <a:pt x="18" y="6340"/>
                      <a:pt x="22" y="6343"/>
                      <a:pt x="22" y="6348"/>
                    </a:cubicBezTo>
                    <a:cubicBezTo>
                      <a:pt x="22" y="6352"/>
                      <a:pt x="18" y="6356"/>
                      <a:pt x="14" y="6356"/>
                    </a:cubicBezTo>
                    <a:cubicBezTo>
                      <a:pt x="9" y="6356"/>
                      <a:pt x="6" y="6352"/>
                      <a:pt x="6" y="6348"/>
                    </a:cubicBezTo>
                    <a:close/>
                    <a:moveTo>
                      <a:pt x="6" y="6316"/>
                    </a:moveTo>
                    <a:lnTo>
                      <a:pt x="6" y="6316"/>
                    </a:lnTo>
                    <a:cubicBezTo>
                      <a:pt x="6" y="6311"/>
                      <a:pt x="9" y="6308"/>
                      <a:pt x="14" y="6308"/>
                    </a:cubicBezTo>
                    <a:cubicBezTo>
                      <a:pt x="18" y="6308"/>
                      <a:pt x="22" y="6311"/>
                      <a:pt x="22" y="6316"/>
                    </a:cubicBezTo>
                    <a:cubicBezTo>
                      <a:pt x="22" y="6320"/>
                      <a:pt x="18" y="6324"/>
                      <a:pt x="14" y="6324"/>
                    </a:cubicBezTo>
                    <a:cubicBezTo>
                      <a:pt x="9" y="6324"/>
                      <a:pt x="6" y="6320"/>
                      <a:pt x="6" y="6316"/>
                    </a:cubicBezTo>
                    <a:close/>
                    <a:moveTo>
                      <a:pt x="6" y="6284"/>
                    </a:moveTo>
                    <a:lnTo>
                      <a:pt x="6" y="6284"/>
                    </a:lnTo>
                    <a:cubicBezTo>
                      <a:pt x="6" y="6279"/>
                      <a:pt x="9" y="6276"/>
                      <a:pt x="14" y="6276"/>
                    </a:cubicBezTo>
                    <a:cubicBezTo>
                      <a:pt x="18" y="6276"/>
                      <a:pt x="22" y="6279"/>
                      <a:pt x="22" y="6284"/>
                    </a:cubicBezTo>
                    <a:cubicBezTo>
                      <a:pt x="22" y="6288"/>
                      <a:pt x="18" y="6292"/>
                      <a:pt x="14" y="6292"/>
                    </a:cubicBezTo>
                    <a:cubicBezTo>
                      <a:pt x="9" y="6292"/>
                      <a:pt x="6" y="6288"/>
                      <a:pt x="6" y="6284"/>
                    </a:cubicBezTo>
                    <a:close/>
                    <a:moveTo>
                      <a:pt x="6" y="6252"/>
                    </a:moveTo>
                    <a:lnTo>
                      <a:pt x="6" y="6252"/>
                    </a:lnTo>
                    <a:cubicBezTo>
                      <a:pt x="6" y="6247"/>
                      <a:pt x="9" y="6244"/>
                      <a:pt x="14" y="6244"/>
                    </a:cubicBezTo>
                    <a:cubicBezTo>
                      <a:pt x="18" y="6244"/>
                      <a:pt x="22" y="6247"/>
                      <a:pt x="22" y="6252"/>
                    </a:cubicBezTo>
                    <a:cubicBezTo>
                      <a:pt x="22" y="6256"/>
                      <a:pt x="18" y="6260"/>
                      <a:pt x="14" y="6260"/>
                    </a:cubicBezTo>
                    <a:cubicBezTo>
                      <a:pt x="9" y="6260"/>
                      <a:pt x="6" y="6256"/>
                      <a:pt x="6" y="6252"/>
                    </a:cubicBezTo>
                    <a:close/>
                    <a:moveTo>
                      <a:pt x="6" y="6220"/>
                    </a:moveTo>
                    <a:lnTo>
                      <a:pt x="6" y="6220"/>
                    </a:lnTo>
                    <a:cubicBezTo>
                      <a:pt x="6" y="6215"/>
                      <a:pt x="9" y="6212"/>
                      <a:pt x="14" y="6212"/>
                    </a:cubicBezTo>
                    <a:cubicBezTo>
                      <a:pt x="18" y="6212"/>
                      <a:pt x="22" y="6215"/>
                      <a:pt x="22" y="6220"/>
                    </a:cubicBezTo>
                    <a:cubicBezTo>
                      <a:pt x="22" y="6224"/>
                      <a:pt x="18" y="6228"/>
                      <a:pt x="14" y="6228"/>
                    </a:cubicBezTo>
                    <a:cubicBezTo>
                      <a:pt x="9" y="6228"/>
                      <a:pt x="6" y="6224"/>
                      <a:pt x="6" y="6220"/>
                    </a:cubicBezTo>
                    <a:close/>
                    <a:moveTo>
                      <a:pt x="6" y="6188"/>
                    </a:moveTo>
                    <a:lnTo>
                      <a:pt x="6" y="6188"/>
                    </a:lnTo>
                    <a:cubicBezTo>
                      <a:pt x="6" y="6183"/>
                      <a:pt x="9" y="6180"/>
                      <a:pt x="14" y="6180"/>
                    </a:cubicBezTo>
                    <a:cubicBezTo>
                      <a:pt x="18" y="6180"/>
                      <a:pt x="22" y="6183"/>
                      <a:pt x="22" y="6188"/>
                    </a:cubicBezTo>
                    <a:cubicBezTo>
                      <a:pt x="22" y="6192"/>
                      <a:pt x="18" y="6196"/>
                      <a:pt x="14" y="6196"/>
                    </a:cubicBezTo>
                    <a:cubicBezTo>
                      <a:pt x="9" y="6196"/>
                      <a:pt x="6" y="6192"/>
                      <a:pt x="6" y="6188"/>
                    </a:cubicBezTo>
                    <a:close/>
                    <a:moveTo>
                      <a:pt x="6" y="6156"/>
                    </a:moveTo>
                    <a:lnTo>
                      <a:pt x="6" y="6156"/>
                    </a:lnTo>
                    <a:cubicBezTo>
                      <a:pt x="6" y="6151"/>
                      <a:pt x="9" y="6148"/>
                      <a:pt x="14" y="6148"/>
                    </a:cubicBezTo>
                    <a:cubicBezTo>
                      <a:pt x="18" y="6148"/>
                      <a:pt x="22" y="6151"/>
                      <a:pt x="22" y="6156"/>
                    </a:cubicBezTo>
                    <a:cubicBezTo>
                      <a:pt x="22" y="6160"/>
                      <a:pt x="18" y="6164"/>
                      <a:pt x="14" y="6164"/>
                    </a:cubicBezTo>
                    <a:cubicBezTo>
                      <a:pt x="9" y="6164"/>
                      <a:pt x="6" y="6160"/>
                      <a:pt x="6" y="6156"/>
                    </a:cubicBezTo>
                    <a:close/>
                    <a:moveTo>
                      <a:pt x="6" y="6124"/>
                    </a:moveTo>
                    <a:lnTo>
                      <a:pt x="6" y="6124"/>
                    </a:lnTo>
                    <a:cubicBezTo>
                      <a:pt x="6" y="6119"/>
                      <a:pt x="9" y="6116"/>
                      <a:pt x="14" y="6116"/>
                    </a:cubicBezTo>
                    <a:cubicBezTo>
                      <a:pt x="18" y="6116"/>
                      <a:pt x="22" y="6119"/>
                      <a:pt x="22" y="6124"/>
                    </a:cubicBezTo>
                    <a:cubicBezTo>
                      <a:pt x="22" y="6128"/>
                      <a:pt x="18" y="6132"/>
                      <a:pt x="14" y="6132"/>
                    </a:cubicBezTo>
                    <a:cubicBezTo>
                      <a:pt x="9" y="6132"/>
                      <a:pt x="6" y="6128"/>
                      <a:pt x="6" y="6124"/>
                    </a:cubicBezTo>
                    <a:close/>
                    <a:moveTo>
                      <a:pt x="6" y="6092"/>
                    </a:moveTo>
                    <a:lnTo>
                      <a:pt x="6" y="6092"/>
                    </a:lnTo>
                    <a:cubicBezTo>
                      <a:pt x="6" y="6087"/>
                      <a:pt x="9" y="6084"/>
                      <a:pt x="14" y="6084"/>
                    </a:cubicBezTo>
                    <a:cubicBezTo>
                      <a:pt x="18" y="6084"/>
                      <a:pt x="22" y="6087"/>
                      <a:pt x="22" y="6092"/>
                    </a:cubicBezTo>
                    <a:cubicBezTo>
                      <a:pt x="22" y="6096"/>
                      <a:pt x="18" y="6100"/>
                      <a:pt x="14" y="6100"/>
                    </a:cubicBezTo>
                    <a:cubicBezTo>
                      <a:pt x="9" y="6100"/>
                      <a:pt x="6" y="6096"/>
                      <a:pt x="6" y="6092"/>
                    </a:cubicBezTo>
                    <a:close/>
                    <a:moveTo>
                      <a:pt x="6" y="6060"/>
                    </a:moveTo>
                    <a:lnTo>
                      <a:pt x="6" y="6060"/>
                    </a:lnTo>
                    <a:cubicBezTo>
                      <a:pt x="6" y="6055"/>
                      <a:pt x="9" y="6052"/>
                      <a:pt x="14" y="6052"/>
                    </a:cubicBezTo>
                    <a:cubicBezTo>
                      <a:pt x="18" y="6052"/>
                      <a:pt x="22" y="6055"/>
                      <a:pt x="22" y="6060"/>
                    </a:cubicBezTo>
                    <a:cubicBezTo>
                      <a:pt x="22" y="6064"/>
                      <a:pt x="18" y="6068"/>
                      <a:pt x="14" y="6068"/>
                    </a:cubicBezTo>
                    <a:cubicBezTo>
                      <a:pt x="9" y="6068"/>
                      <a:pt x="6" y="6064"/>
                      <a:pt x="6" y="6060"/>
                    </a:cubicBezTo>
                    <a:close/>
                    <a:moveTo>
                      <a:pt x="6" y="6028"/>
                    </a:moveTo>
                    <a:lnTo>
                      <a:pt x="6" y="6027"/>
                    </a:lnTo>
                    <a:cubicBezTo>
                      <a:pt x="6" y="6023"/>
                      <a:pt x="9" y="6019"/>
                      <a:pt x="14" y="6019"/>
                    </a:cubicBezTo>
                    <a:cubicBezTo>
                      <a:pt x="18" y="6019"/>
                      <a:pt x="22" y="6023"/>
                      <a:pt x="22" y="6027"/>
                    </a:cubicBezTo>
                    <a:lnTo>
                      <a:pt x="22" y="6028"/>
                    </a:lnTo>
                    <a:cubicBezTo>
                      <a:pt x="22" y="6032"/>
                      <a:pt x="18" y="6036"/>
                      <a:pt x="14" y="6036"/>
                    </a:cubicBezTo>
                    <a:cubicBezTo>
                      <a:pt x="9" y="6036"/>
                      <a:pt x="6" y="6032"/>
                      <a:pt x="6" y="6028"/>
                    </a:cubicBezTo>
                    <a:close/>
                    <a:moveTo>
                      <a:pt x="6" y="5995"/>
                    </a:moveTo>
                    <a:lnTo>
                      <a:pt x="6" y="5995"/>
                    </a:lnTo>
                    <a:cubicBezTo>
                      <a:pt x="6" y="5991"/>
                      <a:pt x="9" y="5987"/>
                      <a:pt x="14" y="5987"/>
                    </a:cubicBezTo>
                    <a:cubicBezTo>
                      <a:pt x="18" y="5987"/>
                      <a:pt x="22" y="5991"/>
                      <a:pt x="22" y="5995"/>
                    </a:cubicBezTo>
                    <a:cubicBezTo>
                      <a:pt x="22" y="6000"/>
                      <a:pt x="18" y="6003"/>
                      <a:pt x="14" y="6003"/>
                    </a:cubicBezTo>
                    <a:cubicBezTo>
                      <a:pt x="9" y="6003"/>
                      <a:pt x="6" y="6000"/>
                      <a:pt x="6" y="5995"/>
                    </a:cubicBezTo>
                    <a:close/>
                    <a:moveTo>
                      <a:pt x="6" y="5963"/>
                    </a:moveTo>
                    <a:lnTo>
                      <a:pt x="6" y="5963"/>
                    </a:lnTo>
                    <a:cubicBezTo>
                      <a:pt x="6" y="5959"/>
                      <a:pt x="9" y="5955"/>
                      <a:pt x="14" y="5955"/>
                    </a:cubicBezTo>
                    <a:cubicBezTo>
                      <a:pt x="18" y="5955"/>
                      <a:pt x="22" y="5959"/>
                      <a:pt x="22" y="5963"/>
                    </a:cubicBezTo>
                    <a:cubicBezTo>
                      <a:pt x="22" y="5968"/>
                      <a:pt x="18" y="5971"/>
                      <a:pt x="14" y="5971"/>
                    </a:cubicBezTo>
                    <a:cubicBezTo>
                      <a:pt x="9" y="5971"/>
                      <a:pt x="6" y="5968"/>
                      <a:pt x="6" y="5963"/>
                    </a:cubicBezTo>
                    <a:close/>
                    <a:moveTo>
                      <a:pt x="6" y="5931"/>
                    </a:moveTo>
                    <a:lnTo>
                      <a:pt x="6" y="5931"/>
                    </a:lnTo>
                    <a:cubicBezTo>
                      <a:pt x="6" y="5927"/>
                      <a:pt x="9" y="5923"/>
                      <a:pt x="14" y="5923"/>
                    </a:cubicBezTo>
                    <a:cubicBezTo>
                      <a:pt x="18" y="5923"/>
                      <a:pt x="22" y="5927"/>
                      <a:pt x="22" y="5931"/>
                    </a:cubicBezTo>
                    <a:cubicBezTo>
                      <a:pt x="22" y="5936"/>
                      <a:pt x="18" y="5939"/>
                      <a:pt x="14" y="5939"/>
                    </a:cubicBezTo>
                    <a:cubicBezTo>
                      <a:pt x="9" y="5939"/>
                      <a:pt x="6" y="5936"/>
                      <a:pt x="6" y="5931"/>
                    </a:cubicBezTo>
                    <a:close/>
                    <a:moveTo>
                      <a:pt x="6" y="5899"/>
                    </a:moveTo>
                    <a:lnTo>
                      <a:pt x="6" y="5899"/>
                    </a:lnTo>
                    <a:cubicBezTo>
                      <a:pt x="6" y="5895"/>
                      <a:pt x="9" y="5891"/>
                      <a:pt x="14" y="5891"/>
                    </a:cubicBezTo>
                    <a:cubicBezTo>
                      <a:pt x="18" y="5891"/>
                      <a:pt x="22" y="5895"/>
                      <a:pt x="22" y="5899"/>
                    </a:cubicBezTo>
                    <a:cubicBezTo>
                      <a:pt x="22" y="5904"/>
                      <a:pt x="18" y="5907"/>
                      <a:pt x="14" y="5907"/>
                    </a:cubicBezTo>
                    <a:cubicBezTo>
                      <a:pt x="9" y="5907"/>
                      <a:pt x="6" y="5904"/>
                      <a:pt x="6" y="5899"/>
                    </a:cubicBezTo>
                    <a:close/>
                    <a:moveTo>
                      <a:pt x="6" y="5867"/>
                    </a:moveTo>
                    <a:lnTo>
                      <a:pt x="6" y="5867"/>
                    </a:lnTo>
                    <a:cubicBezTo>
                      <a:pt x="6" y="5863"/>
                      <a:pt x="9" y="5859"/>
                      <a:pt x="14" y="5859"/>
                    </a:cubicBezTo>
                    <a:cubicBezTo>
                      <a:pt x="18" y="5859"/>
                      <a:pt x="22" y="5863"/>
                      <a:pt x="22" y="5867"/>
                    </a:cubicBezTo>
                    <a:cubicBezTo>
                      <a:pt x="22" y="5872"/>
                      <a:pt x="18" y="5875"/>
                      <a:pt x="14" y="5875"/>
                    </a:cubicBezTo>
                    <a:cubicBezTo>
                      <a:pt x="9" y="5875"/>
                      <a:pt x="6" y="5872"/>
                      <a:pt x="6" y="5867"/>
                    </a:cubicBezTo>
                    <a:close/>
                    <a:moveTo>
                      <a:pt x="6" y="5835"/>
                    </a:moveTo>
                    <a:lnTo>
                      <a:pt x="6" y="5835"/>
                    </a:lnTo>
                    <a:cubicBezTo>
                      <a:pt x="6" y="5831"/>
                      <a:pt x="9" y="5827"/>
                      <a:pt x="14" y="5827"/>
                    </a:cubicBezTo>
                    <a:cubicBezTo>
                      <a:pt x="18" y="5827"/>
                      <a:pt x="22" y="5831"/>
                      <a:pt x="22" y="5835"/>
                    </a:cubicBezTo>
                    <a:cubicBezTo>
                      <a:pt x="22" y="5840"/>
                      <a:pt x="18" y="5843"/>
                      <a:pt x="14" y="5843"/>
                    </a:cubicBezTo>
                    <a:cubicBezTo>
                      <a:pt x="9" y="5843"/>
                      <a:pt x="6" y="5840"/>
                      <a:pt x="6" y="5835"/>
                    </a:cubicBezTo>
                    <a:close/>
                    <a:moveTo>
                      <a:pt x="6" y="5803"/>
                    </a:moveTo>
                    <a:lnTo>
                      <a:pt x="6" y="5803"/>
                    </a:lnTo>
                    <a:cubicBezTo>
                      <a:pt x="6" y="5799"/>
                      <a:pt x="9" y="5795"/>
                      <a:pt x="14" y="5795"/>
                    </a:cubicBezTo>
                    <a:cubicBezTo>
                      <a:pt x="18" y="5795"/>
                      <a:pt x="22" y="5799"/>
                      <a:pt x="22" y="5803"/>
                    </a:cubicBezTo>
                    <a:cubicBezTo>
                      <a:pt x="22" y="5808"/>
                      <a:pt x="18" y="5811"/>
                      <a:pt x="14" y="5811"/>
                    </a:cubicBezTo>
                    <a:cubicBezTo>
                      <a:pt x="9" y="5811"/>
                      <a:pt x="6" y="5808"/>
                      <a:pt x="6" y="5803"/>
                    </a:cubicBezTo>
                    <a:close/>
                    <a:moveTo>
                      <a:pt x="6" y="5771"/>
                    </a:moveTo>
                    <a:lnTo>
                      <a:pt x="6" y="5771"/>
                    </a:lnTo>
                    <a:cubicBezTo>
                      <a:pt x="6" y="5767"/>
                      <a:pt x="9" y="5763"/>
                      <a:pt x="14" y="5763"/>
                    </a:cubicBezTo>
                    <a:cubicBezTo>
                      <a:pt x="18" y="5763"/>
                      <a:pt x="22" y="5767"/>
                      <a:pt x="22" y="5771"/>
                    </a:cubicBezTo>
                    <a:cubicBezTo>
                      <a:pt x="22" y="5776"/>
                      <a:pt x="18" y="5779"/>
                      <a:pt x="14" y="5779"/>
                    </a:cubicBezTo>
                    <a:cubicBezTo>
                      <a:pt x="9" y="5779"/>
                      <a:pt x="6" y="5776"/>
                      <a:pt x="6" y="5771"/>
                    </a:cubicBezTo>
                    <a:close/>
                    <a:moveTo>
                      <a:pt x="6" y="5739"/>
                    </a:moveTo>
                    <a:lnTo>
                      <a:pt x="6" y="5739"/>
                    </a:lnTo>
                    <a:cubicBezTo>
                      <a:pt x="6" y="5735"/>
                      <a:pt x="9" y="5731"/>
                      <a:pt x="14" y="5731"/>
                    </a:cubicBezTo>
                    <a:cubicBezTo>
                      <a:pt x="18" y="5731"/>
                      <a:pt x="22" y="5735"/>
                      <a:pt x="22" y="5739"/>
                    </a:cubicBezTo>
                    <a:cubicBezTo>
                      <a:pt x="22" y="5744"/>
                      <a:pt x="18" y="5747"/>
                      <a:pt x="14" y="5747"/>
                    </a:cubicBezTo>
                    <a:cubicBezTo>
                      <a:pt x="9" y="5747"/>
                      <a:pt x="6" y="5744"/>
                      <a:pt x="6" y="5739"/>
                    </a:cubicBezTo>
                    <a:close/>
                    <a:moveTo>
                      <a:pt x="6" y="5707"/>
                    </a:moveTo>
                    <a:lnTo>
                      <a:pt x="6" y="5707"/>
                    </a:lnTo>
                    <a:cubicBezTo>
                      <a:pt x="6" y="5703"/>
                      <a:pt x="9" y="5699"/>
                      <a:pt x="14" y="5699"/>
                    </a:cubicBezTo>
                    <a:cubicBezTo>
                      <a:pt x="18" y="5699"/>
                      <a:pt x="22" y="5703"/>
                      <a:pt x="22" y="5707"/>
                    </a:cubicBezTo>
                    <a:cubicBezTo>
                      <a:pt x="22" y="5712"/>
                      <a:pt x="18" y="5715"/>
                      <a:pt x="14" y="5715"/>
                    </a:cubicBezTo>
                    <a:cubicBezTo>
                      <a:pt x="9" y="5715"/>
                      <a:pt x="6" y="5712"/>
                      <a:pt x="6" y="5707"/>
                    </a:cubicBezTo>
                    <a:close/>
                    <a:moveTo>
                      <a:pt x="6" y="5675"/>
                    </a:moveTo>
                    <a:lnTo>
                      <a:pt x="6" y="5675"/>
                    </a:lnTo>
                    <a:cubicBezTo>
                      <a:pt x="6" y="5671"/>
                      <a:pt x="9" y="5667"/>
                      <a:pt x="14" y="5667"/>
                    </a:cubicBezTo>
                    <a:cubicBezTo>
                      <a:pt x="18" y="5667"/>
                      <a:pt x="22" y="5671"/>
                      <a:pt x="22" y="5675"/>
                    </a:cubicBezTo>
                    <a:cubicBezTo>
                      <a:pt x="22" y="5680"/>
                      <a:pt x="18" y="5683"/>
                      <a:pt x="14" y="5683"/>
                    </a:cubicBezTo>
                    <a:cubicBezTo>
                      <a:pt x="9" y="5683"/>
                      <a:pt x="6" y="5680"/>
                      <a:pt x="6" y="5675"/>
                    </a:cubicBezTo>
                    <a:close/>
                    <a:moveTo>
                      <a:pt x="6" y="5643"/>
                    </a:moveTo>
                    <a:lnTo>
                      <a:pt x="6" y="5643"/>
                    </a:lnTo>
                    <a:cubicBezTo>
                      <a:pt x="6" y="5639"/>
                      <a:pt x="9" y="5635"/>
                      <a:pt x="14" y="5635"/>
                    </a:cubicBezTo>
                    <a:cubicBezTo>
                      <a:pt x="18" y="5635"/>
                      <a:pt x="22" y="5639"/>
                      <a:pt x="22" y="5643"/>
                    </a:cubicBezTo>
                    <a:cubicBezTo>
                      <a:pt x="22" y="5648"/>
                      <a:pt x="18" y="5651"/>
                      <a:pt x="14" y="5651"/>
                    </a:cubicBezTo>
                    <a:cubicBezTo>
                      <a:pt x="9" y="5651"/>
                      <a:pt x="6" y="5648"/>
                      <a:pt x="6" y="5643"/>
                    </a:cubicBezTo>
                    <a:close/>
                    <a:moveTo>
                      <a:pt x="6" y="5611"/>
                    </a:moveTo>
                    <a:lnTo>
                      <a:pt x="6" y="5611"/>
                    </a:lnTo>
                    <a:cubicBezTo>
                      <a:pt x="6" y="5607"/>
                      <a:pt x="9" y="5603"/>
                      <a:pt x="14" y="5603"/>
                    </a:cubicBezTo>
                    <a:cubicBezTo>
                      <a:pt x="18" y="5603"/>
                      <a:pt x="22" y="5607"/>
                      <a:pt x="22" y="5611"/>
                    </a:cubicBezTo>
                    <a:cubicBezTo>
                      <a:pt x="22" y="5616"/>
                      <a:pt x="18" y="5619"/>
                      <a:pt x="14" y="5619"/>
                    </a:cubicBezTo>
                    <a:cubicBezTo>
                      <a:pt x="9" y="5619"/>
                      <a:pt x="6" y="5616"/>
                      <a:pt x="6" y="5611"/>
                    </a:cubicBezTo>
                    <a:close/>
                    <a:moveTo>
                      <a:pt x="6" y="5579"/>
                    </a:moveTo>
                    <a:lnTo>
                      <a:pt x="6" y="5579"/>
                    </a:lnTo>
                    <a:cubicBezTo>
                      <a:pt x="6" y="5575"/>
                      <a:pt x="9" y="5571"/>
                      <a:pt x="14" y="5571"/>
                    </a:cubicBezTo>
                    <a:cubicBezTo>
                      <a:pt x="18" y="5571"/>
                      <a:pt x="22" y="5575"/>
                      <a:pt x="22" y="5579"/>
                    </a:cubicBezTo>
                    <a:cubicBezTo>
                      <a:pt x="22" y="5584"/>
                      <a:pt x="18" y="5587"/>
                      <a:pt x="14" y="5587"/>
                    </a:cubicBezTo>
                    <a:cubicBezTo>
                      <a:pt x="9" y="5587"/>
                      <a:pt x="6" y="5584"/>
                      <a:pt x="6" y="5579"/>
                    </a:cubicBezTo>
                    <a:close/>
                    <a:moveTo>
                      <a:pt x="6" y="5547"/>
                    </a:moveTo>
                    <a:lnTo>
                      <a:pt x="6" y="5547"/>
                    </a:lnTo>
                    <a:cubicBezTo>
                      <a:pt x="6" y="5543"/>
                      <a:pt x="9" y="5539"/>
                      <a:pt x="14" y="5539"/>
                    </a:cubicBezTo>
                    <a:cubicBezTo>
                      <a:pt x="18" y="5539"/>
                      <a:pt x="22" y="5543"/>
                      <a:pt x="22" y="5547"/>
                    </a:cubicBezTo>
                    <a:cubicBezTo>
                      <a:pt x="22" y="5552"/>
                      <a:pt x="18" y="5555"/>
                      <a:pt x="14" y="5555"/>
                    </a:cubicBezTo>
                    <a:cubicBezTo>
                      <a:pt x="9" y="5555"/>
                      <a:pt x="6" y="5552"/>
                      <a:pt x="6" y="5547"/>
                    </a:cubicBezTo>
                    <a:close/>
                    <a:moveTo>
                      <a:pt x="6" y="5515"/>
                    </a:moveTo>
                    <a:lnTo>
                      <a:pt x="6" y="5515"/>
                    </a:lnTo>
                    <a:cubicBezTo>
                      <a:pt x="6" y="5511"/>
                      <a:pt x="9" y="5507"/>
                      <a:pt x="14" y="5507"/>
                    </a:cubicBezTo>
                    <a:cubicBezTo>
                      <a:pt x="18" y="5507"/>
                      <a:pt x="22" y="5511"/>
                      <a:pt x="22" y="5515"/>
                    </a:cubicBezTo>
                    <a:cubicBezTo>
                      <a:pt x="22" y="5520"/>
                      <a:pt x="18" y="5523"/>
                      <a:pt x="14" y="5523"/>
                    </a:cubicBezTo>
                    <a:cubicBezTo>
                      <a:pt x="9" y="5523"/>
                      <a:pt x="6" y="5520"/>
                      <a:pt x="6" y="5515"/>
                    </a:cubicBezTo>
                    <a:close/>
                    <a:moveTo>
                      <a:pt x="6" y="5483"/>
                    </a:moveTo>
                    <a:lnTo>
                      <a:pt x="6" y="5483"/>
                    </a:lnTo>
                    <a:cubicBezTo>
                      <a:pt x="6" y="5479"/>
                      <a:pt x="9" y="5475"/>
                      <a:pt x="14" y="5475"/>
                    </a:cubicBezTo>
                    <a:cubicBezTo>
                      <a:pt x="18" y="5475"/>
                      <a:pt x="22" y="5479"/>
                      <a:pt x="22" y="5483"/>
                    </a:cubicBezTo>
                    <a:cubicBezTo>
                      <a:pt x="22" y="5488"/>
                      <a:pt x="18" y="5491"/>
                      <a:pt x="14" y="5491"/>
                    </a:cubicBezTo>
                    <a:cubicBezTo>
                      <a:pt x="9" y="5491"/>
                      <a:pt x="6" y="5488"/>
                      <a:pt x="6" y="5483"/>
                    </a:cubicBezTo>
                    <a:close/>
                    <a:moveTo>
                      <a:pt x="6" y="5451"/>
                    </a:moveTo>
                    <a:lnTo>
                      <a:pt x="6" y="5451"/>
                    </a:lnTo>
                    <a:cubicBezTo>
                      <a:pt x="6" y="5447"/>
                      <a:pt x="9" y="5443"/>
                      <a:pt x="14" y="5443"/>
                    </a:cubicBezTo>
                    <a:cubicBezTo>
                      <a:pt x="18" y="5443"/>
                      <a:pt x="22" y="5447"/>
                      <a:pt x="22" y="5451"/>
                    </a:cubicBezTo>
                    <a:cubicBezTo>
                      <a:pt x="22" y="5456"/>
                      <a:pt x="18" y="5459"/>
                      <a:pt x="14" y="5459"/>
                    </a:cubicBezTo>
                    <a:cubicBezTo>
                      <a:pt x="9" y="5459"/>
                      <a:pt x="6" y="5456"/>
                      <a:pt x="6" y="5451"/>
                    </a:cubicBezTo>
                    <a:close/>
                    <a:moveTo>
                      <a:pt x="6" y="5419"/>
                    </a:moveTo>
                    <a:lnTo>
                      <a:pt x="6" y="5419"/>
                    </a:lnTo>
                    <a:cubicBezTo>
                      <a:pt x="6" y="5415"/>
                      <a:pt x="9" y="5411"/>
                      <a:pt x="14" y="5411"/>
                    </a:cubicBezTo>
                    <a:cubicBezTo>
                      <a:pt x="18" y="5411"/>
                      <a:pt x="22" y="5415"/>
                      <a:pt x="22" y="5419"/>
                    </a:cubicBezTo>
                    <a:cubicBezTo>
                      <a:pt x="22" y="5424"/>
                      <a:pt x="18" y="5427"/>
                      <a:pt x="14" y="5427"/>
                    </a:cubicBezTo>
                    <a:cubicBezTo>
                      <a:pt x="9" y="5427"/>
                      <a:pt x="6" y="5424"/>
                      <a:pt x="6" y="5419"/>
                    </a:cubicBezTo>
                    <a:close/>
                    <a:moveTo>
                      <a:pt x="6" y="5387"/>
                    </a:moveTo>
                    <a:lnTo>
                      <a:pt x="6" y="5387"/>
                    </a:lnTo>
                    <a:cubicBezTo>
                      <a:pt x="6" y="5383"/>
                      <a:pt x="9" y="5379"/>
                      <a:pt x="14" y="5379"/>
                    </a:cubicBezTo>
                    <a:cubicBezTo>
                      <a:pt x="18" y="5379"/>
                      <a:pt x="22" y="5383"/>
                      <a:pt x="22" y="5387"/>
                    </a:cubicBezTo>
                    <a:cubicBezTo>
                      <a:pt x="22" y="5392"/>
                      <a:pt x="18" y="5395"/>
                      <a:pt x="14" y="5395"/>
                    </a:cubicBezTo>
                    <a:cubicBezTo>
                      <a:pt x="9" y="5395"/>
                      <a:pt x="6" y="5392"/>
                      <a:pt x="6" y="5387"/>
                    </a:cubicBezTo>
                    <a:close/>
                    <a:moveTo>
                      <a:pt x="6" y="5355"/>
                    </a:moveTo>
                    <a:lnTo>
                      <a:pt x="6" y="5355"/>
                    </a:lnTo>
                    <a:cubicBezTo>
                      <a:pt x="6" y="5351"/>
                      <a:pt x="9" y="5347"/>
                      <a:pt x="14" y="5347"/>
                    </a:cubicBezTo>
                    <a:cubicBezTo>
                      <a:pt x="18" y="5347"/>
                      <a:pt x="22" y="5351"/>
                      <a:pt x="22" y="5355"/>
                    </a:cubicBezTo>
                    <a:cubicBezTo>
                      <a:pt x="22" y="5360"/>
                      <a:pt x="18" y="5363"/>
                      <a:pt x="14" y="5363"/>
                    </a:cubicBezTo>
                    <a:cubicBezTo>
                      <a:pt x="9" y="5363"/>
                      <a:pt x="6" y="5360"/>
                      <a:pt x="6" y="5355"/>
                    </a:cubicBezTo>
                    <a:close/>
                    <a:moveTo>
                      <a:pt x="6" y="5323"/>
                    </a:moveTo>
                    <a:lnTo>
                      <a:pt x="6" y="5323"/>
                    </a:lnTo>
                    <a:cubicBezTo>
                      <a:pt x="6" y="5319"/>
                      <a:pt x="9" y="5315"/>
                      <a:pt x="14" y="5315"/>
                    </a:cubicBezTo>
                    <a:cubicBezTo>
                      <a:pt x="18" y="5315"/>
                      <a:pt x="22" y="5319"/>
                      <a:pt x="22" y="5323"/>
                    </a:cubicBezTo>
                    <a:cubicBezTo>
                      <a:pt x="22" y="5328"/>
                      <a:pt x="18" y="5331"/>
                      <a:pt x="14" y="5331"/>
                    </a:cubicBezTo>
                    <a:cubicBezTo>
                      <a:pt x="9" y="5331"/>
                      <a:pt x="6" y="5328"/>
                      <a:pt x="6" y="5323"/>
                    </a:cubicBezTo>
                    <a:close/>
                    <a:moveTo>
                      <a:pt x="6" y="5291"/>
                    </a:moveTo>
                    <a:lnTo>
                      <a:pt x="6" y="5291"/>
                    </a:lnTo>
                    <a:cubicBezTo>
                      <a:pt x="6" y="5287"/>
                      <a:pt x="9" y="5283"/>
                      <a:pt x="14" y="5283"/>
                    </a:cubicBezTo>
                    <a:cubicBezTo>
                      <a:pt x="18" y="5283"/>
                      <a:pt x="22" y="5287"/>
                      <a:pt x="22" y="5291"/>
                    </a:cubicBezTo>
                    <a:cubicBezTo>
                      <a:pt x="22" y="5296"/>
                      <a:pt x="18" y="5299"/>
                      <a:pt x="14" y="5299"/>
                    </a:cubicBezTo>
                    <a:cubicBezTo>
                      <a:pt x="9" y="5299"/>
                      <a:pt x="6" y="5296"/>
                      <a:pt x="6" y="5291"/>
                    </a:cubicBezTo>
                    <a:close/>
                    <a:moveTo>
                      <a:pt x="6" y="5259"/>
                    </a:moveTo>
                    <a:lnTo>
                      <a:pt x="6" y="5259"/>
                    </a:lnTo>
                    <a:cubicBezTo>
                      <a:pt x="6" y="5255"/>
                      <a:pt x="9" y="5251"/>
                      <a:pt x="14" y="5251"/>
                    </a:cubicBezTo>
                    <a:cubicBezTo>
                      <a:pt x="18" y="5251"/>
                      <a:pt x="22" y="5255"/>
                      <a:pt x="22" y="5259"/>
                    </a:cubicBezTo>
                    <a:cubicBezTo>
                      <a:pt x="22" y="5264"/>
                      <a:pt x="18" y="5267"/>
                      <a:pt x="14" y="5267"/>
                    </a:cubicBezTo>
                    <a:cubicBezTo>
                      <a:pt x="9" y="5267"/>
                      <a:pt x="6" y="5264"/>
                      <a:pt x="6" y="5259"/>
                    </a:cubicBezTo>
                    <a:close/>
                    <a:moveTo>
                      <a:pt x="6" y="5227"/>
                    </a:moveTo>
                    <a:lnTo>
                      <a:pt x="6" y="5227"/>
                    </a:lnTo>
                    <a:cubicBezTo>
                      <a:pt x="6" y="5223"/>
                      <a:pt x="9" y="5219"/>
                      <a:pt x="14" y="5219"/>
                    </a:cubicBezTo>
                    <a:cubicBezTo>
                      <a:pt x="18" y="5219"/>
                      <a:pt x="22" y="5223"/>
                      <a:pt x="22" y="5227"/>
                    </a:cubicBezTo>
                    <a:cubicBezTo>
                      <a:pt x="22" y="5232"/>
                      <a:pt x="18" y="5235"/>
                      <a:pt x="14" y="5235"/>
                    </a:cubicBezTo>
                    <a:cubicBezTo>
                      <a:pt x="9" y="5235"/>
                      <a:pt x="6" y="5232"/>
                      <a:pt x="6" y="5227"/>
                    </a:cubicBezTo>
                    <a:close/>
                    <a:moveTo>
                      <a:pt x="6" y="5195"/>
                    </a:moveTo>
                    <a:lnTo>
                      <a:pt x="6" y="5195"/>
                    </a:lnTo>
                    <a:cubicBezTo>
                      <a:pt x="6" y="5191"/>
                      <a:pt x="9" y="5187"/>
                      <a:pt x="14" y="5187"/>
                    </a:cubicBezTo>
                    <a:cubicBezTo>
                      <a:pt x="18" y="5187"/>
                      <a:pt x="22" y="5191"/>
                      <a:pt x="22" y="5195"/>
                    </a:cubicBezTo>
                    <a:cubicBezTo>
                      <a:pt x="22" y="5200"/>
                      <a:pt x="18" y="5203"/>
                      <a:pt x="14" y="5203"/>
                    </a:cubicBezTo>
                    <a:cubicBezTo>
                      <a:pt x="9" y="5203"/>
                      <a:pt x="6" y="5200"/>
                      <a:pt x="6" y="5195"/>
                    </a:cubicBezTo>
                    <a:close/>
                    <a:moveTo>
                      <a:pt x="6" y="5163"/>
                    </a:moveTo>
                    <a:lnTo>
                      <a:pt x="6" y="5163"/>
                    </a:lnTo>
                    <a:cubicBezTo>
                      <a:pt x="6" y="5159"/>
                      <a:pt x="9" y="5155"/>
                      <a:pt x="14" y="5155"/>
                    </a:cubicBezTo>
                    <a:cubicBezTo>
                      <a:pt x="18" y="5155"/>
                      <a:pt x="22" y="5159"/>
                      <a:pt x="22" y="5163"/>
                    </a:cubicBezTo>
                    <a:cubicBezTo>
                      <a:pt x="22" y="5167"/>
                      <a:pt x="18" y="5171"/>
                      <a:pt x="14" y="5171"/>
                    </a:cubicBezTo>
                    <a:cubicBezTo>
                      <a:pt x="9" y="5171"/>
                      <a:pt x="6" y="5167"/>
                      <a:pt x="6" y="5163"/>
                    </a:cubicBezTo>
                    <a:close/>
                    <a:moveTo>
                      <a:pt x="6" y="5131"/>
                    </a:moveTo>
                    <a:lnTo>
                      <a:pt x="6" y="5131"/>
                    </a:lnTo>
                    <a:cubicBezTo>
                      <a:pt x="6" y="5127"/>
                      <a:pt x="9" y="5123"/>
                      <a:pt x="14" y="5123"/>
                    </a:cubicBezTo>
                    <a:cubicBezTo>
                      <a:pt x="18" y="5123"/>
                      <a:pt x="22" y="5127"/>
                      <a:pt x="22" y="5131"/>
                    </a:cubicBezTo>
                    <a:cubicBezTo>
                      <a:pt x="22" y="5135"/>
                      <a:pt x="18" y="5139"/>
                      <a:pt x="14" y="5139"/>
                    </a:cubicBezTo>
                    <a:cubicBezTo>
                      <a:pt x="9" y="5139"/>
                      <a:pt x="6" y="5135"/>
                      <a:pt x="6" y="5131"/>
                    </a:cubicBezTo>
                    <a:close/>
                    <a:moveTo>
                      <a:pt x="6" y="5099"/>
                    </a:moveTo>
                    <a:lnTo>
                      <a:pt x="6" y="5099"/>
                    </a:lnTo>
                    <a:cubicBezTo>
                      <a:pt x="6" y="5095"/>
                      <a:pt x="9" y="5091"/>
                      <a:pt x="14" y="5091"/>
                    </a:cubicBezTo>
                    <a:cubicBezTo>
                      <a:pt x="18" y="5091"/>
                      <a:pt x="22" y="5095"/>
                      <a:pt x="22" y="5099"/>
                    </a:cubicBezTo>
                    <a:cubicBezTo>
                      <a:pt x="22" y="5103"/>
                      <a:pt x="18" y="5107"/>
                      <a:pt x="14" y="5107"/>
                    </a:cubicBezTo>
                    <a:cubicBezTo>
                      <a:pt x="9" y="5107"/>
                      <a:pt x="6" y="5103"/>
                      <a:pt x="6" y="5099"/>
                    </a:cubicBezTo>
                    <a:close/>
                    <a:moveTo>
                      <a:pt x="6" y="5067"/>
                    </a:moveTo>
                    <a:lnTo>
                      <a:pt x="6" y="5067"/>
                    </a:lnTo>
                    <a:cubicBezTo>
                      <a:pt x="6" y="5063"/>
                      <a:pt x="9" y="5059"/>
                      <a:pt x="14" y="5059"/>
                    </a:cubicBezTo>
                    <a:cubicBezTo>
                      <a:pt x="18" y="5059"/>
                      <a:pt x="22" y="5063"/>
                      <a:pt x="22" y="5067"/>
                    </a:cubicBezTo>
                    <a:cubicBezTo>
                      <a:pt x="22" y="5071"/>
                      <a:pt x="18" y="5075"/>
                      <a:pt x="14" y="5075"/>
                    </a:cubicBezTo>
                    <a:cubicBezTo>
                      <a:pt x="9" y="5075"/>
                      <a:pt x="6" y="5071"/>
                      <a:pt x="6" y="5067"/>
                    </a:cubicBezTo>
                    <a:close/>
                    <a:moveTo>
                      <a:pt x="6" y="5035"/>
                    </a:moveTo>
                    <a:lnTo>
                      <a:pt x="6" y="5035"/>
                    </a:lnTo>
                    <a:cubicBezTo>
                      <a:pt x="6" y="5031"/>
                      <a:pt x="9" y="5027"/>
                      <a:pt x="14" y="5027"/>
                    </a:cubicBezTo>
                    <a:cubicBezTo>
                      <a:pt x="18" y="5027"/>
                      <a:pt x="22" y="5031"/>
                      <a:pt x="22" y="5035"/>
                    </a:cubicBezTo>
                    <a:cubicBezTo>
                      <a:pt x="22" y="5039"/>
                      <a:pt x="18" y="5043"/>
                      <a:pt x="14" y="5043"/>
                    </a:cubicBezTo>
                    <a:cubicBezTo>
                      <a:pt x="9" y="5043"/>
                      <a:pt x="6" y="5039"/>
                      <a:pt x="6" y="5035"/>
                    </a:cubicBezTo>
                    <a:close/>
                    <a:moveTo>
                      <a:pt x="6" y="5003"/>
                    </a:moveTo>
                    <a:lnTo>
                      <a:pt x="6" y="5003"/>
                    </a:lnTo>
                    <a:cubicBezTo>
                      <a:pt x="6" y="4999"/>
                      <a:pt x="9" y="4995"/>
                      <a:pt x="14" y="4995"/>
                    </a:cubicBezTo>
                    <a:cubicBezTo>
                      <a:pt x="18" y="4995"/>
                      <a:pt x="22" y="4999"/>
                      <a:pt x="22" y="5003"/>
                    </a:cubicBezTo>
                    <a:cubicBezTo>
                      <a:pt x="22" y="5007"/>
                      <a:pt x="18" y="5011"/>
                      <a:pt x="14" y="5011"/>
                    </a:cubicBezTo>
                    <a:cubicBezTo>
                      <a:pt x="9" y="5011"/>
                      <a:pt x="6" y="5007"/>
                      <a:pt x="6" y="5003"/>
                    </a:cubicBezTo>
                    <a:close/>
                    <a:moveTo>
                      <a:pt x="6" y="4971"/>
                    </a:moveTo>
                    <a:lnTo>
                      <a:pt x="6" y="4971"/>
                    </a:lnTo>
                    <a:cubicBezTo>
                      <a:pt x="6" y="4967"/>
                      <a:pt x="10" y="4963"/>
                      <a:pt x="14" y="4963"/>
                    </a:cubicBezTo>
                    <a:cubicBezTo>
                      <a:pt x="18" y="4963"/>
                      <a:pt x="22" y="4967"/>
                      <a:pt x="22" y="4971"/>
                    </a:cubicBezTo>
                    <a:cubicBezTo>
                      <a:pt x="22" y="4975"/>
                      <a:pt x="18" y="4979"/>
                      <a:pt x="14" y="4979"/>
                    </a:cubicBezTo>
                    <a:cubicBezTo>
                      <a:pt x="10" y="4979"/>
                      <a:pt x="6" y="4975"/>
                      <a:pt x="6" y="4971"/>
                    </a:cubicBezTo>
                    <a:close/>
                    <a:moveTo>
                      <a:pt x="6" y="4939"/>
                    </a:moveTo>
                    <a:lnTo>
                      <a:pt x="6" y="4939"/>
                    </a:lnTo>
                    <a:cubicBezTo>
                      <a:pt x="6" y="4935"/>
                      <a:pt x="10" y="4931"/>
                      <a:pt x="14" y="4931"/>
                    </a:cubicBezTo>
                    <a:cubicBezTo>
                      <a:pt x="18" y="4931"/>
                      <a:pt x="22" y="4935"/>
                      <a:pt x="22" y="4939"/>
                    </a:cubicBezTo>
                    <a:cubicBezTo>
                      <a:pt x="22" y="4943"/>
                      <a:pt x="18" y="4947"/>
                      <a:pt x="14" y="4947"/>
                    </a:cubicBezTo>
                    <a:cubicBezTo>
                      <a:pt x="10" y="4947"/>
                      <a:pt x="6" y="4943"/>
                      <a:pt x="6" y="4939"/>
                    </a:cubicBezTo>
                    <a:close/>
                    <a:moveTo>
                      <a:pt x="6" y="4907"/>
                    </a:moveTo>
                    <a:lnTo>
                      <a:pt x="6" y="4907"/>
                    </a:lnTo>
                    <a:cubicBezTo>
                      <a:pt x="6" y="4903"/>
                      <a:pt x="10" y="4899"/>
                      <a:pt x="14" y="4899"/>
                    </a:cubicBezTo>
                    <a:cubicBezTo>
                      <a:pt x="18" y="4899"/>
                      <a:pt x="22" y="4903"/>
                      <a:pt x="22" y="4907"/>
                    </a:cubicBezTo>
                    <a:cubicBezTo>
                      <a:pt x="22" y="4911"/>
                      <a:pt x="18" y="4915"/>
                      <a:pt x="14" y="4915"/>
                    </a:cubicBezTo>
                    <a:cubicBezTo>
                      <a:pt x="10" y="4915"/>
                      <a:pt x="6" y="4911"/>
                      <a:pt x="6" y="4907"/>
                    </a:cubicBezTo>
                    <a:close/>
                    <a:moveTo>
                      <a:pt x="6" y="4875"/>
                    </a:moveTo>
                    <a:lnTo>
                      <a:pt x="6" y="4875"/>
                    </a:lnTo>
                    <a:cubicBezTo>
                      <a:pt x="6" y="4870"/>
                      <a:pt x="10" y="4867"/>
                      <a:pt x="14" y="4867"/>
                    </a:cubicBezTo>
                    <a:cubicBezTo>
                      <a:pt x="18" y="4867"/>
                      <a:pt x="22" y="4870"/>
                      <a:pt x="22" y="4875"/>
                    </a:cubicBezTo>
                    <a:cubicBezTo>
                      <a:pt x="22" y="4879"/>
                      <a:pt x="18" y="4883"/>
                      <a:pt x="14" y="4883"/>
                    </a:cubicBezTo>
                    <a:cubicBezTo>
                      <a:pt x="10" y="4883"/>
                      <a:pt x="6" y="4879"/>
                      <a:pt x="6" y="4875"/>
                    </a:cubicBezTo>
                    <a:close/>
                    <a:moveTo>
                      <a:pt x="6" y="4843"/>
                    </a:moveTo>
                    <a:lnTo>
                      <a:pt x="6" y="4843"/>
                    </a:lnTo>
                    <a:cubicBezTo>
                      <a:pt x="6" y="4838"/>
                      <a:pt x="10" y="4835"/>
                      <a:pt x="14" y="4835"/>
                    </a:cubicBezTo>
                    <a:cubicBezTo>
                      <a:pt x="18" y="4835"/>
                      <a:pt x="22" y="4838"/>
                      <a:pt x="22" y="4843"/>
                    </a:cubicBezTo>
                    <a:cubicBezTo>
                      <a:pt x="22" y="4847"/>
                      <a:pt x="18" y="4851"/>
                      <a:pt x="14" y="4851"/>
                    </a:cubicBezTo>
                    <a:cubicBezTo>
                      <a:pt x="10" y="4851"/>
                      <a:pt x="6" y="4847"/>
                      <a:pt x="6" y="4843"/>
                    </a:cubicBezTo>
                    <a:close/>
                    <a:moveTo>
                      <a:pt x="6" y="4811"/>
                    </a:moveTo>
                    <a:lnTo>
                      <a:pt x="6" y="4811"/>
                    </a:lnTo>
                    <a:cubicBezTo>
                      <a:pt x="6" y="4806"/>
                      <a:pt x="10" y="4803"/>
                      <a:pt x="14" y="4803"/>
                    </a:cubicBezTo>
                    <a:cubicBezTo>
                      <a:pt x="18" y="4803"/>
                      <a:pt x="22" y="4806"/>
                      <a:pt x="22" y="4811"/>
                    </a:cubicBezTo>
                    <a:cubicBezTo>
                      <a:pt x="22" y="4815"/>
                      <a:pt x="18" y="4819"/>
                      <a:pt x="14" y="4819"/>
                    </a:cubicBezTo>
                    <a:cubicBezTo>
                      <a:pt x="10" y="4819"/>
                      <a:pt x="6" y="4815"/>
                      <a:pt x="6" y="4811"/>
                    </a:cubicBezTo>
                    <a:close/>
                    <a:moveTo>
                      <a:pt x="6" y="4779"/>
                    </a:moveTo>
                    <a:lnTo>
                      <a:pt x="6" y="4779"/>
                    </a:lnTo>
                    <a:cubicBezTo>
                      <a:pt x="6" y="4774"/>
                      <a:pt x="10" y="4771"/>
                      <a:pt x="14" y="4771"/>
                    </a:cubicBezTo>
                    <a:cubicBezTo>
                      <a:pt x="18" y="4771"/>
                      <a:pt x="22" y="4774"/>
                      <a:pt x="22" y="4779"/>
                    </a:cubicBezTo>
                    <a:cubicBezTo>
                      <a:pt x="22" y="4783"/>
                      <a:pt x="18" y="4787"/>
                      <a:pt x="14" y="4787"/>
                    </a:cubicBezTo>
                    <a:cubicBezTo>
                      <a:pt x="10" y="4787"/>
                      <a:pt x="6" y="4783"/>
                      <a:pt x="6" y="4779"/>
                    </a:cubicBezTo>
                    <a:close/>
                    <a:moveTo>
                      <a:pt x="6" y="4747"/>
                    </a:moveTo>
                    <a:lnTo>
                      <a:pt x="6" y="4747"/>
                    </a:lnTo>
                    <a:cubicBezTo>
                      <a:pt x="6" y="4742"/>
                      <a:pt x="10" y="4739"/>
                      <a:pt x="14" y="4739"/>
                    </a:cubicBezTo>
                    <a:cubicBezTo>
                      <a:pt x="18" y="4739"/>
                      <a:pt x="22" y="4742"/>
                      <a:pt x="22" y="4747"/>
                    </a:cubicBezTo>
                    <a:cubicBezTo>
                      <a:pt x="22" y="4751"/>
                      <a:pt x="18" y="4755"/>
                      <a:pt x="14" y="4755"/>
                    </a:cubicBezTo>
                    <a:cubicBezTo>
                      <a:pt x="10" y="4755"/>
                      <a:pt x="6" y="4751"/>
                      <a:pt x="6" y="4747"/>
                    </a:cubicBezTo>
                    <a:close/>
                    <a:moveTo>
                      <a:pt x="6" y="4715"/>
                    </a:moveTo>
                    <a:lnTo>
                      <a:pt x="6" y="4715"/>
                    </a:lnTo>
                    <a:cubicBezTo>
                      <a:pt x="6" y="4710"/>
                      <a:pt x="10" y="4707"/>
                      <a:pt x="14" y="4707"/>
                    </a:cubicBezTo>
                    <a:cubicBezTo>
                      <a:pt x="18" y="4707"/>
                      <a:pt x="22" y="4710"/>
                      <a:pt x="22" y="4715"/>
                    </a:cubicBezTo>
                    <a:cubicBezTo>
                      <a:pt x="22" y="4719"/>
                      <a:pt x="18" y="4723"/>
                      <a:pt x="14" y="4723"/>
                    </a:cubicBezTo>
                    <a:cubicBezTo>
                      <a:pt x="10" y="4723"/>
                      <a:pt x="6" y="4719"/>
                      <a:pt x="6" y="4715"/>
                    </a:cubicBezTo>
                    <a:close/>
                    <a:moveTo>
                      <a:pt x="6" y="4683"/>
                    </a:moveTo>
                    <a:lnTo>
                      <a:pt x="6" y="4683"/>
                    </a:lnTo>
                    <a:cubicBezTo>
                      <a:pt x="6" y="4678"/>
                      <a:pt x="10" y="4675"/>
                      <a:pt x="14" y="4675"/>
                    </a:cubicBezTo>
                    <a:cubicBezTo>
                      <a:pt x="18" y="4675"/>
                      <a:pt x="22" y="4678"/>
                      <a:pt x="22" y="4683"/>
                    </a:cubicBezTo>
                    <a:cubicBezTo>
                      <a:pt x="22" y="4687"/>
                      <a:pt x="18" y="4691"/>
                      <a:pt x="14" y="4691"/>
                    </a:cubicBezTo>
                    <a:cubicBezTo>
                      <a:pt x="10" y="4691"/>
                      <a:pt x="6" y="4687"/>
                      <a:pt x="6" y="4683"/>
                    </a:cubicBezTo>
                    <a:close/>
                    <a:moveTo>
                      <a:pt x="6" y="4651"/>
                    </a:moveTo>
                    <a:lnTo>
                      <a:pt x="6" y="4651"/>
                    </a:lnTo>
                    <a:cubicBezTo>
                      <a:pt x="6" y="4646"/>
                      <a:pt x="10" y="4643"/>
                      <a:pt x="14" y="4643"/>
                    </a:cubicBezTo>
                    <a:cubicBezTo>
                      <a:pt x="18" y="4643"/>
                      <a:pt x="22" y="4646"/>
                      <a:pt x="22" y="4651"/>
                    </a:cubicBezTo>
                    <a:cubicBezTo>
                      <a:pt x="22" y="4655"/>
                      <a:pt x="18" y="4659"/>
                      <a:pt x="14" y="4659"/>
                    </a:cubicBezTo>
                    <a:cubicBezTo>
                      <a:pt x="10" y="4659"/>
                      <a:pt x="6" y="4655"/>
                      <a:pt x="6" y="4651"/>
                    </a:cubicBezTo>
                    <a:close/>
                    <a:moveTo>
                      <a:pt x="6" y="4619"/>
                    </a:moveTo>
                    <a:lnTo>
                      <a:pt x="6" y="4619"/>
                    </a:lnTo>
                    <a:cubicBezTo>
                      <a:pt x="6" y="4614"/>
                      <a:pt x="10" y="4611"/>
                      <a:pt x="14" y="4611"/>
                    </a:cubicBezTo>
                    <a:cubicBezTo>
                      <a:pt x="18" y="4611"/>
                      <a:pt x="22" y="4614"/>
                      <a:pt x="22" y="4619"/>
                    </a:cubicBezTo>
                    <a:cubicBezTo>
                      <a:pt x="22" y="4623"/>
                      <a:pt x="18" y="4627"/>
                      <a:pt x="14" y="4627"/>
                    </a:cubicBezTo>
                    <a:cubicBezTo>
                      <a:pt x="10" y="4627"/>
                      <a:pt x="6" y="4623"/>
                      <a:pt x="6" y="4619"/>
                    </a:cubicBezTo>
                    <a:close/>
                    <a:moveTo>
                      <a:pt x="6" y="4587"/>
                    </a:moveTo>
                    <a:lnTo>
                      <a:pt x="6" y="4587"/>
                    </a:lnTo>
                    <a:cubicBezTo>
                      <a:pt x="6" y="4582"/>
                      <a:pt x="10" y="4579"/>
                      <a:pt x="14" y="4579"/>
                    </a:cubicBezTo>
                    <a:cubicBezTo>
                      <a:pt x="18" y="4579"/>
                      <a:pt x="22" y="4582"/>
                      <a:pt x="22" y="4587"/>
                    </a:cubicBezTo>
                    <a:cubicBezTo>
                      <a:pt x="22" y="4591"/>
                      <a:pt x="18" y="4595"/>
                      <a:pt x="14" y="4595"/>
                    </a:cubicBezTo>
                    <a:cubicBezTo>
                      <a:pt x="10" y="4595"/>
                      <a:pt x="6" y="4591"/>
                      <a:pt x="6" y="4587"/>
                    </a:cubicBezTo>
                    <a:close/>
                    <a:moveTo>
                      <a:pt x="6" y="4555"/>
                    </a:moveTo>
                    <a:lnTo>
                      <a:pt x="6" y="4555"/>
                    </a:lnTo>
                    <a:cubicBezTo>
                      <a:pt x="6" y="4550"/>
                      <a:pt x="10" y="4547"/>
                      <a:pt x="14" y="4547"/>
                    </a:cubicBezTo>
                    <a:cubicBezTo>
                      <a:pt x="18" y="4547"/>
                      <a:pt x="22" y="4550"/>
                      <a:pt x="22" y="4555"/>
                    </a:cubicBezTo>
                    <a:cubicBezTo>
                      <a:pt x="22" y="4559"/>
                      <a:pt x="18" y="4563"/>
                      <a:pt x="14" y="4563"/>
                    </a:cubicBezTo>
                    <a:cubicBezTo>
                      <a:pt x="10" y="4563"/>
                      <a:pt x="6" y="4559"/>
                      <a:pt x="6" y="4555"/>
                    </a:cubicBezTo>
                    <a:close/>
                    <a:moveTo>
                      <a:pt x="6" y="4523"/>
                    </a:moveTo>
                    <a:lnTo>
                      <a:pt x="6" y="4523"/>
                    </a:lnTo>
                    <a:cubicBezTo>
                      <a:pt x="6" y="4518"/>
                      <a:pt x="10" y="4515"/>
                      <a:pt x="14" y="4515"/>
                    </a:cubicBezTo>
                    <a:cubicBezTo>
                      <a:pt x="18" y="4515"/>
                      <a:pt x="22" y="4518"/>
                      <a:pt x="22" y="4523"/>
                    </a:cubicBezTo>
                    <a:cubicBezTo>
                      <a:pt x="22" y="4527"/>
                      <a:pt x="18" y="4531"/>
                      <a:pt x="14" y="4531"/>
                    </a:cubicBezTo>
                    <a:cubicBezTo>
                      <a:pt x="10" y="4531"/>
                      <a:pt x="6" y="4527"/>
                      <a:pt x="6" y="4523"/>
                    </a:cubicBezTo>
                    <a:close/>
                    <a:moveTo>
                      <a:pt x="6" y="4491"/>
                    </a:moveTo>
                    <a:lnTo>
                      <a:pt x="6" y="4491"/>
                    </a:lnTo>
                    <a:cubicBezTo>
                      <a:pt x="6" y="4486"/>
                      <a:pt x="10" y="4483"/>
                      <a:pt x="14" y="4483"/>
                    </a:cubicBezTo>
                    <a:cubicBezTo>
                      <a:pt x="18" y="4483"/>
                      <a:pt x="22" y="4486"/>
                      <a:pt x="22" y="4491"/>
                    </a:cubicBezTo>
                    <a:cubicBezTo>
                      <a:pt x="22" y="4495"/>
                      <a:pt x="18" y="4499"/>
                      <a:pt x="14" y="4499"/>
                    </a:cubicBezTo>
                    <a:cubicBezTo>
                      <a:pt x="10" y="4499"/>
                      <a:pt x="6" y="4495"/>
                      <a:pt x="6" y="4491"/>
                    </a:cubicBezTo>
                    <a:close/>
                    <a:moveTo>
                      <a:pt x="6" y="4459"/>
                    </a:moveTo>
                    <a:lnTo>
                      <a:pt x="6" y="4459"/>
                    </a:lnTo>
                    <a:cubicBezTo>
                      <a:pt x="6" y="4454"/>
                      <a:pt x="10" y="4451"/>
                      <a:pt x="14" y="4451"/>
                    </a:cubicBezTo>
                    <a:cubicBezTo>
                      <a:pt x="18" y="4451"/>
                      <a:pt x="22" y="4454"/>
                      <a:pt x="22" y="4459"/>
                    </a:cubicBezTo>
                    <a:cubicBezTo>
                      <a:pt x="22" y="4463"/>
                      <a:pt x="18" y="4467"/>
                      <a:pt x="14" y="4467"/>
                    </a:cubicBezTo>
                    <a:cubicBezTo>
                      <a:pt x="10" y="4467"/>
                      <a:pt x="6" y="4463"/>
                      <a:pt x="6" y="4459"/>
                    </a:cubicBezTo>
                    <a:close/>
                    <a:moveTo>
                      <a:pt x="6" y="4427"/>
                    </a:moveTo>
                    <a:lnTo>
                      <a:pt x="6" y="4427"/>
                    </a:lnTo>
                    <a:cubicBezTo>
                      <a:pt x="6" y="4422"/>
                      <a:pt x="10" y="4419"/>
                      <a:pt x="14" y="4419"/>
                    </a:cubicBezTo>
                    <a:cubicBezTo>
                      <a:pt x="18" y="4419"/>
                      <a:pt x="22" y="4422"/>
                      <a:pt x="22" y="4427"/>
                    </a:cubicBezTo>
                    <a:cubicBezTo>
                      <a:pt x="22" y="4431"/>
                      <a:pt x="18" y="4435"/>
                      <a:pt x="14" y="4435"/>
                    </a:cubicBezTo>
                    <a:cubicBezTo>
                      <a:pt x="10" y="4435"/>
                      <a:pt x="6" y="4431"/>
                      <a:pt x="6" y="4427"/>
                    </a:cubicBezTo>
                    <a:close/>
                    <a:moveTo>
                      <a:pt x="6" y="4395"/>
                    </a:moveTo>
                    <a:lnTo>
                      <a:pt x="6" y="4395"/>
                    </a:lnTo>
                    <a:cubicBezTo>
                      <a:pt x="6" y="4390"/>
                      <a:pt x="10" y="4387"/>
                      <a:pt x="14" y="4387"/>
                    </a:cubicBezTo>
                    <a:cubicBezTo>
                      <a:pt x="18" y="4387"/>
                      <a:pt x="22" y="4390"/>
                      <a:pt x="22" y="4395"/>
                    </a:cubicBezTo>
                    <a:cubicBezTo>
                      <a:pt x="22" y="4399"/>
                      <a:pt x="18" y="4403"/>
                      <a:pt x="14" y="4403"/>
                    </a:cubicBezTo>
                    <a:cubicBezTo>
                      <a:pt x="10" y="4403"/>
                      <a:pt x="6" y="4399"/>
                      <a:pt x="6" y="4395"/>
                    </a:cubicBezTo>
                    <a:close/>
                    <a:moveTo>
                      <a:pt x="6" y="4363"/>
                    </a:moveTo>
                    <a:lnTo>
                      <a:pt x="6" y="4363"/>
                    </a:lnTo>
                    <a:cubicBezTo>
                      <a:pt x="6" y="4358"/>
                      <a:pt x="10" y="4355"/>
                      <a:pt x="14" y="4355"/>
                    </a:cubicBezTo>
                    <a:cubicBezTo>
                      <a:pt x="18" y="4355"/>
                      <a:pt x="22" y="4358"/>
                      <a:pt x="22" y="4363"/>
                    </a:cubicBezTo>
                    <a:cubicBezTo>
                      <a:pt x="22" y="4367"/>
                      <a:pt x="18" y="4371"/>
                      <a:pt x="14" y="4371"/>
                    </a:cubicBezTo>
                    <a:cubicBezTo>
                      <a:pt x="10" y="4371"/>
                      <a:pt x="6" y="4367"/>
                      <a:pt x="6" y="4363"/>
                    </a:cubicBezTo>
                    <a:close/>
                    <a:moveTo>
                      <a:pt x="6" y="4331"/>
                    </a:moveTo>
                    <a:lnTo>
                      <a:pt x="6" y="4331"/>
                    </a:lnTo>
                    <a:cubicBezTo>
                      <a:pt x="6" y="4326"/>
                      <a:pt x="10" y="4323"/>
                      <a:pt x="14" y="4323"/>
                    </a:cubicBezTo>
                    <a:cubicBezTo>
                      <a:pt x="18" y="4323"/>
                      <a:pt x="22" y="4326"/>
                      <a:pt x="22" y="4331"/>
                    </a:cubicBezTo>
                    <a:cubicBezTo>
                      <a:pt x="22" y="4335"/>
                      <a:pt x="18" y="4339"/>
                      <a:pt x="14" y="4339"/>
                    </a:cubicBezTo>
                    <a:cubicBezTo>
                      <a:pt x="10" y="4339"/>
                      <a:pt x="6" y="4335"/>
                      <a:pt x="6" y="4331"/>
                    </a:cubicBezTo>
                    <a:close/>
                    <a:moveTo>
                      <a:pt x="6" y="4299"/>
                    </a:moveTo>
                    <a:lnTo>
                      <a:pt x="6" y="4299"/>
                    </a:lnTo>
                    <a:cubicBezTo>
                      <a:pt x="6" y="4294"/>
                      <a:pt x="10" y="4291"/>
                      <a:pt x="14" y="4291"/>
                    </a:cubicBezTo>
                    <a:cubicBezTo>
                      <a:pt x="19" y="4291"/>
                      <a:pt x="22" y="4294"/>
                      <a:pt x="22" y="4299"/>
                    </a:cubicBezTo>
                    <a:cubicBezTo>
                      <a:pt x="22" y="4303"/>
                      <a:pt x="19" y="4307"/>
                      <a:pt x="14" y="4307"/>
                    </a:cubicBezTo>
                    <a:cubicBezTo>
                      <a:pt x="10" y="4307"/>
                      <a:pt x="6" y="4303"/>
                      <a:pt x="6" y="4299"/>
                    </a:cubicBezTo>
                    <a:close/>
                    <a:moveTo>
                      <a:pt x="6" y="4267"/>
                    </a:moveTo>
                    <a:lnTo>
                      <a:pt x="6" y="4267"/>
                    </a:lnTo>
                    <a:cubicBezTo>
                      <a:pt x="6" y="4262"/>
                      <a:pt x="10" y="4259"/>
                      <a:pt x="14" y="4259"/>
                    </a:cubicBezTo>
                    <a:cubicBezTo>
                      <a:pt x="19" y="4259"/>
                      <a:pt x="22" y="4262"/>
                      <a:pt x="22" y="4267"/>
                    </a:cubicBezTo>
                    <a:cubicBezTo>
                      <a:pt x="22" y="4271"/>
                      <a:pt x="19" y="4275"/>
                      <a:pt x="14" y="4275"/>
                    </a:cubicBezTo>
                    <a:cubicBezTo>
                      <a:pt x="10" y="4275"/>
                      <a:pt x="6" y="4271"/>
                      <a:pt x="6" y="4267"/>
                    </a:cubicBezTo>
                    <a:close/>
                    <a:moveTo>
                      <a:pt x="6" y="4235"/>
                    </a:moveTo>
                    <a:lnTo>
                      <a:pt x="6" y="4235"/>
                    </a:lnTo>
                    <a:cubicBezTo>
                      <a:pt x="6" y="4230"/>
                      <a:pt x="10" y="4227"/>
                      <a:pt x="14" y="4227"/>
                    </a:cubicBezTo>
                    <a:cubicBezTo>
                      <a:pt x="19" y="4227"/>
                      <a:pt x="22" y="4230"/>
                      <a:pt x="22" y="4235"/>
                    </a:cubicBezTo>
                    <a:cubicBezTo>
                      <a:pt x="22" y="4239"/>
                      <a:pt x="19" y="4243"/>
                      <a:pt x="14" y="4243"/>
                    </a:cubicBezTo>
                    <a:cubicBezTo>
                      <a:pt x="10" y="4243"/>
                      <a:pt x="6" y="4239"/>
                      <a:pt x="6" y="4235"/>
                    </a:cubicBezTo>
                    <a:close/>
                    <a:moveTo>
                      <a:pt x="6" y="4203"/>
                    </a:moveTo>
                    <a:lnTo>
                      <a:pt x="6" y="4203"/>
                    </a:lnTo>
                    <a:cubicBezTo>
                      <a:pt x="6" y="4198"/>
                      <a:pt x="10" y="4195"/>
                      <a:pt x="14" y="4195"/>
                    </a:cubicBezTo>
                    <a:cubicBezTo>
                      <a:pt x="19" y="4195"/>
                      <a:pt x="22" y="4198"/>
                      <a:pt x="22" y="4203"/>
                    </a:cubicBezTo>
                    <a:cubicBezTo>
                      <a:pt x="22" y="4207"/>
                      <a:pt x="19" y="4211"/>
                      <a:pt x="14" y="4211"/>
                    </a:cubicBezTo>
                    <a:cubicBezTo>
                      <a:pt x="10" y="4211"/>
                      <a:pt x="6" y="4207"/>
                      <a:pt x="6" y="4203"/>
                    </a:cubicBezTo>
                    <a:close/>
                    <a:moveTo>
                      <a:pt x="6" y="4171"/>
                    </a:moveTo>
                    <a:lnTo>
                      <a:pt x="6" y="4171"/>
                    </a:lnTo>
                    <a:cubicBezTo>
                      <a:pt x="6" y="4166"/>
                      <a:pt x="10" y="4163"/>
                      <a:pt x="14" y="4163"/>
                    </a:cubicBezTo>
                    <a:cubicBezTo>
                      <a:pt x="19" y="4163"/>
                      <a:pt x="22" y="4166"/>
                      <a:pt x="22" y="4171"/>
                    </a:cubicBezTo>
                    <a:cubicBezTo>
                      <a:pt x="22" y="4175"/>
                      <a:pt x="19" y="4179"/>
                      <a:pt x="14" y="4179"/>
                    </a:cubicBezTo>
                    <a:cubicBezTo>
                      <a:pt x="10" y="4179"/>
                      <a:pt x="6" y="4175"/>
                      <a:pt x="6" y="4171"/>
                    </a:cubicBezTo>
                    <a:close/>
                    <a:moveTo>
                      <a:pt x="6" y="4139"/>
                    </a:moveTo>
                    <a:lnTo>
                      <a:pt x="6" y="4139"/>
                    </a:lnTo>
                    <a:cubicBezTo>
                      <a:pt x="6" y="4134"/>
                      <a:pt x="10" y="4131"/>
                      <a:pt x="14" y="4131"/>
                    </a:cubicBezTo>
                    <a:cubicBezTo>
                      <a:pt x="19" y="4131"/>
                      <a:pt x="22" y="4134"/>
                      <a:pt x="22" y="4139"/>
                    </a:cubicBezTo>
                    <a:cubicBezTo>
                      <a:pt x="22" y="4143"/>
                      <a:pt x="19" y="4147"/>
                      <a:pt x="14" y="4147"/>
                    </a:cubicBezTo>
                    <a:cubicBezTo>
                      <a:pt x="10" y="4147"/>
                      <a:pt x="6" y="4143"/>
                      <a:pt x="6" y="4139"/>
                    </a:cubicBezTo>
                    <a:close/>
                    <a:moveTo>
                      <a:pt x="6" y="4107"/>
                    </a:moveTo>
                    <a:lnTo>
                      <a:pt x="6" y="4107"/>
                    </a:lnTo>
                    <a:cubicBezTo>
                      <a:pt x="6" y="4102"/>
                      <a:pt x="10" y="4099"/>
                      <a:pt x="14" y="4099"/>
                    </a:cubicBezTo>
                    <a:cubicBezTo>
                      <a:pt x="19" y="4099"/>
                      <a:pt x="22" y="4102"/>
                      <a:pt x="22" y="4107"/>
                    </a:cubicBezTo>
                    <a:cubicBezTo>
                      <a:pt x="22" y="4111"/>
                      <a:pt x="19" y="4115"/>
                      <a:pt x="14" y="4115"/>
                    </a:cubicBezTo>
                    <a:cubicBezTo>
                      <a:pt x="10" y="4115"/>
                      <a:pt x="6" y="4111"/>
                      <a:pt x="6" y="4107"/>
                    </a:cubicBezTo>
                    <a:close/>
                    <a:moveTo>
                      <a:pt x="6" y="4075"/>
                    </a:moveTo>
                    <a:lnTo>
                      <a:pt x="6" y="4075"/>
                    </a:lnTo>
                    <a:cubicBezTo>
                      <a:pt x="6" y="4070"/>
                      <a:pt x="10" y="4067"/>
                      <a:pt x="14" y="4067"/>
                    </a:cubicBezTo>
                    <a:cubicBezTo>
                      <a:pt x="19" y="4067"/>
                      <a:pt x="22" y="4070"/>
                      <a:pt x="22" y="4075"/>
                    </a:cubicBezTo>
                    <a:cubicBezTo>
                      <a:pt x="22" y="4079"/>
                      <a:pt x="19" y="4083"/>
                      <a:pt x="14" y="4083"/>
                    </a:cubicBezTo>
                    <a:cubicBezTo>
                      <a:pt x="10" y="4083"/>
                      <a:pt x="6" y="4079"/>
                      <a:pt x="6" y="4075"/>
                    </a:cubicBezTo>
                    <a:close/>
                    <a:moveTo>
                      <a:pt x="6" y="4043"/>
                    </a:moveTo>
                    <a:lnTo>
                      <a:pt x="6" y="4042"/>
                    </a:lnTo>
                    <a:cubicBezTo>
                      <a:pt x="6" y="4038"/>
                      <a:pt x="10" y="4034"/>
                      <a:pt x="14" y="4034"/>
                    </a:cubicBezTo>
                    <a:cubicBezTo>
                      <a:pt x="19" y="4034"/>
                      <a:pt x="22" y="4038"/>
                      <a:pt x="22" y="4042"/>
                    </a:cubicBezTo>
                    <a:lnTo>
                      <a:pt x="22" y="4043"/>
                    </a:lnTo>
                    <a:cubicBezTo>
                      <a:pt x="22" y="4047"/>
                      <a:pt x="19" y="4051"/>
                      <a:pt x="14" y="4051"/>
                    </a:cubicBezTo>
                    <a:cubicBezTo>
                      <a:pt x="10" y="4051"/>
                      <a:pt x="6" y="4047"/>
                      <a:pt x="6" y="4043"/>
                    </a:cubicBezTo>
                    <a:close/>
                    <a:moveTo>
                      <a:pt x="6" y="4010"/>
                    </a:moveTo>
                    <a:lnTo>
                      <a:pt x="6" y="4010"/>
                    </a:lnTo>
                    <a:cubicBezTo>
                      <a:pt x="6" y="4006"/>
                      <a:pt x="10" y="4002"/>
                      <a:pt x="14" y="4002"/>
                    </a:cubicBezTo>
                    <a:cubicBezTo>
                      <a:pt x="19" y="4002"/>
                      <a:pt x="22" y="4006"/>
                      <a:pt x="22" y="4010"/>
                    </a:cubicBezTo>
                    <a:cubicBezTo>
                      <a:pt x="22" y="4015"/>
                      <a:pt x="19" y="4018"/>
                      <a:pt x="14" y="4018"/>
                    </a:cubicBezTo>
                    <a:cubicBezTo>
                      <a:pt x="10" y="4018"/>
                      <a:pt x="6" y="4015"/>
                      <a:pt x="6" y="4010"/>
                    </a:cubicBezTo>
                    <a:close/>
                    <a:moveTo>
                      <a:pt x="6" y="3978"/>
                    </a:moveTo>
                    <a:lnTo>
                      <a:pt x="6" y="3978"/>
                    </a:lnTo>
                    <a:cubicBezTo>
                      <a:pt x="6" y="3974"/>
                      <a:pt x="10" y="3970"/>
                      <a:pt x="14" y="3970"/>
                    </a:cubicBezTo>
                    <a:cubicBezTo>
                      <a:pt x="19" y="3970"/>
                      <a:pt x="22" y="3974"/>
                      <a:pt x="22" y="3978"/>
                    </a:cubicBezTo>
                    <a:cubicBezTo>
                      <a:pt x="22" y="3983"/>
                      <a:pt x="19" y="3986"/>
                      <a:pt x="14" y="3986"/>
                    </a:cubicBezTo>
                    <a:cubicBezTo>
                      <a:pt x="10" y="3986"/>
                      <a:pt x="6" y="3983"/>
                      <a:pt x="6" y="3978"/>
                    </a:cubicBezTo>
                    <a:close/>
                    <a:moveTo>
                      <a:pt x="6" y="3946"/>
                    </a:moveTo>
                    <a:lnTo>
                      <a:pt x="6" y="3946"/>
                    </a:lnTo>
                    <a:cubicBezTo>
                      <a:pt x="6" y="3942"/>
                      <a:pt x="10" y="3938"/>
                      <a:pt x="14" y="3938"/>
                    </a:cubicBezTo>
                    <a:cubicBezTo>
                      <a:pt x="19" y="3938"/>
                      <a:pt x="22" y="3942"/>
                      <a:pt x="22" y="3946"/>
                    </a:cubicBezTo>
                    <a:cubicBezTo>
                      <a:pt x="22" y="3951"/>
                      <a:pt x="19" y="3954"/>
                      <a:pt x="14" y="3954"/>
                    </a:cubicBezTo>
                    <a:cubicBezTo>
                      <a:pt x="10" y="3954"/>
                      <a:pt x="6" y="3951"/>
                      <a:pt x="6" y="3946"/>
                    </a:cubicBezTo>
                    <a:close/>
                    <a:moveTo>
                      <a:pt x="6" y="3914"/>
                    </a:moveTo>
                    <a:lnTo>
                      <a:pt x="6" y="3914"/>
                    </a:lnTo>
                    <a:cubicBezTo>
                      <a:pt x="6" y="3910"/>
                      <a:pt x="10" y="3906"/>
                      <a:pt x="14" y="3906"/>
                    </a:cubicBezTo>
                    <a:cubicBezTo>
                      <a:pt x="19" y="3906"/>
                      <a:pt x="22" y="3910"/>
                      <a:pt x="22" y="3914"/>
                    </a:cubicBezTo>
                    <a:cubicBezTo>
                      <a:pt x="22" y="3919"/>
                      <a:pt x="19" y="3922"/>
                      <a:pt x="14" y="3922"/>
                    </a:cubicBezTo>
                    <a:cubicBezTo>
                      <a:pt x="10" y="3922"/>
                      <a:pt x="6" y="3919"/>
                      <a:pt x="6" y="3914"/>
                    </a:cubicBezTo>
                    <a:close/>
                    <a:moveTo>
                      <a:pt x="6" y="3882"/>
                    </a:moveTo>
                    <a:lnTo>
                      <a:pt x="6" y="3882"/>
                    </a:lnTo>
                    <a:cubicBezTo>
                      <a:pt x="6" y="3878"/>
                      <a:pt x="10" y="3874"/>
                      <a:pt x="14" y="3874"/>
                    </a:cubicBezTo>
                    <a:cubicBezTo>
                      <a:pt x="19" y="3874"/>
                      <a:pt x="22" y="3878"/>
                      <a:pt x="22" y="3882"/>
                    </a:cubicBezTo>
                    <a:cubicBezTo>
                      <a:pt x="22" y="3887"/>
                      <a:pt x="19" y="3890"/>
                      <a:pt x="14" y="3890"/>
                    </a:cubicBezTo>
                    <a:cubicBezTo>
                      <a:pt x="10" y="3890"/>
                      <a:pt x="6" y="3887"/>
                      <a:pt x="6" y="3882"/>
                    </a:cubicBezTo>
                    <a:close/>
                    <a:moveTo>
                      <a:pt x="6" y="3850"/>
                    </a:moveTo>
                    <a:lnTo>
                      <a:pt x="6" y="3850"/>
                    </a:lnTo>
                    <a:cubicBezTo>
                      <a:pt x="6" y="3846"/>
                      <a:pt x="10" y="3842"/>
                      <a:pt x="14" y="3842"/>
                    </a:cubicBezTo>
                    <a:cubicBezTo>
                      <a:pt x="19" y="3842"/>
                      <a:pt x="22" y="3846"/>
                      <a:pt x="22" y="3850"/>
                    </a:cubicBezTo>
                    <a:cubicBezTo>
                      <a:pt x="22" y="3855"/>
                      <a:pt x="19" y="3858"/>
                      <a:pt x="14" y="3858"/>
                    </a:cubicBezTo>
                    <a:cubicBezTo>
                      <a:pt x="10" y="3858"/>
                      <a:pt x="6" y="3855"/>
                      <a:pt x="6" y="3850"/>
                    </a:cubicBezTo>
                    <a:close/>
                    <a:moveTo>
                      <a:pt x="6" y="3818"/>
                    </a:moveTo>
                    <a:lnTo>
                      <a:pt x="6" y="3818"/>
                    </a:lnTo>
                    <a:cubicBezTo>
                      <a:pt x="6" y="3814"/>
                      <a:pt x="10" y="3810"/>
                      <a:pt x="14" y="3810"/>
                    </a:cubicBezTo>
                    <a:cubicBezTo>
                      <a:pt x="19" y="3810"/>
                      <a:pt x="22" y="3814"/>
                      <a:pt x="22" y="3818"/>
                    </a:cubicBezTo>
                    <a:cubicBezTo>
                      <a:pt x="22" y="3823"/>
                      <a:pt x="19" y="3826"/>
                      <a:pt x="14" y="3826"/>
                    </a:cubicBezTo>
                    <a:cubicBezTo>
                      <a:pt x="10" y="3826"/>
                      <a:pt x="6" y="3823"/>
                      <a:pt x="6" y="3818"/>
                    </a:cubicBezTo>
                    <a:close/>
                    <a:moveTo>
                      <a:pt x="6" y="3786"/>
                    </a:moveTo>
                    <a:lnTo>
                      <a:pt x="6" y="3786"/>
                    </a:lnTo>
                    <a:cubicBezTo>
                      <a:pt x="6" y="3782"/>
                      <a:pt x="10" y="3778"/>
                      <a:pt x="14" y="3778"/>
                    </a:cubicBezTo>
                    <a:cubicBezTo>
                      <a:pt x="19" y="3778"/>
                      <a:pt x="22" y="3782"/>
                      <a:pt x="22" y="3786"/>
                    </a:cubicBezTo>
                    <a:cubicBezTo>
                      <a:pt x="22" y="3791"/>
                      <a:pt x="19" y="3794"/>
                      <a:pt x="14" y="3794"/>
                    </a:cubicBezTo>
                    <a:cubicBezTo>
                      <a:pt x="10" y="3794"/>
                      <a:pt x="6" y="3791"/>
                      <a:pt x="6" y="3786"/>
                    </a:cubicBezTo>
                    <a:close/>
                    <a:moveTo>
                      <a:pt x="6" y="3754"/>
                    </a:moveTo>
                    <a:lnTo>
                      <a:pt x="6" y="3754"/>
                    </a:lnTo>
                    <a:cubicBezTo>
                      <a:pt x="6" y="3750"/>
                      <a:pt x="10" y="3746"/>
                      <a:pt x="14" y="3746"/>
                    </a:cubicBezTo>
                    <a:cubicBezTo>
                      <a:pt x="19" y="3746"/>
                      <a:pt x="22" y="3750"/>
                      <a:pt x="22" y="3754"/>
                    </a:cubicBezTo>
                    <a:cubicBezTo>
                      <a:pt x="22" y="3759"/>
                      <a:pt x="19" y="3762"/>
                      <a:pt x="14" y="3762"/>
                    </a:cubicBezTo>
                    <a:cubicBezTo>
                      <a:pt x="10" y="3762"/>
                      <a:pt x="6" y="3759"/>
                      <a:pt x="6" y="3754"/>
                    </a:cubicBezTo>
                    <a:close/>
                    <a:moveTo>
                      <a:pt x="6" y="3722"/>
                    </a:moveTo>
                    <a:lnTo>
                      <a:pt x="6" y="3722"/>
                    </a:lnTo>
                    <a:cubicBezTo>
                      <a:pt x="6" y="3718"/>
                      <a:pt x="10" y="3714"/>
                      <a:pt x="14" y="3714"/>
                    </a:cubicBezTo>
                    <a:cubicBezTo>
                      <a:pt x="19" y="3714"/>
                      <a:pt x="22" y="3718"/>
                      <a:pt x="22" y="3722"/>
                    </a:cubicBezTo>
                    <a:cubicBezTo>
                      <a:pt x="22" y="3727"/>
                      <a:pt x="19" y="3730"/>
                      <a:pt x="14" y="3730"/>
                    </a:cubicBezTo>
                    <a:cubicBezTo>
                      <a:pt x="10" y="3730"/>
                      <a:pt x="6" y="3727"/>
                      <a:pt x="6" y="3722"/>
                    </a:cubicBezTo>
                    <a:close/>
                    <a:moveTo>
                      <a:pt x="6" y="3690"/>
                    </a:moveTo>
                    <a:lnTo>
                      <a:pt x="6" y="3690"/>
                    </a:lnTo>
                    <a:cubicBezTo>
                      <a:pt x="6" y="3686"/>
                      <a:pt x="10" y="3682"/>
                      <a:pt x="14" y="3682"/>
                    </a:cubicBezTo>
                    <a:cubicBezTo>
                      <a:pt x="19" y="3682"/>
                      <a:pt x="22" y="3686"/>
                      <a:pt x="22" y="3690"/>
                    </a:cubicBezTo>
                    <a:cubicBezTo>
                      <a:pt x="22" y="3695"/>
                      <a:pt x="19" y="3698"/>
                      <a:pt x="14" y="3698"/>
                    </a:cubicBezTo>
                    <a:cubicBezTo>
                      <a:pt x="10" y="3698"/>
                      <a:pt x="6" y="3695"/>
                      <a:pt x="6" y="3690"/>
                    </a:cubicBezTo>
                    <a:close/>
                    <a:moveTo>
                      <a:pt x="6" y="3658"/>
                    </a:moveTo>
                    <a:lnTo>
                      <a:pt x="6" y="3658"/>
                    </a:lnTo>
                    <a:cubicBezTo>
                      <a:pt x="6" y="3654"/>
                      <a:pt x="10" y="3650"/>
                      <a:pt x="14" y="3650"/>
                    </a:cubicBezTo>
                    <a:cubicBezTo>
                      <a:pt x="19" y="3650"/>
                      <a:pt x="22" y="3654"/>
                      <a:pt x="22" y="3658"/>
                    </a:cubicBezTo>
                    <a:cubicBezTo>
                      <a:pt x="22" y="3663"/>
                      <a:pt x="19" y="3666"/>
                      <a:pt x="14" y="3666"/>
                    </a:cubicBezTo>
                    <a:cubicBezTo>
                      <a:pt x="10" y="3666"/>
                      <a:pt x="6" y="3663"/>
                      <a:pt x="6" y="3658"/>
                    </a:cubicBezTo>
                    <a:close/>
                    <a:moveTo>
                      <a:pt x="6" y="3626"/>
                    </a:moveTo>
                    <a:lnTo>
                      <a:pt x="6" y="3626"/>
                    </a:lnTo>
                    <a:cubicBezTo>
                      <a:pt x="6" y="3622"/>
                      <a:pt x="10" y="3618"/>
                      <a:pt x="14" y="3618"/>
                    </a:cubicBezTo>
                    <a:cubicBezTo>
                      <a:pt x="19" y="3618"/>
                      <a:pt x="22" y="3622"/>
                      <a:pt x="22" y="3626"/>
                    </a:cubicBezTo>
                    <a:cubicBezTo>
                      <a:pt x="22" y="3631"/>
                      <a:pt x="19" y="3634"/>
                      <a:pt x="14" y="3634"/>
                    </a:cubicBezTo>
                    <a:cubicBezTo>
                      <a:pt x="10" y="3634"/>
                      <a:pt x="6" y="3631"/>
                      <a:pt x="6" y="3626"/>
                    </a:cubicBezTo>
                    <a:close/>
                    <a:moveTo>
                      <a:pt x="6" y="3594"/>
                    </a:moveTo>
                    <a:lnTo>
                      <a:pt x="6" y="3594"/>
                    </a:lnTo>
                    <a:cubicBezTo>
                      <a:pt x="6" y="3590"/>
                      <a:pt x="10" y="3586"/>
                      <a:pt x="14" y="3586"/>
                    </a:cubicBezTo>
                    <a:cubicBezTo>
                      <a:pt x="19" y="3586"/>
                      <a:pt x="22" y="3590"/>
                      <a:pt x="22" y="3594"/>
                    </a:cubicBezTo>
                    <a:cubicBezTo>
                      <a:pt x="22" y="3599"/>
                      <a:pt x="19" y="3602"/>
                      <a:pt x="14" y="3602"/>
                    </a:cubicBezTo>
                    <a:cubicBezTo>
                      <a:pt x="10" y="3602"/>
                      <a:pt x="6" y="3599"/>
                      <a:pt x="6" y="3594"/>
                    </a:cubicBezTo>
                    <a:close/>
                    <a:moveTo>
                      <a:pt x="6" y="3562"/>
                    </a:moveTo>
                    <a:lnTo>
                      <a:pt x="6" y="3562"/>
                    </a:lnTo>
                    <a:cubicBezTo>
                      <a:pt x="6" y="3558"/>
                      <a:pt x="10" y="3554"/>
                      <a:pt x="14" y="3554"/>
                    </a:cubicBezTo>
                    <a:cubicBezTo>
                      <a:pt x="19" y="3554"/>
                      <a:pt x="22" y="3558"/>
                      <a:pt x="22" y="3562"/>
                    </a:cubicBezTo>
                    <a:cubicBezTo>
                      <a:pt x="22" y="3567"/>
                      <a:pt x="19" y="3570"/>
                      <a:pt x="14" y="3570"/>
                    </a:cubicBezTo>
                    <a:cubicBezTo>
                      <a:pt x="10" y="3570"/>
                      <a:pt x="6" y="3567"/>
                      <a:pt x="6" y="3562"/>
                    </a:cubicBezTo>
                    <a:close/>
                    <a:moveTo>
                      <a:pt x="6" y="3530"/>
                    </a:moveTo>
                    <a:lnTo>
                      <a:pt x="6" y="3530"/>
                    </a:lnTo>
                    <a:cubicBezTo>
                      <a:pt x="6" y="3526"/>
                      <a:pt x="10" y="3522"/>
                      <a:pt x="14" y="3522"/>
                    </a:cubicBezTo>
                    <a:cubicBezTo>
                      <a:pt x="19" y="3522"/>
                      <a:pt x="22" y="3526"/>
                      <a:pt x="22" y="3530"/>
                    </a:cubicBezTo>
                    <a:cubicBezTo>
                      <a:pt x="22" y="3535"/>
                      <a:pt x="19" y="3538"/>
                      <a:pt x="14" y="3538"/>
                    </a:cubicBezTo>
                    <a:cubicBezTo>
                      <a:pt x="10" y="3538"/>
                      <a:pt x="6" y="3535"/>
                      <a:pt x="6" y="3530"/>
                    </a:cubicBezTo>
                    <a:close/>
                    <a:moveTo>
                      <a:pt x="6" y="3498"/>
                    </a:moveTo>
                    <a:lnTo>
                      <a:pt x="6" y="3498"/>
                    </a:lnTo>
                    <a:cubicBezTo>
                      <a:pt x="6" y="3494"/>
                      <a:pt x="10" y="3490"/>
                      <a:pt x="14" y="3490"/>
                    </a:cubicBezTo>
                    <a:cubicBezTo>
                      <a:pt x="19" y="3490"/>
                      <a:pt x="22" y="3494"/>
                      <a:pt x="22" y="3498"/>
                    </a:cubicBezTo>
                    <a:cubicBezTo>
                      <a:pt x="22" y="3503"/>
                      <a:pt x="19" y="3506"/>
                      <a:pt x="14" y="3506"/>
                    </a:cubicBezTo>
                    <a:cubicBezTo>
                      <a:pt x="10" y="3506"/>
                      <a:pt x="6" y="3503"/>
                      <a:pt x="6" y="3498"/>
                    </a:cubicBezTo>
                    <a:close/>
                    <a:moveTo>
                      <a:pt x="6" y="3466"/>
                    </a:moveTo>
                    <a:lnTo>
                      <a:pt x="6" y="3466"/>
                    </a:lnTo>
                    <a:cubicBezTo>
                      <a:pt x="6" y="3462"/>
                      <a:pt x="10" y="3458"/>
                      <a:pt x="14" y="3458"/>
                    </a:cubicBezTo>
                    <a:cubicBezTo>
                      <a:pt x="19" y="3458"/>
                      <a:pt x="22" y="3462"/>
                      <a:pt x="22" y="3466"/>
                    </a:cubicBezTo>
                    <a:cubicBezTo>
                      <a:pt x="22" y="3471"/>
                      <a:pt x="19" y="3474"/>
                      <a:pt x="14" y="3474"/>
                    </a:cubicBezTo>
                    <a:cubicBezTo>
                      <a:pt x="10" y="3474"/>
                      <a:pt x="6" y="3471"/>
                      <a:pt x="6" y="3466"/>
                    </a:cubicBezTo>
                    <a:close/>
                    <a:moveTo>
                      <a:pt x="6" y="3434"/>
                    </a:moveTo>
                    <a:lnTo>
                      <a:pt x="6" y="3434"/>
                    </a:lnTo>
                    <a:cubicBezTo>
                      <a:pt x="6" y="3430"/>
                      <a:pt x="10" y="3426"/>
                      <a:pt x="14" y="3426"/>
                    </a:cubicBezTo>
                    <a:cubicBezTo>
                      <a:pt x="19" y="3426"/>
                      <a:pt x="22" y="3430"/>
                      <a:pt x="22" y="3434"/>
                    </a:cubicBezTo>
                    <a:cubicBezTo>
                      <a:pt x="22" y="3439"/>
                      <a:pt x="19" y="3442"/>
                      <a:pt x="14" y="3442"/>
                    </a:cubicBezTo>
                    <a:cubicBezTo>
                      <a:pt x="10" y="3442"/>
                      <a:pt x="6" y="3439"/>
                      <a:pt x="6" y="3434"/>
                    </a:cubicBezTo>
                    <a:close/>
                    <a:moveTo>
                      <a:pt x="6" y="3402"/>
                    </a:moveTo>
                    <a:lnTo>
                      <a:pt x="6" y="3402"/>
                    </a:lnTo>
                    <a:cubicBezTo>
                      <a:pt x="6" y="3398"/>
                      <a:pt x="10" y="3394"/>
                      <a:pt x="14" y="3394"/>
                    </a:cubicBezTo>
                    <a:cubicBezTo>
                      <a:pt x="19" y="3394"/>
                      <a:pt x="22" y="3398"/>
                      <a:pt x="22" y="3402"/>
                    </a:cubicBezTo>
                    <a:cubicBezTo>
                      <a:pt x="22" y="3407"/>
                      <a:pt x="19" y="3410"/>
                      <a:pt x="14" y="3410"/>
                    </a:cubicBezTo>
                    <a:cubicBezTo>
                      <a:pt x="10" y="3410"/>
                      <a:pt x="6" y="3407"/>
                      <a:pt x="6" y="3402"/>
                    </a:cubicBezTo>
                    <a:close/>
                    <a:moveTo>
                      <a:pt x="6" y="3370"/>
                    </a:moveTo>
                    <a:lnTo>
                      <a:pt x="6" y="3370"/>
                    </a:lnTo>
                    <a:cubicBezTo>
                      <a:pt x="6" y="3366"/>
                      <a:pt x="10" y="3362"/>
                      <a:pt x="14" y="3362"/>
                    </a:cubicBezTo>
                    <a:cubicBezTo>
                      <a:pt x="19" y="3362"/>
                      <a:pt x="22" y="3366"/>
                      <a:pt x="22" y="3370"/>
                    </a:cubicBezTo>
                    <a:cubicBezTo>
                      <a:pt x="22" y="3375"/>
                      <a:pt x="19" y="3378"/>
                      <a:pt x="14" y="3378"/>
                    </a:cubicBezTo>
                    <a:cubicBezTo>
                      <a:pt x="10" y="3378"/>
                      <a:pt x="6" y="3375"/>
                      <a:pt x="6" y="3370"/>
                    </a:cubicBezTo>
                    <a:close/>
                    <a:moveTo>
                      <a:pt x="6" y="3338"/>
                    </a:moveTo>
                    <a:lnTo>
                      <a:pt x="6" y="3338"/>
                    </a:lnTo>
                    <a:cubicBezTo>
                      <a:pt x="6" y="3334"/>
                      <a:pt x="10" y="3330"/>
                      <a:pt x="14" y="3330"/>
                    </a:cubicBezTo>
                    <a:cubicBezTo>
                      <a:pt x="19" y="3330"/>
                      <a:pt x="22" y="3334"/>
                      <a:pt x="22" y="3338"/>
                    </a:cubicBezTo>
                    <a:cubicBezTo>
                      <a:pt x="22" y="3343"/>
                      <a:pt x="19" y="3346"/>
                      <a:pt x="14" y="3346"/>
                    </a:cubicBezTo>
                    <a:cubicBezTo>
                      <a:pt x="10" y="3346"/>
                      <a:pt x="6" y="3343"/>
                      <a:pt x="6" y="3338"/>
                    </a:cubicBezTo>
                    <a:close/>
                    <a:moveTo>
                      <a:pt x="6" y="3306"/>
                    </a:moveTo>
                    <a:lnTo>
                      <a:pt x="6" y="3306"/>
                    </a:lnTo>
                    <a:cubicBezTo>
                      <a:pt x="6" y="3302"/>
                      <a:pt x="10" y="3298"/>
                      <a:pt x="14" y="3298"/>
                    </a:cubicBezTo>
                    <a:cubicBezTo>
                      <a:pt x="19" y="3298"/>
                      <a:pt x="22" y="3302"/>
                      <a:pt x="22" y="3306"/>
                    </a:cubicBezTo>
                    <a:cubicBezTo>
                      <a:pt x="22" y="3311"/>
                      <a:pt x="19" y="3314"/>
                      <a:pt x="14" y="3314"/>
                    </a:cubicBezTo>
                    <a:cubicBezTo>
                      <a:pt x="10" y="3314"/>
                      <a:pt x="6" y="3311"/>
                      <a:pt x="6" y="3306"/>
                    </a:cubicBezTo>
                    <a:close/>
                    <a:moveTo>
                      <a:pt x="6" y="3274"/>
                    </a:moveTo>
                    <a:lnTo>
                      <a:pt x="6" y="3274"/>
                    </a:lnTo>
                    <a:cubicBezTo>
                      <a:pt x="6" y="3270"/>
                      <a:pt x="10" y="3266"/>
                      <a:pt x="14" y="3266"/>
                    </a:cubicBezTo>
                    <a:cubicBezTo>
                      <a:pt x="19" y="3266"/>
                      <a:pt x="22" y="3270"/>
                      <a:pt x="22" y="3274"/>
                    </a:cubicBezTo>
                    <a:cubicBezTo>
                      <a:pt x="22" y="3279"/>
                      <a:pt x="19" y="3282"/>
                      <a:pt x="14" y="3282"/>
                    </a:cubicBezTo>
                    <a:cubicBezTo>
                      <a:pt x="10" y="3282"/>
                      <a:pt x="6" y="3279"/>
                      <a:pt x="6" y="3274"/>
                    </a:cubicBezTo>
                    <a:close/>
                    <a:moveTo>
                      <a:pt x="6" y="3242"/>
                    </a:moveTo>
                    <a:lnTo>
                      <a:pt x="6" y="3242"/>
                    </a:lnTo>
                    <a:cubicBezTo>
                      <a:pt x="6" y="3238"/>
                      <a:pt x="10" y="3234"/>
                      <a:pt x="14" y="3234"/>
                    </a:cubicBezTo>
                    <a:cubicBezTo>
                      <a:pt x="19" y="3234"/>
                      <a:pt x="22" y="3238"/>
                      <a:pt x="22" y="3242"/>
                    </a:cubicBezTo>
                    <a:cubicBezTo>
                      <a:pt x="22" y="3247"/>
                      <a:pt x="19" y="3250"/>
                      <a:pt x="14" y="3250"/>
                    </a:cubicBezTo>
                    <a:cubicBezTo>
                      <a:pt x="10" y="3250"/>
                      <a:pt x="6" y="3247"/>
                      <a:pt x="6" y="3242"/>
                    </a:cubicBezTo>
                    <a:close/>
                    <a:moveTo>
                      <a:pt x="6" y="3210"/>
                    </a:moveTo>
                    <a:lnTo>
                      <a:pt x="6" y="3210"/>
                    </a:lnTo>
                    <a:cubicBezTo>
                      <a:pt x="6" y="3206"/>
                      <a:pt x="10" y="3202"/>
                      <a:pt x="14" y="3202"/>
                    </a:cubicBezTo>
                    <a:cubicBezTo>
                      <a:pt x="19" y="3202"/>
                      <a:pt x="22" y="3206"/>
                      <a:pt x="22" y="3210"/>
                    </a:cubicBezTo>
                    <a:cubicBezTo>
                      <a:pt x="22" y="3215"/>
                      <a:pt x="19" y="3218"/>
                      <a:pt x="14" y="3218"/>
                    </a:cubicBezTo>
                    <a:cubicBezTo>
                      <a:pt x="10" y="3218"/>
                      <a:pt x="6" y="3215"/>
                      <a:pt x="6" y="3210"/>
                    </a:cubicBezTo>
                    <a:close/>
                    <a:moveTo>
                      <a:pt x="6" y="3178"/>
                    </a:moveTo>
                    <a:lnTo>
                      <a:pt x="6" y="3178"/>
                    </a:lnTo>
                    <a:cubicBezTo>
                      <a:pt x="6" y="3174"/>
                      <a:pt x="10" y="3170"/>
                      <a:pt x="14" y="3170"/>
                    </a:cubicBezTo>
                    <a:cubicBezTo>
                      <a:pt x="19" y="3170"/>
                      <a:pt x="22" y="3174"/>
                      <a:pt x="22" y="3178"/>
                    </a:cubicBezTo>
                    <a:cubicBezTo>
                      <a:pt x="22" y="3182"/>
                      <a:pt x="19" y="3186"/>
                      <a:pt x="14" y="3186"/>
                    </a:cubicBezTo>
                    <a:cubicBezTo>
                      <a:pt x="10" y="3186"/>
                      <a:pt x="6" y="3182"/>
                      <a:pt x="6" y="3178"/>
                    </a:cubicBezTo>
                    <a:close/>
                    <a:moveTo>
                      <a:pt x="6" y="3146"/>
                    </a:moveTo>
                    <a:lnTo>
                      <a:pt x="6" y="3146"/>
                    </a:lnTo>
                    <a:cubicBezTo>
                      <a:pt x="6" y="3142"/>
                      <a:pt x="10" y="3138"/>
                      <a:pt x="14" y="3138"/>
                    </a:cubicBezTo>
                    <a:cubicBezTo>
                      <a:pt x="19" y="3138"/>
                      <a:pt x="22" y="3142"/>
                      <a:pt x="22" y="3146"/>
                    </a:cubicBezTo>
                    <a:cubicBezTo>
                      <a:pt x="22" y="3150"/>
                      <a:pt x="19" y="3154"/>
                      <a:pt x="14" y="3154"/>
                    </a:cubicBezTo>
                    <a:cubicBezTo>
                      <a:pt x="10" y="3154"/>
                      <a:pt x="6" y="3150"/>
                      <a:pt x="6" y="3146"/>
                    </a:cubicBezTo>
                    <a:close/>
                    <a:moveTo>
                      <a:pt x="6" y="3114"/>
                    </a:moveTo>
                    <a:lnTo>
                      <a:pt x="6" y="3114"/>
                    </a:lnTo>
                    <a:cubicBezTo>
                      <a:pt x="6" y="3110"/>
                      <a:pt x="10" y="3106"/>
                      <a:pt x="14" y="3106"/>
                    </a:cubicBezTo>
                    <a:cubicBezTo>
                      <a:pt x="19" y="3106"/>
                      <a:pt x="22" y="3110"/>
                      <a:pt x="22" y="3114"/>
                    </a:cubicBezTo>
                    <a:cubicBezTo>
                      <a:pt x="22" y="3118"/>
                      <a:pt x="19" y="3122"/>
                      <a:pt x="14" y="3122"/>
                    </a:cubicBezTo>
                    <a:cubicBezTo>
                      <a:pt x="10" y="3122"/>
                      <a:pt x="6" y="3118"/>
                      <a:pt x="6" y="3114"/>
                    </a:cubicBezTo>
                    <a:close/>
                    <a:moveTo>
                      <a:pt x="6" y="3082"/>
                    </a:moveTo>
                    <a:lnTo>
                      <a:pt x="6" y="3082"/>
                    </a:lnTo>
                    <a:cubicBezTo>
                      <a:pt x="6" y="3078"/>
                      <a:pt x="10" y="3074"/>
                      <a:pt x="14" y="3074"/>
                    </a:cubicBezTo>
                    <a:cubicBezTo>
                      <a:pt x="19" y="3074"/>
                      <a:pt x="22" y="3078"/>
                      <a:pt x="22" y="3082"/>
                    </a:cubicBezTo>
                    <a:cubicBezTo>
                      <a:pt x="22" y="3086"/>
                      <a:pt x="19" y="3090"/>
                      <a:pt x="14" y="3090"/>
                    </a:cubicBezTo>
                    <a:cubicBezTo>
                      <a:pt x="10" y="3090"/>
                      <a:pt x="6" y="3086"/>
                      <a:pt x="6" y="3082"/>
                    </a:cubicBezTo>
                    <a:close/>
                    <a:moveTo>
                      <a:pt x="6" y="3050"/>
                    </a:moveTo>
                    <a:lnTo>
                      <a:pt x="6" y="3050"/>
                    </a:lnTo>
                    <a:cubicBezTo>
                      <a:pt x="6" y="3046"/>
                      <a:pt x="10" y="3042"/>
                      <a:pt x="14" y="3042"/>
                    </a:cubicBezTo>
                    <a:cubicBezTo>
                      <a:pt x="19" y="3042"/>
                      <a:pt x="22" y="3046"/>
                      <a:pt x="22" y="3050"/>
                    </a:cubicBezTo>
                    <a:cubicBezTo>
                      <a:pt x="22" y="3054"/>
                      <a:pt x="19" y="3058"/>
                      <a:pt x="14" y="3058"/>
                    </a:cubicBezTo>
                    <a:cubicBezTo>
                      <a:pt x="10" y="3058"/>
                      <a:pt x="6" y="3054"/>
                      <a:pt x="6" y="3050"/>
                    </a:cubicBezTo>
                    <a:close/>
                    <a:moveTo>
                      <a:pt x="6" y="3018"/>
                    </a:moveTo>
                    <a:lnTo>
                      <a:pt x="6" y="3018"/>
                    </a:lnTo>
                    <a:cubicBezTo>
                      <a:pt x="6" y="3014"/>
                      <a:pt x="10" y="3010"/>
                      <a:pt x="14" y="3010"/>
                    </a:cubicBezTo>
                    <a:cubicBezTo>
                      <a:pt x="19" y="3010"/>
                      <a:pt x="22" y="3014"/>
                      <a:pt x="22" y="3018"/>
                    </a:cubicBezTo>
                    <a:cubicBezTo>
                      <a:pt x="22" y="3022"/>
                      <a:pt x="19" y="3026"/>
                      <a:pt x="14" y="3026"/>
                    </a:cubicBezTo>
                    <a:cubicBezTo>
                      <a:pt x="10" y="3026"/>
                      <a:pt x="6" y="3022"/>
                      <a:pt x="6" y="3018"/>
                    </a:cubicBezTo>
                    <a:close/>
                    <a:moveTo>
                      <a:pt x="6" y="2986"/>
                    </a:moveTo>
                    <a:lnTo>
                      <a:pt x="6" y="2986"/>
                    </a:lnTo>
                    <a:cubicBezTo>
                      <a:pt x="6" y="2982"/>
                      <a:pt x="10" y="2978"/>
                      <a:pt x="14" y="2978"/>
                    </a:cubicBezTo>
                    <a:cubicBezTo>
                      <a:pt x="19" y="2978"/>
                      <a:pt x="22" y="2982"/>
                      <a:pt x="22" y="2986"/>
                    </a:cubicBezTo>
                    <a:cubicBezTo>
                      <a:pt x="22" y="2990"/>
                      <a:pt x="19" y="2994"/>
                      <a:pt x="14" y="2994"/>
                    </a:cubicBezTo>
                    <a:cubicBezTo>
                      <a:pt x="10" y="2994"/>
                      <a:pt x="6" y="2990"/>
                      <a:pt x="6" y="2986"/>
                    </a:cubicBezTo>
                    <a:close/>
                    <a:moveTo>
                      <a:pt x="6" y="2954"/>
                    </a:moveTo>
                    <a:lnTo>
                      <a:pt x="6" y="2954"/>
                    </a:lnTo>
                    <a:cubicBezTo>
                      <a:pt x="6" y="2950"/>
                      <a:pt x="10" y="2946"/>
                      <a:pt x="14" y="2946"/>
                    </a:cubicBezTo>
                    <a:cubicBezTo>
                      <a:pt x="19" y="2946"/>
                      <a:pt x="22" y="2950"/>
                      <a:pt x="22" y="2954"/>
                    </a:cubicBezTo>
                    <a:cubicBezTo>
                      <a:pt x="22" y="2958"/>
                      <a:pt x="19" y="2962"/>
                      <a:pt x="14" y="2962"/>
                    </a:cubicBezTo>
                    <a:cubicBezTo>
                      <a:pt x="10" y="2962"/>
                      <a:pt x="6" y="2958"/>
                      <a:pt x="6" y="2954"/>
                    </a:cubicBezTo>
                    <a:close/>
                    <a:moveTo>
                      <a:pt x="6" y="2922"/>
                    </a:moveTo>
                    <a:lnTo>
                      <a:pt x="6" y="2922"/>
                    </a:lnTo>
                    <a:cubicBezTo>
                      <a:pt x="6" y="2918"/>
                      <a:pt x="10" y="2914"/>
                      <a:pt x="14" y="2914"/>
                    </a:cubicBezTo>
                    <a:cubicBezTo>
                      <a:pt x="19" y="2914"/>
                      <a:pt x="22" y="2918"/>
                      <a:pt x="22" y="2922"/>
                    </a:cubicBezTo>
                    <a:cubicBezTo>
                      <a:pt x="22" y="2926"/>
                      <a:pt x="19" y="2930"/>
                      <a:pt x="14" y="2930"/>
                    </a:cubicBezTo>
                    <a:cubicBezTo>
                      <a:pt x="10" y="2930"/>
                      <a:pt x="6" y="2926"/>
                      <a:pt x="6" y="2922"/>
                    </a:cubicBezTo>
                    <a:close/>
                    <a:moveTo>
                      <a:pt x="6" y="2890"/>
                    </a:moveTo>
                    <a:lnTo>
                      <a:pt x="6" y="2890"/>
                    </a:lnTo>
                    <a:cubicBezTo>
                      <a:pt x="6" y="2885"/>
                      <a:pt x="10" y="2882"/>
                      <a:pt x="14" y="2882"/>
                    </a:cubicBezTo>
                    <a:cubicBezTo>
                      <a:pt x="19" y="2882"/>
                      <a:pt x="22" y="2885"/>
                      <a:pt x="22" y="2890"/>
                    </a:cubicBezTo>
                    <a:cubicBezTo>
                      <a:pt x="22" y="2894"/>
                      <a:pt x="19" y="2898"/>
                      <a:pt x="14" y="2898"/>
                    </a:cubicBezTo>
                    <a:cubicBezTo>
                      <a:pt x="10" y="2898"/>
                      <a:pt x="6" y="2894"/>
                      <a:pt x="6" y="2890"/>
                    </a:cubicBezTo>
                    <a:close/>
                    <a:moveTo>
                      <a:pt x="6" y="2858"/>
                    </a:moveTo>
                    <a:lnTo>
                      <a:pt x="6" y="2858"/>
                    </a:lnTo>
                    <a:cubicBezTo>
                      <a:pt x="6" y="2853"/>
                      <a:pt x="10" y="2850"/>
                      <a:pt x="14" y="2850"/>
                    </a:cubicBezTo>
                    <a:cubicBezTo>
                      <a:pt x="19" y="2850"/>
                      <a:pt x="22" y="2853"/>
                      <a:pt x="22" y="2858"/>
                    </a:cubicBezTo>
                    <a:cubicBezTo>
                      <a:pt x="22" y="2862"/>
                      <a:pt x="19" y="2866"/>
                      <a:pt x="14" y="2866"/>
                    </a:cubicBezTo>
                    <a:cubicBezTo>
                      <a:pt x="10" y="2866"/>
                      <a:pt x="6" y="2862"/>
                      <a:pt x="6" y="2858"/>
                    </a:cubicBezTo>
                    <a:close/>
                    <a:moveTo>
                      <a:pt x="6" y="2826"/>
                    </a:moveTo>
                    <a:lnTo>
                      <a:pt x="6" y="2826"/>
                    </a:lnTo>
                    <a:cubicBezTo>
                      <a:pt x="6" y="2821"/>
                      <a:pt x="10" y="2818"/>
                      <a:pt x="14" y="2818"/>
                    </a:cubicBezTo>
                    <a:cubicBezTo>
                      <a:pt x="19" y="2818"/>
                      <a:pt x="22" y="2821"/>
                      <a:pt x="22" y="2826"/>
                    </a:cubicBezTo>
                    <a:cubicBezTo>
                      <a:pt x="22" y="2830"/>
                      <a:pt x="19" y="2834"/>
                      <a:pt x="14" y="2834"/>
                    </a:cubicBezTo>
                    <a:cubicBezTo>
                      <a:pt x="10" y="2834"/>
                      <a:pt x="6" y="2830"/>
                      <a:pt x="6" y="2826"/>
                    </a:cubicBezTo>
                    <a:close/>
                    <a:moveTo>
                      <a:pt x="6" y="2794"/>
                    </a:moveTo>
                    <a:lnTo>
                      <a:pt x="6" y="2794"/>
                    </a:lnTo>
                    <a:cubicBezTo>
                      <a:pt x="6" y="2789"/>
                      <a:pt x="10" y="2786"/>
                      <a:pt x="14" y="2786"/>
                    </a:cubicBezTo>
                    <a:cubicBezTo>
                      <a:pt x="19" y="2786"/>
                      <a:pt x="22" y="2789"/>
                      <a:pt x="22" y="2794"/>
                    </a:cubicBezTo>
                    <a:cubicBezTo>
                      <a:pt x="22" y="2798"/>
                      <a:pt x="19" y="2802"/>
                      <a:pt x="14" y="2802"/>
                    </a:cubicBezTo>
                    <a:cubicBezTo>
                      <a:pt x="10" y="2802"/>
                      <a:pt x="6" y="2798"/>
                      <a:pt x="6" y="2794"/>
                    </a:cubicBezTo>
                    <a:close/>
                    <a:moveTo>
                      <a:pt x="6" y="2762"/>
                    </a:moveTo>
                    <a:lnTo>
                      <a:pt x="6" y="2762"/>
                    </a:lnTo>
                    <a:cubicBezTo>
                      <a:pt x="6" y="2757"/>
                      <a:pt x="10" y="2754"/>
                      <a:pt x="14" y="2754"/>
                    </a:cubicBezTo>
                    <a:cubicBezTo>
                      <a:pt x="19" y="2754"/>
                      <a:pt x="22" y="2757"/>
                      <a:pt x="22" y="2762"/>
                    </a:cubicBezTo>
                    <a:cubicBezTo>
                      <a:pt x="22" y="2766"/>
                      <a:pt x="19" y="2770"/>
                      <a:pt x="14" y="2770"/>
                    </a:cubicBezTo>
                    <a:cubicBezTo>
                      <a:pt x="10" y="2770"/>
                      <a:pt x="6" y="2766"/>
                      <a:pt x="6" y="2762"/>
                    </a:cubicBezTo>
                    <a:close/>
                    <a:moveTo>
                      <a:pt x="6" y="2730"/>
                    </a:moveTo>
                    <a:lnTo>
                      <a:pt x="6" y="2730"/>
                    </a:lnTo>
                    <a:cubicBezTo>
                      <a:pt x="6" y="2725"/>
                      <a:pt x="10" y="2722"/>
                      <a:pt x="14" y="2722"/>
                    </a:cubicBezTo>
                    <a:cubicBezTo>
                      <a:pt x="19" y="2722"/>
                      <a:pt x="22" y="2725"/>
                      <a:pt x="22" y="2730"/>
                    </a:cubicBezTo>
                    <a:cubicBezTo>
                      <a:pt x="22" y="2734"/>
                      <a:pt x="19" y="2738"/>
                      <a:pt x="14" y="2738"/>
                    </a:cubicBezTo>
                    <a:cubicBezTo>
                      <a:pt x="10" y="2738"/>
                      <a:pt x="6" y="2734"/>
                      <a:pt x="6" y="2730"/>
                    </a:cubicBezTo>
                    <a:close/>
                    <a:moveTo>
                      <a:pt x="6" y="2698"/>
                    </a:moveTo>
                    <a:lnTo>
                      <a:pt x="6" y="2698"/>
                    </a:lnTo>
                    <a:cubicBezTo>
                      <a:pt x="6" y="2693"/>
                      <a:pt x="10" y="2690"/>
                      <a:pt x="14" y="2690"/>
                    </a:cubicBezTo>
                    <a:cubicBezTo>
                      <a:pt x="19" y="2690"/>
                      <a:pt x="22" y="2693"/>
                      <a:pt x="22" y="2698"/>
                    </a:cubicBezTo>
                    <a:cubicBezTo>
                      <a:pt x="22" y="2702"/>
                      <a:pt x="19" y="2706"/>
                      <a:pt x="14" y="2706"/>
                    </a:cubicBezTo>
                    <a:cubicBezTo>
                      <a:pt x="10" y="2706"/>
                      <a:pt x="6" y="2702"/>
                      <a:pt x="6" y="2698"/>
                    </a:cubicBezTo>
                    <a:close/>
                    <a:moveTo>
                      <a:pt x="6" y="2666"/>
                    </a:moveTo>
                    <a:lnTo>
                      <a:pt x="6" y="2666"/>
                    </a:lnTo>
                    <a:cubicBezTo>
                      <a:pt x="6" y="2661"/>
                      <a:pt x="10" y="2658"/>
                      <a:pt x="14" y="2658"/>
                    </a:cubicBezTo>
                    <a:cubicBezTo>
                      <a:pt x="19" y="2658"/>
                      <a:pt x="22" y="2661"/>
                      <a:pt x="22" y="2666"/>
                    </a:cubicBezTo>
                    <a:cubicBezTo>
                      <a:pt x="22" y="2670"/>
                      <a:pt x="19" y="2674"/>
                      <a:pt x="14" y="2674"/>
                    </a:cubicBezTo>
                    <a:cubicBezTo>
                      <a:pt x="10" y="2674"/>
                      <a:pt x="6" y="2670"/>
                      <a:pt x="6" y="2666"/>
                    </a:cubicBezTo>
                    <a:close/>
                    <a:moveTo>
                      <a:pt x="6" y="2634"/>
                    </a:moveTo>
                    <a:lnTo>
                      <a:pt x="6" y="2634"/>
                    </a:lnTo>
                    <a:cubicBezTo>
                      <a:pt x="6" y="2629"/>
                      <a:pt x="10" y="2626"/>
                      <a:pt x="14" y="2626"/>
                    </a:cubicBezTo>
                    <a:cubicBezTo>
                      <a:pt x="19" y="2626"/>
                      <a:pt x="22" y="2629"/>
                      <a:pt x="22" y="2634"/>
                    </a:cubicBezTo>
                    <a:cubicBezTo>
                      <a:pt x="22" y="2638"/>
                      <a:pt x="19" y="2642"/>
                      <a:pt x="14" y="2642"/>
                    </a:cubicBezTo>
                    <a:cubicBezTo>
                      <a:pt x="10" y="2642"/>
                      <a:pt x="6" y="2638"/>
                      <a:pt x="6" y="2634"/>
                    </a:cubicBezTo>
                    <a:close/>
                    <a:moveTo>
                      <a:pt x="6" y="2602"/>
                    </a:moveTo>
                    <a:lnTo>
                      <a:pt x="6" y="2602"/>
                    </a:lnTo>
                    <a:cubicBezTo>
                      <a:pt x="6" y="2597"/>
                      <a:pt x="10" y="2594"/>
                      <a:pt x="14" y="2594"/>
                    </a:cubicBezTo>
                    <a:cubicBezTo>
                      <a:pt x="19" y="2594"/>
                      <a:pt x="22" y="2597"/>
                      <a:pt x="22" y="2602"/>
                    </a:cubicBezTo>
                    <a:cubicBezTo>
                      <a:pt x="22" y="2606"/>
                      <a:pt x="19" y="2610"/>
                      <a:pt x="14" y="2610"/>
                    </a:cubicBezTo>
                    <a:cubicBezTo>
                      <a:pt x="10" y="2610"/>
                      <a:pt x="6" y="2606"/>
                      <a:pt x="6" y="2602"/>
                    </a:cubicBezTo>
                    <a:close/>
                    <a:moveTo>
                      <a:pt x="7" y="2570"/>
                    </a:moveTo>
                    <a:lnTo>
                      <a:pt x="7" y="2570"/>
                    </a:lnTo>
                    <a:cubicBezTo>
                      <a:pt x="7" y="2565"/>
                      <a:pt x="10" y="2562"/>
                      <a:pt x="15" y="2562"/>
                    </a:cubicBezTo>
                    <a:cubicBezTo>
                      <a:pt x="19" y="2562"/>
                      <a:pt x="23" y="2565"/>
                      <a:pt x="23" y="2570"/>
                    </a:cubicBezTo>
                    <a:cubicBezTo>
                      <a:pt x="23" y="2574"/>
                      <a:pt x="19" y="2578"/>
                      <a:pt x="15" y="2578"/>
                    </a:cubicBezTo>
                    <a:cubicBezTo>
                      <a:pt x="10" y="2578"/>
                      <a:pt x="7" y="2574"/>
                      <a:pt x="7" y="2570"/>
                    </a:cubicBezTo>
                    <a:close/>
                    <a:moveTo>
                      <a:pt x="7" y="2538"/>
                    </a:moveTo>
                    <a:lnTo>
                      <a:pt x="7" y="2538"/>
                    </a:lnTo>
                    <a:cubicBezTo>
                      <a:pt x="7" y="2533"/>
                      <a:pt x="10" y="2530"/>
                      <a:pt x="15" y="2530"/>
                    </a:cubicBezTo>
                    <a:cubicBezTo>
                      <a:pt x="19" y="2530"/>
                      <a:pt x="23" y="2533"/>
                      <a:pt x="23" y="2538"/>
                    </a:cubicBezTo>
                    <a:cubicBezTo>
                      <a:pt x="23" y="2542"/>
                      <a:pt x="19" y="2546"/>
                      <a:pt x="15" y="2546"/>
                    </a:cubicBezTo>
                    <a:cubicBezTo>
                      <a:pt x="10" y="2546"/>
                      <a:pt x="7" y="2542"/>
                      <a:pt x="7" y="2538"/>
                    </a:cubicBezTo>
                    <a:close/>
                    <a:moveTo>
                      <a:pt x="7" y="2506"/>
                    </a:moveTo>
                    <a:lnTo>
                      <a:pt x="7" y="2506"/>
                    </a:lnTo>
                    <a:cubicBezTo>
                      <a:pt x="7" y="2501"/>
                      <a:pt x="10" y="2498"/>
                      <a:pt x="15" y="2498"/>
                    </a:cubicBezTo>
                    <a:cubicBezTo>
                      <a:pt x="19" y="2498"/>
                      <a:pt x="23" y="2501"/>
                      <a:pt x="23" y="2506"/>
                    </a:cubicBezTo>
                    <a:cubicBezTo>
                      <a:pt x="23" y="2510"/>
                      <a:pt x="19" y="2514"/>
                      <a:pt x="15" y="2514"/>
                    </a:cubicBezTo>
                    <a:cubicBezTo>
                      <a:pt x="10" y="2514"/>
                      <a:pt x="7" y="2510"/>
                      <a:pt x="7" y="2506"/>
                    </a:cubicBezTo>
                    <a:close/>
                    <a:moveTo>
                      <a:pt x="7" y="2474"/>
                    </a:moveTo>
                    <a:lnTo>
                      <a:pt x="7" y="2474"/>
                    </a:lnTo>
                    <a:cubicBezTo>
                      <a:pt x="7" y="2469"/>
                      <a:pt x="10" y="2466"/>
                      <a:pt x="15" y="2466"/>
                    </a:cubicBezTo>
                    <a:cubicBezTo>
                      <a:pt x="19" y="2466"/>
                      <a:pt x="23" y="2469"/>
                      <a:pt x="23" y="2474"/>
                    </a:cubicBezTo>
                    <a:cubicBezTo>
                      <a:pt x="23" y="2478"/>
                      <a:pt x="19" y="2482"/>
                      <a:pt x="15" y="2482"/>
                    </a:cubicBezTo>
                    <a:cubicBezTo>
                      <a:pt x="10" y="2482"/>
                      <a:pt x="7" y="2478"/>
                      <a:pt x="7" y="2474"/>
                    </a:cubicBezTo>
                    <a:close/>
                    <a:moveTo>
                      <a:pt x="7" y="2442"/>
                    </a:moveTo>
                    <a:lnTo>
                      <a:pt x="7" y="2442"/>
                    </a:lnTo>
                    <a:cubicBezTo>
                      <a:pt x="7" y="2437"/>
                      <a:pt x="10" y="2434"/>
                      <a:pt x="15" y="2434"/>
                    </a:cubicBezTo>
                    <a:cubicBezTo>
                      <a:pt x="19" y="2434"/>
                      <a:pt x="23" y="2437"/>
                      <a:pt x="23" y="2442"/>
                    </a:cubicBezTo>
                    <a:cubicBezTo>
                      <a:pt x="23" y="2446"/>
                      <a:pt x="19" y="2450"/>
                      <a:pt x="15" y="2450"/>
                    </a:cubicBezTo>
                    <a:cubicBezTo>
                      <a:pt x="10" y="2450"/>
                      <a:pt x="7" y="2446"/>
                      <a:pt x="7" y="2442"/>
                    </a:cubicBezTo>
                    <a:close/>
                    <a:moveTo>
                      <a:pt x="7" y="2410"/>
                    </a:moveTo>
                    <a:lnTo>
                      <a:pt x="7" y="2410"/>
                    </a:lnTo>
                    <a:cubicBezTo>
                      <a:pt x="7" y="2405"/>
                      <a:pt x="10" y="2402"/>
                      <a:pt x="15" y="2402"/>
                    </a:cubicBezTo>
                    <a:cubicBezTo>
                      <a:pt x="19" y="2402"/>
                      <a:pt x="23" y="2405"/>
                      <a:pt x="23" y="2410"/>
                    </a:cubicBezTo>
                    <a:cubicBezTo>
                      <a:pt x="23" y="2414"/>
                      <a:pt x="19" y="2418"/>
                      <a:pt x="15" y="2418"/>
                    </a:cubicBezTo>
                    <a:cubicBezTo>
                      <a:pt x="10" y="2418"/>
                      <a:pt x="7" y="2414"/>
                      <a:pt x="7" y="2410"/>
                    </a:cubicBezTo>
                    <a:close/>
                    <a:moveTo>
                      <a:pt x="7" y="2378"/>
                    </a:moveTo>
                    <a:lnTo>
                      <a:pt x="7" y="2378"/>
                    </a:lnTo>
                    <a:cubicBezTo>
                      <a:pt x="7" y="2373"/>
                      <a:pt x="10" y="2370"/>
                      <a:pt x="15" y="2370"/>
                    </a:cubicBezTo>
                    <a:cubicBezTo>
                      <a:pt x="19" y="2370"/>
                      <a:pt x="23" y="2373"/>
                      <a:pt x="23" y="2378"/>
                    </a:cubicBezTo>
                    <a:cubicBezTo>
                      <a:pt x="23" y="2382"/>
                      <a:pt x="19" y="2386"/>
                      <a:pt x="15" y="2386"/>
                    </a:cubicBezTo>
                    <a:cubicBezTo>
                      <a:pt x="10" y="2386"/>
                      <a:pt x="7" y="2382"/>
                      <a:pt x="7" y="2378"/>
                    </a:cubicBezTo>
                    <a:close/>
                    <a:moveTo>
                      <a:pt x="7" y="2346"/>
                    </a:moveTo>
                    <a:lnTo>
                      <a:pt x="7" y="2346"/>
                    </a:lnTo>
                    <a:cubicBezTo>
                      <a:pt x="7" y="2341"/>
                      <a:pt x="10" y="2338"/>
                      <a:pt x="15" y="2338"/>
                    </a:cubicBezTo>
                    <a:cubicBezTo>
                      <a:pt x="19" y="2338"/>
                      <a:pt x="23" y="2341"/>
                      <a:pt x="23" y="2346"/>
                    </a:cubicBezTo>
                    <a:cubicBezTo>
                      <a:pt x="23" y="2350"/>
                      <a:pt x="19" y="2354"/>
                      <a:pt x="15" y="2354"/>
                    </a:cubicBezTo>
                    <a:cubicBezTo>
                      <a:pt x="10" y="2354"/>
                      <a:pt x="7" y="2350"/>
                      <a:pt x="7" y="2346"/>
                    </a:cubicBezTo>
                    <a:close/>
                    <a:moveTo>
                      <a:pt x="7" y="2314"/>
                    </a:moveTo>
                    <a:lnTo>
                      <a:pt x="7" y="2314"/>
                    </a:lnTo>
                    <a:cubicBezTo>
                      <a:pt x="7" y="2309"/>
                      <a:pt x="10" y="2306"/>
                      <a:pt x="15" y="2306"/>
                    </a:cubicBezTo>
                    <a:cubicBezTo>
                      <a:pt x="19" y="2306"/>
                      <a:pt x="23" y="2309"/>
                      <a:pt x="23" y="2314"/>
                    </a:cubicBezTo>
                    <a:cubicBezTo>
                      <a:pt x="23" y="2318"/>
                      <a:pt x="19" y="2322"/>
                      <a:pt x="15" y="2322"/>
                    </a:cubicBezTo>
                    <a:cubicBezTo>
                      <a:pt x="10" y="2322"/>
                      <a:pt x="7" y="2318"/>
                      <a:pt x="7" y="2314"/>
                    </a:cubicBezTo>
                    <a:close/>
                    <a:moveTo>
                      <a:pt x="7" y="2282"/>
                    </a:moveTo>
                    <a:lnTo>
                      <a:pt x="7" y="2282"/>
                    </a:lnTo>
                    <a:cubicBezTo>
                      <a:pt x="7" y="2277"/>
                      <a:pt x="10" y="2274"/>
                      <a:pt x="15" y="2274"/>
                    </a:cubicBezTo>
                    <a:cubicBezTo>
                      <a:pt x="19" y="2274"/>
                      <a:pt x="23" y="2277"/>
                      <a:pt x="23" y="2282"/>
                    </a:cubicBezTo>
                    <a:cubicBezTo>
                      <a:pt x="23" y="2286"/>
                      <a:pt x="19" y="2290"/>
                      <a:pt x="15" y="2290"/>
                    </a:cubicBezTo>
                    <a:cubicBezTo>
                      <a:pt x="10" y="2290"/>
                      <a:pt x="7" y="2286"/>
                      <a:pt x="7" y="2282"/>
                    </a:cubicBezTo>
                    <a:close/>
                    <a:moveTo>
                      <a:pt x="7" y="2250"/>
                    </a:moveTo>
                    <a:lnTo>
                      <a:pt x="7" y="2250"/>
                    </a:lnTo>
                    <a:cubicBezTo>
                      <a:pt x="7" y="2245"/>
                      <a:pt x="10" y="2242"/>
                      <a:pt x="15" y="2242"/>
                    </a:cubicBezTo>
                    <a:cubicBezTo>
                      <a:pt x="19" y="2242"/>
                      <a:pt x="23" y="2245"/>
                      <a:pt x="23" y="2250"/>
                    </a:cubicBezTo>
                    <a:cubicBezTo>
                      <a:pt x="23" y="2254"/>
                      <a:pt x="19" y="2258"/>
                      <a:pt x="15" y="2258"/>
                    </a:cubicBezTo>
                    <a:cubicBezTo>
                      <a:pt x="10" y="2258"/>
                      <a:pt x="7" y="2254"/>
                      <a:pt x="7" y="2250"/>
                    </a:cubicBezTo>
                    <a:close/>
                    <a:moveTo>
                      <a:pt x="7" y="2218"/>
                    </a:moveTo>
                    <a:lnTo>
                      <a:pt x="7" y="2218"/>
                    </a:lnTo>
                    <a:cubicBezTo>
                      <a:pt x="7" y="2213"/>
                      <a:pt x="10" y="2210"/>
                      <a:pt x="15" y="2210"/>
                    </a:cubicBezTo>
                    <a:cubicBezTo>
                      <a:pt x="19" y="2210"/>
                      <a:pt x="23" y="2213"/>
                      <a:pt x="23" y="2218"/>
                    </a:cubicBezTo>
                    <a:cubicBezTo>
                      <a:pt x="23" y="2222"/>
                      <a:pt x="19" y="2226"/>
                      <a:pt x="15" y="2226"/>
                    </a:cubicBezTo>
                    <a:cubicBezTo>
                      <a:pt x="10" y="2226"/>
                      <a:pt x="7" y="2222"/>
                      <a:pt x="7" y="2218"/>
                    </a:cubicBezTo>
                    <a:close/>
                    <a:moveTo>
                      <a:pt x="7" y="2186"/>
                    </a:moveTo>
                    <a:lnTo>
                      <a:pt x="7" y="2186"/>
                    </a:lnTo>
                    <a:cubicBezTo>
                      <a:pt x="7" y="2181"/>
                      <a:pt x="10" y="2178"/>
                      <a:pt x="15" y="2178"/>
                    </a:cubicBezTo>
                    <a:cubicBezTo>
                      <a:pt x="19" y="2178"/>
                      <a:pt x="23" y="2181"/>
                      <a:pt x="23" y="2186"/>
                    </a:cubicBezTo>
                    <a:cubicBezTo>
                      <a:pt x="23" y="2190"/>
                      <a:pt x="19" y="2194"/>
                      <a:pt x="15" y="2194"/>
                    </a:cubicBezTo>
                    <a:cubicBezTo>
                      <a:pt x="10" y="2194"/>
                      <a:pt x="7" y="2190"/>
                      <a:pt x="7" y="2186"/>
                    </a:cubicBezTo>
                    <a:close/>
                    <a:moveTo>
                      <a:pt x="7" y="2154"/>
                    </a:moveTo>
                    <a:lnTo>
                      <a:pt x="7" y="2154"/>
                    </a:lnTo>
                    <a:cubicBezTo>
                      <a:pt x="7" y="2149"/>
                      <a:pt x="10" y="2146"/>
                      <a:pt x="15" y="2146"/>
                    </a:cubicBezTo>
                    <a:cubicBezTo>
                      <a:pt x="19" y="2146"/>
                      <a:pt x="23" y="2149"/>
                      <a:pt x="23" y="2154"/>
                    </a:cubicBezTo>
                    <a:cubicBezTo>
                      <a:pt x="23" y="2158"/>
                      <a:pt x="19" y="2162"/>
                      <a:pt x="15" y="2162"/>
                    </a:cubicBezTo>
                    <a:cubicBezTo>
                      <a:pt x="10" y="2162"/>
                      <a:pt x="7" y="2158"/>
                      <a:pt x="7" y="2154"/>
                    </a:cubicBezTo>
                    <a:close/>
                    <a:moveTo>
                      <a:pt x="7" y="2122"/>
                    </a:moveTo>
                    <a:lnTo>
                      <a:pt x="7" y="2122"/>
                    </a:lnTo>
                    <a:cubicBezTo>
                      <a:pt x="7" y="2117"/>
                      <a:pt x="10" y="2114"/>
                      <a:pt x="15" y="2114"/>
                    </a:cubicBezTo>
                    <a:cubicBezTo>
                      <a:pt x="19" y="2114"/>
                      <a:pt x="23" y="2117"/>
                      <a:pt x="23" y="2122"/>
                    </a:cubicBezTo>
                    <a:cubicBezTo>
                      <a:pt x="23" y="2126"/>
                      <a:pt x="19" y="2130"/>
                      <a:pt x="15" y="2130"/>
                    </a:cubicBezTo>
                    <a:cubicBezTo>
                      <a:pt x="10" y="2130"/>
                      <a:pt x="7" y="2126"/>
                      <a:pt x="7" y="2122"/>
                    </a:cubicBezTo>
                    <a:close/>
                    <a:moveTo>
                      <a:pt x="7" y="2090"/>
                    </a:moveTo>
                    <a:lnTo>
                      <a:pt x="7" y="2090"/>
                    </a:lnTo>
                    <a:cubicBezTo>
                      <a:pt x="7" y="2085"/>
                      <a:pt x="10" y="2082"/>
                      <a:pt x="15" y="2082"/>
                    </a:cubicBezTo>
                    <a:cubicBezTo>
                      <a:pt x="19" y="2082"/>
                      <a:pt x="23" y="2085"/>
                      <a:pt x="23" y="2090"/>
                    </a:cubicBezTo>
                    <a:cubicBezTo>
                      <a:pt x="23" y="2094"/>
                      <a:pt x="19" y="2098"/>
                      <a:pt x="15" y="2098"/>
                    </a:cubicBezTo>
                    <a:cubicBezTo>
                      <a:pt x="10" y="2098"/>
                      <a:pt x="7" y="2094"/>
                      <a:pt x="7" y="2090"/>
                    </a:cubicBezTo>
                    <a:close/>
                    <a:moveTo>
                      <a:pt x="7" y="2058"/>
                    </a:moveTo>
                    <a:lnTo>
                      <a:pt x="7" y="2057"/>
                    </a:lnTo>
                    <a:cubicBezTo>
                      <a:pt x="7" y="2053"/>
                      <a:pt x="10" y="2049"/>
                      <a:pt x="15" y="2049"/>
                    </a:cubicBezTo>
                    <a:cubicBezTo>
                      <a:pt x="19" y="2049"/>
                      <a:pt x="23" y="2053"/>
                      <a:pt x="23" y="2057"/>
                    </a:cubicBezTo>
                    <a:lnTo>
                      <a:pt x="23" y="2058"/>
                    </a:lnTo>
                    <a:cubicBezTo>
                      <a:pt x="23" y="2062"/>
                      <a:pt x="19" y="2066"/>
                      <a:pt x="15" y="2066"/>
                    </a:cubicBezTo>
                    <a:cubicBezTo>
                      <a:pt x="10" y="2066"/>
                      <a:pt x="7" y="2062"/>
                      <a:pt x="7" y="2058"/>
                    </a:cubicBezTo>
                    <a:close/>
                    <a:moveTo>
                      <a:pt x="7" y="2025"/>
                    </a:moveTo>
                    <a:lnTo>
                      <a:pt x="7" y="2025"/>
                    </a:lnTo>
                    <a:cubicBezTo>
                      <a:pt x="7" y="2021"/>
                      <a:pt x="10" y="2017"/>
                      <a:pt x="15" y="2017"/>
                    </a:cubicBezTo>
                    <a:cubicBezTo>
                      <a:pt x="19" y="2017"/>
                      <a:pt x="23" y="2021"/>
                      <a:pt x="23" y="2025"/>
                    </a:cubicBezTo>
                    <a:cubicBezTo>
                      <a:pt x="23" y="2030"/>
                      <a:pt x="19" y="2033"/>
                      <a:pt x="15" y="2033"/>
                    </a:cubicBezTo>
                    <a:cubicBezTo>
                      <a:pt x="10" y="2033"/>
                      <a:pt x="7" y="2030"/>
                      <a:pt x="7" y="2025"/>
                    </a:cubicBezTo>
                    <a:close/>
                    <a:moveTo>
                      <a:pt x="7" y="1993"/>
                    </a:moveTo>
                    <a:lnTo>
                      <a:pt x="7" y="1993"/>
                    </a:lnTo>
                    <a:cubicBezTo>
                      <a:pt x="7" y="1989"/>
                      <a:pt x="10" y="1985"/>
                      <a:pt x="15" y="1985"/>
                    </a:cubicBezTo>
                    <a:cubicBezTo>
                      <a:pt x="19" y="1985"/>
                      <a:pt x="23" y="1989"/>
                      <a:pt x="23" y="1993"/>
                    </a:cubicBezTo>
                    <a:cubicBezTo>
                      <a:pt x="23" y="1998"/>
                      <a:pt x="19" y="2001"/>
                      <a:pt x="15" y="2001"/>
                    </a:cubicBezTo>
                    <a:cubicBezTo>
                      <a:pt x="10" y="2001"/>
                      <a:pt x="7" y="1998"/>
                      <a:pt x="7" y="1993"/>
                    </a:cubicBezTo>
                    <a:close/>
                    <a:moveTo>
                      <a:pt x="7" y="1961"/>
                    </a:moveTo>
                    <a:lnTo>
                      <a:pt x="7" y="1961"/>
                    </a:lnTo>
                    <a:cubicBezTo>
                      <a:pt x="7" y="1957"/>
                      <a:pt x="10" y="1953"/>
                      <a:pt x="15" y="1953"/>
                    </a:cubicBezTo>
                    <a:cubicBezTo>
                      <a:pt x="19" y="1953"/>
                      <a:pt x="23" y="1957"/>
                      <a:pt x="23" y="1961"/>
                    </a:cubicBezTo>
                    <a:cubicBezTo>
                      <a:pt x="23" y="1966"/>
                      <a:pt x="19" y="1969"/>
                      <a:pt x="15" y="1969"/>
                    </a:cubicBezTo>
                    <a:cubicBezTo>
                      <a:pt x="10" y="1969"/>
                      <a:pt x="7" y="1966"/>
                      <a:pt x="7" y="1961"/>
                    </a:cubicBezTo>
                    <a:close/>
                    <a:moveTo>
                      <a:pt x="7" y="1929"/>
                    </a:moveTo>
                    <a:lnTo>
                      <a:pt x="7" y="1929"/>
                    </a:lnTo>
                    <a:cubicBezTo>
                      <a:pt x="7" y="1925"/>
                      <a:pt x="10" y="1921"/>
                      <a:pt x="15" y="1921"/>
                    </a:cubicBezTo>
                    <a:cubicBezTo>
                      <a:pt x="19" y="1921"/>
                      <a:pt x="23" y="1925"/>
                      <a:pt x="23" y="1929"/>
                    </a:cubicBezTo>
                    <a:cubicBezTo>
                      <a:pt x="23" y="1934"/>
                      <a:pt x="19" y="1937"/>
                      <a:pt x="15" y="1937"/>
                    </a:cubicBezTo>
                    <a:cubicBezTo>
                      <a:pt x="10" y="1937"/>
                      <a:pt x="7" y="1934"/>
                      <a:pt x="7" y="1929"/>
                    </a:cubicBezTo>
                    <a:close/>
                    <a:moveTo>
                      <a:pt x="7" y="1897"/>
                    </a:moveTo>
                    <a:lnTo>
                      <a:pt x="7" y="1897"/>
                    </a:lnTo>
                    <a:cubicBezTo>
                      <a:pt x="7" y="1893"/>
                      <a:pt x="10" y="1889"/>
                      <a:pt x="15" y="1889"/>
                    </a:cubicBezTo>
                    <a:cubicBezTo>
                      <a:pt x="19" y="1889"/>
                      <a:pt x="23" y="1893"/>
                      <a:pt x="23" y="1897"/>
                    </a:cubicBezTo>
                    <a:cubicBezTo>
                      <a:pt x="23" y="1902"/>
                      <a:pt x="19" y="1905"/>
                      <a:pt x="15" y="1905"/>
                    </a:cubicBezTo>
                    <a:cubicBezTo>
                      <a:pt x="10" y="1905"/>
                      <a:pt x="7" y="1902"/>
                      <a:pt x="7" y="1897"/>
                    </a:cubicBezTo>
                    <a:close/>
                    <a:moveTo>
                      <a:pt x="7" y="1865"/>
                    </a:moveTo>
                    <a:lnTo>
                      <a:pt x="7" y="1865"/>
                    </a:lnTo>
                    <a:cubicBezTo>
                      <a:pt x="7" y="1861"/>
                      <a:pt x="10" y="1857"/>
                      <a:pt x="15" y="1857"/>
                    </a:cubicBezTo>
                    <a:cubicBezTo>
                      <a:pt x="19" y="1857"/>
                      <a:pt x="23" y="1861"/>
                      <a:pt x="23" y="1865"/>
                    </a:cubicBezTo>
                    <a:cubicBezTo>
                      <a:pt x="23" y="1870"/>
                      <a:pt x="19" y="1873"/>
                      <a:pt x="15" y="1873"/>
                    </a:cubicBezTo>
                    <a:cubicBezTo>
                      <a:pt x="10" y="1873"/>
                      <a:pt x="7" y="1870"/>
                      <a:pt x="7" y="1865"/>
                    </a:cubicBezTo>
                    <a:close/>
                    <a:moveTo>
                      <a:pt x="7" y="1833"/>
                    </a:moveTo>
                    <a:lnTo>
                      <a:pt x="7" y="1833"/>
                    </a:lnTo>
                    <a:cubicBezTo>
                      <a:pt x="7" y="1829"/>
                      <a:pt x="10" y="1825"/>
                      <a:pt x="15" y="1825"/>
                    </a:cubicBezTo>
                    <a:cubicBezTo>
                      <a:pt x="19" y="1825"/>
                      <a:pt x="23" y="1829"/>
                      <a:pt x="23" y="1833"/>
                    </a:cubicBezTo>
                    <a:cubicBezTo>
                      <a:pt x="23" y="1838"/>
                      <a:pt x="19" y="1841"/>
                      <a:pt x="15" y="1841"/>
                    </a:cubicBezTo>
                    <a:cubicBezTo>
                      <a:pt x="10" y="1841"/>
                      <a:pt x="7" y="1838"/>
                      <a:pt x="7" y="1833"/>
                    </a:cubicBezTo>
                    <a:close/>
                    <a:moveTo>
                      <a:pt x="7" y="1801"/>
                    </a:moveTo>
                    <a:lnTo>
                      <a:pt x="7" y="1801"/>
                    </a:lnTo>
                    <a:cubicBezTo>
                      <a:pt x="7" y="1797"/>
                      <a:pt x="10" y="1793"/>
                      <a:pt x="15" y="1793"/>
                    </a:cubicBezTo>
                    <a:cubicBezTo>
                      <a:pt x="19" y="1793"/>
                      <a:pt x="23" y="1797"/>
                      <a:pt x="23" y="1801"/>
                    </a:cubicBezTo>
                    <a:cubicBezTo>
                      <a:pt x="23" y="1806"/>
                      <a:pt x="19" y="1809"/>
                      <a:pt x="15" y="1809"/>
                    </a:cubicBezTo>
                    <a:cubicBezTo>
                      <a:pt x="10" y="1809"/>
                      <a:pt x="7" y="1806"/>
                      <a:pt x="7" y="1801"/>
                    </a:cubicBezTo>
                    <a:close/>
                    <a:moveTo>
                      <a:pt x="7" y="1769"/>
                    </a:moveTo>
                    <a:lnTo>
                      <a:pt x="7" y="1769"/>
                    </a:lnTo>
                    <a:cubicBezTo>
                      <a:pt x="7" y="1765"/>
                      <a:pt x="10" y="1761"/>
                      <a:pt x="15" y="1761"/>
                    </a:cubicBezTo>
                    <a:cubicBezTo>
                      <a:pt x="19" y="1761"/>
                      <a:pt x="23" y="1765"/>
                      <a:pt x="23" y="1769"/>
                    </a:cubicBezTo>
                    <a:cubicBezTo>
                      <a:pt x="23" y="1774"/>
                      <a:pt x="19" y="1777"/>
                      <a:pt x="15" y="1777"/>
                    </a:cubicBezTo>
                    <a:cubicBezTo>
                      <a:pt x="10" y="1777"/>
                      <a:pt x="7" y="1774"/>
                      <a:pt x="7" y="1769"/>
                    </a:cubicBezTo>
                    <a:close/>
                    <a:moveTo>
                      <a:pt x="7" y="1737"/>
                    </a:moveTo>
                    <a:lnTo>
                      <a:pt x="7" y="1737"/>
                    </a:lnTo>
                    <a:cubicBezTo>
                      <a:pt x="7" y="1733"/>
                      <a:pt x="10" y="1729"/>
                      <a:pt x="15" y="1729"/>
                    </a:cubicBezTo>
                    <a:cubicBezTo>
                      <a:pt x="19" y="1729"/>
                      <a:pt x="23" y="1733"/>
                      <a:pt x="23" y="1737"/>
                    </a:cubicBezTo>
                    <a:cubicBezTo>
                      <a:pt x="23" y="1742"/>
                      <a:pt x="19" y="1745"/>
                      <a:pt x="15" y="1745"/>
                    </a:cubicBezTo>
                    <a:cubicBezTo>
                      <a:pt x="10" y="1745"/>
                      <a:pt x="7" y="1742"/>
                      <a:pt x="7" y="1737"/>
                    </a:cubicBezTo>
                    <a:close/>
                    <a:moveTo>
                      <a:pt x="7" y="1705"/>
                    </a:moveTo>
                    <a:lnTo>
                      <a:pt x="7" y="1705"/>
                    </a:lnTo>
                    <a:cubicBezTo>
                      <a:pt x="7" y="1701"/>
                      <a:pt x="10" y="1697"/>
                      <a:pt x="15" y="1697"/>
                    </a:cubicBezTo>
                    <a:cubicBezTo>
                      <a:pt x="19" y="1697"/>
                      <a:pt x="23" y="1701"/>
                      <a:pt x="23" y="1705"/>
                    </a:cubicBezTo>
                    <a:cubicBezTo>
                      <a:pt x="23" y="1710"/>
                      <a:pt x="19" y="1713"/>
                      <a:pt x="15" y="1713"/>
                    </a:cubicBezTo>
                    <a:cubicBezTo>
                      <a:pt x="10" y="1713"/>
                      <a:pt x="7" y="1710"/>
                      <a:pt x="7" y="1705"/>
                    </a:cubicBezTo>
                    <a:close/>
                    <a:moveTo>
                      <a:pt x="7" y="1673"/>
                    </a:moveTo>
                    <a:lnTo>
                      <a:pt x="7" y="1673"/>
                    </a:lnTo>
                    <a:cubicBezTo>
                      <a:pt x="7" y="1669"/>
                      <a:pt x="10" y="1665"/>
                      <a:pt x="15" y="1665"/>
                    </a:cubicBezTo>
                    <a:cubicBezTo>
                      <a:pt x="19" y="1665"/>
                      <a:pt x="23" y="1669"/>
                      <a:pt x="23" y="1673"/>
                    </a:cubicBezTo>
                    <a:cubicBezTo>
                      <a:pt x="23" y="1678"/>
                      <a:pt x="19" y="1681"/>
                      <a:pt x="15" y="1681"/>
                    </a:cubicBezTo>
                    <a:cubicBezTo>
                      <a:pt x="10" y="1681"/>
                      <a:pt x="7" y="1678"/>
                      <a:pt x="7" y="1673"/>
                    </a:cubicBezTo>
                    <a:close/>
                    <a:moveTo>
                      <a:pt x="7" y="1641"/>
                    </a:moveTo>
                    <a:lnTo>
                      <a:pt x="7" y="1641"/>
                    </a:lnTo>
                    <a:cubicBezTo>
                      <a:pt x="7" y="1637"/>
                      <a:pt x="10" y="1633"/>
                      <a:pt x="15" y="1633"/>
                    </a:cubicBezTo>
                    <a:cubicBezTo>
                      <a:pt x="19" y="1633"/>
                      <a:pt x="23" y="1637"/>
                      <a:pt x="23" y="1641"/>
                    </a:cubicBezTo>
                    <a:cubicBezTo>
                      <a:pt x="23" y="1646"/>
                      <a:pt x="19" y="1649"/>
                      <a:pt x="15" y="1649"/>
                    </a:cubicBezTo>
                    <a:cubicBezTo>
                      <a:pt x="10" y="1649"/>
                      <a:pt x="7" y="1646"/>
                      <a:pt x="7" y="1641"/>
                    </a:cubicBezTo>
                    <a:close/>
                    <a:moveTo>
                      <a:pt x="7" y="1609"/>
                    </a:moveTo>
                    <a:lnTo>
                      <a:pt x="7" y="1609"/>
                    </a:lnTo>
                    <a:cubicBezTo>
                      <a:pt x="7" y="1605"/>
                      <a:pt x="10" y="1601"/>
                      <a:pt x="15" y="1601"/>
                    </a:cubicBezTo>
                    <a:cubicBezTo>
                      <a:pt x="19" y="1601"/>
                      <a:pt x="23" y="1605"/>
                      <a:pt x="23" y="1609"/>
                    </a:cubicBezTo>
                    <a:cubicBezTo>
                      <a:pt x="23" y="1614"/>
                      <a:pt x="19" y="1617"/>
                      <a:pt x="15" y="1617"/>
                    </a:cubicBezTo>
                    <a:cubicBezTo>
                      <a:pt x="10" y="1617"/>
                      <a:pt x="7" y="1614"/>
                      <a:pt x="7" y="1609"/>
                    </a:cubicBezTo>
                    <a:close/>
                    <a:moveTo>
                      <a:pt x="7" y="1577"/>
                    </a:moveTo>
                    <a:lnTo>
                      <a:pt x="7" y="1577"/>
                    </a:lnTo>
                    <a:cubicBezTo>
                      <a:pt x="7" y="1573"/>
                      <a:pt x="10" y="1569"/>
                      <a:pt x="15" y="1569"/>
                    </a:cubicBezTo>
                    <a:cubicBezTo>
                      <a:pt x="19" y="1569"/>
                      <a:pt x="23" y="1573"/>
                      <a:pt x="23" y="1577"/>
                    </a:cubicBezTo>
                    <a:cubicBezTo>
                      <a:pt x="23" y="1582"/>
                      <a:pt x="19" y="1585"/>
                      <a:pt x="15" y="1585"/>
                    </a:cubicBezTo>
                    <a:cubicBezTo>
                      <a:pt x="10" y="1585"/>
                      <a:pt x="7" y="1582"/>
                      <a:pt x="7" y="1577"/>
                    </a:cubicBezTo>
                    <a:close/>
                    <a:moveTo>
                      <a:pt x="7" y="1545"/>
                    </a:moveTo>
                    <a:lnTo>
                      <a:pt x="7" y="1545"/>
                    </a:lnTo>
                    <a:cubicBezTo>
                      <a:pt x="7" y="1541"/>
                      <a:pt x="10" y="1537"/>
                      <a:pt x="15" y="1537"/>
                    </a:cubicBezTo>
                    <a:cubicBezTo>
                      <a:pt x="19" y="1537"/>
                      <a:pt x="23" y="1541"/>
                      <a:pt x="23" y="1545"/>
                    </a:cubicBezTo>
                    <a:cubicBezTo>
                      <a:pt x="23" y="1550"/>
                      <a:pt x="19" y="1553"/>
                      <a:pt x="15" y="1553"/>
                    </a:cubicBezTo>
                    <a:cubicBezTo>
                      <a:pt x="10" y="1553"/>
                      <a:pt x="7" y="1550"/>
                      <a:pt x="7" y="1545"/>
                    </a:cubicBezTo>
                    <a:close/>
                    <a:moveTo>
                      <a:pt x="7" y="1513"/>
                    </a:moveTo>
                    <a:lnTo>
                      <a:pt x="7" y="1513"/>
                    </a:lnTo>
                    <a:cubicBezTo>
                      <a:pt x="7" y="1509"/>
                      <a:pt x="10" y="1505"/>
                      <a:pt x="15" y="1505"/>
                    </a:cubicBezTo>
                    <a:cubicBezTo>
                      <a:pt x="19" y="1505"/>
                      <a:pt x="23" y="1509"/>
                      <a:pt x="23" y="1513"/>
                    </a:cubicBezTo>
                    <a:cubicBezTo>
                      <a:pt x="23" y="1518"/>
                      <a:pt x="19" y="1521"/>
                      <a:pt x="15" y="1521"/>
                    </a:cubicBezTo>
                    <a:cubicBezTo>
                      <a:pt x="10" y="1521"/>
                      <a:pt x="7" y="1518"/>
                      <a:pt x="7" y="1513"/>
                    </a:cubicBezTo>
                    <a:close/>
                    <a:moveTo>
                      <a:pt x="7" y="1481"/>
                    </a:moveTo>
                    <a:lnTo>
                      <a:pt x="7" y="1481"/>
                    </a:lnTo>
                    <a:cubicBezTo>
                      <a:pt x="7" y="1477"/>
                      <a:pt x="10" y="1473"/>
                      <a:pt x="15" y="1473"/>
                    </a:cubicBezTo>
                    <a:cubicBezTo>
                      <a:pt x="19" y="1473"/>
                      <a:pt x="23" y="1477"/>
                      <a:pt x="23" y="1481"/>
                    </a:cubicBezTo>
                    <a:cubicBezTo>
                      <a:pt x="23" y="1486"/>
                      <a:pt x="19" y="1489"/>
                      <a:pt x="15" y="1489"/>
                    </a:cubicBezTo>
                    <a:cubicBezTo>
                      <a:pt x="10" y="1489"/>
                      <a:pt x="7" y="1486"/>
                      <a:pt x="7" y="1481"/>
                    </a:cubicBezTo>
                    <a:close/>
                    <a:moveTo>
                      <a:pt x="7" y="1449"/>
                    </a:moveTo>
                    <a:lnTo>
                      <a:pt x="7" y="1449"/>
                    </a:lnTo>
                    <a:cubicBezTo>
                      <a:pt x="7" y="1445"/>
                      <a:pt x="10" y="1441"/>
                      <a:pt x="15" y="1441"/>
                    </a:cubicBezTo>
                    <a:cubicBezTo>
                      <a:pt x="19" y="1441"/>
                      <a:pt x="23" y="1445"/>
                      <a:pt x="23" y="1449"/>
                    </a:cubicBezTo>
                    <a:cubicBezTo>
                      <a:pt x="23" y="1454"/>
                      <a:pt x="19" y="1457"/>
                      <a:pt x="15" y="1457"/>
                    </a:cubicBezTo>
                    <a:cubicBezTo>
                      <a:pt x="10" y="1457"/>
                      <a:pt x="7" y="1454"/>
                      <a:pt x="7" y="1449"/>
                    </a:cubicBezTo>
                    <a:close/>
                    <a:moveTo>
                      <a:pt x="7" y="1417"/>
                    </a:moveTo>
                    <a:lnTo>
                      <a:pt x="7" y="1417"/>
                    </a:lnTo>
                    <a:cubicBezTo>
                      <a:pt x="7" y="1413"/>
                      <a:pt x="10" y="1409"/>
                      <a:pt x="15" y="1409"/>
                    </a:cubicBezTo>
                    <a:cubicBezTo>
                      <a:pt x="19" y="1409"/>
                      <a:pt x="23" y="1413"/>
                      <a:pt x="23" y="1417"/>
                    </a:cubicBezTo>
                    <a:cubicBezTo>
                      <a:pt x="23" y="1422"/>
                      <a:pt x="19" y="1425"/>
                      <a:pt x="15" y="1425"/>
                    </a:cubicBezTo>
                    <a:cubicBezTo>
                      <a:pt x="10" y="1425"/>
                      <a:pt x="7" y="1422"/>
                      <a:pt x="7" y="1417"/>
                    </a:cubicBezTo>
                    <a:close/>
                    <a:moveTo>
                      <a:pt x="7" y="1385"/>
                    </a:moveTo>
                    <a:lnTo>
                      <a:pt x="7" y="1385"/>
                    </a:lnTo>
                    <a:cubicBezTo>
                      <a:pt x="7" y="1381"/>
                      <a:pt x="10" y="1377"/>
                      <a:pt x="15" y="1377"/>
                    </a:cubicBezTo>
                    <a:cubicBezTo>
                      <a:pt x="19" y="1377"/>
                      <a:pt x="23" y="1381"/>
                      <a:pt x="23" y="1385"/>
                    </a:cubicBezTo>
                    <a:cubicBezTo>
                      <a:pt x="23" y="1390"/>
                      <a:pt x="19" y="1393"/>
                      <a:pt x="15" y="1393"/>
                    </a:cubicBezTo>
                    <a:cubicBezTo>
                      <a:pt x="10" y="1393"/>
                      <a:pt x="7" y="1390"/>
                      <a:pt x="7" y="1385"/>
                    </a:cubicBezTo>
                    <a:close/>
                    <a:moveTo>
                      <a:pt x="7" y="1353"/>
                    </a:moveTo>
                    <a:lnTo>
                      <a:pt x="7" y="1353"/>
                    </a:lnTo>
                    <a:cubicBezTo>
                      <a:pt x="7" y="1349"/>
                      <a:pt x="10" y="1345"/>
                      <a:pt x="15" y="1345"/>
                    </a:cubicBezTo>
                    <a:cubicBezTo>
                      <a:pt x="19" y="1345"/>
                      <a:pt x="23" y="1349"/>
                      <a:pt x="23" y="1353"/>
                    </a:cubicBezTo>
                    <a:cubicBezTo>
                      <a:pt x="23" y="1358"/>
                      <a:pt x="19" y="1361"/>
                      <a:pt x="15" y="1361"/>
                    </a:cubicBezTo>
                    <a:cubicBezTo>
                      <a:pt x="10" y="1361"/>
                      <a:pt x="7" y="1358"/>
                      <a:pt x="7" y="1353"/>
                    </a:cubicBezTo>
                    <a:close/>
                    <a:moveTo>
                      <a:pt x="7" y="1321"/>
                    </a:moveTo>
                    <a:lnTo>
                      <a:pt x="7" y="1321"/>
                    </a:lnTo>
                    <a:cubicBezTo>
                      <a:pt x="7" y="1317"/>
                      <a:pt x="10" y="1313"/>
                      <a:pt x="15" y="1313"/>
                    </a:cubicBezTo>
                    <a:cubicBezTo>
                      <a:pt x="19" y="1313"/>
                      <a:pt x="23" y="1317"/>
                      <a:pt x="23" y="1321"/>
                    </a:cubicBezTo>
                    <a:cubicBezTo>
                      <a:pt x="23" y="1326"/>
                      <a:pt x="19" y="1329"/>
                      <a:pt x="15" y="1329"/>
                    </a:cubicBezTo>
                    <a:cubicBezTo>
                      <a:pt x="10" y="1329"/>
                      <a:pt x="7" y="1326"/>
                      <a:pt x="7" y="1321"/>
                    </a:cubicBezTo>
                    <a:close/>
                    <a:moveTo>
                      <a:pt x="7" y="1289"/>
                    </a:moveTo>
                    <a:lnTo>
                      <a:pt x="7" y="1289"/>
                    </a:lnTo>
                    <a:cubicBezTo>
                      <a:pt x="7" y="1285"/>
                      <a:pt x="10" y="1281"/>
                      <a:pt x="15" y="1281"/>
                    </a:cubicBezTo>
                    <a:cubicBezTo>
                      <a:pt x="19" y="1281"/>
                      <a:pt x="23" y="1285"/>
                      <a:pt x="23" y="1289"/>
                    </a:cubicBezTo>
                    <a:cubicBezTo>
                      <a:pt x="23" y="1294"/>
                      <a:pt x="19" y="1297"/>
                      <a:pt x="15" y="1297"/>
                    </a:cubicBezTo>
                    <a:cubicBezTo>
                      <a:pt x="10" y="1297"/>
                      <a:pt x="7" y="1294"/>
                      <a:pt x="7" y="1289"/>
                    </a:cubicBezTo>
                    <a:close/>
                    <a:moveTo>
                      <a:pt x="7" y="1257"/>
                    </a:moveTo>
                    <a:lnTo>
                      <a:pt x="7" y="1257"/>
                    </a:lnTo>
                    <a:cubicBezTo>
                      <a:pt x="7" y="1253"/>
                      <a:pt x="10" y="1249"/>
                      <a:pt x="15" y="1249"/>
                    </a:cubicBezTo>
                    <a:cubicBezTo>
                      <a:pt x="19" y="1249"/>
                      <a:pt x="23" y="1253"/>
                      <a:pt x="23" y="1257"/>
                    </a:cubicBezTo>
                    <a:cubicBezTo>
                      <a:pt x="23" y="1262"/>
                      <a:pt x="19" y="1265"/>
                      <a:pt x="15" y="1265"/>
                    </a:cubicBezTo>
                    <a:cubicBezTo>
                      <a:pt x="10" y="1265"/>
                      <a:pt x="7" y="1262"/>
                      <a:pt x="7" y="1257"/>
                    </a:cubicBezTo>
                    <a:close/>
                    <a:moveTo>
                      <a:pt x="7" y="1225"/>
                    </a:moveTo>
                    <a:lnTo>
                      <a:pt x="7" y="1225"/>
                    </a:lnTo>
                    <a:cubicBezTo>
                      <a:pt x="7" y="1221"/>
                      <a:pt x="10" y="1217"/>
                      <a:pt x="15" y="1217"/>
                    </a:cubicBezTo>
                    <a:cubicBezTo>
                      <a:pt x="19" y="1217"/>
                      <a:pt x="23" y="1221"/>
                      <a:pt x="23" y="1225"/>
                    </a:cubicBezTo>
                    <a:cubicBezTo>
                      <a:pt x="23" y="1230"/>
                      <a:pt x="19" y="1233"/>
                      <a:pt x="15" y="1233"/>
                    </a:cubicBezTo>
                    <a:cubicBezTo>
                      <a:pt x="10" y="1233"/>
                      <a:pt x="7" y="1230"/>
                      <a:pt x="7" y="1225"/>
                    </a:cubicBezTo>
                    <a:close/>
                    <a:moveTo>
                      <a:pt x="7" y="1193"/>
                    </a:moveTo>
                    <a:lnTo>
                      <a:pt x="7" y="1193"/>
                    </a:lnTo>
                    <a:cubicBezTo>
                      <a:pt x="7" y="1189"/>
                      <a:pt x="10" y="1185"/>
                      <a:pt x="15" y="1185"/>
                    </a:cubicBezTo>
                    <a:cubicBezTo>
                      <a:pt x="19" y="1185"/>
                      <a:pt x="23" y="1189"/>
                      <a:pt x="23" y="1193"/>
                    </a:cubicBezTo>
                    <a:cubicBezTo>
                      <a:pt x="23" y="1197"/>
                      <a:pt x="19" y="1201"/>
                      <a:pt x="15" y="1201"/>
                    </a:cubicBezTo>
                    <a:cubicBezTo>
                      <a:pt x="10" y="1201"/>
                      <a:pt x="7" y="1197"/>
                      <a:pt x="7" y="1193"/>
                    </a:cubicBezTo>
                    <a:close/>
                    <a:moveTo>
                      <a:pt x="7" y="1161"/>
                    </a:moveTo>
                    <a:lnTo>
                      <a:pt x="7" y="1161"/>
                    </a:lnTo>
                    <a:cubicBezTo>
                      <a:pt x="7" y="1157"/>
                      <a:pt x="10" y="1153"/>
                      <a:pt x="15" y="1153"/>
                    </a:cubicBezTo>
                    <a:cubicBezTo>
                      <a:pt x="19" y="1153"/>
                      <a:pt x="23" y="1157"/>
                      <a:pt x="23" y="1161"/>
                    </a:cubicBezTo>
                    <a:cubicBezTo>
                      <a:pt x="23" y="1165"/>
                      <a:pt x="19" y="1169"/>
                      <a:pt x="15" y="1169"/>
                    </a:cubicBezTo>
                    <a:cubicBezTo>
                      <a:pt x="10" y="1169"/>
                      <a:pt x="7" y="1165"/>
                      <a:pt x="7" y="1161"/>
                    </a:cubicBezTo>
                    <a:close/>
                    <a:moveTo>
                      <a:pt x="7" y="1129"/>
                    </a:moveTo>
                    <a:lnTo>
                      <a:pt x="7" y="1129"/>
                    </a:lnTo>
                    <a:cubicBezTo>
                      <a:pt x="7" y="1125"/>
                      <a:pt x="10" y="1121"/>
                      <a:pt x="15" y="1121"/>
                    </a:cubicBezTo>
                    <a:cubicBezTo>
                      <a:pt x="19" y="1121"/>
                      <a:pt x="23" y="1125"/>
                      <a:pt x="23" y="1129"/>
                    </a:cubicBezTo>
                    <a:cubicBezTo>
                      <a:pt x="23" y="1133"/>
                      <a:pt x="19" y="1137"/>
                      <a:pt x="15" y="1137"/>
                    </a:cubicBezTo>
                    <a:cubicBezTo>
                      <a:pt x="10" y="1137"/>
                      <a:pt x="7" y="1133"/>
                      <a:pt x="7" y="1129"/>
                    </a:cubicBezTo>
                    <a:close/>
                    <a:moveTo>
                      <a:pt x="7" y="1097"/>
                    </a:moveTo>
                    <a:lnTo>
                      <a:pt x="7" y="1097"/>
                    </a:lnTo>
                    <a:cubicBezTo>
                      <a:pt x="7" y="1093"/>
                      <a:pt x="10" y="1089"/>
                      <a:pt x="15" y="1089"/>
                    </a:cubicBezTo>
                    <a:cubicBezTo>
                      <a:pt x="19" y="1089"/>
                      <a:pt x="23" y="1093"/>
                      <a:pt x="23" y="1097"/>
                    </a:cubicBezTo>
                    <a:cubicBezTo>
                      <a:pt x="23" y="1101"/>
                      <a:pt x="19" y="1105"/>
                      <a:pt x="15" y="1105"/>
                    </a:cubicBezTo>
                    <a:cubicBezTo>
                      <a:pt x="10" y="1105"/>
                      <a:pt x="7" y="1101"/>
                      <a:pt x="7" y="1097"/>
                    </a:cubicBezTo>
                    <a:close/>
                    <a:moveTo>
                      <a:pt x="7" y="1065"/>
                    </a:moveTo>
                    <a:lnTo>
                      <a:pt x="7" y="1065"/>
                    </a:lnTo>
                    <a:cubicBezTo>
                      <a:pt x="7" y="1061"/>
                      <a:pt x="10" y="1057"/>
                      <a:pt x="15" y="1057"/>
                    </a:cubicBezTo>
                    <a:cubicBezTo>
                      <a:pt x="19" y="1057"/>
                      <a:pt x="23" y="1061"/>
                      <a:pt x="23" y="1065"/>
                    </a:cubicBezTo>
                    <a:cubicBezTo>
                      <a:pt x="23" y="1069"/>
                      <a:pt x="19" y="1073"/>
                      <a:pt x="15" y="1073"/>
                    </a:cubicBezTo>
                    <a:cubicBezTo>
                      <a:pt x="10" y="1073"/>
                      <a:pt x="7" y="1069"/>
                      <a:pt x="7" y="1065"/>
                    </a:cubicBezTo>
                    <a:close/>
                    <a:moveTo>
                      <a:pt x="7" y="1033"/>
                    </a:moveTo>
                    <a:lnTo>
                      <a:pt x="7" y="1033"/>
                    </a:lnTo>
                    <a:cubicBezTo>
                      <a:pt x="7" y="1029"/>
                      <a:pt x="10" y="1025"/>
                      <a:pt x="15" y="1025"/>
                    </a:cubicBezTo>
                    <a:cubicBezTo>
                      <a:pt x="19" y="1025"/>
                      <a:pt x="23" y="1029"/>
                      <a:pt x="23" y="1033"/>
                    </a:cubicBezTo>
                    <a:cubicBezTo>
                      <a:pt x="23" y="1037"/>
                      <a:pt x="19" y="1041"/>
                      <a:pt x="15" y="1041"/>
                    </a:cubicBezTo>
                    <a:cubicBezTo>
                      <a:pt x="10" y="1041"/>
                      <a:pt x="7" y="1037"/>
                      <a:pt x="7" y="1033"/>
                    </a:cubicBezTo>
                    <a:close/>
                    <a:moveTo>
                      <a:pt x="7" y="1001"/>
                    </a:moveTo>
                    <a:lnTo>
                      <a:pt x="7" y="1001"/>
                    </a:lnTo>
                    <a:cubicBezTo>
                      <a:pt x="7" y="997"/>
                      <a:pt x="10" y="993"/>
                      <a:pt x="15" y="993"/>
                    </a:cubicBezTo>
                    <a:cubicBezTo>
                      <a:pt x="19" y="993"/>
                      <a:pt x="23" y="997"/>
                      <a:pt x="23" y="1001"/>
                    </a:cubicBezTo>
                    <a:cubicBezTo>
                      <a:pt x="23" y="1005"/>
                      <a:pt x="19" y="1009"/>
                      <a:pt x="15" y="1009"/>
                    </a:cubicBezTo>
                    <a:cubicBezTo>
                      <a:pt x="10" y="1009"/>
                      <a:pt x="7" y="1005"/>
                      <a:pt x="7" y="1001"/>
                    </a:cubicBezTo>
                    <a:close/>
                    <a:moveTo>
                      <a:pt x="7" y="969"/>
                    </a:moveTo>
                    <a:lnTo>
                      <a:pt x="7" y="969"/>
                    </a:lnTo>
                    <a:cubicBezTo>
                      <a:pt x="7" y="965"/>
                      <a:pt x="10" y="961"/>
                      <a:pt x="15" y="961"/>
                    </a:cubicBezTo>
                    <a:cubicBezTo>
                      <a:pt x="19" y="961"/>
                      <a:pt x="23" y="965"/>
                      <a:pt x="23" y="969"/>
                    </a:cubicBezTo>
                    <a:cubicBezTo>
                      <a:pt x="23" y="973"/>
                      <a:pt x="19" y="977"/>
                      <a:pt x="15" y="977"/>
                    </a:cubicBezTo>
                    <a:cubicBezTo>
                      <a:pt x="10" y="977"/>
                      <a:pt x="7" y="973"/>
                      <a:pt x="7" y="969"/>
                    </a:cubicBezTo>
                    <a:close/>
                    <a:moveTo>
                      <a:pt x="7" y="937"/>
                    </a:moveTo>
                    <a:lnTo>
                      <a:pt x="7" y="937"/>
                    </a:lnTo>
                    <a:cubicBezTo>
                      <a:pt x="7" y="933"/>
                      <a:pt x="10" y="929"/>
                      <a:pt x="15" y="929"/>
                    </a:cubicBezTo>
                    <a:cubicBezTo>
                      <a:pt x="19" y="929"/>
                      <a:pt x="23" y="933"/>
                      <a:pt x="23" y="937"/>
                    </a:cubicBezTo>
                    <a:cubicBezTo>
                      <a:pt x="23" y="941"/>
                      <a:pt x="19" y="945"/>
                      <a:pt x="15" y="945"/>
                    </a:cubicBezTo>
                    <a:cubicBezTo>
                      <a:pt x="10" y="945"/>
                      <a:pt x="7" y="941"/>
                      <a:pt x="7" y="937"/>
                    </a:cubicBezTo>
                    <a:close/>
                    <a:moveTo>
                      <a:pt x="7" y="905"/>
                    </a:moveTo>
                    <a:lnTo>
                      <a:pt x="7" y="905"/>
                    </a:lnTo>
                    <a:cubicBezTo>
                      <a:pt x="7" y="900"/>
                      <a:pt x="10" y="897"/>
                      <a:pt x="15" y="897"/>
                    </a:cubicBezTo>
                    <a:cubicBezTo>
                      <a:pt x="19" y="897"/>
                      <a:pt x="23" y="900"/>
                      <a:pt x="23" y="905"/>
                    </a:cubicBezTo>
                    <a:cubicBezTo>
                      <a:pt x="23" y="909"/>
                      <a:pt x="19" y="913"/>
                      <a:pt x="15" y="913"/>
                    </a:cubicBezTo>
                    <a:cubicBezTo>
                      <a:pt x="10" y="913"/>
                      <a:pt x="7" y="909"/>
                      <a:pt x="7" y="905"/>
                    </a:cubicBezTo>
                    <a:close/>
                    <a:moveTo>
                      <a:pt x="7" y="873"/>
                    </a:moveTo>
                    <a:lnTo>
                      <a:pt x="7" y="873"/>
                    </a:lnTo>
                    <a:cubicBezTo>
                      <a:pt x="7" y="868"/>
                      <a:pt x="11" y="865"/>
                      <a:pt x="15" y="865"/>
                    </a:cubicBezTo>
                    <a:cubicBezTo>
                      <a:pt x="19" y="865"/>
                      <a:pt x="23" y="868"/>
                      <a:pt x="23" y="873"/>
                    </a:cubicBezTo>
                    <a:cubicBezTo>
                      <a:pt x="23" y="877"/>
                      <a:pt x="19" y="881"/>
                      <a:pt x="15" y="881"/>
                    </a:cubicBezTo>
                    <a:cubicBezTo>
                      <a:pt x="11" y="881"/>
                      <a:pt x="7" y="877"/>
                      <a:pt x="7" y="873"/>
                    </a:cubicBezTo>
                    <a:close/>
                    <a:moveTo>
                      <a:pt x="7" y="841"/>
                    </a:moveTo>
                    <a:lnTo>
                      <a:pt x="7" y="841"/>
                    </a:lnTo>
                    <a:cubicBezTo>
                      <a:pt x="7" y="836"/>
                      <a:pt x="11" y="833"/>
                      <a:pt x="15" y="833"/>
                    </a:cubicBezTo>
                    <a:cubicBezTo>
                      <a:pt x="19" y="833"/>
                      <a:pt x="23" y="836"/>
                      <a:pt x="23" y="841"/>
                    </a:cubicBezTo>
                    <a:cubicBezTo>
                      <a:pt x="23" y="845"/>
                      <a:pt x="19" y="849"/>
                      <a:pt x="15" y="849"/>
                    </a:cubicBezTo>
                    <a:cubicBezTo>
                      <a:pt x="11" y="849"/>
                      <a:pt x="7" y="845"/>
                      <a:pt x="7" y="841"/>
                    </a:cubicBezTo>
                    <a:close/>
                    <a:moveTo>
                      <a:pt x="7" y="809"/>
                    </a:moveTo>
                    <a:lnTo>
                      <a:pt x="7" y="809"/>
                    </a:lnTo>
                    <a:cubicBezTo>
                      <a:pt x="7" y="804"/>
                      <a:pt x="11" y="801"/>
                      <a:pt x="15" y="801"/>
                    </a:cubicBezTo>
                    <a:cubicBezTo>
                      <a:pt x="19" y="801"/>
                      <a:pt x="23" y="804"/>
                      <a:pt x="23" y="809"/>
                    </a:cubicBezTo>
                    <a:cubicBezTo>
                      <a:pt x="23" y="813"/>
                      <a:pt x="19" y="817"/>
                      <a:pt x="15" y="817"/>
                    </a:cubicBezTo>
                    <a:cubicBezTo>
                      <a:pt x="11" y="817"/>
                      <a:pt x="7" y="813"/>
                      <a:pt x="7" y="809"/>
                    </a:cubicBezTo>
                    <a:close/>
                    <a:moveTo>
                      <a:pt x="7" y="777"/>
                    </a:moveTo>
                    <a:lnTo>
                      <a:pt x="7" y="777"/>
                    </a:lnTo>
                    <a:cubicBezTo>
                      <a:pt x="7" y="772"/>
                      <a:pt x="11" y="769"/>
                      <a:pt x="15" y="769"/>
                    </a:cubicBezTo>
                    <a:cubicBezTo>
                      <a:pt x="19" y="769"/>
                      <a:pt x="23" y="772"/>
                      <a:pt x="23" y="777"/>
                    </a:cubicBezTo>
                    <a:cubicBezTo>
                      <a:pt x="23" y="781"/>
                      <a:pt x="19" y="785"/>
                      <a:pt x="15" y="785"/>
                    </a:cubicBezTo>
                    <a:cubicBezTo>
                      <a:pt x="11" y="785"/>
                      <a:pt x="7" y="781"/>
                      <a:pt x="7" y="777"/>
                    </a:cubicBezTo>
                    <a:close/>
                    <a:moveTo>
                      <a:pt x="7" y="745"/>
                    </a:moveTo>
                    <a:lnTo>
                      <a:pt x="7" y="745"/>
                    </a:lnTo>
                    <a:cubicBezTo>
                      <a:pt x="7" y="740"/>
                      <a:pt x="11" y="737"/>
                      <a:pt x="15" y="737"/>
                    </a:cubicBezTo>
                    <a:cubicBezTo>
                      <a:pt x="19" y="737"/>
                      <a:pt x="23" y="740"/>
                      <a:pt x="23" y="745"/>
                    </a:cubicBezTo>
                    <a:cubicBezTo>
                      <a:pt x="23" y="749"/>
                      <a:pt x="19" y="753"/>
                      <a:pt x="15" y="753"/>
                    </a:cubicBezTo>
                    <a:cubicBezTo>
                      <a:pt x="11" y="753"/>
                      <a:pt x="7" y="749"/>
                      <a:pt x="7" y="745"/>
                    </a:cubicBezTo>
                    <a:close/>
                    <a:moveTo>
                      <a:pt x="7" y="713"/>
                    </a:moveTo>
                    <a:lnTo>
                      <a:pt x="7" y="713"/>
                    </a:lnTo>
                    <a:cubicBezTo>
                      <a:pt x="7" y="708"/>
                      <a:pt x="11" y="705"/>
                      <a:pt x="15" y="705"/>
                    </a:cubicBezTo>
                    <a:cubicBezTo>
                      <a:pt x="19" y="705"/>
                      <a:pt x="23" y="708"/>
                      <a:pt x="23" y="713"/>
                    </a:cubicBezTo>
                    <a:cubicBezTo>
                      <a:pt x="23" y="717"/>
                      <a:pt x="19" y="721"/>
                      <a:pt x="15" y="721"/>
                    </a:cubicBezTo>
                    <a:cubicBezTo>
                      <a:pt x="11" y="721"/>
                      <a:pt x="7" y="717"/>
                      <a:pt x="7" y="713"/>
                    </a:cubicBezTo>
                    <a:close/>
                    <a:moveTo>
                      <a:pt x="7" y="681"/>
                    </a:moveTo>
                    <a:lnTo>
                      <a:pt x="7" y="681"/>
                    </a:lnTo>
                    <a:cubicBezTo>
                      <a:pt x="7" y="676"/>
                      <a:pt x="11" y="673"/>
                      <a:pt x="15" y="673"/>
                    </a:cubicBezTo>
                    <a:cubicBezTo>
                      <a:pt x="19" y="673"/>
                      <a:pt x="23" y="676"/>
                      <a:pt x="23" y="681"/>
                    </a:cubicBezTo>
                    <a:cubicBezTo>
                      <a:pt x="23" y="685"/>
                      <a:pt x="19" y="689"/>
                      <a:pt x="15" y="689"/>
                    </a:cubicBezTo>
                    <a:cubicBezTo>
                      <a:pt x="11" y="689"/>
                      <a:pt x="7" y="685"/>
                      <a:pt x="7" y="681"/>
                    </a:cubicBezTo>
                    <a:close/>
                    <a:moveTo>
                      <a:pt x="7" y="649"/>
                    </a:moveTo>
                    <a:lnTo>
                      <a:pt x="7" y="649"/>
                    </a:lnTo>
                    <a:cubicBezTo>
                      <a:pt x="7" y="644"/>
                      <a:pt x="11" y="641"/>
                      <a:pt x="15" y="641"/>
                    </a:cubicBezTo>
                    <a:cubicBezTo>
                      <a:pt x="19" y="641"/>
                      <a:pt x="23" y="644"/>
                      <a:pt x="23" y="649"/>
                    </a:cubicBezTo>
                    <a:cubicBezTo>
                      <a:pt x="23" y="653"/>
                      <a:pt x="19" y="657"/>
                      <a:pt x="15" y="657"/>
                    </a:cubicBezTo>
                    <a:cubicBezTo>
                      <a:pt x="11" y="657"/>
                      <a:pt x="7" y="653"/>
                      <a:pt x="7" y="649"/>
                    </a:cubicBezTo>
                    <a:close/>
                    <a:moveTo>
                      <a:pt x="7" y="617"/>
                    </a:moveTo>
                    <a:lnTo>
                      <a:pt x="7" y="617"/>
                    </a:lnTo>
                    <a:cubicBezTo>
                      <a:pt x="7" y="612"/>
                      <a:pt x="11" y="609"/>
                      <a:pt x="15" y="609"/>
                    </a:cubicBezTo>
                    <a:cubicBezTo>
                      <a:pt x="19" y="609"/>
                      <a:pt x="23" y="612"/>
                      <a:pt x="23" y="617"/>
                    </a:cubicBezTo>
                    <a:cubicBezTo>
                      <a:pt x="23" y="621"/>
                      <a:pt x="19" y="625"/>
                      <a:pt x="15" y="625"/>
                    </a:cubicBezTo>
                    <a:cubicBezTo>
                      <a:pt x="11" y="625"/>
                      <a:pt x="7" y="621"/>
                      <a:pt x="7" y="617"/>
                    </a:cubicBezTo>
                    <a:close/>
                    <a:moveTo>
                      <a:pt x="7" y="585"/>
                    </a:moveTo>
                    <a:lnTo>
                      <a:pt x="7" y="585"/>
                    </a:lnTo>
                    <a:cubicBezTo>
                      <a:pt x="7" y="580"/>
                      <a:pt x="11" y="577"/>
                      <a:pt x="15" y="577"/>
                    </a:cubicBezTo>
                    <a:cubicBezTo>
                      <a:pt x="19" y="577"/>
                      <a:pt x="23" y="580"/>
                      <a:pt x="23" y="585"/>
                    </a:cubicBezTo>
                    <a:cubicBezTo>
                      <a:pt x="23" y="589"/>
                      <a:pt x="19" y="593"/>
                      <a:pt x="15" y="593"/>
                    </a:cubicBezTo>
                    <a:cubicBezTo>
                      <a:pt x="11" y="593"/>
                      <a:pt x="7" y="589"/>
                      <a:pt x="7" y="585"/>
                    </a:cubicBezTo>
                    <a:close/>
                    <a:moveTo>
                      <a:pt x="7" y="553"/>
                    </a:moveTo>
                    <a:lnTo>
                      <a:pt x="7" y="553"/>
                    </a:lnTo>
                    <a:cubicBezTo>
                      <a:pt x="7" y="548"/>
                      <a:pt x="11" y="545"/>
                      <a:pt x="15" y="545"/>
                    </a:cubicBezTo>
                    <a:cubicBezTo>
                      <a:pt x="19" y="545"/>
                      <a:pt x="23" y="548"/>
                      <a:pt x="23" y="553"/>
                    </a:cubicBezTo>
                    <a:cubicBezTo>
                      <a:pt x="23" y="557"/>
                      <a:pt x="19" y="561"/>
                      <a:pt x="15" y="561"/>
                    </a:cubicBezTo>
                    <a:cubicBezTo>
                      <a:pt x="11" y="561"/>
                      <a:pt x="7" y="557"/>
                      <a:pt x="7" y="553"/>
                    </a:cubicBezTo>
                    <a:close/>
                    <a:moveTo>
                      <a:pt x="7" y="521"/>
                    </a:moveTo>
                    <a:lnTo>
                      <a:pt x="7" y="521"/>
                    </a:lnTo>
                    <a:cubicBezTo>
                      <a:pt x="7" y="516"/>
                      <a:pt x="11" y="513"/>
                      <a:pt x="15" y="513"/>
                    </a:cubicBezTo>
                    <a:cubicBezTo>
                      <a:pt x="19" y="513"/>
                      <a:pt x="23" y="516"/>
                      <a:pt x="23" y="521"/>
                    </a:cubicBezTo>
                    <a:cubicBezTo>
                      <a:pt x="23" y="525"/>
                      <a:pt x="19" y="529"/>
                      <a:pt x="15" y="529"/>
                    </a:cubicBezTo>
                    <a:cubicBezTo>
                      <a:pt x="11" y="529"/>
                      <a:pt x="7" y="525"/>
                      <a:pt x="7" y="521"/>
                    </a:cubicBezTo>
                    <a:close/>
                    <a:moveTo>
                      <a:pt x="7" y="489"/>
                    </a:moveTo>
                    <a:lnTo>
                      <a:pt x="7" y="489"/>
                    </a:lnTo>
                    <a:cubicBezTo>
                      <a:pt x="7" y="484"/>
                      <a:pt x="11" y="481"/>
                      <a:pt x="15" y="481"/>
                    </a:cubicBezTo>
                    <a:cubicBezTo>
                      <a:pt x="19" y="481"/>
                      <a:pt x="23" y="484"/>
                      <a:pt x="23" y="489"/>
                    </a:cubicBezTo>
                    <a:cubicBezTo>
                      <a:pt x="23" y="493"/>
                      <a:pt x="19" y="497"/>
                      <a:pt x="15" y="497"/>
                    </a:cubicBezTo>
                    <a:cubicBezTo>
                      <a:pt x="11" y="497"/>
                      <a:pt x="7" y="493"/>
                      <a:pt x="7" y="489"/>
                    </a:cubicBezTo>
                    <a:close/>
                    <a:moveTo>
                      <a:pt x="7" y="457"/>
                    </a:moveTo>
                    <a:lnTo>
                      <a:pt x="7" y="457"/>
                    </a:lnTo>
                    <a:cubicBezTo>
                      <a:pt x="7" y="452"/>
                      <a:pt x="11" y="449"/>
                      <a:pt x="15" y="449"/>
                    </a:cubicBezTo>
                    <a:cubicBezTo>
                      <a:pt x="19" y="449"/>
                      <a:pt x="23" y="452"/>
                      <a:pt x="23" y="457"/>
                    </a:cubicBezTo>
                    <a:cubicBezTo>
                      <a:pt x="23" y="461"/>
                      <a:pt x="19" y="465"/>
                      <a:pt x="15" y="465"/>
                    </a:cubicBezTo>
                    <a:cubicBezTo>
                      <a:pt x="11" y="465"/>
                      <a:pt x="7" y="461"/>
                      <a:pt x="7" y="457"/>
                    </a:cubicBezTo>
                    <a:close/>
                    <a:moveTo>
                      <a:pt x="7" y="425"/>
                    </a:moveTo>
                    <a:lnTo>
                      <a:pt x="7" y="425"/>
                    </a:lnTo>
                    <a:cubicBezTo>
                      <a:pt x="7" y="420"/>
                      <a:pt x="11" y="417"/>
                      <a:pt x="15" y="417"/>
                    </a:cubicBezTo>
                    <a:cubicBezTo>
                      <a:pt x="19" y="417"/>
                      <a:pt x="23" y="420"/>
                      <a:pt x="23" y="425"/>
                    </a:cubicBezTo>
                    <a:cubicBezTo>
                      <a:pt x="23" y="429"/>
                      <a:pt x="19" y="433"/>
                      <a:pt x="15" y="433"/>
                    </a:cubicBezTo>
                    <a:cubicBezTo>
                      <a:pt x="11" y="433"/>
                      <a:pt x="7" y="429"/>
                      <a:pt x="7" y="425"/>
                    </a:cubicBezTo>
                    <a:close/>
                    <a:moveTo>
                      <a:pt x="7" y="393"/>
                    </a:moveTo>
                    <a:lnTo>
                      <a:pt x="7" y="393"/>
                    </a:lnTo>
                    <a:cubicBezTo>
                      <a:pt x="7" y="388"/>
                      <a:pt x="11" y="385"/>
                      <a:pt x="15" y="385"/>
                    </a:cubicBezTo>
                    <a:cubicBezTo>
                      <a:pt x="19" y="385"/>
                      <a:pt x="23" y="388"/>
                      <a:pt x="23" y="393"/>
                    </a:cubicBezTo>
                    <a:cubicBezTo>
                      <a:pt x="23" y="397"/>
                      <a:pt x="19" y="401"/>
                      <a:pt x="15" y="401"/>
                    </a:cubicBezTo>
                    <a:cubicBezTo>
                      <a:pt x="11" y="401"/>
                      <a:pt x="7" y="397"/>
                      <a:pt x="7" y="393"/>
                    </a:cubicBezTo>
                    <a:close/>
                    <a:moveTo>
                      <a:pt x="7" y="361"/>
                    </a:moveTo>
                    <a:lnTo>
                      <a:pt x="7" y="361"/>
                    </a:lnTo>
                    <a:cubicBezTo>
                      <a:pt x="7" y="356"/>
                      <a:pt x="11" y="353"/>
                      <a:pt x="15" y="353"/>
                    </a:cubicBezTo>
                    <a:cubicBezTo>
                      <a:pt x="19" y="353"/>
                      <a:pt x="23" y="356"/>
                      <a:pt x="23" y="361"/>
                    </a:cubicBezTo>
                    <a:cubicBezTo>
                      <a:pt x="23" y="365"/>
                      <a:pt x="19" y="369"/>
                      <a:pt x="15" y="369"/>
                    </a:cubicBezTo>
                    <a:cubicBezTo>
                      <a:pt x="11" y="369"/>
                      <a:pt x="7" y="365"/>
                      <a:pt x="7" y="361"/>
                    </a:cubicBezTo>
                    <a:close/>
                    <a:moveTo>
                      <a:pt x="7" y="329"/>
                    </a:moveTo>
                    <a:lnTo>
                      <a:pt x="7" y="329"/>
                    </a:lnTo>
                    <a:cubicBezTo>
                      <a:pt x="7" y="324"/>
                      <a:pt x="11" y="321"/>
                      <a:pt x="15" y="321"/>
                    </a:cubicBezTo>
                    <a:cubicBezTo>
                      <a:pt x="19" y="321"/>
                      <a:pt x="23" y="324"/>
                      <a:pt x="23" y="329"/>
                    </a:cubicBezTo>
                    <a:cubicBezTo>
                      <a:pt x="23" y="333"/>
                      <a:pt x="19" y="337"/>
                      <a:pt x="15" y="337"/>
                    </a:cubicBezTo>
                    <a:cubicBezTo>
                      <a:pt x="11" y="337"/>
                      <a:pt x="7" y="333"/>
                      <a:pt x="7" y="329"/>
                    </a:cubicBezTo>
                    <a:close/>
                    <a:moveTo>
                      <a:pt x="7" y="297"/>
                    </a:moveTo>
                    <a:lnTo>
                      <a:pt x="7" y="297"/>
                    </a:lnTo>
                    <a:cubicBezTo>
                      <a:pt x="7" y="292"/>
                      <a:pt x="11" y="289"/>
                      <a:pt x="15" y="289"/>
                    </a:cubicBezTo>
                    <a:cubicBezTo>
                      <a:pt x="19" y="289"/>
                      <a:pt x="23" y="292"/>
                      <a:pt x="23" y="297"/>
                    </a:cubicBezTo>
                    <a:cubicBezTo>
                      <a:pt x="23" y="301"/>
                      <a:pt x="19" y="305"/>
                      <a:pt x="15" y="305"/>
                    </a:cubicBezTo>
                    <a:cubicBezTo>
                      <a:pt x="11" y="305"/>
                      <a:pt x="7" y="301"/>
                      <a:pt x="7" y="297"/>
                    </a:cubicBezTo>
                    <a:close/>
                    <a:moveTo>
                      <a:pt x="7" y="265"/>
                    </a:moveTo>
                    <a:lnTo>
                      <a:pt x="7" y="265"/>
                    </a:lnTo>
                    <a:cubicBezTo>
                      <a:pt x="7" y="260"/>
                      <a:pt x="11" y="257"/>
                      <a:pt x="15" y="257"/>
                    </a:cubicBezTo>
                    <a:cubicBezTo>
                      <a:pt x="19" y="257"/>
                      <a:pt x="23" y="260"/>
                      <a:pt x="23" y="265"/>
                    </a:cubicBezTo>
                    <a:cubicBezTo>
                      <a:pt x="23" y="269"/>
                      <a:pt x="19" y="273"/>
                      <a:pt x="15" y="273"/>
                    </a:cubicBezTo>
                    <a:cubicBezTo>
                      <a:pt x="11" y="273"/>
                      <a:pt x="7" y="269"/>
                      <a:pt x="7" y="265"/>
                    </a:cubicBezTo>
                    <a:close/>
                    <a:moveTo>
                      <a:pt x="7" y="233"/>
                    </a:moveTo>
                    <a:lnTo>
                      <a:pt x="7" y="233"/>
                    </a:lnTo>
                    <a:cubicBezTo>
                      <a:pt x="7" y="228"/>
                      <a:pt x="11" y="225"/>
                      <a:pt x="15" y="225"/>
                    </a:cubicBezTo>
                    <a:cubicBezTo>
                      <a:pt x="19" y="225"/>
                      <a:pt x="23" y="228"/>
                      <a:pt x="23" y="233"/>
                    </a:cubicBezTo>
                    <a:cubicBezTo>
                      <a:pt x="23" y="237"/>
                      <a:pt x="19" y="241"/>
                      <a:pt x="15" y="241"/>
                    </a:cubicBezTo>
                    <a:cubicBezTo>
                      <a:pt x="11" y="241"/>
                      <a:pt x="7" y="237"/>
                      <a:pt x="7" y="233"/>
                    </a:cubicBezTo>
                    <a:close/>
                    <a:moveTo>
                      <a:pt x="7" y="201"/>
                    </a:moveTo>
                    <a:lnTo>
                      <a:pt x="7" y="201"/>
                    </a:lnTo>
                    <a:cubicBezTo>
                      <a:pt x="7" y="196"/>
                      <a:pt x="11" y="193"/>
                      <a:pt x="15" y="193"/>
                    </a:cubicBezTo>
                    <a:cubicBezTo>
                      <a:pt x="20" y="193"/>
                      <a:pt x="23" y="196"/>
                      <a:pt x="23" y="201"/>
                    </a:cubicBezTo>
                    <a:cubicBezTo>
                      <a:pt x="23" y="205"/>
                      <a:pt x="20" y="209"/>
                      <a:pt x="15" y="209"/>
                    </a:cubicBezTo>
                    <a:cubicBezTo>
                      <a:pt x="11" y="209"/>
                      <a:pt x="7" y="205"/>
                      <a:pt x="7" y="201"/>
                    </a:cubicBezTo>
                    <a:close/>
                    <a:moveTo>
                      <a:pt x="7" y="169"/>
                    </a:moveTo>
                    <a:lnTo>
                      <a:pt x="7" y="169"/>
                    </a:lnTo>
                    <a:cubicBezTo>
                      <a:pt x="7" y="164"/>
                      <a:pt x="11" y="161"/>
                      <a:pt x="15" y="161"/>
                    </a:cubicBezTo>
                    <a:cubicBezTo>
                      <a:pt x="20" y="161"/>
                      <a:pt x="23" y="164"/>
                      <a:pt x="23" y="169"/>
                    </a:cubicBezTo>
                    <a:cubicBezTo>
                      <a:pt x="23" y="173"/>
                      <a:pt x="20" y="177"/>
                      <a:pt x="15" y="177"/>
                    </a:cubicBezTo>
                    <a:cubicBezTo>
                      <a:pt x="11" y="177"/>
                      <a:pt x="7" y="173"/>
                      <a:pt x="7" y="169"/>
                    </a:cubicBezTo>
                    <a:close/>
                    <a:moveTo>
                      <a:pt x="7" y="137"/>
                    </a:moveTo>
                    <a:lnTo>
                      <a:pt x="7" y="137"/>
                    </a:lnTo>
                    <a:cubicBezTo>
                      <a:pt x="7" y="132"/>
                      <a:pt x="11" y="129"/>
                      <a:pt x="15" y="129"/>
                    </a:cubicBezTo>
                    <a:cubicBezTo>
                      <a:pt x="20" y="129"/>
                      <a:pt x="23" y="132"/>
                      <a:pt x="23" y="137"/>
                    </a:cubicBezTo>
                    <a:cubicBezTo>
                      <a:pt x="23" y="141"/>
                      <a:pt x="20" y="145"/>
                      <a:pt x="15" y="145"/>
                    </a:cubicBezTo>
                    <a:cubicBezTo>
                      <a:pt x="11" y="145"/>
                      <a:pt x="7" y="141"/>
                      <a:pt x="7" y="137"/>
                    </a:cubicBezTo>
                    <a:close/>
                    <a:moveTo>
                      <a:pt x="7" y="105"/>
                    </a:moveTo>
                    <a:lnTo>
                      <a:pt x="7" y="105"/>
                    </a:lnTo>
                    <a:cubicBezTo>
                      <a:pt x="7" y="100"/>
                      <a:pt x="11" y="97"/>
                      <a:pt x="15" y="97"/>
                    </a:cubicBezTo>
                    <a:cubicBezTo>
                      <a:pt x="20" y="97"/>
                      <a:pt x="23" y="100"/>
                      <a:pt x="23" y="105"/>
                    </a:cubicBezTo>
                    <a:cubicBezTo>
                      <a:pt x="23" y="109"/>
                      <a:pt x="20" y="113"/>
                      <a:pt x="15" y="113"/>
                    </a:cubicBezTo>
                    <a:cubicBezTo>
                      <a:pt x="11" y="113"/>
                      <a:pt x="7" y="109"/>
                      <a:pt x="7" y="105"/>
                    </a:cubicBezTo>
                    <a:close/>
                    <a:moveTo>
                      <a:pt x="7" y="73"/>
                    </a:moveTo>
                    <a:lnTo>
                      <a:pt x="7" y="72"/>
                    </a:lnTo>
                    <a:cubicBezTo>
                      <a:pt x="7" y="68"/>
                      <a:pt x="11" y="64"/>
                      <a:pt x="15" y="64"/>
                    </a:cubicBezTo>
                    <a:cubicBezTo>
                      <a:pt x="20" y="64"/>
                      <a:pt x="23" y="68"/>
                      <a:pt x="23" y="72"/>
                    </a:cubicBezTo>
                    <a:lnTo>
                      <a:pt x="23" y="73"/>
                    </a:lnTo>
                    <a:cubicBezTo>
                      <a:pt x="23" y="77"/>
                      <a:pt x="20" y="81"/>
                      <a:pt x="15" y="81"/>
                    </a:cubicBezTo>
                    <a:cubicBezTo>
                      <a:pt x="11" y="81"/>
                      <a:pt x="7" y="77"/>
                      <a:pt x="7" y="73"/>
                    </a:cubicBezTo>
                    <a:close/>
                    <a:moveTo>
                      <a:pt x="7" y="40"/>
                    </a:moveTo>
                    <a:lnTo>
                      <a:pt x="7" y="40"/>
                    </a:lnTo>
                    <a:cubicBezTo>
                      <a:pt x="7" y="36"/>
                      <a:pt x="11" y="32"/>
                      <a:pt x="15" y="32"/>
                    </a:cubicBezTo>
                    <a:cubicBezTo>
                      <a:pt x="20" y="32"/>
                      <a:pt x="23" y="36"/>
                      <a:pt x="23" y="40"/>
                    </a:cubicBezTo>
                    <a:cubicBezTo>
                      <a:pt x="23" y="45"/>
                      <a:pt x="20" y="48"/>
                      <a:pt x="15" y="48"/>
                    </a:cubicBezTo>
                    <a:cubicBezTo>
                      <a:pt x="11" y="48"/>
                      <a:pt x="7" y="45"/>
                      <a:pt x="7" y="40"/>
                    </a:cubicBezTo>
                    <a:close/>
                    <a:moveTo>
                      <a:pt x="7" y="8"/>
                    </a:moveTo>
                    <a:lnTo>
                      <a:pt x="7" y="8"/>
                    </a:lnTo>
                    <a:cubicBezTo>
                      <a:pt x="7" y="4"/>
                      <a:pt x="11" y="0"/>
                      <a:pt x="15" y="0"/>
                    </a:cubicBezTo>
                    <a:cubicBezTo>
                      <a:pt x="20" y="0"/>
                      <a:pt x="23" y="4"/>
                      <a:pt x="23" y="8"/>
                    </a:cubicBezTo>
                    <a:cubicBezTo>
                      <a:pt x="23" y="13"/>
                      <a:pt x="20" y="16"/>
                      <a:pt x="15" y="16"/>
                    </a:cubicBezTo>
                    <a:cubicBezTo>
                      <a:pt x="11" y="16"/>
                      <a:pt x="7" y="13"/>
                      <a:pt x="7" y="8"/>
                    </a:cubicBezTo>
                    <a:close/>
                  </a:path>
                </a:pathLst>
              </a:custGeom>
              <a:solidFill>
                <a:srgbClr val="000000"/>
              </a:solidFill>
              <a:ln w="3175">
                <a:solidFill>
                  <a:srgbClr val="C0C0C0"/>
                </a:solidFill>
                <a:bevel/>
                <a:headEnd/>
                <a:tailEnd/>
              </a:ln>
            </p:spPr>
            <p:txBody>
              <a:bodyPr/>
              <a:lstStyle/>
              <a:p>
                <a:endParaRPr lang="en-US"/>
              </a:p>
            </p:txBody>
          </p:sp>
          <p:sp>
            <p:nvSpPr>
              <p:cNvPr id="2066" name="Freeform 12"/>
              <p:cNvSpPr>
                <a:spLocks noEditPoints="1"/>
              </p:cNvSpPr>
              <p:nvPr/>
            </p:nvSpPr>
            <p:spPr bwMode="auto">
              <a:xfrm>
                <a:off x="2452" y="590"/>
                <a:ext cx="2" cy="2946"/>
              </a:xfrm>
              <a:custGeom>
                <a:avLst/>
                <a:gdLst>
                  <a:gd name="T0" fmla="*/ 0 w 23"/>
                  <a:gd name="T1" fmla="*/ 0 h 27839"/>
                  <a:gd name="T2" fmla="*/ 0 w 23"/>
                  <a:gd name="T3" fmla="*/ 0 h 27839"/>
                  <a:gd name="T4" fmla="*/ 0 w 23"/>
                  <a:gd name="T5" fmla="*/ 0 h 27839"/>
                  <a:gd name="T6" fmla="*/ 0 w 23"/>
                  <a:gd name="T7" fmla="*/ 0 h 27839"/>
                  <a:gd name="T8" fmla="*/ 0 w 23"/>
                  <a:gd name="T9" fmla="*/ 0 h 27839"/>
                  <a:gd name="T10" fmla="*/ 0 w 23"/>
                  <a:gd name="T11" fmla="*/ 0 h 27839"/>
                  <a:gd name="T12" fmla="*/ 0 w 23"/>
                  <a:gd name="T13" fmla="*/ 0 h 27839"/>
                  <a:gd name="T14" fmla="*/ 0 w 23"/>
                  <a:gd name="T15" fmla="*/ 0 h 27839"/>
                  <a:gd name="T16" fmla="*/ 0 w 23"/>
                  <a:gd name="T17" fmla="*/ 0 h 27839"/>
                  <a:gd name="T18" fmla="*/ 0 w 23"/>
                  <a:gd name="T19" fmla="*/ 0 h 27839"/>
                  <a:gd name="T20" fmla="*/ 0 w 23"/>
                  <a:gd name="T21" fmla="*/ 0 h 27839"/>
                  <a:gd name="T22" fmla="*/ 0 w 23"/>
                  <a:gd name="T23" fmla="*/ 0 h 27839"/>
                  <a:gd name="T24" fmla="*/ 0 w 23"/>
                  <a:gd name="T25" fmla="*/ 0 h 27839"/>
                  <a:gd name="T26" fmla="*/ 0 w 23"/>
                  <a:gd name="T27" fmla="*/ 0 h 27839"/>
                  <a:gd name="T28" fmla="*/ 0 w 23"/>
                  <a:gd name="T29" fmla="*/ 0 h 27839"/>
                  <a:gd name="T30" fmla="*/ 0 w 23"/>
                  <a:gd name="T31" fmla="*/ 0 h 27839"/>
                  <a:gd name="T32" fmla="*/ 0 w 23"/>
                  <a:gd name="T33" fmla="*/ 0 h 27839"/>
                  <a:gd name="T34" fmla="*/ 0 w 23"/>
                  <a:gd name="T35" fmla="*/ 0 h 27839"/>
                  <a:gd name="T36" fmla="*/ 0 w 23"/>
                  <a:gd name="T37" fmla="*/ 0 h 27839"/>
                  <a:gd name="T38" fmla="*/ 0 w 23"/>
                  <a:gd name="T39" fmla="*/ 0 h 27839"/>
                  <a:gd name="T40" fmla="*/ 0 w 23"/>
                  <a:gd name="T41" fmla="*/ 0 h 27839"/>
                  <a:gd name="T42" fmla="*/ 0 w 23"/>
                  <a:gd name="T43" fmla="*/ 0 h 27839"/>
                  <a:gd name="T44" fmla="*/ 0 w 23"/>
                  <a:gd name="T45" fmla="*/ 0 h 27839"/>
                  <a:gd name="T46" fmla="*/ 0 w 23"/>
                  <a:gd name="T47" fmla="*/ 0 h 27839"/>
                  <a:gd name="T48" fmla="*/ 0 w 23"/>
                  <a:gd name="T49" fmla="*/ 0 h 27839"/>
                  <a:gd name="T50" fmla="*/ 0 w 23"/>
                  <a:gd name="T51" fmla="*/ 0 h 27839"/>
                  <a:gd name="T52" fmla="*/ 0 w 23"/>
                  <a:gd name="T53" fmla="*/ 0 h 27839"/>
                  <a:gd name="T54" fmla="*/ 0 w 23"/>
                  <a:gd name="T55" fmla="*/ 0 h 27839"/>
                  <a:gd name="T56" fmla="*/ 0 w 23"/>
                  <a:gd name="T57" fmla="*/ 0 h 27839"/>
                  <a:gd name="T58" fmla="*/ 0 w 23"/>
                  <a:gd name="T59" fmla="*/ 0 h 27839"/>
                  <a:gd name="T60" fmla="*/ 0 w 23"/>
                  <a:gd name="T61" fmla="*/ 0 h 27839"/>
                  <a:gd name="T62" fmla="*/ 0 w 23"/>
                  <a:gd name="T63" fmla="*/ 0 h 27839"/>
                  <a:gd name="T64" fmla="*/ 0 w 23"/>
                  <a:gd name="T65" fmla="*/ 0 h 27839"/>
                  <a:gd name="T66" fmla="*/ 0 w 23"/>
                  <a:gd name="T67" fmla="*/ 0 h 27839"/>
                  <a:gd name="T68" fmla="*/ 0 w 23"/>
                  <a:gd name="T69" fmla="*/ 0 h 27839"/>
                  <a:gd name="T70" fmla="*/ 0 w 23"/>
                  <a:gd name="T71" fmla="*/ 0 h 27839"/>
                  <a:gd name="T72" fmla="*/ 0 w 23"/>
                  <a:gd name="T73" fmla="*/ 0 h 27839"/>
                  <a:gd name="T74" fmla="*/ 0 w 23"/>
                  <a:gd name="T75" fmla="*/ 0 h 27839"/>
                  <a:gd name="T76" fmla="*/ 0 w 23"/>
                  <a:gd name="T77" fmla="*/ 0 h 27839"/>
                  <a:gd name="T78" fmla="*/ 0 w 23"/>
                  <a:gd name="T79" fmla="*/ 0 h 27839"/>
                  <a:gd name="T80" fmla="*/ 0 w 23"/>
                  <a:gd name="T81" fmla="*/ 0 h 27839"/>
                  <a:gd name="T82" fmla="*/ 0 w 23"/>
                  <a:gd name="T83" fmla="*/ 0 h 27839"/>
                  <a:gd name="T84" fmla="*/ 0 w 23"/>
                  <a:gd name="T85" fmla="*/ 0 h 27839"/>
                  <a:gd name="T86" fmla="*/ 0 w 23"/>
                  <a:gd name="T87" fmla="*/ 0 h 27839"/>
                  <a:gd name="T88" fmla="*/ 0 w 23"/>
                  <a:gd name="T89" fmla="*/ 0 h 27839"/>
                  <a:gd name="T90" fmla="*/ 0 w 23"/>
                  <a:gd name="T91" fmla="*/ 0 h 27839"/>
                  <a:gd name="T92" fmla="*/ 0 w 23"/>
                  <a:gd name="T93" fmla="*/ 0 h 27839"/>
                  <a:gd name="T94" fmla="*/ 0 w 23"/>
                  <a:gd name="T95" fmla="*/ 0 h 27839"/>
                  <a:gd name="T96" fmla="*/ 0 w 23"/>
                  <a:gd name="T97" fmla="*/ 0 h 27839"/>
                  <a:gd name="T98" fmla="*/ 0 w 23"/>
                  <a:gd name="T99" fmla="*/ 0 h 27839"/>
                  <a:gd name="T100" fmla="*/ 0 w 23"/>
                  <a:gd name="T101" fmla="*/ 0 h 27839"/>
                  <a:gd name="T102" fmla="*/ 0 w 23"/>
                  <a:gd name="T103" fmla="*/ 0 h 27839"/>
                  <a:gd name="T104" fmla="*/ 0 w 23"/>
                  <a:gd name="T105" fmla="*/ 0 h 27839"/>
                  <a:gd name="T106" fmla="*/ 0 w 23"/>
                  <a:gd name="T107" fmla="*/ 0 h 27839"/>
                  <a:gd name="T108" fmla="*/ 0 w 23"/>
                  <a:gd name="T109" fmla="*/ 0 h 27839"/>
                  <a:gd name="T110" fmla="*/ 0 w 23"/>
                  <a:gd name="T111" fmla="*/ 0 h 27839"/>
                  <a:gd name="T112" fmla="*/ 0 w 23"/>
                  <a:gd name="T113" fmla="*/ 0 h 27839"/>
                  <a:gd name="T114" fmla="*/ 0 w 23"/>
                  <a:gd name="T115" fmla="*/ 0 h 27839"/>
                  <a:gd name="T116" fmla="*/ 0 w 23"/>
                  <a:gd name="T117" fmla="*/ 0 h 27839"/>
                  <a:gd name="T118" fmla="*/ 0 w 23"/>
                  <a:gd name="T119" fmla="*/ 0 h 27839"/>
                  <a:gd name="T120" fmla="*/ 0 w 23"/>
                  <a:gd name="T121" fmla="*/ 0 h 27839"/>
                  <a:gd name="T122" fmla="*/ 0 w 23"/>
                  <a:gd name="T123" fmla="*/ 0 h 27839"/>
                  <a:gd name="T124" fmla="*/ 0 w 23"/>
                  <a:gd name="T125" fmla="*/ 0 h 278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
                  <a:gd name="T190" fmla="*/ 0 h 27839"/>
                  <a:gd name="T191" fmla="*/ 23 w 23"/>
                  <a:gd name="T192" fmla="*/ 27839 h 278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 h="27839">
                    <a:moveTo>
                      <a:pt x="0" y="27831"/>
                    </a:moveTo>
                    <a:lnTo>
                      <a:pt x="0" y="27831"/>
                    </a:lnTo>
                    <a:cubicBezTo>
                      <a:pt x="0" y="27827"/>
                      <a:pt x="4" y="27823"/>
                      <a:pt x="8" y="27823"/>
                    </a:cubicBezTo>
                    <a:cubicBezTo>
                      <a:pt x="13" y="27823"/>
                      <a:pt x="16" y="27827"/>
                      <a:pt x="16" y="27831"/>
                    </a:cubicBezTo>
                    <a:cubicBezTo>
                      <a:pt x="16" y="27836"/>
                      <a:pt x="13" y="27839"/>
                      <a:pt x="8" y="27839"/>
                    </a:cubicBezTo>
                    <a:cubicBezTo>
                      <a:pt x="4" y="27839"/>
                      <a:pt x="0" y="27836"/>
                      <a:pt x="0" y="27831"/>
                    </a:cubicBezTo>
                    <a:close/>
                    <a:moveTo>
                      <a:pt x="0" y="27799"/>
                    </a:moveTo>
                    <a:lnTo>
                      <a:pt x="0" y="27799"/>
                    </a:lnTo>
                    <a:cubicBezTo>
                      <a:pt x="0" y="27795"/>
                      <a:pt x="4" y="27791"/>
                      <a:pt x="8" y="27791"/>
                    </a:cubicBezTo>
                    <a:cubicBezTo>
                      <a:pt x="13" y="27791"/>
                      <a:pt x="16" y="27795"/>
                      <a:pt x="16" y="27799"/>
                    </a:cubicBezTo>
                    <a:cubicBezTo>
                      <a:pt x="16" y="27804"/>
                      <a:pt x="13" y="27807"/>
                      <a:pt x="8" y="27807"/>
                    </a:cubicBezTo>
                    <a:cubicBezTo>
                      <a:pt x="4" y="27807"/>
                      <a:pt x="0" y="27804"/>
                      <a:pt x="0" y="27799"/>
                    </a:cubicBezTo>
                    <a:close/>
                    <a:moveTo>
                      <a:pt x="0" y="27767"/>
                    </a:moveTo>
                    <a:lnTo>
                      <a:pt x="0" y="27767"/>
                    </a:lnTo>
                    <a:cubicBezTo>
                      <a:pt x="0" y="27763"/>
                      <a:pt x="4" y="27759"/>
                      <a:pt x="8" y="27759"/>
                    </a:cubicBezTo>
                    <a:cubicBezTo>
                      <a:pt x="13" y="27759"/>
                      <a:pt x="16" y="27763"/>
                      <a:pt x="16" y="27767"/>
                    </a:cubicBezTo>
                    <a:cubicBezTo>
                      <a:pt x="16" y="27772"/>
                      <a:pt x="13" y="27775"/>
                      <a:pt x="8" y="27775"/>
                    </a:cubicBezTo>
                    <a:cubicBezTo>
                      <a:pt x="4" y="27775"/>
                      <a:pt x="0" y="27772"/>
                      <a:pt x="0" y="27767"/>
                    </a:cubicBezTo>
                    <a:close/>
                    <a:moveTo>
                      <a:pt x="0" y="27735"/>
                    </a:moveTo>
                    <a:lnTo>
                      <a:pt x="0" y="27735"/>
                    </a:lnTo>
                    <a:cubicBezTo>
                      <a:pt x="0" y="27731"/>
                      <a:pt x="4" y="27727"/>
                      <a:pt x="8" y="27727"/>
                    </a:cubicBezTo>
                    <a:cubicBezTo>
                      <a:pt x="13" y="27727"/>
                      <a:pt x="16" y="27731"/>
                      <a:pt x="16" y="27735"/>
                    </a:cubicBezTo>
                    <a:cubicBezTo>
                      <a:pt x="16" y="27739"/>
                      <a:pt x="13" y="27743"/>
                      <a:pt x="8" y="27743"/>
                    </a:cubicBezTo>
                    <a:cubicBezTo>
                      <a:pt x="4" y="27743"/>
                      <a:pt x="0" y="27739"/>
                      <a:pt x="0" y="27735"/>
                    </a:cubicBezTo>
                    <a:close/>
                    <a:moveTo>
                      <a:pt x="0" y="27703"/>
                    </a:moveTo>
                    <a:lnTo>
                      <a:pt x="0" y="27703"/>
                    </a:lnTo>
                    <a:cubicBezTo>
                      <a:pt x="0" y="27699"/>
                      <a:pt x="4" y="27695"/>
                      <a:pt x="8" y="27695"/>
                    </a:cubicBezTo>
                    <a:cubicBezTo>
                      <a:pt x="13" y="27695"/>
                      <a:pt x="16" y="27699"/>
                      <a:pt x="16" y="27703"/>
                    </a:cubicBezTo>
                    <a:cubicBezTo>
                      <a:pt x="16" y="27707"/>
                      <a:pt x="13" y="27711"/>
                      <a:pt x="8" y="27711"/>
                    </a:cubicBezTo>
                    <a:cubicBezTo>
                      <a:pt x="4" y="27711"/>
                      <a:pt x="0" y="27707"/>
                      <a:pt x="0" y="27703"/>
                    </a:cubicBezTo>
                    <a:close/>
                    <a:moveTo>
                      <a:pt x="0" y="27671"/>
                    </a:moveTo>
                    <a:lnTo>
                      <a:pt x="0" y="27671"/>
                    </a:lnTo>
                    <a:cubicBezTo>
                      <a:pt x="0" y="27667"/>
                      <a:pt x="4" y="27663"/>
                      <a:pt x="8" y="27663"/>
                    </a:cubicBezTo>
                    <a:cubicBezTo>
                      <a:pt x="13" y="27663"/>
                      <a:pt x="16" y="27667"/>
                      <a:pt x="16" y="27671"/>
                    </a:cubicBezTo>
                    <a:cubicBezTo>
                      <a:pt x="16" y="27675"/>
                      <a:pt x="13" y="27679"/>
                      <a:pt x="8" y="27679"/>
                    </a:cubicBezTo>
                    <a:cubicBezTo>
                      <a:pt x="4" y="27679"/>
                      <a:pt x="0" y="27675"/>
                      <a:pt x="0" y="27671"/>
                    </a:cubicBezTo>
                    <a:close/>
                    <a:moveTo>
                      <a:pt x="1" y="27639"/>
                    </a:moveTo>
                    <a:lnTo>
                      <a:pt x="1" y="27639"/>
                    </a:lnTo>
                    <a:cubicBezTo>
                      <a:pt x="1" y="27635"/>
                      <a:pt x="4" y="27631"/>
                      <a:pt x="9" y="27631"/>
                    </a:cubicBezTo>
                    <a:cubicBezTo>
                      <a:pt x="13" y="27631"/>
                      <a:pt x="17" y="27635"/>
                      <a:pt x="17" y="27639"/>
                    </a:cubicBezTo>
                    <a:cubicBezTo>
                      <a:pt x="17" y="27643"/>
                      <a:pt x="13" y="27647"/>
                      <a:pt x="9" y="27647"/>
                    </a:cubicBezTo>
                    <a:cubicBezTo>
                      <a:pt x="4" y="27647"/>
                      <a:pt x="1" y="27643"/>
                      <a:pt x="1" y="27639"/>
                    </a:cubicBezTo>
                    <a:close/>
                    <a:moveTo>
                      <a:pt x="1" y="27607"/>
                    </a:moveTo>
                    <a:lnTo>
                      <a:pt x="1" y="27607"/>
                    </a:lnTo>
                    <a:cubicBezTo>
                      <a:pt x="1" y="27603"/>
                      <a:pt x="4" y="27599"/>
                      <a:pt x="9" y="27599"/>
                    </a:cubicBezTo>
                    <a:cubicBezTo>
                      <a:pt x="13" y="27599"/>
                      <a:pt x="17" y="27603"/>
                      <a:pt x="17" y="27607"/>
                    </a:cubicBezTo>
                    <a:cubicBezTo>
                      <a:pt x="17" y="27611"/>
                      <a:pt x="13" y="27615"/>
                      <a:pt x="9" y="27615"/>
                    </a:cubicBezTo>
                    <a:cubicBezTo>
                      <a:pt x="4" y="27615"/>
                      <a:pt x="1" y="27611"/>
                      <a:pt x="1" y="27607"/>
                    </a:cubicBezTo>
                    <a:close/>
                    <a:moveTo>
                      <a:pt x="1" y="27575"/>
                    </a:moveTo>
                    <a:lnTo>
                      <a:pt x="1" y="27575"/>
                    </a:lnTo>
                    <a:cubicBezTo>
                      <a:pt x="1" y="27571"/>
                      <a:pt x="4" y="27567"/>
                      <a:pt x="9" y="27567"/>
                    </a:cubicBezTo>
                    <a:cubicBezTo>
                      <a:pt x="13" y="27567"/>
                      <a:pt x="17" y="27571"/>
                      <a:pt x="17" y="27575"/>
                    </a:cubicBezTo>
                    <a:cubicBezTo>
                      <a:pt x="17" y="27579"/>
                      <a:pt x="13" y="27583"/>
                      <a:pt x="9" y="27583"/>
                    </a:cubicBezTo>
                    <a:cubicBezTo>
                      <a:pt x="4" y="27583"/>
                      <a:pt x="1" y="27579"/>
                      <a:pt x="1" y="27575"/>
                    </a:cubicBezTo>
                    <a:close/>
                    <a:moveTo>
                      <a:pt x="1" y="27543"/>
                    </a:moveTo>
                    <a:lnTo>
                      <a:pt x="1" y="27543"/>
                    </a:lnTo>
                    <a:cubicBezTo>
                      <a:pt x="1" y="27539"/>
                      <a:pt x="4" y="27535"/>
                      <a:pt x="9" y="27535"/>
                    </a:cubicBezTo>
                    <a:cubicBezTo>
                      <a:pt x="13" y="27535"/>
                      <a:pt x="17" y="27539"/>
                      <a:pt x="17" y="27543"/>
                    </a:cubicBezTo>
                    <a:cubicBezTo>
                      <a:pt x="17" y="27547"/>
                      <a:pt x="13" y="27551"/>
                      <a:pt x="9" y="27551"/>
                    </a:cubicBezTo>
                    <a:cubicBezTo>
                      <a:pt x="4" y="27551"/>
                      <a:pt x="1" y="27547"/>
                      <a:pt x="1" y="27543"/>
                    </a:cubicBezTo>
                    <a:close/>
                    <a:moveTo>
                      <a:pt x="1" y="27511"/>
                    </a:moveTo>
                    <a:lnTo>
                      <a:pt x="1" y="27511"/>
                    </a:lnTo>
                    <a:cubicBezTo>
                      <a:pt x="1" y="27507"/>
                      <a:pt x="4" y="27503"/>
                      <a:pt x="9" y="27503"/>
                    </a:cubicBezTo>
                    <a:cubicBezTo>
                      <a:pt x="13" y="27503"/>
                      <a:pt x="17" y="27507"/>
                      <a:pt x="17" y="27511"/>
                    </a:cubicBezTo>
                    <a:cubicBezTo>
                      <a:pt x="17" y="27515"/>
                      <a:pt x="13" y="27519"/>
                      <a:pt x="9" y="27519"/>
                    </a:cubicBezTo>
                    <a:cubicBezTo>
                      <a:pt x="4" y="27519"/>
                      <a:pt x="1" y="27515"/>
                      <a:pt x="1" y="27511"/>
                    </a:cubicBezTo>
                    <a:close/>
                    <a:moveTo>
                      <a:pt x="1" y="27479"/>
                    </a:moveTo>
                    <a:lnTo>
                      <a:pt x="1" y="27479"/>
                    </a:lnTo>
                    <a:cubicBezTo>
                      <a:pt x="1" y="27475"/>
                      <a:pt x="4" y="27471"/>
                      <a:pt x="9" y="27471"/>
                    </a:cubicBezTo>
                    <a:cubicBezTo>
                      <a:pt x="13" y="27471"/>
                      <a:pt x="17" y="27475"/>
                      <a:pt x="17" y="27479"/>
                    </a:cubicBezTo>
                    <a:cubicBezTo>
                      <a:pt x="17" y="27483"/>
                      <a:pt x="13" y="27487"/>
                      <a:pt x="9" y="27487"/>
                    </a:cubicBezTo>
                    <a:cubicBezTo>
                      <a:pt x="4" y="27487"/>
                      <a:pt x="1" y="27483"/>
                      <a:pt x="1" y="27479"/>
                    </a:cubicBezTo>
                    <a:close/>
                    <a:moveTo>
                      <a:pt x="1" y="27447"/>
                    </a:moveTo>
                    <a:lnTo>
                      <a:pt x="1" y="27447"/>
                    </a:lnTo>
                    <a:cubicBezTo>
                      <a:pt x="1" y="27442"/>
                      <a:pt x="4" y="27439"/>
                      <a:pt x="9" y="27439"/>
                    </a:cubicBezTo>
                    <a:cubicBezTo>
                      <a:pt x="13" y="27439"/>
                      <a:pt x="17" y="27442"/>
                      <a:pt x="17" y="27447"/>
                    </a:cubicBezTo>
                    <a:cubicBezTo>
                      <a:pt x="17" y="27451"/>
                      <a:pt x="13" y="27455"/>
                      <a:pt x="9" y="27455"/>
                    </a:cubicBezTo>
                    <a:cubicBezTo>
                      <a:pt x="4" y="27455"/>
                      <a:pt x="1" y="27451"/>
                      <a:pt x="1" y="27447"/>
                    </a:cubicBezTo>
                    <a:close/>
                    <a:moveTo>
                      <a:pt x="1" y="27415"/>
                    </a:moveTo>
                    <a:lnTo>
                      <a:pt x="1" y="27415"/>
                    </a:lnTo>
                    <a:cubicBezTo>
                      <a:pt x="1" y="27410"/>
                      <a:pt x="4" y="27407"/>
                      <a:pt x="9" y="27407"/>
                    </a:cubicBezTo>
                    <a:cubicBezTo>
                      <a:pt x="13" y="27407"/>
                      <a:pt x="17" y="27410"/>
                      <a:pt x="17" y="27415"/>
                    </a:cubicBezTo>
                    <a:cubicBezTo>
                      <a:pt x="17" y="27419"/>
                      <a:pt x="13" y="27423"/>
                      <a:pt x="9" y="27423"/>
                    </a:cubicBezTo>
                    <a:cubicBezTo>
                      <a:pt x="4" y="27423"/>
                      <a:pt x="1" y="27419"/>
                      <a:pt x="1" y="27415"/>
                    </a:cubicBezTo>
                    <a:close/>
                    <a:moveTo>
                      <a:pt x="1" y="27383"/>
                    </a:moveTo>
                    <a:lnTo>
                      <a:pt x="1" y="27383"/>
                    </a:lnTo>
                    <a:cubicBezTo>
                      <a:pt x="1" y="27378"/>
                      <a:pt x="4" y="27375"/>
                      <a:pt x="9" y="27375"/>
                    </a:cubicBezTo>
                    <a:cubicBezTo>
                      <a:pt x="13" y="27375"/>
                      <a:pt x="17" y="27378"/>
                      <a:pt x="17" y="27383"/>
                    </a:cubicBezTo>
                    <a:cubicBezTo>
                      <a:pt x="17" y="27387"/>
                      <a:pt x="13" y="27391"/>
                      <a:pt x="9" y="27391"/>
                    </a:cubicBezTo>
                    <a:cubicBezTo>
                      <a:pt x="4" y="27391"/>
                      <a:pt x="1" y="27387"/>
                      <a:pt x="1" y="27383"/>
                    </a:cubicBezTo>
                    <a:close/>
                    <a:moveTo>
                      <a:pt x="1" y="27351"/>
                    </a:moveTo>
                    <a:lnTo>
                      <a:pt x="1" y="27351"/>
                    </a:lnTo>
                    <a:cubicBezTo>
                      <a:pt x="1" y="27346"/>
                      <a:pt x="4" y="27343"/>
                      <a:pt x="9" y="27343"/>
                    </a:cubicBezTo>
                    <a:cubicBezTo>
                      <a:pt x="13" y="27343"/>
                      <a:pt x="17" y="27346"/>
                      <a:pt x="17" y="27351"/>
                    </a:cubicBezTo>
                    <a:cubicBezTo>
                      <a:pt x="17" y="27355"/>
                      <a:pt x="13" y="27359"/>
                      <a:pt x="9" y="27359"/>
                    </a:cubicBezTo>
                    <a:cubicBezTo>
                      <a:pt x="4" y="27359"/>
                      <a:pt x="1" y="27355"/>
                      <a:pt x="1" y="27351"/>
                    </a:cubicBezTo>
                    <a:close/>
                    <a:moveTo>
                      <a:pt x="1" y="27319"/>
                    </a:moveTo>
                    <a:lnTo>
                      <a:pt x="1" y="27319"/>
                    </a:lnTo>
                    <a:cubicBezTo>
                      <a:pt x="1" y="27314"/>
                      <a:pt x="4" y="27311"/>
                      <a:pt x="9" y="27311"/>
                    </a:cubicBezTo>
                    <a:cubicBezTo>
                      <a:pt x="13" y="27311"/>
                      <a:pt x="17" y="27314"/>
                      <a:pt x="17" y="27319"/>
                    </a:cubicBezTo>
                    <a:cubicBezTo>
                      <a:pt x="17" y="27323"/>
                      <a:pt x="13" y="27327"/>
                      <a:pt x="9" y="27327"/>
                    </a:cubicBezTo>
                    <a:cubicBezTo>
                      <a:pt x="4" y="27327"/>
                      <a:pt x="1" y="27323"/>
                      <a:pt x="1" y="27319"/>
                    </a:cubicBezTo>
                    <a:close/>
                    <a:moveTo>
                      <a:pt x="1" y="27287"/>
                    </a:moveTo>
                    <a:lnTo>
                      <a:pt x="1" y="27287"/>
                    </a:lnTo>
                    <a:cubicBezTo>
                      <a:pt x="1" y="27282"/>
                      <a:pt x="4" y="27279"/>
                      <a:pt x="9" y="27279"/>
                    </a:cubicBezTo>
                    <a:cubicBezTo>
                      <a:pt x="13" y="27279"/>
                      <a:pt x="17" y="27282"/>
                      <a:pt x="17" y="27287"/>
                    </a:cubicBezTo>
                    <a:cubicBezTo>
                      <a:pt x="17" y="27291"/>
                      <a:pt x="13" y="27295"/>
                      <a:pt x="9" y="27295"/>
                    </a:cubicBezTo>
                    <a:cubicBezTo>
                      <a:pt x="4" y="27295"/>
                      <a:pt x="1" y="27291"/>
                      <a:pt x="1" y="27287"/>
                    </a:cubicBezTo>
                    <a:close/>
                    <a:moveTo>
                      <a:pt x="1" y="27255"/>
                    </a:moveTo>
                    <a:lnTo>
                      <a:pt x="1" y="27255"/>
                    </a:lnTo>
                    <a:cubicBezTo>
                      <a:pt x="1" y="27250"/>
                      <a:pt x="4" y="27247"/>
                      <a:pt x="9" y="27247"/>
                    </a:cubicBezTo>
                    <a:cubicBezTo>
                      <a:pt x="13" y="27247"/>
                      <a:pt x="17" y="27250"/>
                      <a:pt x="17" y="27255"/>
                    </a:cubicBezTo>
                    <a:cubicBezTo>
                      <a:pt x="17" y="27259"/>
                      <a:pt x="13" y="27263"/>
                      <a:pt x="9" y="27263"/>
                    </a:cubicBezTo>
                    <a:cubicBezTo>
                      <a:pt x="4" y="27263"/>
                      <a:pt x="1" y="27259"/>
                      <a:pt x="1" y="27255"/>
                    </a:cubicBezTo>
                    <a:close/>
                    <a:moveTo>
                      <a:pt x="1" y="27223"/>
                    </a:moveTo>
                    <a:lnTo>
                      <a:pt x="1" y="27223"/>
                    </a:lnTo>
                    <a:cubicBezTo>
                      <a:pt x="1" y="27218"/>
                      <a:pt x="4" y="27215"/>
                      <a:pt x="9" y="27215"/>
                    </a:cubicBezTo>
                    <a:cubicBezTo>
                      <a:pt x="13" y="27215"/>
                      <a:pt x="17" y="27218"/>
                      <a:pt x="17" y="27223"/>
                    </a:cubicBezTo>
                    <a:cubicBezTo>
                      <a:pt x="17" y="27227"/>
                      <a:pt x="13" y="27231"/>
                      <a:pt x="9" y="27231"/>
                    </a:cubicBezTo>
                    <a:cubicBezTo>
                      <a:pt x="4" y="27231"/>
                      <a:pt x="1" y="27227"/>
                      <a:pt x="1" y="27223"/>
                    </a:cubicBezTo>
                    <a:close/>
                    <a:moveTo>
                      <a:pt x="1" y="27191"/>
                    </a:moveTo>
                    <a:lnTo>
                      <a:pt x="1" y="27191"/>
                    </a:lnTo>
                    <a:cubicBezTo>
                      <a:pt x="1" y="27186"/>
                      <a:pt x="4" y="27183"/>
                      <a:pt x="9" y="27183"/>
                    </a:cubicBezTo>
                    <a:cubicBezTo>
                      <a:pt x="13" y="27183"/>
                      <a:pt x="17" y="27186"/>
                      <a:pt x="17" y="27191"/>
                    </a:cubicBezTo>
                    <a:cubicBezTo>
                      <a:pt x="17" y="27195"/>
                      <a:pt x="13" y="27199"/>
                      <a:pt x="9" y="27199"/>
                    </a:cubicBezTo>
                    <a:cubicBezTo>
                      <a:pt x="4" y="27199"/>
                      <a:pt x="1" y="27195"/>
                      <a:pt x="1" y="27191"/>
                    </a:cubicBezTo>
                    <a:close/>
                    <a:moveTo>
                      <a:pt x="1" y="27159"/>
                    </a:moveTo>
                    <a:lnTo>
                      <a:pt x="1" y="27159"/>
                    </a:lnTo>
                    <a:cubicBezTo>
                      <a:pt x="1" y="27154"/>
                      <a:pt x="4" y="27151"/>
                      <a:pt x="9" y="27151"/>
                    </a:cubicBezTo>
                    <a:cubicBezTo>
                      <a:pt x="13" y="27151"/>
                      <a:pt x="17" y="27154"/>
                      <a:pt x="17" y="27159"/>
                    </a:cubicBezTo>
                    <a:cubicBezTo>
                      <a:pt x="17" y="27163"/>
                      <a:pt x="13" y="27167"/>
                      <a:pt x="9" y="27167"/>
                    </a:cubicBezTo>
                    <a:cubicBezTo>
                      <a:pt x="4" y="27167"/>
                      <a:pt x="1" y="27163"/>
                      <a:pt x="1" y="27159"/>
                    </a:cubicBezTo>
                    <a:close/>
                    <a:moveTo>
                      <a:pt x="1" y="27127"/>
                    </a:moveTo>
                    <a:lnTo>
                      <a:pt x="1" y="27127"/>
                    </a:lnTo>
                    <a:cubicBezTo>
                      <a:pt x="1" y="27122"/>
                      <a:pt x="4" y="27119"/>
                      <a:pt x="9" y="27119"/>
                    </a:cubicBezTo>
                    <a:cubicBezTo>
                      <a:pt x="13" y="27119"/>
                      <a:pt x="17" y="27122"/>
                      <a:pt x="17" y="27127"/>
                    </a:cubicBezTo>
                    <a:cubicBezTo>
                      <a:pt x="17" y="27131"/>
                      <a:pt x="13" y="27135"/>
                      <a:pt x="9" y="27135"/>
                    </a:cubicBezTo>
                    <a:cubicBezTo>
                      <a:pt x="4" y="27135"/>
                      <a:pt x="1" y="27131"/>
                      <a:pt x="1" y="27127"/>
                    </a:cubicBezTo>
                    <a:close/>
                    <a:moveTo>
                      <a:pt x="1" y="27095"/>
                    </a:moveTo>
                    <a:lnTo>
                      <a:pt x="1" y="27095"/>
                    </a:lnTo>
                    <a:cubicBezTo>
                      <a:pt x="1" y="27090"/>
                      <a:pt x="4" y="27087"/>
                      <a:pt x="9" y="27087"/>
                    </a:cubicBezTo>
                    <a:cubicBezTo>
                      <a:pt x="13" y="27087"/>
                      <a:pt x="17" y="27090"/>
                      <a:pt x="17" y="27095"/>
                    </a:cubicBezTo>
                    <a:cubicBezTo>
                      <a:pt x="17" y="27099"/>
                      <a:pt x="13" y="27103"/>
                      <a:pt x="9" y="27103"/>
                    </a:cubicBezTo>
                    <a:cubicBezTo>
                      <a:pt x="4" y="27103"/>
                      <a:pt x="1" y="27099"/>
                      <a:pt x="1" y="27095"/>
                    </a:cubicBezTo>
                    <a:close/>
                    <a:moveTo>
                      <a:pt x="1" y="27063"/>
                    </a:moveTo>
                    <a:lnTo>
                      <a:pt x="1" y="27063"/>
                    </a:lnTo>
                    <a:cubicBezTo>
                      <a:pt x="1" y="27058"/>
                      <a:pt x="4" y="27055"/>
                      <a:pt x="9" y="27055"/>
                    </a:cubicBezTo>
                    <a:cubicBezTo>
                      <a:pt x="13" y="27055"/>
                      <a:pt x="17" y="27058"/>
                      <a:pt x="17" y="27063"/>
                    </a:cubicBezTo>
                    <a:cubicBezTo>
                      <a:pt x="17" y="27067"/>
                      <a:pt x="13" y="27071"/>
                      <a:pt x="9" y="27071"/>
                    </a:cubicBezTo>
                    <a:cubicBezTo>
                      <a:pt x="4" y="27071"/>
                      <a:pt x="1" y="27067"/>
                      <a:pt x="1" y="27063"/>
                    </a:cubicBezTo>
                    <a:close/>
                    <a:moveTo>
                      <a:pt x="1" y="27031"/>
                    </a:moveTo>
                    <a:lnTo>
                      <a:pt x="1" y="27031"/>
                    </a:lnTo>
                    <a:cubicBezTo>
                      <a:pt x="1" y="27026"/>
                      <a:pt x="4" y="27023"/>
                      <a:pt x="9" y="27023"/>
                    </a:cubicBezTo>
                    <a:cubicBezTo>
                      <a:pt x="13" y="27023"/>
                      <a:pt x="17" y="27026"/>
                      <a:pt x="17" y="27031"/>
                    </a:cubicBezTo>
                    <a:cubicBezTo>
                      <a:pt x="17" y="27035"/>
                      <a:pt x="13" y="27039"/>
                      <a:pt x="9" y="27039"/>
                    </a:cubicBezTo>
                    <a:cubicBezTo>
                      <a:pt x="4" y="27039"/>
                      <a:pt x="1" y="27035"/>
                      <a:pt x="1" y="27031"/>
                    </a:cubicBezTo>
                    <a:close/>
                    <a:moveTo>
                      <a:pt x="1" y="26999"/>
                    </a:moveTo>
                    <a:lnTo>
                      <a:pt x="1" y="26999"/>
                    </a:lnTo>
                    <a:cubicBezTo>
                      <a:pt x="1" y="26994"/>
                      <a:pt x="4" y="26991"/>
                      <a:pt x="9" y="26991"/>
                    </a:cubicBezTo>
                    <a:cubicBezTo>
                      <a:pt x="13" y="26991"/>
                      <a:pt x="17" y="26994"/>
                      <a:pt x="17" y="26999"/>
                    </a:cubicBezTo>
                    <a:cubicBezTo>
                      <a:pt x="17" y="27003"/>
                      <a:pt x="13" y="27007"/>
                      <a:pt x="9" y="27007"/>
                    </a:cubicBezTo>
                    <a:cubicBezTo>
                      <a:pt x="4" y="27007"/>
                      <a:pt x="1" y="27003"/>
                      <a:pt x="1" y="26999"/>
                    </a:cubicBezTo>
                    <a:close/>
                    <a:moveTo>
                      <a:pt x="1" y="26967"/>
                    </a:moveTo>
                    <a:lnTo>
                      <a:pt x="1" y="26967"/>
                    </a:lnTo>
                    <a:cubicBezTo>
                      <a:pt x="1" y="26962"/>
                      <a:pt x="4" y="26959"/>
                      <a:pt x="9" y="26959"/>
                    </a:cubicBezTo>
                    <a:cubicBezTo>
                      <a:pt x="13" y="26959"/>
                      <a:pt x="17" y="26962"/>
                      <a:pt x="17" y="26967"/>
                    </a:cubicBezTo>
                    <a:cubicBezTo>
                      <a:pt x="17" y="26971"/>
                      <a:pt x="13" y="26975"/>
                      <a:pt x="9" y="26975"/>
                    </a:cubicBezTo>
                    <a:cubicBezTo>
                      <a:pt x="4" y="26975"/>
                      <a:pt x="1" y="26971"/>
                      <a:pt x="1" y="26967"/>
                    </a:cubicBezTo>
                    <a:close/>
                    <a:moveTo>
                      <a:pt x="1" y="26935"/>
                    </a:moveTo>
                    <a:lnTo>
                      <a:pt x="1" y="26935"/>
                    </a:lnTo>
                    <a:cubicBezTo>
                      <a:pt x="1" y="26930"/>
                      <a:pt x="4" y="26927"/>
                      <a:pt x="9" y="26927"/>
                    </a:cubicBezTo>
                    <a:cubicBezTo>
                      <a:pt x="13" y="26927"/>
                      <a:pt x="17" y="26930"/>
                      <a:pt x="17" y="26935"/>
                    </a:cubicBezTo>
                    <a:cubicBezTo>
                      <a:pt x="17" y="26939"/>
                      <a:pt x="13" y="26943"/>
                      <a:pt x="9" y="26943"/>
                    </a:cubicBezTo>
                    <a:cubicBezTo>
                      <a:pt x="4" y="26943"/>
                      <a:pt x="1" y="26939"/>
                      <a:pt x="1" y="26935"/>
                    </a:cubicBezTo>
                    <a:close/>
                    <a:moveTo>
                      <a:pt x="1" y="26903"/>
                    </a:moveTo>
                    <a:lnTo>
                      <a:pt x="1" y="26903"/>
                    </a:lnTo>
                    <a:cubicBezTo>
                      <a:pt x="1" y="26898"/>
                      <a:pt x="4" y="26895"/>
                      <a:pt x="9" y="26895"/>
                    </a:cubicBezTo>
                    <a:cubicBezTo>
                      <a:pt x="13" y="26895"/>
                      <a:pt x="17" y="26898"/>
                      <a:pt x="17" y="26903"/>
                    </a:cubicBezTo>
                    <a:cubicBezTo>
                      <a:pt x="17" y="26907"/>
                      <a:pt x="13" y="26911"/>
                      <a:pt x="9" y="26911"/>
                    </a:cubicBezTo>
                    <a:cubicBezTo>
                      <a:pt x="4" y="26911"/>
                      <a:pt x="1" y="26907"/>
                      <a:pt x="1" y="26903"/>
                    </a:cubicBezTo>
                    <a:close/>
                    <a:moveTo>
                      <a:pt x="1" y="26871"/>
                    </a:moveTo>
                    <a:lnTo>
                      <a:pt x="1" y="26871"/>
                    </a:lnTo>
                    <a:cubicBezTo>
                      <a:pt x="1" y="26866"/>
                      <a:pt x="4" y="26863"/>
                      <a:pt x="9" y="26863"/>
                    </a:cubicBezTo>
                    <a:cubicBezTo>
                      <a:pt x="13" y="26863"/>
                      <a:pt x="17" y="26866"/>
                      <a:pt x="17" y="26871"/>
                    </a:cubicBezTo>
                    <a:cubicBezTo>
                      <a:pt x="17" y="26875"/>
                      <a:pt x="13" y="26879"/>
                      <a:pt x="9" y="26879"/>
                    </a:cubicBezTo>
                    <a:cubicBezTo>
                      <a:pt x="4" y="26879"/>
                      <a:pt x="1" y="26875"/>
                      <a:pt x="1" y="26871"/>
                    </a:cubicBezTo>
                    <a:close/>
                    <a:moveTo>
                      <a:pt x="1" y="26839"/>
                    </a:moveTo>
                    <a:lnTo>
                      <a:pt x="1" y="26839"/>
                    </a:lnTo>
                    <a:cubicBezTo>
                      <a:pt x="1" y="26834"/>
                      <a:pt x="4" y="26831"/>
                      <a:pt x="9" y="26831"/>
                    </a:cubicBezTo>
                    <a:cubicBezTo>
                      <a:pt x="13" y="26831"/>
                      <a:pt x="17" y="26834"/>
                      <a:pt x="17" y="26839"/>
                    </a:cubicBezTo>
                    <a:cubicBezTo>
                      <a:pt x="17" y="26843"/>
                      <a:pt x="13" y="26847"/>
                      <a:pt x="9" y="26847"/>
                    </a:cubicBezTo>
                    <a:cubicBezTo>
                      <a:pt x="4" y="26847"/>
                      <a:pt x="1" y="26843"/>
                      <a:pt x="1" y="26839"/>
                    </a:cubicBezTo>
                    <a:close/>
                    <a:moveTo>
                      <a:pt x="1" y="26807"/>
                    </a:moveTo>
                    <a:lnTo>
                      <a:pt x="1" y="26807"/>
                    </a:lnTo>
                    <a:cubicBezTo>
                      <a:pt x="1" y="26802"/>
                      <a:pt x="4" y="26799"/>
                      <a:pt x="9" y="26799"/>
                    </a:cubicBezTo>
                    <a:cubicBezTo>
                      <a:pt x="13" y="26799"/>
                      <a:pt x="17" y="26802"/>
                      <a:pt x="17" y="26807"/>
                    </a:cubicBezTo>
                    <a:cubicBezTo>
                      <a:pt x="17" y="26811"/>
                      <a:pt x="13" y="26815"/>
                      <a:pt x="9" y="26815"/>
                    </a:cubicBezTo>
                    <a:cubicBezTo>
                      <a:pt x="4" y="26815"/>
                      <a:pt x="1" y="26811"/>
                      <a:pt x="1" y="26807"/>
                    </a:cubicBezTo>
                    <a:close/>
                    <a:moveTo>
                      <a:pt x="1" y="26775"/>
                    </a:moveTo>
                    <a:lnTo>
                      <a:pt x="1" y="26775"/>
                    </a:lnTo>
                    <a:cubicBezTo>
                      <a:pt x="1" y="26770"/>
                      <a:pt x="4" y="26767"/>
                      <a:pt x="9" y="26767"/>
                    </a:cubicBezTo>
                    <a:cubicBezTo>
                      <a:pt x="13" y="26767"/>
                      <a:pt x="17" y="26770"/>
                      <a:pt x="17" y="26775"/>
                    </a:cubicBezTo>
                    <a:cubicBezTo>
                      <a:pt x="17" y="26779"/>
                      <a:pt x="13" y="26783"/>
                      <a:pt x="9" y="26783"/>
                    </a:cubicBezTo>
                    <a:cubicBezTo>
                      <a:pt x="4" y="26783"/>
                      <a:pt x="1" y="26779"/>
                      <a:pt x="1" y="26775"/>
                    </a:cubicBezTo>
                    <a:close/>
                    <a:moveTo>
                      <a:pt x="1" y="26743"/>
                    </a:moveTo>
                    <a:lnTo>
                      <a:pt x="1" y="26743"/>
                    </a:lnTo>
                    <a:cubicBezTo>
                      <a:pt x="1" y="26738"/>
                      <a:pt x="4" y="26735"/>
                      <a:pt x="9" y="26735"/>
                    </a:cubicBezTo>
                    <a:cubicBezTo>
                      <a:pt x="13" y="26735"/>
                      <a:pt x="17" y="26738"/>
                      <a:pt x="17" y="26743"/>
                    </a:cubicBezTo>
                    <a:cubicBezTo>
                      <a:pt x="17" y="26747"/>
                      <a:pt x="13" y="26751"/>
                      <a:pt x="9" y="26751"/>
                    </a:cubicBezTo>
                    <a:cubicBezTo>
                      <a:pt x="4" y="26751"/>
                      <a:pt x="1" y="26747"/>
                      <a:pt x="1" y="26743"/>
                    </a:cubicBezTo>
                    <a:close/>
                    <a:moveTo>
                      <a:pt x="1" y="26711"/>
                    </a:moveTo>
                    <a:lnTo>
                      <a:pt x="1" y="26711"/>
                    </a:lnTo>
                    <a:cubicBezTo>
                      <a:pt x="1" y="26706"/>
                      <a:pt x="4" y="26702"/>
                      <a:pt x="9" y="26702"/>
                    </a:cubicBezTo>
                    <a:cubicBezTo>
                      <a:pt x="13" y="26702"/>
                      <a:pt x="17" y="26706"/>
                      <a:pt x="17" y="26711"/>
                    </a:cubicBezTo>
                    <a:cubicBezTo>
                      <a:pt x="17" y="26715"/>
                      <a:pt x="13" y="26719"/>
                      <a:pt x="9" y="26719"/>
                    </a:cubicBezTo>
                    <a:cubicBezTo>
                      <a:pt x="4" y="26719"/>
                      <a:pt x="1" y="26715"/>
                      <a:pt x="1" y="26711"/>
                    </a:cubicBezTo>
                    <a:close/>
                    <a:moveTo>
                      <a:pt x="1" y="26679"/>
                    </a:moveTo>
                    <a:lnTo>
                      <a:pt x="1" y="26678"/>
                    </a:lnTo>
                    <a:cubicBezTo>
                      <a:pt x="1" y="26674"/>
                      <a:pt x="4" y="26670"/>
                      <a:pt x="9" y="26670"/>
                    </a:cubicBezTo>
                    <a:cubicBezTo>
                      <a:pt x="13" y="26670"/>
                      <a:pt x="17" y="26674"/>
                      <a:pt x="17" y="26678"/>
                    </a:cubicBezTo>
                    <a:lnTo>
                      <a:pt x="17" y="26679"/>
                    </a:lnTo>
                    <a:cubicBezTo>
                      <a:pt x="17" y="26683"/>
                      <a:pt x="13" y="26687"/>
                      <a:pt x="9" y="26687"/>
                    </a:cubicBezTo>
                    <a:cubicBezTo>
                      <a:pt x="4" y="26687"/>
                      <a:pt x="1" y="26683"/>
                      <a:pt x="1" y="26679"/>
                    </a:cubicBezTo>
                    <a:close/>
                    <a:moveTo>
                      <a:pt x="1" y="26646"/>
                    </a:moveTo>
                    <a:lnTo>
                      <a:pt x="1" y="26646"/>
                    </a:lnTo>
                    <a:cubicBezTo>
                      <a:pt x="1" y="26642"/>
                      <a:pt x="4" y="26638"/>
                      <a:pt x="9" y="26638"/>
                    </a:cubicBezTo>
                    <a:cubicBezTo>
                      <a:pt x="13" y="26638"/>
                      <a:pt x="17" y="26642"/>
                      <a:pt x="17" y="26646"/>
                    </a:cubicBezTo>
                    <a:cubicBezTo>
                      <a:pt x="17" y="26651"/>
                      <a:pt x="13" y="26654"/>
                      <a:pt x="9" y="26654"/>
                    </a:cubicBezTo>
                    <a:cubicBezTo>
                      <a:pt x="4" y="26654"/>
                      <a:pt x="1" y="26651"/>
                      <a:pt x="1" y="26646"/>
                    </a:cubicBezTo>
                    <a:close/>
                    <a:moveTo>
                      <a:pt x="1" y="26614"/>
                    </a:moveTo>
                    <a:lnTo>
                      <a:pt x="1" y="26614"/>
                    </a:lnTo>
                    <a:cubicBezTo>
                      <a:pt x="1" y="26610"/>
                      <a:pt x="4" y="26606"/>
                      <a:pt x="9" y="26606"/>
                    </a:cubicBezTo>
                    <a:cubicBezTo>
                      <a:pt x="13" y="26606"/>
                      <a:pt x="17" y="26610"/>
                      <a:pt x="17" y="26614"/>
                    </a:cubicBezTo>
                    <a:cubicBezTo>
                      <a:pt x="17" y="26619"/>
                      <a:pt x="13" y="26622"/>
                      <a:pt x="9" y="26622"/>
                    </a:cubicBezTo>
                    <a:cubicBezTo>
                      <a:pt x="4" y="26622"/>
                      <a:pt x="1" y="26619"/>
                      <a:pt x="1" y="26614"/>
                    </a:cubicBezTo>
                    <a:close/>
                    <a:moveTo>
                      <a:pt x="1" y="26582"/>
                    </a:moveTo>
                    <a:lnTo>
                      <a:pt x="1" y="26582"/>
                    </a:lnTo>
                    <a:cubicBezTo>
                      <a:pt x="1" y="26578"/>
                      <a:pt x="4" y="26574"/>
                      <a:pt x="9" y="26574"/>
                    </a:cubicBezTo>
                    <a:cubicBezTo>
                      <a:pt x="13" y="26574"/>
                      <a:pt x="17" y="26578"/>
                      <a:pt x="17" y="26582"/>
                    </a:cubicBezTo>
                    <a:cubicBezTo>
                      <a:pt x="17" y="26587"/>
                      <a:pt x="13" y="26590"/>
                      <a:pt x="9" y="26590"/>
                    </a:cubicBezTo>
                    <a:cubicBezTo>
                      <a:pt x="4" y="26590"/>
                      <a:pt x="1" y="26587"/>
                      <a:pt x="1" y="26582"/>
                    </a:cubicBezTo>
                    <a:close/>
                    <a:moveTo>
                      <a:pt x="1" y="26550"/>
                    </a:moveTo>
                    <a:lnTo>
                      <a:pt x="1" y="26550"/>
                    </a:lnTo>
                    <a:cubicBezTo>
                      <a:pt x="1" y="26546"/>
                      <a:pt x="4" y="26542"/>
                      <a:pt x="9" y="26542"/>
                    </a:cubicBezTo>
                    <a:cubicBezTo>
                      <a:pt x="13" y="26542"/>
                      <a:pt x="17" y="26546"/>
                      <a:pt x="17" y="26550"/>
                    </a:cubicBezTo>
                    <a:cubicBezTo>
                      <a:pt x="17" y="26555"/>
                      <a:pt x="13" y="26558"/>
                      <a:pt x="9" y="26558"/>
                    </a:cubicBezTo>
                    <a:cubicBezTo>
                      <a:pt x="4" y="26558"/>
                      <a:pt x="1" y="26555"/>
                      <a:pt x="1" y="26550"/>
                    </a:cubicBezTo>
                    <a:close/>
                    <a:moveTo>
                      <a:pt x="1" y="26518"/>
                    </a:moveTo>
                    <a:lnTo>
                      <a:pt x="1" y="26518"/>
                    </a:lnTo>
                    <a:cubicBezTo>
                      <a:pt x="1" y="26514"/>
                      <a:pt x="4" y="26510"/>
                      <a:pt x="9" y="26510"/>
                    </a:cubicBezTo>
                    <a:cubicBezTo>
                      <a:pt x="13" y="26510"/>
                      <a:pt x="17" y="26514"/>
                      <a:pt x="17" y="26518"/>
                    </a:cubicBezTo>
                    <a:cubicBezTo>
                      <a:pt x="17" y="26523"/>
                      <a:pt x="13" y="26526"/>
                      <a:pt x="9" y="26526"/>
                    </a:cubicBezTo>
                    <a:cubicBezTo>
                      <a:pt x="4" y="26526"/>
                      <a:pt x="1" y="26523"/>
                      <a:pt x="1" y="26518"/>
                    </a:cubicBezTo>
                    <a:close/>
                    <a:moveTo>
                      <a:pt x="1" y="26486"/>
                    </a:moveTo>
                    <a:lnTo>
                      <a:pt x="1" y="26486"/>
                    </a:lnTo>
                    <a:cubicBezTo>
                      <a:pt x="1" y="26482"/>
                      <a:pt x="4" y="26478"/>
                      <a:pt x="9" y="26478"/>
                    </a:cubicBezTo>
                    <a:cubicBezTo>
                      <a:pt x="13" y="26478"/>
                      <a:pt x="17" y="26482"/>
                      <a:pt x="17" y="26486"/>
                    </a:cubicBezTo>
                    <a:cubicBezTo>
                      <a:pt x="17" y="26491"/>
                      <a:pt x="13" y="26494"/>
                      <a:pt x="9" y="26494"/>
                    </a:cubicBezTo>
                    <a:cubicBezTo>
                      <a:pt x="4" y="26494"/>
                      <a:pt x="1" y="26491"/>
                      <a:pt x="1" y="26486"/>
                    </a:cubicBezTo>
                    <a:close/>
                    <a:moveTo>
                      <a:pt x="1" y="26454"/>
                    </a:moveTo>
                    <a:lnTo>
                      <a:pt x="1" y="26454"/>
                    </a:lnTo>
                    <a:cubicBezTo>
                      <a:pt x="1" y="26450"/>
                      <a:pt x="4" y="26446"/>
                      <a:pt x="9" y="26446"/>
                    </a:cubicBezTo>
                    <a:cubicBezTo>
                      <a:pt x="13" y="26446"/>
                      <a:pt x="17" y="26450"/>
                      <a:pt x="17" y="26454"/>
                    </a:cubicBezTo>
                    <a:cubicBezTo>
                      <a:pt x="17" y="26459"/>
                      <a:pt x="13" y="26462"/>
                      <a:pt x="9" y="26462"/>
                    </a:cubicBezTo>
                    <a:cubicBezTo>
                      <a:pt x="4" y="26462"/>
                      <a:pt x="1" y="26459"/>
                      <a:pt x="1" y="26454"/>
                    </a:cubicBezTo>
                    <a:close/>
                    <a:moveTo>
                      <a:pt x="1" y="26422"/>
                    </a:moveTo>
                    <a:lnTo>
                      <a:pt x="1" y="26422"/>
                    </a:lnTo>
                    <a:cubicBezTo>
                      <a:pt x="1" y="26418"/>
                      <a:pt x="4" y="26414"/>
                      <a:pt x="9" y="26414"/>
                    </a:cubicBezTo>
                    <a:cubicBezTo>
                      <a:pt x="13" y="26414"/>
                      <a:pt x="17" y="26418"/>
                      <a:pt x="17" y="26422"/>
                    </a:cubicBezTo>
                    <a:cubicBezTo>
                      <a:pt x="17" y="26427"/>
                      <a:pt x="13" y="26430"/>
                      <a:pt x="9" y="26430"/>
                    </a:cubicBezTo>
                    <a:cubicBezTo>
                      <a:pt x="4" y="26430"/>
                      <a:pt x="1" y="26427"/>
                      <a:pt x="1" y="26422"/>
                    </a:cubicBezTo>
                    <a:close/>
                    <a:moveTo>
                      <a:pt x="1" y="26390"/>
                    </a:moveTo>
                    <a:lnTo>
                      <a:pt x="1" y="26390"/>
                    </a:lnTo>
                    <a:cubicBezTo>
                      <a:pt x="1" y="26386"/>
                      <a:pt x="4" y="26382"/>
                      <a:pt x="9" y="26382"/>
                    </a:cubicBezTo>
                    <a:cubicBezTo>
                      <a:pt x="13" y="26382"/>
                      <a:pt x="17" y="26386"/>
                      <a:pt x="17" y="26390"/>
                    </a:cubicBezTo>
                    <a:cubicBezTo>
                      <a:pt x="17" y="26395"/>
                      <a:pt x="13" y="26398"/>
                      <a:pt x="9" y="26398"/>
                    </a:cubicBezTo>
                    <a:cubicBezTo>
                      <a:pt x="4" y="26398"/>
                      <a:pt x="1" y="26395"/>
                      <a:pt x="1" y="26390"/>
                    </a:cubicBezTo>
                    <a:close/>
                    <a:moveTo>
                      <a:pt x="1" y="26358"/>
                    </a:moveTo>
                    <a:lnTo>
                      <a:pt x="1" y="26358"/>
                    </a:lnTo>
                    <a:cubicBezTo>
                      <a:pt x="1" y="26354"/>
                      <a:pt x="4" y="26350"/>
                      <a:pt x="9" y="26350"/>
                    </a:cubicBezTo>
                    <a:cubicBezTo>
                      <a:pt x="13" y="26350"/>
                      <a:pt x="17" y="26354"/>
                      <a:pt x="17" y="26358"/>
                    </a:cubicBezTo>
                    <a:cubicBezTo>
                      <a:pt x="17" y="26363"/>
                      <a:pt x="13" y="26366"/>
                      <a:pt x="9" y="26366"/>
                    </a:cubicBezTo>
                    <a:cubicBezTo>
                      <a:pt x="4" y="26366"/>
                      <a:pt x="1" y="26363"/>
                      <a:pt x="1" y="26358"/>
                    </a:cubicBezTo>
                    <a:close/>
                    <a:moveTo>
                      <a:pt x="1" y="26326"/>
                    </a:moveTo>
                    <a:lnTo>
                      <a:pt x="1" y="26326"/>
                    </a:lnTo>
                    <a:cubicBezTo>
                      <a:pt x="1" y="26322"/>
                      <a:pt x="4" y="26318"/>
                      <a:pt x="9" y="26318"/>
                    </a:cubicBezTo>
                    <a:cubicBezTo>
                      <a:pt x="13" y="26318"/>
                      <a:pt x="17" y="26322"/>
                      <a:pt x="17" y="26326"/>
                    </a:cubicBezTo>
                    <a:cubicBezTo>
                      <a:pt x="17" y="26331"/>
                      <a:pt x="13" y="26334"/>
                      <a:pt x="9" y="26334"/>
                    </a:cubicBezTo>
                    <a:cubicBezTo>
                      <a:pt x="4" y="26334"/>
                      <a:pt x="1" y="26331"/>
                      <a:pt x="1" y="26326"/>
                    </a:cubicBezTo>
                    <a:close/>
                    <a:moveTo>
                      <a:pt x="1" y="26294"/>
                    </a:moveTo>
                    <a:lnTo>
                      <a:pt x="1" y="26294"/>
                    </a:lnTo>
                    <a:cubicBezTo>
                      <a:pt x="1" y="26290"/>
                      <a:pt x="4" y="26286"/>
                      <a:pt x="9" y="26286"/>
                    </a:cubicBezTo>
                    <a:cubicBezTo>
                      <a:pt x="13" y="26286"/>
                      <a:pt x="17" y="26290"/>
                      <a:pt x="17" y="26294"/>
                    </a:cubicBezTo>
                    <a:cubicBezTo>
                      <a:pt x="17" y="26299"/>
                      <a:pt x="13" y="26302"/>
                      <a:pt x="9" y="26302"/>
                    </a:cubicBezTo>
                    <a:cubicBezTo>
                      <a:pt x="4" y="26302"/>
                      <a:pt x="1" y="26299"/>
                      <a:pt x="1" y="26294"/>
                    </a:cubicBezTo>
                    <a:close/>
                    <a:moveTo>
                      <a:pt x="1" y="26262"/>
                    </a:moveTo>
                    <a:lnTo>
                      <a:pt x="1" y="26262"/>
                    </a:lnTo>
                    <a:cubicBezTo>
                      <a:pt x="1" y="26258"/>
                      <a:pt x="4" y="26254"/>
                      <a:pt x="9" y="26254"/>
                    </a:cubicBezTo>
                    <a:cubicBezTo>
                      <a:pt x="13" y="26254"/>
                      <a:pt x="17" y="26258"/>
                      <a:pt x="17" y="26262"/>
                    </a:cubicBezTo>
                    <a:cubicBezTo>
                      <a:pt x="17" y="26267"/>
                      <a:pt x="13" y="26270"/>
                      <a:pt x="9" y="26270"/>
                    </a:cubicBezTo>
                    <a:cubicBezTo>
                      <a:pt x="4" y="26270"/>
                      <a:pt x="1" y="26267"/>
                      <a:pt x="1" y="26262"/>
                    </a:cubicBezTo>
                    <a:close/>
                    <a:moveTo>
                      <a:pt x="1" y="26230"/>
                    </a:moveTo>
                    <a:lnTo>
                      <a:pt x="1" y="26230"/>
                    </a:lnTo>
                    <a:cubicBezTo>
                      <a:pt x="1" y="26226"/>
                      <a:pt x="4" y="26222"/>
                      <a:pt x="9" y="26222"/>
                    </a:cubicBezTo>
                    <a:cubicBezTo>
                      <a:pt x="13" y="26222"/>
                      <a:pt x="17" y="26226"/>
                      <a:pt x="17" y="26230"/>
                    </a:cubicBezTo>
                    <a:cubicBezTo>
                      <a:pt x="17" y="26235"/>
                      <a:pt x="13" y="26238"/>
                      <a:pt x="9" y="26238"/>
                    </a:cubicBezTo>
                    <a:cubicBezTo>
                      <a:pt x="4" y="26238"/>
                      <a:pt x="1" y="26235"/>
                      <a:pt x="1" y="26230"/>
                    </a:cubicBezTo>
                    <a:close/>
                    <a:moveTo>
                      <a:pt x="1" y="26198"/>
                    </a:moveTo>
                    <a:lnTo>
                      <a:pt x="1" y="26198"/>
                    </a:lnTo>
                    <a:cubicBezTo>
                      <a:pt x="1" y="26194"/>
                      <a:pt x="4" y="26190"/>
                      <a:pt x="9" y="26190"/>
                    </a:cubicBezTo>
                    <a:cubicBezTo>
                      <a:pt x="13" y="26190"/>
                      <a:pt x="17" y="26194"/>
                      <a:pt x="17" y="26198"/>
                    </a:cubicBezTo>
                    <a:cubicBezTo>
                      <a:pt x="17" y="26203"/>
                      <a:pt x="13" y="26206"/>
                      <a:pt x="9" y="26206"/>
                    </a:cubicBezTo>
                    <a:cubicBezTo>
                      <a:pt x="4" y="26206"/>
                      <a:pt x="1" y="26203"/>
                      <a:pt x="1" y="26198"/>
                    </a:cubicBezTo>
                    <a:close/>
                    <a:moveTo>
                      <a:pt x="1" y="26166"/>
                    </a:moveTo>
                    <a:lnTo>
                      <a:pt x="1" y="26166"/>
                    </a:lnTo>
                    <a:cubicBezTo>
                      <a:pt x="1" y="26162"/>
                      <a:pt x="4" y="26158"/>
                      <a:pt x="9" y="26158"/>
                    </a:cubicBezTo>
                    <a:cubicBezTo>
                      <a:pt x="13" y="26158"/>
                      <a:pt x="17" y="26162"/>
                      <a:pt x="17" y="26166"/>
                    </a:cubicBezTo>
                    <a:cubicBezTo>
                      <a:pt x="17" y="26171"/>
                      <a:pt x="13" y="26174"/>
                      <a:pt x="9" y="26174"/>
                    </a:cubicBezTo>
                    <a:cubicBezTo>
                      <a:pt x="4" y="26174"/>
                      <a:pt x="1" y="26171"/>
                      <a:pt x="1" y="26166"/>
                    </a:cubicBezTo>
                    <a:close/>
                    <a:moveTo>
                      <a:pt x="1" y="26134"/>
                    </a:moveTo>
                    <a:lnTo>
                      <a:pt x="1" y="26134"/>
                    </a:lnTo>
                    <a:cubicBezTo>
                      <a:pt x="1" y="26130"/>
                      <a:pt x="4" y="26126"/>
                      <a:pt x="9" y="26126"/>
                    </a:cubicBezTo>
                    <a:cubicBezTo>
                      <a:pt x="13" y="26126"/>
                      <a:pt x="17" y="26130"/>
                      <a:pt x="17" y="26134"/>
                    </a:cubicBezTo>
                    <a:cubicBezTo>
                      <a:pt x="17" y="26139"/>
                      <a:pt x="13" y="26142"/>
                      <a:pt x="9" y="26142"/>
                    </a:cubicBezTo>
                    <a:cubicBezTo>
                      <a:pt x="4" y="26142"/>
                      <a:pt x="1" y="26139"/>
                      <a:pt x="1" y="26134"/>
                    </a:cubicBezTo>
                    <a:close/>
                    <a:moveTo>
                      <a:pt x="1" y="26102"/>
                    </a:moveTo>
                    <a:lnTo>
                      <a:pt x="1" y="26102"/>
                    </a:lnTo>
                    <a:cubicBezTo>
                      <a:pt x="1" y="26098"/>
                      <a:pt x="4" y="26094"/>
                      <a:pt x="9" y="26094"/>
                    </a:cubicBezTo>
                    <a:cubicBezTo>
                      <a:pt x="13" y="26094"/>
                      <a:pt x="17" y="26098"/>
                      <a:pt x="17" y="26102"/>
                    </a:cubicBezTo>
                    <a:cubicBezTo>
                      <a:pt x="17" y="26107"/>
                      <a:pt x="13" y="26110"/>
                      <a:pt x="9" y="26110"/>
                    </a:cubicBezTo>
                    <a:cubicBezTo>
                      <a:pt x="4" y="26110"/>
                      <a:pt x="1" y="26107"/>
                      <a:pt x="1" y="26102"/>
                    </a:cubicBezTo>
                    <a:close/>
                    <a:moveTo>
                      <a:pt x="1" y="26070"/>
                    </a:moveTo>
                    <a:lnTo>
                      <a:pt x="1" y="26070"/>
                    </a:lnTo>
                    <a:cubicBezTo>
                      <a:pt x="1" y="26066"/>
                      <a:pt x="4" y="26062"/>
                      <a:pt x="9" y="26062"/>
                    </a:cubicBezTo>
                    <a:cubicBezTo>
                      <a:pt x="13" y="26062"/>
                      <a:pt x="17" y="26066"/>
                      <a:pt x="17" y="26070"/>
                    </a:cubicBezTo>
                    <a:cubicBezTo>
                      <a:pt x="17" y="26075"/>
                      <a:pt x="13" y="26078"/>
                      <a:pt x="9" y="26078"/>
                    </a:cubicBezTo>
                    <a:cubicBezTo>
                      <a:pt x="4" y="26078"/>
                      <a:pt x="1" y="26075"/>
                      <a:pt x="1" y="26070"/>
                    </a:cubicBezTo>
                    <a:close/>
                    <a:moveTo>
                      <a:pt x="1" y="26038"/>
                    </a:moveTo>
                    <a:lnTo>
                      <a:pt x="1" y="26038"/>
                    </a:lnTo>
                    <a:cubicBezTo>
                      <a:pt x="1" y="26034"/>
                      <a:pt x="4" y="26030"/>
                      <a:pt x="9" y="26030"/>
                    </a:cubicBezTo>
                    <a:cubicBezTo>
                      <a:pt x="13" y="26030"/>
                      <a:pt x="17" y="26034"/>
                      <a:pt x="17" y="26038"/>
                    </a:cubicBezTo>
                    <a:cubicBezTo>
                      <a:pt x="17" y="26043"/>
                      <a:pt x="13" y="26046"/>
                      <a:pt x="9" y="26046"/>
                    </a:cubicBezTo>
                    <a:cubicBezTo>
                      <a:pt x="4" y="26046"/>
                      <a:pt x="1" y="26043"/>
                      <a:pt x="1" y="26038"/>
                    </a:cubicBezTo>
                    <a:close/>
                    <a:moveTo>
                      <a:pt x="1" y="26006"/>
                    </a:moveTo>
                    <a:lnTo>
                      <a:pt x="1" y="26006"/>
                    </a:lnTo>
                    <a:cubicBezTo>
                      <a:pt x="1" y="26002"/>
                      <a:pt x="4" y="25998"/>
                      <a:pt x="9" y="25998"/>
                    </a:cubicBezTo>
                    <a:cubicBezTo>
                      <a:pt x="13" y="25998"/>
                      <a:pt x="17" y="26002"/>
                      <a:pt x="17" y="26006"/>
                    </a:cubicBezTo>
                    <a:cubicBezTo>
                      <a:pt x="17" y="26011"/>
                      <a:pt x="13" y="26014"/>
                      <a:pt x="9" y="26014"/>
                    </a:cubicBezTo>
                    <a:cubicBezTo>
                      <a:pt x="4" y="26014"/>
                      <a:pt x="1" y="26011"/>
                      <a:pt x="1" y="26006"/>
                    </a:cubicBezTo>
                    <a:close/>
                    <a:moveTo>
                      <a:pt x="1" y="25974"/>
                    </a:moveTo>
                    <a:lnTo>
                      <a:pt x="1" y="25974"/>
                    </a:lnTo>
                    <a:cubicBezTo>
                      <a:pt x="1" y="25970"/>
                      <a:pt x="4" y="25966"/>
                      <a:pt x="9" y="25966"/>
                    </a:cubicBezTo>
                    <a:cubicBezTo>
                      <a:pt x="13" y="25966"/>
                      <a:pt x="17" y="25970"/>
                      <a:pt x="17" y="25974"/>
                    </a:cubicBezTo>
                    <a:cubicBezTo>
                      <a:pt x="17" y="25979"/>
                      <a:pt x="13" y="25982"/>
                      <a:pt x="9" y="25982"/>
                    </a:cubicBezTo>
                    <a:cubicBezTo>
                      <a:pt x="4" y="25982"/>
                      <a:pt x="1" y="25979"/>
                      <a:pt x="1" y="25974"/>
                    </a:cubicBezTo>
                    <a:close/>
                    <a:moveTo>
                      <a:pt x="1" y="25942"/>
                    </a:moveTo>
                    <a:lnTo>
                      <a:pt x="1" y="25942"/>
                    </a:lnTo>
                    <a:cubicBezTo>
                      <a:pt x="1" y="25938"/>
                      <a:pt x="4" y="25934"/>
                      <a:pt x="9" y="25934"/>
                    </a:cubicBezTo>
                    <a:cubicBezTo>
                      <a:pt x="13" y="25934"/>
                      <a:pt x="17" y="25938"/>
                      <a:pt x="17" y="25942"/>
                    </a:cubicBezTo>
                    <a:cubicBezTo>
                      <a:pt x="17" y="25947"/>
                      <a:pt x="13" y="25950"/>
                      <a:pt x="9" y="25950"/>
                    </a:cubicBezTo>
                    <a:cubicBezTo>
                      <a:pt x="4" y="25950"/>
                      <a:pt x="1" y="25947"/>
                      <a:pt x="1" y="25942"/>
                    </a:cubicBezTo>
                    <a:close/>
                    <a:moveTo>
                      <a:pt x="1" y="25910"/>
                    </a:moveTo>
                    <a:lnTo>
                      <a:pt x="1" y="25910"/>
                    </a:lnTo>
                    <a:cubicBezTo>
                      <a:pt x="1" y="25906"/>
                      <a:pt x="4" y="25902"/>
                      <a:pt x="9" y="25902"/>
                    </a:cubicBezTo>
                    <a:cubicBezTo>
                      <a:pt x="13" y="25902"/>
                      <a:pt x="17" y="25906"/>
                      <a:pt x="17" y="25910"/>
                    </a:cubicBezTo>
                    <a:cubicBezTo>
                      <a:pt x="17" y="25914"/>
                      <a:pt x="13" y="25918"/>
                      <a:pt x="9" y="25918"/>
                    </a:cubicBezTo>
                    <a:cubicBezTo>
                      <a:pt x="4" y="25918"/>
                      <a:pt x="1" y="25914"/>
                      <a:pt x="1" y="25910"/>
                    </a:cubicBezTo>
                    <a:close/>
                    <a:moveTo>
                      <a:pt x="1" y="25878"/>
                    </a:moveTo>
                    <a:lnTo>
                      <a:pt x="1" y="25878"/>
                    </a:lnTo>
                    <a:cubicBezTo>
                      <a:pt x="1" y="25874"/>
                      <a:pt x="4" y="25870"/>
                      <a:pt x="9" y="25870"/>
                    </a:cubicBezTo>
                    <a:cubicBezTo>
                      <a:pt x="13" y="25870"/>
                      <a:pt x="17" y="25874"/>
                      <a:pt x="17" y="25878"/>
                    </a:cubicBezTo>
                    <a:cubicBezTo>
                      <a:pt x="17" y="25882"/>
                      <a:pt x="13" y="25886"/>
                      <a:pt x="9" y="25886"/>
                    </a:cubicBezTo>
                    <a:cubicBezTo>
                      <a:pt x="4" y="25886"/>
                      <a:pt x="1" y="25882"/>
                      <a:pt x="1" y="25878"/>
                    </a:cubicBezTo>
                    <a:close/>
                    <a:moveTo>
                      <a:pt x="1" y="25846"/>
                    </a:moveTo>
                    <a:lnTo>
                      <a:pt x="1" y="25846"/>
                    </a:lnTo>
                    <a:cubicBezTo>
                      <a:pt x="1" y="25842"/>
                      <a:pt x="4" y="25838"/>
                      <a:pt x="9" y="25838"/>
                    </a:cubicBezTo>
                    <a:cubicBezTo>
                      <a:pt x="13" y="25838"/>
                      <a:pt x="17" y="25842"/>
                      <a:pt x="17" y="25846"/>
                    </a:cubicBezTo>
                    <a:cubicBezTo>
                      <a:pt x="17" y="25850"/>
                      <a:pt x="13" y="25854"/>
                      <a:pt x="9" y="25854"/>
                    </a:cubicBezTo>
                    <a:cubicBezTo>
                      <a:pt x="4" y="25854"/>
                      <a:pt x="1" y="25850"/>
                      <a:pt x="1" y="25846"/>
                    </a:cubicBezTo>
                    <a:close/>
                    <a:moveTo>
                      <a:pt x="1" y="25814"/>
                    </a:moveTo>
                    <a:lnTo>
                      <a:pt x="1" y="25814"/>
                    </a:lnTo>
                    <a:cubicBezTo>
                      <a:pt x="1" y="25810"/>
                      <a:pt x="4" y="25806"/>
                      <a:pt x="9" y="25806"/>
                    </a:cubicBezTo>
                    <a:cubicBezTo>
                      <a:pt x="13" y="25806"/>
                      <a:pt x="17" y="25810"/>
                      <a:pt x="17" y="25814"/>
                    </a:cubicBezTo>
                    <a:cubicBezTo>
                      <a:pt x="17" y="25818"/>
                      <a:pt x="13" y="25822"/>
                      <a:pt x="9" y="25822"/>
                    </a:cubicBezTo>
                    <a:cubicBezTo>
                      <a:pt x="4" y="25822"/>
                      <a:pt x="1" y="25818"/>
                      <a:pt x="1" y="25814"/>
                    </a:cubicBezTo>
                    <a:close/>
                    <a:moveTo>
                      <a:pt x="1" y="25782"/>
                    </a:moveTo>
                    <a:lnTo>
                      <a:pt x="1" y="25782"/>
                    </a:lnTo>
                    <a:cubicBezTo>
                      <a:pt x="1" y="25778"/>
                      <a:pt x="4" y="25774"/>
                      <a:pt x="9" y="25774"/>
                    </a:cubicBezTo>
                    <a:cubicBezTo>
                      <a:pt x="13" y="25774"/>
                      <a:pt x="17" y="25778"/>
                      <a:pt x="17" y="25782"/>
                    </a:cubicBezTo>
                    <a:cubicBezTo>
                      <a:pt x="17" y="25786"/>
                      <a:pt x="13" y="25790"/>
                      <a:pt x="9" y="25790"/>
                    </a:cubicBezTo>
                    <a:cubicBezTo>
                      <a:pt x="4" y="25790"/>
                      <a:pt x="1" y="25786"/>
                      <a:pt x="1" y="25782"/>
                    </a:cubicBezTo>
                    <a:close/>
                    <a:moveTo>
                      <a:pt x="1" y="25750"/>
                    </a:moveTo>
                    <a:lnTo>
                      <a:pt x="1" y="25750"/>
                    </a:lnTo>
                    <a:cubicBezTo>
                      <a:pt x="1" y="25746"/>
                      <a:pt x="4" y="25742"/>
                      <a:pt x="9" y="25742"/>
                    </a:cubicBezTo>
                    <a:cubicBezTo>
                      <a:pt x="13" y="25742"/>
                      <a:pt x="17" y="25746"/>
                      <a:pt x="17" y="25750"/>
                    </a:cubicBezTo>
                    <a:cubicBezTo>
                      <a:pt x="17" y="25754"/>
                      <a:pt x="13" y="25758"/>
                      <a:pt x="9" y="25758"/>
                    </a:cubicBezTo>
                    <a:cubicBezTo>
                      <a:pt x="4" y="25758"/>
                      <a:pt x="1" y="25754"/>
                      <a:pt x="1" y="25750"/>
                    </a:cubicBezTo>
                    <a:close/>
                    <a:moveTo>
                      <a:pt x="1" y="25718"/>
                    </a:moveTo>
                    <a:lnTo>
                      <a:pt x="1" y="25718"/>
                    </a:lnTo>
                    <a:cubicBezTo>
                      <a:pt x="1" y="25714"/>
                      <a:pt x="4" y="25710"/>
                      <a:pt x="9" y="25710"/>
                    </a:cubicBezTo>
                    <a:cubicBezTo>
                      <a:pt x="13" y="25710"/>
                      <a:pt x="17" y="25714"/>
                      <a:pt x="17" y="25718"/>
                    </a:cubicBezTo>
                    <a:cubicBezTo>
                      <a:pt x="17" y="25722"/>
                      <a:pt x="13" y="25726"/>
                      <a:pt x="9" y="25726"/>
                    </a:cubicBezTo>
                    <a:cubicBezTo>
                      <a:pt x="4" y="25726"/>
                      <a:pt x="1" y="25722"/>
                      <a:pt x="1" y="25718"/>
                    </a:cubicBezTo>
                    <a:close/>
                    <a:moveTo>
                      <a:pt x="1" y="25686"/>
                    </a:moveTo>
                    <a:lnTo>
                      <a:pt x="1" y="25686"/>
                    </a:lnTo>
                    <a:cubicBezTo>
                      <a:pt x="1" y="25682"/>
                      <a:pt x="4" y="25678"/>
                      <a:pt x="9" y="25678"/>
                    </a:cubicBezTo>
                    <a:cubicBezTo>
                      <a:pt x="13" y="25678"/>
                      <a:pt x="17" y="25682"/>
                      <a:pt x="17" y="25686"/>
                    </a:cubicBezTo>
                    <a:cubicBezTo>
                      <a:pt x="17" y="25690"/>
                      <a:pt x="13" y="25694"/>
                      <a:pt x="9" y="25694"/>
                    </a:cubicBezTo>
                    <a:cubicBezTo>
                      <a:pt x="4" y="25694"/>
                      <a:pt x="1" y="25690"/>
                      <a:pt x="1" y="25686"/>
                    </a:cubicBezTo>
                    <a:close/>
                    <a:moveTo>
                      <a:pt x="1" y="25654"/>
                    </a:moveTo>
                    <a:lnTo>
                      <a:pt x="1" y="25654"/>
                    </a:lnTo>
                    <a:cubicBezTo>
                      <a:pt x="1" y="25650"/>
                      <a:pt x="4" y="25646"/>
                      <a:pt x="9" y="25646"/>
                    </a:cubicBezTo>
                    <a:cubicBezTo>
                      <a:pt x="13" y="25646"/>
                      <a:pt x="17" y="25650"/>
                      <a:pt x="17" y="25654"/>
                    </a:cubicBezTo>
                    <a:cubicBezTo>
                      <a:pt x="17" y="25658"/>
                      <a:pt x="13" y="25662"/>
                      <a:pt x="9" y="25662"/>
                    </a:cubicBezTo>
                    <a:cubicBezTo>
                      <a:pt x="4" y="25662"/>
                      <a:pt x="1" y="25658"/>
                      <a:pt x="1" y="25654"/>
                    </a:cubicBezTo>
                    <a:close/>
                    <a:moveTo>
                      <a:pt x="1" y="25622"/>
                    </a:moveTo>
                    <a:lnTo>
                      <a:pt x="1" y="25622"/>
                    </a:lnTo>
                    <a:cubicBezTo>
                      <a:pt x="1" y="25617"/>
                      <a:pt x="4" y="25614"/>
                      <a:pt x="9" y="25614"/>
                    </a:cubicBezTo>
                    <a:cubicBezTo>
                      <a:pt x="13" y="25614"/>
                      <a:pt x="17" y="25617"/>
                      <a:pt x="17" y="25622"/>
                    </a:cubicBezTo>
                    <a:cubicBezTo>
                      <a:pt x="17" y="25626"/>
                      <a:pt x="13" y="25630"/>
                      <a:pt x="9" y="25630"/>
                    </a:cubicBezTo>
                    <a:cubicBezTo>
                      <a:pt x="4" y="25630"/>
                      <a:pt x="1" y="25626"/>
                      <a:pt x="1" y="25622"/>
                    </a:cubicBezTo>
                    <a:close/>
                    <a:moveTo>
                      <a:pt x="1" y="25590"/>
                    </a:moveTo>
                    <a:lnTo>
                      <a:pt x="1" y="25590"/>
                    </a:lnTo>
                    <a:cubicBezTo>
                      <a:pt x="1" y="25585"/>
                      <a:pt x="4" y="25582"/>
                      <a:pt x="9" y="25582"/>
                    </a:cubicBezTo>
                    <a:cubicBezTo>
                      <a:pt x="13" y="25582"/>
                      <a:pt x="17" y="25585"/>
                      <a:pt x="17" y="25590"/>
                    </a:cubicBezTo>
                    <a:cubicBezTo>
                      <a:pt x="17" y="25594"/>
                      <a:pt x="13" y="25598"/>
                      <a:pt x="9" y="25598"/>
                    </a:cubicBezTo>
                    <a:cubicBezTo>
                      <a:pt x="4" y="25598"/>
                      <a:pt x="1" y="25594"/>
                      <a:pt x="1" y="25590"/>
                    </a:cubicBezTo>
                    <a:close/>
                    <a:moveTo>
                      <a:pt x="1" y="25558"/>
                    </a:moveTo>
                    <a:lnTo>
                      <a:pt x="1" y="25558"/>
                    </a:lnTo>
                    <a:cubicBezTo>
                      <a:pt x="1" y="25553"/>
                      <a:pt x="4" y="25550"/>
                      <a:pt x="9" y="25550"/>
                    </a:cubicBezTo>
                    <a:cubicBezTo>
                      <a:pt x="13" y="25550"/>
                      <a:pt x="17" y="25553"/>
                      <a:pt x="17" y="25558"/>
                    </a:cubicBezTo>
                    <a:cubicBezTo>
                      <a:pt x="17" y="25562"/>
                      <a:pt x="13" y="25566"/>
                      <a:pt x="9" y="25566"/>
                    </a:cubicBezTo>
                    <a:cubicBezTo>
                      <a:pt x="4" y="25566"/>
                      <a:pt x="1" y="25562"/>
                      <a:pt x="1" y="25558"/>
                    </a:cubicBezTo>
                    <a:close/>
                    <a:moveTo>
                      <a:pt x="1" y="25526"/>
                    </a:moveTo>
                    <a:lnTo>
                      <a:pt x="1" y="25526"/>
                    </a:lnTo>
                    <a:cubicBezTo>
                      <a:pt x="1" y="25521"/>
                      <a:pt x="4" y="25518"/>
                      <a:pt x="9" y="25518"/>
                    </a:cubicBezTo>
                    <a:cubicBezTo>
                      <a:pt x="13" y="25518"/>
                      <a:pt x="17" y="25521"/>
                      <a:pt x="17" y="25526"/>
                    </a:cubicBezTo>
                    <a:cubicBezTo>
                      <a:pt x="17" y="25530"/>
                      <a:pt x="13" y="25534"/>
                      <a:pt x="9" y="25534"/>
                    </a:cubicBezTo>
                    <a:cubicBezTo>
                      <a:pt x="4" y="25534"/>
                      <a:pt x="1" y="25530"/>
                      <a:pt x="1" y="25526"/>
                    </a:cubicBezTo>
                    <a:close/>
                    <a:moveTo>
                      <a:pt x="1" y="25494"/>
                    </a:moveTo>
                    <a:lnTo>
                      <a:pt x="1" y="25494"/>
                    </a:lnTo>
                    <a:cubicBezTo>
                      <a:pt x="1" y="25489"/>
                      <a:pt x="4" y="25486"/>
                      <a:pt x="9" y="25486"/>
                    </a:cubicBezTo>
                    <a:cubicBezTo>
                      <a:pt x="13" y="25486"/>
                      <a:pt x="17" y="25489"/>
                      <a:pt x="17" y="25494"/>
                    </a:cubicBezTo>
                    <a:cubicBezTo>
                      <a:pt x="17" y="25498"/>
                      <a:pt x="13" y="25502"/>
                      <a:pt x="9" y="25502"/>
                    </a:cubicBezTo>
                    <a:cubicBezTo>
                      <a:pt x="4" y="25502"/>
                      <a:pt x="1" y="25498"/>
                      <a:pt x="1" y="25494"/>
                    </a:cubicBezTo>
                    <a:close/>
                    <a:moveTo>
                      <a:pt x="1" y="25462"/>
                    </a:moveTo>
                    <a:lnTo>
                      <a:pt x="1" y="25462"/>
                    </a:lnTo>
                    <a:cubicBezTo>
                      <a:pt x="1" y="25457"/>
                      <a:pt x="4" y="25454"/>
                      <a:pt x="9" y="25454"/>
                    </a:cubicBezTo>
                    <a:cubicBezTo>
                      <a:pt x="13" y="25454"/>
                      <a:pt x="17" y="25457"/>
                      <a:pt x="17" y="25462"/>
                    </a:cubicBezTo>
                    <a:cubicBezTo>
                      <a:pt x="17" y="25466"/>
                      <a:pt x="13" y="25470"/>
                      <a:pt x="9" y="25470"/>
                    </a:cubicBezTo>
                    <a:cubicBezTo>
                      <a:pt x="4" y="25470"/>
                      <a:pt x="1" y="25466"/>
                      <a:pt x="1" y="25462"/>
                    </a:cubicBezTo>
                    <a:close/>
                    <a:moveTo>
                      <a:pt x="1" y="25430"/>
                    </a:moveTo>
                    <a:lnTo>
                      <a:pt x="1" y="25430"/>
                    </a:lnTo>
                    <a:cubicBezTo>
                      <a:pt x="1" y="25425"/>
                      <a:pt x="5" y="25422"/>
                      <a:pt x="9" y="25422"/>
                    </a:cubicBezTo>
                    <a:cubicBezTo>
                      <a:pt x="13" y="25422"/>
                      <a:pt x="17" y="25425"/>
                      <a:pt x="17" y="25430"/>
                    </a:cubicBezTo>
                    <a:cubicBezTo>
                      <a:pt x="17" y="25434"/>
                      <a:pt x="13" y="25438"/>
                      <a:pt x="9" y="25438"/>
                    </a:cubicBezTo>
                    <a:cubicBezTo>
                      <a:pt x="5" y="25438"/>
                      <a:pt x="1" y="25434"/>
                      <a:pt x="1" y="25430"/>
                    </a:cubicBezTo>
                    <a:close/>
                    <a:moveTo>
                      <a:pt x="1" y="25398"/>
                    </a:moveTo>
                    <a:lnTo>
                      <a:pt x="1" y="25398"/>
                    </a:lnTo>
                    <a:cubicBezTo>
                      <a:pt x="1" y="25393"/>
                      <a:pt x="5" y="25390"/>
                      <a:pt x="9" y="25390"/>
                    </a:cubicBezTo>
                    <a:cubicBezTo>
                      <a:pt x="13" y="25390"/>
                      <a:pt x="17" y="25393"/>
                      <a:pt x="17" y="25398"/>
                    </a:cubicBezTo>
                    <a:cubicBezTo>
                      <a:pt x="17" y="25402"/>
                      <a:pt x="13" y="25406"/>
                      <a:pt x="9" y="25406"/>
                    </a:cubicBezTo>
                    <a:cubicBezTo>
                      <a:pt x="5" y="25406"/>
                      <a:pt x="1" y="25402"/>
                      <a:pt x="1" y="25398"/>
                    </a:cubicBezTo>
                    <a:close/>
                    <a:moveTo>
                      <a:pt x="1" y="25366"/>
                    </a:moveTo>
                    <a:lnTo>
                      <a:pt x="1" y="25366"/>
                    </a:lnTo>
                    <a:cubicBezTo>
                      <a:pt x="1" y="25361"/>
                      <a:pt x="5" y="25358"/>
                      <a:pt x="9" y="25358"/>
                    </a:cubicBezTo>
                    <a:cubicBezTo>
                      <a:pt x="13" y="25358"/>
                      <a:pt x="17" y="25361"/>
                      <a:pt x="17" y="25366"/>
                    </a:cubicBezTo>
                    <a:cubicBezTo>
                      <a:pt x="17" y="25370"/>
                      <a:pt x="13" y="25374"/>
                      <a:pt x="9" y="25374"/>
                    </a:cubicBezTo>
                    <a:cubicBezTo>
                      <a:pt x="5" y="25374"/>
                      <a:pt x="1" y="25370"/>
                      <a:pt x="1" y="25366"/>
                    </a:cubicBezTo>
                    <a:close/>
                    <a:moveTo>
                      <a:pt x="1" y="25334"/>
                    </a:moveTo>
                    <a:lnTo>
                      <a:pt x="1" y="25334"/>
                    </a:lnTo>
                    <a:cubicBezTo>
                      <a:pt x="1" y="25329"/>
                      <a:pt x="5" y="25326"/>
                      <a:pt x="9" y="25326"/>
                    </a:cubicBezTo>
                    <a:cubicBezTo>
                      <a:pt x="13" y="25326"/>
                      <a:pt x="17" y="25329"/>
                      <a:pt x="17" y="25334"/>
                    </a:cubicBezTo>
                    <a:cubicBezTo>
                      <a:pt x="17" y="25338"/>
                      <a:pt x="13" y="25342"/>
                      <a:pt x="9" y="25342"/>
                    </a:cubicBezTo>
                    <a:cubicBezTo>
                      <a:pt x="5" y="25342"/>
                      <a:pt x="1" y="25338"/>
                      <a:pt x="1" y="25334"/>
                    </a:cubicBezTo>
                    <a:close/>
                    <a:moveTo>
                      <a:pt x="1" y="25302"/>
                    </a:moveTo>
                    <a:lnTo>
                      <a:pt x="1" y="25302"/>
                    </a:lnTo>
                    <a:cubicBezTo>
                      <a:pt x="1" y="25297"/>
                      <a:pt x="5" y="25294"/>
                      <a:pt x="9" y="25294"/>
                    </a:cubicBezTo>
                    <a:cubicBezTo>
                      <a:pt x="13" y="25294"/>
                      <a:pt x="17" y="25297"/>
                      <a:pt x="17" y="25302"/>
                    </a:cubicBezTo>
                    <a:cubicBezTo>
                      <a:pt x="17" y="25306"/>
                      <a:pt x="13" y="25310"/>
                      <a:pt x="9" y="25310"/>
                    </a:cubicBezTo>
                    <a:cubicBezTo>
                      <a:pt x="5" y="25310"/>
                      <a:pt x="1" y="25306"/>
                      <a:pt x="1" y="25302"/>
                    </a:cubicBezTo>
                    <a:close/>
                    <a:moveTo>
                      <a:pt x="1" y="25270"/>
                    </a:moveTo>
                    <a:lnTo>
                      <a:pt x="1" y="25270"/>
                    </a:lnTo>
                    <a:cubicBezTo>
                      <a:pt x="1" y="25265"/>
                      <a:pt x="5" y="25262"/>
                      <a:pt x="9" y="25262"/>
                    </a:cubicBezTo>
                    <a:cubicBezTo>
                      <a:pt x="13" y="25262"/>
                      <a:pt x="17" y="25265"/>
                      <a:pt x="17" y="25270"/>
                    </a:cubicBezTo>
                    <a:cubicBezTo>
                      <a:pt x="17" y="25274"/>
                      <a:pt x="13" y="25278"/>
                      <a:pt x="9" y="25278"/>
                    </a:cubicBezTo>
                    <a:cubicBezTo>
                      <a:pt x="5" y="25278"/>
                      <a:pt x="1" y="25274"/>
                      <a:pt x="1" y="25270"/>
                    </a:cubicBezTo>
                    <a:close/>
                    <a:moveTo>
                      <a:pt x="1" y="25238"/>
                    </a:moveTo>
                    <a:lnTo>
                      <a:pt x="1" y="25238"/>
                    </a:lnTo>
                    <a:cubicBezTo>
                      <a:pt x="1" y="25233"/>
                      <a:pt x="5" y="25230"/>
                      <a:pt x="9" y="25230"/>
                    </a:cubicBezTo>
                    <a:cubicBezTo>
                      <a:pt x="13" y="25230"/>
                      <a:pt x="17" y="25233"/>
                      <a:pt x="17" y="25238"/>
                    </a:cubicBezTo>
                    <a:cubicBezTo>
                      <a:pt x="17" y="25242"/>
                      <a:pt x="13" y="25246"/>
                      <a:pt x="9" y="25246"/>
                    </a:cubicBezTo>
                    <a:cubicBezTo>
                      <a:pt x="5" y="25246"/>
                      <a:pt x="1" y="25242"/>
                      <a:pt x="1" y="25238"/>
                    </a:cubicBezTo>
                    <a:close/>
                    <a:moveTo>
                      <a:pt x="1" y="25206"/>
                    </a:moveTo>
                    <a:lnTo>
                      <a:pt x="1" y="25206"/>
                    </a:lnTo>
                    <a:cubicBezTo>
                      <a:pt x="1" y="25201"/>
                      <a:pt x="5" y="25198"/>
                      <a:pt x="9" y="25198"/>
                    </a:cubicBezTo>
                    <a:cubicBezTo>
                      <a:pt x="13" y="25198"/>
                      <a:pt x="17" y="25201"/>
                      <a:pt x="17" y="25206"/>
                    </a:cubicBezTo>
                    <a:cubicBezTo>
                      <a:pt x="17" y="25210"/>
                      <a:pt x="13" y="25214"/>
                      <a:pt x="9" y="25214"/>
                    </a:cubicBezTo>
                    <a:cubicBezTo>
                      <a:pt x="5" y="25214"/>
                      <a:pt x="1" y="25210"/>
                      <a:pt x="1" y="25206"/>
                    </a:cubicBezTo>
                    <a:close/>
                    <a:moveTo>
                      <a:pt x="1" y="25174"/>
                    </a:moveTo>
                    <a:lnTo>
                      <a:pt x="1" y="25174"/>
                    </a:lnTo>
                    <a:cubicBezTo>
                      <a:pt x="1" y="25169"/>
                      <a:pt x="5" y="25166"/>
                      <a:pt x="9" y="25166"/>
                    </a:cubicBezTo>
                    <a:cubicBezTo>
                      <a:pt x="13" y="25166"/>
                      <a:pt x="17" y="25169"/>
                      <a:pt x="17" y="25174"/>
                    </a:cubicBezTo>
                    <a:cubicBezTo>
                      <a:pt x="17" y="25178"/>
                      <a:pt x="13" y="25182"/>
                      <a:pt x="9" y="25182"/>
                    </a:cubicBezTo>
                    <a:cubicBezTo>
                      <a:pt x="5" y="25182"/>
                      <a:pt x="1" y="25178"/>
                      <a:pt x="1" y="25174"/>
                    </a:cubicBezTo>
                    <a:close/>
                    <a:moveTo>
                      <a:pt x="1" y="25142"/>
                    </a:moveTo>
                    <a:lnTo>
                      <a:pt x="1" y="25142"/>
                    </a:lnTo>
                    <a:cubicBezTo>
                      <a:pt x="1" y="25137"/>
                      <a:pt x="5" y="25134"/>
                      <a:pt x="9" y="25134"/>
                    </a:cubicBezTo>
                    <a:cubicBezTo>
                      <a:pt x="13" y="25134"/>
                      <a:pt x="17" y="25137"/>
                      <a:pt x="17" y="25142"/>
                    </a:cubicBezTo>
                    <a:cubicBezTo>
                      <a:pt x="17" y="25146"/>
                      <a:pt x="13" y="25150"/>
                      <a:pt x="9" y="25150"/>
                    </a:cubicBezTo>
                    <a:cubicBezTo>
                      <a:pt x="5" y="25150"/>
                      <a:pt x="1" y="25146"/>
                      <a:pt x="1" y="25142"/>
                    </a:cubicBezTo>
                    <a:close/>
                    <a:moveTo>
                      <a:pt x="1" y="25110"/>
                    </a:moveTo>
                    <a:lnTo>
                      <a:pt x="1" y="25110"/>
                    </a:lnTo>
                    <a:cubicBezTo>
                      <a:pt x="1" y="25105"/>
                      <a:pt x="5" y="25102"/>
                      <a:pt x="9" y="25102"/>
                    </a:cubicBezTo>
                    <a:cubicBezTo>
                      <a:pt x="13" y="25102"/>
                      <a:pt x="17" y="25105"/>
                      <a:pt x="17" y="25110"/>
                    </a:cubicBezTo>
                    <a:cubicBezTo>
                      <a:pt x="17" y="25114"/>
                      <a:pt x="13" y="25118"/>
                      <a:pt x="9" y="25118"/>
                    </a:cubicBezTo>
                    <a:cubicBezTo>
                      <a:pt x="5" y="25118"/>
                      <a:pt x="1" y="25114"/>
                      <a:pt x="1" y="25110"/>
                    </a:cubicBezTo>
                    <a:close/>
                    <a:moveTo>
                      <a:pt x="1" y="25078"/>
                    </a:moveTo>
                    <a:lnTo>
                      <a:pt x="1" y="25078"/>
                    </a:lnTo>
                    <a:cubicBezTo>
                      <a:pt x="1" y="25073"/>
                      <a:pt x="5" y="25070"/>
                      <a:pt x="9" y="25070"/>
                    </a:cubicBezTo>
                    <a:cubicBezTo>
                      <a:pt x="13" y="25070"/>
                      <a:pt x="17" y="25073"/>
                      <a:pt x="17" y="25078"/>
                    </a:cubicBezTo>
                    <a:cubicBezTo>
                      <a:pt x="17" y="25082"/>
                      <a:pt x="13" y="25086"/>
                      <a:pt x="9" y="25086"/>
                    </a:cubicBezTo>
                    <a:cubicBezTo>
                      <a:pt x="5" y="25086"/>
                      <a:pt x="1" y="25082"/>
                      <a:pt x="1" y="25078"/>
                    </a:cubicBezTo>
                    <a:close/>
                    <a:moveTo>
                      <a:pt x="1" y="25046"/>
                    </a:moveTo>
                    <a:lnTo>
                      <a:pt x="1" y="25046"/>
                    </a:lnTo>
                    <a:cubicBezTo>
                      <a:pt x="1" y="25041"/>
                      <a:pt x="5" y="25038"/>
                      <a:pt x="9" y="25038"/>
                    </a:cubicBezTo>
                    <a:cubicBezTo>
                      <a:pt x="13" y="25038"/>
                      <a:pt x="17" y="25041"/>
                      <a:pt x="17" y="25046"/>
                    </a:cubicBezTo>
                    <a:cubicBezTo>
                      <a:pt x="17" y="25050"/>
                      <a:pt x="13" y="25054"/>
                      <a:pt x="9" y="25054"/>
                    </a:cubicBezTo>
                    <a:cubicBezTo>
                      <a:pt x="5" y="25054"/>
                      <a:pt x="1" y="25050"/>
                      <a:pt x="1" y="25046"/>
                    </a:cubicBezTo>
                    <a:close/>
                    <a:moveTo>
                      <a:pt x="1" y="25014"/>
                    </a:moveTo>
                    <a:lnTo>
                      <a:pt x="1" y="25014"/>
                    </a:lnTo>
                    <a:cubicBezTo>
                      <a:pt x="1" y="25009"/>
                      <a:pt x="5" y="25006"/>
                      <a:pt x="9" y="25006"/>
                    </a:cubicBezTo>
                    <a:cubicBezTo>
                      <a:pt x="13" y="25006"/>
                      <a:pt x="17" y="25009"/>
                      <a:pt x="17" y="25014"/>
                    </a:cubicBezTo>
                    <a:cubicBezTo>
                      <a:pt x="17" y="25018"/>
                      <a:pt x="13" y="25022"/>
                      <a:pt x="9" y="25022"/>
                    </a:cubicBezTo>
                    <a:cubicBezTo>
                      <a:pt x="5" y="25022"/>
                      <a:pt x="1" y="25018"/>
                      <a:pt x="1" y="25014"/>
                    </a:cubicBezTo>
                    <a:close/>
                    <a:moveTo>
                      <a:pt x="1" y="24982"/>
                    </a:moveTo>
                    <a:lnTo>
                      <a:pt x="1" y="24982"/>
                    </a:lnTo>
                    <a:cubicBezTo>
                      <a:pt x="1" y="24977"/>
                      <a:pt x="5" y="24974"/>
                      <a:pt x="9" y="24974"/>
                    </a:cubicBezTo>
                    <a:cubicBezTo>
                      <a:pt x="13" y="24974"/>
                      <a:pt x="17" y="24977"/>
                      <a:pt x="17" y="24982"/>
                    </a:cubicBezTo>
                    <a:cubicBezTo>
                      <a:pt x="17" y="24986"/>
                      <a:pt x="13" y="24990"/>
                      <a:pt x="9" y="24990"/>
                    </a:cubicBezTo>
                    <a:cubicBezTo>
                      <a:pt x="5" y="24990"/>
                      <a:pt x="1" y="24986"/>
                      <a:pt x="1" y="24982"/>
                    </a:cubicBezTo>
                    <a:close/>
                    <a:moveTo>
                      <a:pt x="1" y="24950"/>
                    </a:moveTo>
                    <a:lnTo>
                      <a:pt x="1" y="24950"/>
                    </a:lnTo>
                    <a:cubicBezTo>
                      <a:pt x="1" y="24945"/>
                      <a:pt x="5" y="24942"/>
                      <a:pt x="9" y="24942"/>
                    </a:cubicBezTo>
                    <a:cubicBezTo>
                      <a:pt x="13" y="24942"/>
                      <a:pt x="17" y="24945"/>
                      <a:pt x="17" y="24950"/>
                    </a:cubicBezTo>
                    <a:cubicBezTo>
                      <a:pt x="17" y="24954"/>
                      <a:pt x="13" y="24958"/>
                      <a:pt x="9" y="24958"/>
                    </a:cubicBezTo>
                    <a:cubicBezTo>
                      <a:pt x="5" y="24958"/>
                      <a:pt x="1" y="24954"/>
                      <a:pt x="1" y="24950"/>
                    </a:cubicBezTo>
                    <a:close/>
                    <a:moveTo>
                      <a:pt x="1" y="24918"/>
                    </a:moveTo>
                    <a:lnTo>
                      <a:pt x="1" y="24918"/>
                    </a:lnTo>
                    <a:cubicBezTo>
                      <a:pt x="1" y="24913"/>
                      <a:pt x="5" y="24910"/>
                      <a:pt x="9" y="24910"/>
                    </a:cubicBezTo>
                    <a:cubicBezTo>
                      <a:pt x="13" y="24910"/>
                      <a:pt x="17" y="24913"/>
                      <a:pt x="17" y="24918"/>
                    </a:cubicBezTo>
                    <a:cubicBezTo>
                      <a:pt x="17" y="24922"/>
                      <a:pt x="13" y="24926"/>
                      <a:pt x="9" y="24926"/>
                    </a:cubicBezTo>
                    <a:cubicBezTo>
                      <a:pt x="5" y="24926"/>
                      <a:pt x="1" y="24922"/>
                      <a:pt x="1" y="24918"/>
                    </a:cubicBezTo>
                    <a:close/>
                    <a:moveTo>
                      <a:pt x="1" y="24886"/>
                    </a:moveTo>
                    <a:lnTo>
                      <a:pt x="1" y="24885"/>
                    </a:lnTo>
                    <a:cubicBezTo>
                      <a:pt x="1" y="24881"/>
                      <a:pt x="5" y="24877"/>
                      <a:pt x="9" y="24877"/>
                    </a:cubicBezTo>
                    <a:cubicBezTo>
                      <a:pt x="13" y="24877"/>
                      <a:pt x="17" y="24881"/>
                      <a:pt x="17" y="24885"/>
                    </a:cubicBezTo>
                    <a:lnTo>
                      <a:pt x="17" y="24886"/>
                    </a:lnTo>
                    <a:cubicBezTo>
                      <a:pt x="17" y="24890"/>
                      <a:pt x="13" y="24894"/>
                      <a:pt x="9" y="24894"/>
                    </a:cubicBezTo>
                    <a:cubicBezTo>
                      <a:pt x="5" y="24894"/>
                      <a:pt x="1" y="24890"/>
                      <a:pt x="1" y="24886"/>
                    </a:cubicBezTo>
                    <a:close/>
                    <a:moveTo>
                      <a:pt x="1" y="24853"/>
                    </a:moveTo>
                    <a:lnTo>
                      <a:pt x="1" y="24853"/>
                    </a:lnTo>
                    <a:cubicBezTo>
                      <a:pt x="1" y="24849"/>
                      <a:pt x="5" y="24845"/>
                      <a:pt x="9" y="24845"/>
                    </a:cubicBezTo>
                    <a:cubicBezTo>
                      <a:pt x="13" y="24845"/>
                      <a:pt x="17" y="24849"/>
                      <a:pt x="17" y="24853"/>
                    </a:cubicBezTo>
                    <a:cubicBezTo>
                      <a:pt x="17" y="24858"/>
                      <a:pt x="13" y="24861"/>
                      <a:pt x="9" y="24861"/>
                    </a:cubicBezTo>
                    <a:cubicBezTo>
                      <a:pt x="5" y="24861"/>
                      <a:pt x="1" y="24858"/>
                      <a:pt x="1" y="24853"/>
                    </a:cubicBezTo>
                    <a:close/>
                    <a:moveTo>
                      <a:pt x="1" y="24821"/>
                    </a:moveTo>
                    <a:lnTo>
                      <a:pt x="1" y="24821"/>
                    </a:lnTo>
                    <a:cubicBezTo>
                      <a:pt x="1" y="24817"/>
                      <a:pt x="5" y="24813"/>
                      <a:pt x="9" y="24813"/>
                    </a:cubicBezTo>
                    <a:cubicBezTo>
                      <a:pt x="13" y="24813"/>
                      <a:pt x="17" y="24817"/>
                      <a:pt x="17" y="24821"/>
                    </a:cubicBezTo>
                    <a:cubicBezTo>
                      <a:pt x="17" y="24826"/>
                      <a:pt x="13" y="24829"/>
                      <a:pt x="9" y="24829"/>
                    </a:cubicBezTo>
                    <a:cubicBezTo>
                      <a:pt x="5" y="24829"/>
                      <a:pt x="1" y="24826"/>
                      <a:pt x="1" y="24821"/>
                    </a:cubicBezTo>
                    <a:close/>
                    <a:moveTo>
                      <a:pt x="1" y="24789"/>
                    </a:moveTo>
                    <a:lnTo>
                      <a:pt x="1" y="24789"/>
                    </a:lnTo>
                    <a:cubicBezTo>
                      <a:pt x="1" y="24785"/>
                      <a:pt x="5" y="24781"/>
                      <a:pt x="9" y="24781"/>
                    </a:cubicBezTo>
                    <a:cubicBezTo>
                      <a:pt x="14" y="24781"/>
                      <a:pt x="17" y="24785"/>
                      <a:pt x="17" y="24789"/>
                    </a:cubicBezTo>
                    <a:cubicBezTo>
                      <a:pt x="17" y="24794"/>
                      <a:pt x="14" y="24797"/>
                      <a:pt x="9" y="24797"/>
                    </a:cubicBezTo>
                    <a:cubicBezTo>
                      <a:pt x="5" y="24797"/>
                      <a:pt x="1" y="24794"/>
                      <a:pt x="1" y="24789"/>
                    </a:cubicBezTo>
                    <a:close/>
                    <a:moveTo>
                      <a:pt x="1" y="24757"/>
                    </a:moveTo>
                    <a:lnTo>
                      <a:pt x="1" y="24757"/>
                    </a:lnTo>
                    <a:cubicBezTo>
                      <a:pt x="1" y="24753"/>
                      <a:pt x="5" y="24749"/>
                      <a:pt x="9" y="24749"/>
                    </a:cubicBezTo>
                    <a:cubicBezTo>
                      <a:pt x="14" y="24749"/>
                      <a:pt x="17" y="24753"/>
                      <a:pt x="17" y="24757"/>
                    </a:cubicBezTo>
                    <a:cubicBezTo>
                      <a:pt x="17" y="24762"/>
                      <a:pt x="14" y="24765"/>
                      <a:pt x="9" y="24765"/>
                    </a:cubicBezTo>
                    <a:cubicBezTo>
                      <a:pt x="5" y="24765"/>
                      <a:pt x="1" y="24762"/>
                      <a:pt x="1" y="24757"/>
                    </a:cubicBezTo>
                    <a:close/>
                    <a:moveTo>
                      <a:pt x="1" y="24725"/>
                    </a:moveTo>
                    <a:lnTo>
                      <a:pt x="1" y="24725"/>
                    </a:lnTo>
                    <a:cubicBezTo>
                      <a:pt x="1" y="24721"/>
                      <a:pt x="5" y="24717"/>
                      <a:pt x="9" y="24717"/>
                    </a:cubicBezTo>
                    <a:cubicBezTo>
                      <a:pt x="14" y="24717"/>
                      <a:pt x="17" y="24721"/>
                      <a:pt x="17" y="24725"/>
                    </a:cubicBezTo>
                    <a:cubicBezTo>
                      <a:pt x="17" y="24730"/>
                      <a:pt x="14" y="24733"/>
                      <a:pt x="9" y="24733"/>
                    </a:cubicBezTo>
                    <a:cubicBezTo>
                      <a:pt x="5" y="24733"/>
                      <a:pt x="1" y="24730"/>
                      <a:pt x="1" y="24725"/>
                    </a:cubicBezTo>
                    <a:close/>
                    <a:moveTo>
                      <a:pt x="1" y="24693"/>
                    </a:moveTo>
                    <a:lnTo>
                      <a:pt x="1" y="24693"/>
                    </a:lnTo>
                    <a:cubicBezTo>
                      <a:pt x="1" y="24689"/>
                      <a:pt x="5" y="24685"/>
                      <a:pt x="9" y="24685"/>
                    </a:cubicBezTo>
                    <a:cubicBezTo>
                      <a:pt x="14" y="24685"/>
                      <a:pt x="17" y="24689"/>
                      <a:pt x="17" y="24693"/>
                    </a:cubicBezTo>
                    <a:cubicBezTo>
                      <a:pt x="17" y="24698"/>
                      <a:pt x="14" y="24701"/>
                      <a:pt x="9" y="24701"/>
                    </a:cubicBezTo>
                    <a:cubicBezTo>
                      <a:pt x="5" y="24701"/>
                      <a:pt x="1" y="24698"/>
                      <a:pt x="1" y="24693"/>
                    </a:cubicBezTo>
                    <a:close/>
                    <a:moveTo>
                      <a:pt x="1" y="24661"/>
                    </a:moveTo>
                    <a:lnTo>
                      <a:pt x="1" y="24661"/>
                    </a:lnTo>
                    <a:cubicBezTo>
                      <a:pt x="1" y="24657"/>
                      <a:pt x="5" y="24653"/>
                      <a:pt x="9" y="24653"/>
                    </a:cubicBezTo>
                    <a:cubicBezTo>
                      <a:pt x="14" y="24653"/>
                      <a:pt x="17" y="24657"/>
                      <a:pt x="17" y="24661"/>
                    </a:cubicBezTo>
                    <a:cubicBezTo>
                      <a:pt x="17" y="24666"/>
                      <a:pt x="14" y="24669"/>
                      <a:pt x="9" y="24669"/>
                    </a:cubicBezTo>
                    <a:cubicBezTo>
                      <a:pt x="5" y="24669"/>
                      <a:pt x="1" y="24666"/>
                      <a:pt x="1" y="24661"/>
                    </a:cubicBezTo>
                    <a:close/>
                    <a:moveTo>
                      <a:pt x="1" y="24629"/>
                    </a:moveTo>
                    <a:lnTo>
                      <a:pt x="1" y="24629"/>
                    </a:lnTo>
                    <a:cubicBezTo>
                      <a:pt x="1" y="24625"/>
                      <a:pt x="5" y="24621"/>
                      <a:pt x="9" y="24621"/>
                    </a:cubicBezTo>
                    <a:cubicBezTo>
                      <a:pt x="14" y="24621"/>
                      <a:pt x="17" y="24625"/>
                      <a:pt x="17" y="24629"/>
                    </a:cubicBezTo>
                    <a:cubicBezTo>
                      <a:pt x="17" y="24634"/>
                      <a:pt x="14" y="24637"/>
                      <a:pt x="9" y="24637"/>
                    </a:cubicBezTo>
                    <a:cubicBezTo>
                      <a:pt x="5" y="24637"/>
                      <a:pt x="1" y="24634"/>
                      <a:pt x="1" y="24629"/>
                    </a:cubicBezTo>
                    <a:close/>
                    <a:moveTo>
                      <a:pt x="1" y="24597"/>
                    </a:moveTo>
                    <a:lnTo>
                      <a:pt x="1" y="24597"/>
                    </a:lnTo>
                    <a:cubicBezTo>
                      <a:pt x="1" y="24593"/>
                      <a:pt x="5" y="24589"/>
                      <a:pt x="9" y="24589"/>
                    </a:cubicBezTo>
                    <a:cubicBezTo>
                      <a:pt x="14" y="24589"/>
                      <a:pt x="17" y="24593"/>
                      <a:pt x="17" y="24597"/>
                    </a:cubicBezTo>
                    <a:cubicBezTo>
                      <a:pt x="17" y="24602"/>
                      <a:pt x="14" y="24605"/>
                      <a:pt x="9" y="24605"/>
                    </a:cubicBezTo>
                    <a:cubicBezTo>
                      <a:pt x="5" y="24605"/>
                      <a:pt x="1" y="24602"/>
                      <a:pt x="1" y="24597"/>
                    </a:cubicBezTo>
                    <a:close/>
                    <a:moveTo>
                      <a:pt x="1" y="24565"/>
                    </a:moveTo>
                    <a:lnTo>
                      <a:pt x="1" y="24565"/>
                    </a:lnTo>
                    <a:cubicBezTo>
                      <a:pt x="1" y="24561"/>
                      <a:pt x="5" y="24557"/>
                      <a:pt x="9" y="24557"/>
                    </a:cubicBezTo>
                    <a:cubicBezTo>
                      <a:pt x="14" y="24557"/>
                      <a:pt x="17" y="24561"/>
                      <a:pt x="17" y="24565"/>
                    </a:cubicBezTo>
                    <a:cubicBezTo>
                      <a:pt x="17" y="24570"/>
                      <a:pt x="14" y="24573"/>
                      <a:pt x="9" y="24573"/>
                    </a:cubicBezTo>
                    <a:cubicBezTo>
                      <a:pt x="5" y="24573"/>
                      <a:pt x="1" y="24570"/>
                      <a:pt x="1" y="24565"/>
                    </a:cubicBezTo>
                    <a:close/>
                    <a:moveTo>
                      <a:pt x="1" y="24533"/>
                    </a:moveTo>
                    <a:lnTo>
                      <a:pt x="1" y="24533"/>
                    </a:lnTo>
                    <a:cubicBezTo>
                      <a:pt x="1" y="24529"/>
                      <a:pt x="5" y="24525"/>
                      <a:pt x="9" y="24525"/>
                    </a:cubicBezTo>
                    <a:cubicBezTo>
                      <a:pt x="14" y="24525"/>
                      <a:pt x="17" y="24529"/>
                      <a:pt x="17" y="24533"/>
                    </a:cubicBezTo>
                    <a:cubicBezTo>
                      <a:pt x="17" y="24538"/>
                      <a:pt x="14" y="24541"/>
                      <a:pt x="9" y="24541"/>
                    </a:cubicBezTo>
                    <a:cubicBezTo>
                      <a:pt x="5" y="24541"/>
                      <a:pt x="1" y="24538"/>
                      <a:pt x="1" y="24533"/>
                    </a:cubicBezTo>
                    <a:close/>
                    <a:moveTo>
                      <a:pt x="1" y="24501"/>
                    </a:moveTo>
                    <a:lnTo>
                      <a:pt x="1" y="24501"/>
                    </a:lnTo>
                    <a:cubicBezTo>
                      <a:pt x="1" y="24497"/>
                      <a:pt x="5" y="24493"/>
                      <a:pt x="9" y="24493"/>
                    </a:cubicBezTo>
                    <a:cubicBezTo>
                      <a:pt x="14" y="24493"/>
                      <a:pt x="17" y="24497"/>
                      <a:pt x="17" y="24501"/>
                    </a:cubicBezTo>
                    <a:cubicBezTo>
                      <a:pt x="17" y="24506"/>
                      <a:pt x="14" y="24509"/>
                      <a:pt x="9" y="24509"/>
                    </a:cubicBezTo>
                    <a:cubicBezTo>
                      <a:pt x="5" y="24509"/>
                      <a:pt x="1" y="24506"/>
                      <a:pt x="1" y="24501"/>
                    </a:cubicBezTo>
                    <a:close/>
                    <a:moveTo>
                      <a:pt x="1" y="24469"/>
                    </a:moveTo>
                    <a:lnTo>
                      <a:pt x="1" y="24469"/>
                    </a:lnTo>
                    <a:cubicBezTo>
                      <a:pt x="1" y="24465"/>
                      <a:pt x="5" y="24461"/>
                      <a:pt x="9" y="24461"/>
                    </a:cubicBezTo>
                    <a:cubicBezTo>
                      <a:pt x="14" y="24461"/>
                      <a:pt x="17" y="24465"/>
                      <a:pt x="17" y="24469"/>
                    </a:cubicBezTo>
                    <a:cubicBezTo>
                      <a:pt x="17" y="24474"/>
                      <a:pt x="14" y="24477"/>
                      <a:pt x="9" y="24477"/>
                    </a:cubicBezTo>
                    <a:cubicBezTo>
                      <a:pt x="5" y="24477"/>
                      <a:pt x="1" y="24474"/>
                      <a:pt x="1" y="24469"/>
                    </a:cubicBezTo>
                    <a:close/>
                    <a:moveTo>
                      <a:pt x="1" y="24437"/>
                    </a:moveTo>
                    <a:lnTo>
                      <a:pt x="1" y="24437"/>
                    </a:lnTo>
                    <a:cubicBezTo>
                      <a:pt x="1" y="24433"/>
                      <a:pt x="5" y="24429"/>
                      <a:pt x="9" y="24429"/>
                    </a:cubicBezTo>
                    <a:cubicBezTo>
                      <a:pt x="14" y="24429"/>
                      <a:pt x="17" y="24433"/>
                      <a:pt x="17" y="24437"/>
                    </a:cubicBezTo>
                    <a:cubicBezTo>
                      <a:pt x="17" y="24442"/>
                      <a:pt x="14" y="24445"/>
                      <a:pt x="9" y="24445"/>
                    </a:cubicBezTo>
                    <a:cubicBezTo>
                      <a:pt x="5" y="24445"/>
                      <a:pt x="1" y="24442"/>
                      <a:pt x="1" y="24437"/>
                    </a:cubicBezTo>
                    <a:close/>
                    <a:moveTo>
                      <a:pt x="1" y="24405"/>
                    </a:moveTo>
                    <a:lnTo>
                      <a:pt x="1" y="24405"/>
                    </a:lnTo>
                    <a:cubicBezTo>
                      <a:pt x="1" y="24401"/>
                      <a:pt x="5" y="24397"/>
                      <a:pt x="9" y="24397"/>
                    </a:cubicBezTo>
                    <a:cubicBezTo>
                      <a:pt x="14" y="24397"/>
                      <a:pt x="17" y="24401"/>
                      <a:pt x="17" y="24405"/>
                    </a:cubicBezTo>
                    <a:cubicBezTo>
                      <a:pt x="17" y="24410"/>
                      <a:pt x="14" y="24413"/>
                      <a:pt x="9" y="24413"/>
                    </a:cubicBezTo>
                    <a:cubicBezTo>
                      <a:pt x="5" y="24413"/>
                      <a:pt x="1" y="24410"/>
                      <a:pt x="1" y="24405"/>
                    </a:cubicBezTo>
                    <a:close/>
                    <a:moveTo>
                      <a:pt x="1" y="24373"/>
                    </a:moveTo>
                    <a:lnTo>
                      <a:pt x="1" y="24373"/>
                    </a:lnTo>
                    <a:cubicBezTo>
                      <a:pt x="1" y="24369"/>
                      <a:pt x="5" y="24365"/>
                      <a:pt x="9" y="24365"/>
                    </a:cubicBezTo>
                    <a:cubicBezTo>
                      <a:pt x="14" y="24365"/>
                      <a:pt x="17" y="24369"/>
                      <a:pt x="17" y="24373"/>
                    </a:cubicBezTo>
                    <a:cubicBezTo>
                      <a:pt x="17" y="24378"/>
                      <a:pt x="14" y="24381"/>
                      <a:pt x="9" y="24381"/>
                    </a:cubicBezTo>
                    <a:cubicBezTo>
                      <a:pt x="5" y="24381"/>
                      <a:pt x="1" y="24378"/>
                      <a:pt x="1" y="24373"/>
                    </a:cubicBezTo>
                    <a:close/>
                    <a:moveTo>
                      <a:pt x="1" y="24341"/>
                    </a:moveTo>
                    <a:lnTo>
                      <a:pt x="1" y="24341"/>
                    </a:lnTo>
                    <a:cubicBezTo>
                      <a:pt x="1" y="24337"/>
                      <a:pt x="5" y="24333"/>
                      <a:pt x="9" y="24333"/>
                    </a:cubicBezTo>
                    <a:cubicBezTo>
                      <a:pt x="14" y="24333"/>
                      <a:pt x="17" y="24337"/>
                      <a:pt x="17" y="24341"/>
                    </a:cubicBezTo>
                    <a:cubicBezTo>
                      <a:pt x="17" y="24346"/>
                      <a:pt x="14" y="24349"/>
                      <a:pt x="9" y="24349"/>
                    </a:cubicBezTo>
                    <a:cubicBezTo>
                      <a:pt x="5" y="24349"/>
                      <a:pt x="1" y="24346"/>
                      <a:pt x="1" y="24341"/>
                    </a:cubicBezTo>
                    <a:close/>
                    <a:moveTo>
                      <a:pt x="1" y="24309"/>
                    </a:moveTo>
                    <a:lnTo>
                      <a:pt x="1" y="24309"/>
                    </a:lnTo>
                    <a:cubicBezTo>
                      <a:pt x="1" y="24305"/>
                      <a:pt x="5" y="24301"/>
                      <a:pt x="9" y="24301"/>
                    </a:cubicBezTo>
                    <a:cubicBezTo>
                      <a:pt x="14" y="24301"/>
                      <a:pt x="17" y="24305"/>
                      <a:pt x="17" y="24309"/>
                    </a:cubicBezTo>
                    <a:cubicBezTo>
                      <a:pt x="17" y="24314"/>
                      <a:pt x="14" y="24317"/>
                      <a:pt x="9" y="24317"/>
                    </a:cubicBezTo>
                    <a:cubicBezTo>
                      <a:pt x="5" y="24317"/>
                      <a:pt x="1" y="24314"/>
                      <a:pt x="1" y="24309"/>
                    </a:cubicBezTo>
                    <a:close/>
                    <a:moveTo>
                      <a:pt x="1" y="24277"/>
                    </a:moveTo>
                    <a:lnTo>
                      <a:pt x="1" y="24277"/>
                    </a:lnTo>
                    <a:cubicBezTo>
                      <a:pt x="1" y="24273"/>
                      <a:pt x="5" y="24269"/>
                      <a:pt x="9" y="24269"/>
                    </a:cubicBezTo>
                    <a:cubicBezTo>
                      <a:pt x="14" y="24269"/>
                      <a:pt x="17" y="24273"/>
                      <a:pt x="17" y="24277"/>
                    </a:cubicBezTo>
                    <a:cubicBezTo>
                      <a:pt x="17" y="24282"/>
                      <a:pt x="14" y="24285"/>
                      <a:pt x="9" y="24285"/>
                    </a:cubicBezTo>
                    <a:cubicBezTo>
                      <a:pt x="5" y="24285"/>
                      <a:pt x="1" y="24282"/>
                      <a:pt x="1" y="24277"/>
                    </a:cubicBezTo>
                    <a:close/>
                    <a:moveTo>
                      <a:pt x="1" y="24245"/>
                    </a:moveTo>
                    <a:lnTo>
                      <a:pt x="1" y="24245"/>
                    </a:lnTo>
                    <a:cubicBezTo>
                      <a:pt x="1" y="24241"/>
                      <a:pt x="5" y="24237"/>
                      <a:pt x="9" y="24237"/>
                    </a:cubicBezTo>
                    <a:cubicBezTo>
                      <a:pt x="14" y="24237"/>
                      <a:pt x="17" y="24241"/>
                      <a:pt x="17" y="24245"/>
                    </a:cubicBezTo>
                    <a:cubicBezTo>
                      <a:pt x="17" y="24250"/>
                      <a:pt x="14" y="24253"/>
                      <a:pt x="9" y="24253"/>
                    </a:cubicBezTo>
                    <a:cubicBezTo>
                      <a:pt x="5" y="24253"/>
                      <a:pt x="1" y="24250"/>
                      <a:pt x="1" y="24245"/>
                    </a:cubicBezTo>
                    <a:close/>
                    <a:moveTo>
                      <a:pt x="1" y="24213"/>
                    </a:moveTo>
                    <a:lnTo>
                      <a:pt x="1" y="24213"/>
                    </a:lnTo>
                    <a:cubicBezTo>
                      <a:pt x="1" y="24209"/>
                      <a:pt x="5" y="24205"/>
                      <a:pt x="9" y="24205"/>
                    </a:cubicBezTo>
                    <a:cubicBezTo>
                      <a:pt x="14" y="24205"/>
                      <a:pt x="17" y="24209"/>
                      <a:pt x="17" y="24213"/>
                    </a:cubicBezTo>
                    <a:cubicBezTo>
                      <a:pt x="17" y="24218"/>
                      <a:pt x="14" y="24221"/>
                      <a:pt x="9" y="24221"/>
                    </a:cubicBezTo>
                    <a:cubicBezTo>
                      <a:pt x="5" y="24221"/>
                      <a:pt x="1" y="24218"/>
                      <a:pt x="1" y="24213"/>
                    </a:cubicBezTo>
                    <a:close/>
                    <a:moveTo>
                      <a:pt x="1" y="24181"/>
                    </a:moveTo>
                    <a:lnTo>
                      <a:pt x="1" y="24181"/>
                    </a:lnTo>
                    <a:cubicBezTo>
                      <a:pt x="1" y="24177"/>
                      <a:pt x="5" y="24173"/>
                      <a:pt x="9" y="24173"/>
                    </a:cubicBezTo>
                    <a:cubicBezTo>
                      <a:pt x="14" y="24173"/>
                      <a:pt x="17" y="24177"/>
                      <a:pt x="17" y="24181"/>
                    </a:cubicBezTo>
                    <a:cubicBezTo>
                      <a:pt x="17" y="24186"/>
                      <a:pt x="14" y="24189"/>
                      <a:pt x="9" y="24189"/>
                    </a:cubicBezTo>
                    <a:cubicBezTo>
                      <a:pt x="5" y="24189"/>
                      <a:pt x="1" y="24186"/>
                      <a:pt x="1" y="24181"/>
                    </a:cubicBezTo>
                    <a:close/>
                    <a:moveTo>
                      <a:pt x="1" y="24149"/>
                    </a:moveTo>
                    <a:lnTo>
                      <a:pt x="1" y="24149"/>
                    </a:lnTo>
                    <a:cubicBezTo>
                      <a:pt x="1" y="24145"/>
                      <a:pt x="5" y="24141"/>
                      <a:pt x="9" y="24141"/>
                    </a:cubicBezTo>
                    <a:cubicBezTo>
                      <a:pt x="14" y="24141"/>
                      <a:pt x="17" y="24145"/>
                      <a:pt x="17" y="24149"/>
                    </a:cubicBezTo>
                    <a:cubicBezTo>
                      <a:pt x="17" y="24154"/>
                      <a:pt x="14" y="24157"/>
                      <a:pt x="9" y="24157"/>
                    </a:cubicBezTo>
                    <a:cubicBezTo>
                      <a:pt x="5" y="24157"/>
                      <a:pt x="1" y="24154"/>
                      <a:pt x="1" y="24149"/>
                    </a:cubicBezTo>
                    <a:close/>
                    <a:moveTo>
                      <a:pt x="1" y="24117"/>
                    </a:moveTo>
                    <a:lnTo>
                      <a:pt x="1" y="24117"/>
                    </a:lnTo>
                    <a:cubicBezTo>
                      <a:pt x="1" y="24113"/>
                      <a:pt x="5" y="24109"/>
                      <a:pt x="9" y="24109"/>
                    </a:cubicBezTo>
                    <a:cubicBezTo>
                      <a:pt x="14" y="24109"/>
                      <a:pt x="17" y="24113"/>
                      <a:pt x="17" y="24117"/>
                    </a:cubicBezTo>
                    <a:cubicBezTo>
                      <a:pt x="17" y="24122"/>
                      <a:pt x="14" y="24125"/>
                      <a:pt x="9" y="24125"/>
                    </a:cubicBezTo>
                    <a:cubicBezTo>
                      <a:pt x="5" y="24125"/>
                      <a:pt x="1" y="24122"/>
                      <a:pt x="1" y="24117"/>
                    </a:cubicBezTo>
                    <a:close/>
                    <a:moveTo>
                      <a:pt x="1" y="24085"/>
                    </a:moveTo>
                    <a:lnTo>
                      <a:pt x="1" y="24085"/>
                    </a:lnTo>
                    <a:cubicBezTo>
                      <a:pt x="1" y="24081"/>
                      <a:pt x="5" y="24077"/>
                      <a:pt x="9" y="24077"/>
                    </a:cubicBezTo>
                    <a:cubicBezTo>
                      <a:pt x="14" y="24077"/>
                      <a:pt x="17" y="24081"/>
                      <a:pt x="17" y="24085"/>
                    </a:cubicBezTo>
                    <a:cubicBezTo>
                      <a:pt x="17" y="24089"/>
                      <a:pt x="14" y="24093"/>
                      <a:pt x="9" y="24093"/>
                    </a:cubicBezTo>
                    <a:cubicBezTo>
                      <a:pt x="5" y="24093"/>
                      <a:pt x="1" y="24089"/>
                      <a:pt x="1" y="24085"/>
                    </a:cubicBezTo>
                    <a:close/>
                    <a:moveTo>
                      <a:pt x="1" y="24053"/>
                    </a:moveTo>
                    <a:lnTo>
                      <a:pt x="1" y="24053"/>
                    </a:lnTo>
                    <a:cubicBezTo>
                      <a:pt x="1" y="24049"/>
                      <a:pt x="5" y="24045"/>
                      <a:pt x="9" y="24045"/>
                    </a:cubicBezTo>
                    <a:cubicBezTo>
                      <a:pt x="14" y="24045"/>
                      <a:pt x="17" y="24049"/>
                      <a:pt x="17" y="24053"/>
                    </a:cubicBezTo>
                    <a:cubicBezTo>
                      <a:pt x="17" y="24057"/>
                      <a:pt x="14" y="24061"/>
                      <a:pt x="9" y="24061"/>
                    </a:cubicBezTo>
                    <a:cubicBezTo>
                      <a:pt x="5" y="24061"/>
                      <a:pt x="1" y="24057"/>
                      <a:pt x="1" y="24053"/>
                    </a:cubicBezTo>
                    <a:close/>
                    <a:moveTo>
                      <a:pt x="1" y="24021"/>
                    </a:moveTo>
                    <a:lnTo>
                      <a:pt x="1" y="24021"/>
                    </a:lnTo>
                    <a:cubicBezTo>
                      <a:pt x="1" y="24017"/>
                      <a:pt x="5" y="24013"/>
                      <a:pt x="9" y="24013"/>
                    </a:cubicBezTo>
                    <a:cubicBezTo>
                      <a:pt x="14" y="24013"/>
                      <a:pt x="17" y="24017"/>
                      <a:pt x="17" y="24021"/>
                    </a:cubicBezTo>
                    <a:cubicBezTo>
                      <a:pt x="17" y="24025"/>
                      <a:pt x="14" y="24029"/>
                      <a:pt x="9" y="24029"/>
                    </a:cubicBezTo>
                    <a:cubicBezTo>
                      <a:pt x="5" y="24029"/>
                      <a:pt x="1" y="24025"/>
                      <a:pt x="1" y="24021"/>
                    </a:cubicBezTo>
                    <a:close/>
                    <a:moveTo>
                      <a:pt x="1" y="23989"/>
                    </a:moveTo>
                    <a:lnTo>
                      <a:pt x="1" y="23989"/>
                    </a:lnTo>
                    <a:cubicBezTo>
                      <a:pt x="1" y="23985"/>
                      <a:pt x="5" y="23981"/>
                      <a:pt x="9" y="23981"/>
                    </a:cubicBezTo>
                    <a:cubicBezTo>
                      <a:pt x="14" y="23981"/>
                      <a:pt x="17" y="23985"/>
                      <a:pt x="17" y="23989"/>
                    </a:cubicBezTo>
                    <a:cubicBezTo>
                      <a:pt x="17" y="23993"/>
                      <a:pt x="14" y="23997"/>
                      <a:pt x="9" y="23997"/>
                    </a:cubicBezTo>
                    <a:cubicBezTo>
                      <a:pt x="5" y="23997"/>
                      <a:pt x="1" y="23993"/>
                      <a:pt x="1" y="23989"/>
                    </a:cubicBezTo>
                    <a:close/>
                    <a:moveTo>
                      <a:pt x="1" y="23957"/>
                    </a:moveTo>
                    <a:lnTo>
                      <a:pt x="1" y="23957"/>
                    </a:lnTo>
                    <a:cubicBezTo>
                      <a:pt x="1" y="23953"/>
                      <a:pt x="5" y="23949"/>
                      <a:pt x="9" y="23949"/>
                    </a:cubicBezTo>
                    <a:cubicBezTo>
                      <a:pt x="14" y="23949"/>
                      <a:pt x="17" y="23953"/>
                      <a:pt x="17" y="23957"/>
                    </a:cubicBezTo>
                    <a:cubicBezTo>
                      <a:pt x="17" y="23961"/>
                      <a:pt x="14" y="23965"/>
                      <a:pt x="9" y="23965"/>
                    </a:cubicBezTo>
                    <a:cubicBezTo>
                      <a:pt x="5" y="23965"/>
                      <a:pt x="1" y="23961"/>
                      <a:pt x="1" y="23957"/>
                    </a:cubicBezTo>
                    <a:close/>
                    <a:moveTo>
                      <a:pt x="1" y="23925"/>
                    </a:moveTo>
                    <a:lnTo>
                      <a:pt x="1" y="23925"/>
                    </a:lnTo>
                    <a:cubicBezTo>
                      <a:pt x="1" y="23921"/>
                      <a:pt x="5" y="23917"/>
                      <a:pt x="9" y="23917"/>
                    </a:cubicBezTo>
                    <a:cubicBezTo>
                      <a:pt x="14" y="23917"/>
                      <a:pt x="17" y="23921"/>
                      <a:pt x="17" y="23925"/>
                    </a:cubicBezTo>
                    <a:cubicBezTo>
                      <a:pt x="17" y="23929"/>
                      <a:pt x="14" y="23933"/>
                      <a:pt x="9" y="23933"/>
                    </a:cubicBezTo>
                    <a:cubicBezTo>
                      <a:pt x="5" y="23933"/>
                      <a:pt x="1" y="23929"/>
                      <a:pt x="1" y="23925"/>
                    </a:cubicBezTo>
                    <a:close/>
                    <a:moveTo>
                      <a:pt x="1" y="23893"/>
                    </a:moveTo>
                    <a:lnTo>
                      <a:pt x="1" y="23893"/>
                    </a:lnTo>
                    <a:cubicBezTo>
                      <a:pt x="1" y="23889"/>
                      <a:pt x="5" y="23885"/>
                      <a:pt x="9" y="23885"/>
                    </a:cubicBezTo>
                    <a:cubicBezTo>
                      <a:pt x="14" y="23885"/>
                      <a:pt x="17" y="23889"/>
                      <a:pt x="17" y="23893"/>
                    </a:cubicBezTo>
                    <a:cubicBezTo>
                      <a:pt x="17" y="23897"/>
                      <a:pt x="14" y="23901"/>
                      <a:pt x="9" y="23901"/>
                    </a:cubicBezTo>
                    <a:cubicBezTo>
                      <a:pt x="5" y="23901"/>
                      <a:pt x="1" y="23897"/>
                      <a:pt x="1" y="23893"/>
                    </a:cubicBezTo>
                    <a:close/>
                    <a:moveTo>
                      <a:pt x="1" y="23861"/>
                    </a:moveTo>
                    <a:lnTo>
                      <a:pt x="1" y="23861"/>
                    </a:lnTo>
                    <a:cubicBezTo>
                      <a:pt x="1" y="23857"/>
                      <a:pt x="5" y="23853"/>
                      <a:pt x="9" y="23853"/>
                    </a:cubicBezTo>
                    <a:cubicBezTo>
                      <a:pt x="14" y="23853"/>
                      <a:pt x="17" y="23857"/>
                      <a:pt x="17" y="23861"/>
                    </a:cubicBezTo>
                    <a:cubicBezTo>
                      <a:pt x="17" y="23865"/>
                      <a:pt x="14" y="23869"/>
                      <a:pt x="9" y="23869"/>
                    </a:cubicBezTo>
                    <a:cubicBezTo>
                      <a:pt x="5" y="23869"/>
                      <a:pt x="1" y="23865"/>
                      <a:pt x="1" y="23861"/>
                    </a:cubicBezTo>
                    <a:close/>
                    <a:moveTo>
                      <a:pt x="1" y="23829"/>
                    </a:moveTo>
                    <a:lnTo>
                      <a:pt x="1" y="23829"/>
                    </a:lnTo>
                    <a:cubicBezTo>
                      <a:pt x="1" y="23824"/>
                      <a:pt x="5" y="23821"/>
                      <a:pt x="9" y="23821"/>
                    </a:cubicBezTo>
                    <a:cubicBezTo>
                      <a:pt x="14" y="23821"/>
                      <a:pt x="17" y="23824"/>
                      <a:pt x="17" y="23829"/>
                    </a:cubicBezTo>
                    <a:cubicBezTo>
                      <a:pt x="17" y="23833"/>
                      <a:pt x="14" y="23837"/>
                      <a:pt x="9" y="23837"/>
                    </a:cubicBezTo>
                    <a:cubicBezTo>
                      <a:pt x="5" y="23837"/>
                      <a:pt x="1" y="23833"/>
                      <a:pt x="1" y="23829"/>
                    </a:cubicBezTo>
                    <a:close/>
                    <a:moveTo>
                      <a:pt x="1" y="23797"/>
                    </a:moveTo>
                    <a:lnTo>
                      <a:pt x="1" y="23797"/>
                    </a:lnTo>
                    <a:cubicBezTo>
                      <a:pt x="1" y="23792"/>
                      <a:pt x="5" y="23789"/>
                      <a:pt x="9" y="23789"/>
                    </a:cubicBezTo>
                    <a:cubicBezTo>
                      <a:pt x="14" y="23789"/>
                      <a:pt x="17" y="23792"/>
                      <a:pt x="17" y="23797"/>
                    </a:cubicBezTo>
                    <a:cubicBezTo>
                      <a:pt x="17" y="23801"/>
                      <a:pt x="14" y="23805"/>
                      <a:pt x="9" y="23805"/>
                    </a:cubicBezTo>
                    <a:cubicBezTo>
                      <a:pt x="5" y="23805"/>
                      <a:pt x="1" y="23801"/>
                      <a:pt x="1" y="23797"/>
                    </a:cubicBezTo>
                    <a:close/>
                    <a:moveTo>
                      <a:pt x="1" y="23765"/>
                    </a:moveTo>
                    <a:lnTo>
                      <a:pt x="1" y="23765"/>
                    </a:lnTo>
                    <a:cubicBezTo>
                      <a:pt x="1" y="23760"/>
                      <a:pt x="5" y="23757"/>
                      <a:pt x="9" y="23757"/>
                    </a:cubicBezTo>
                    <a:cubicBezTo>
                      <a:pt x="14" y="23757"/>
                      <a:pt x="17" y="23760"/>
                      <a:pt x="17" y="23765"/>
                    </a:cubicBezTo>
                    <a:cubicBezTo>
                      <a:pt x="17" y="23769"/>
                      <a:pt x="14" y="23773"/>
                      <a:pt x="9" y="23773"/>
                    </a:cubicBezTo>
                    <a:cubicBezTo>
                      <a:pt x="5" y="23773"/>
                      <a:pt x="1" y="23769"/>
                      <a:pt x="1" y="23765"/>
                    </a:cubicBezTo>
                    <a:close/>
                    <a:moveTo>
                      <a:pt x="1" y="23733"/>
                    </a:moveTo>
                    <a:lnTo>
                      <a:pt x="1" y="23733"/>
                    </a:lnTo>
                    <a:cubicBezTo>
                      <a:pt x="1" y="23728"/>
                      <a:pt x="5" y="23725"/>
                      <a:pt x="9" y="23725"/>
                    </a:cubicBezTo>
                    <a:cubicBezTo>
                      <a:pt x="14" y="23725"/>
                      <a:pt x="17" y="23728"/>
                      <a:pt x="17" y="23733"/>
                    </a:cubicBezTo>
                    <a:cubicBezTo>
                      <a:pt x="17" y="23737"/>
                      <a:pt x="14" y="23741"/>
                      <a:pt x="9" y="23741"/>
                    </a:cubicBezTo>
                    <a:cubicBezTo>
                      <a:pt x="5" y="23741"/>
                      <a:pt x="1" y="23737"/>
                      <a:pt x="1" y="23733"/>
                    </a:cubicBezTo>
                    <a:close/>
                    <a:moveTo>
                      <a:pt x="1" y="23701"/>
                    </a:moveTo>
                    <a:lnTo>
                      <a:pt x="1" y="23701"/>
                    </a:lnTo>
                    <a:cubicBezTo>
                      <a:pt x="1" y="23696"/>
                      <a:pt x="5" y="23693"/>
                      <a:pt x="9" y="23693"/>
                    </a:cubicBezTo>
                    <a:cubicBezTo>
                      <a:pt x="14" y="23693"/>
                      <a:pt x="17" y="23696"/>
                      <a:pt x="17" y="23701"/>
                    </a:cubicBezTo>
                    <a:cubicBezTo>
                      <a:pt x="17" y="23705"/>
                      <a:pt x="14" y="23709"/>
                      <a:pt x="9" y="23709"/>
                    </a:cubicBezTo>
                    <a:cubicBezTo>
                      <a:pt x="5" y="23709"/>
                      <a:pt x="1" y="23705"/>
                      <a:pt x="1" y="23701"/>
                    </a:cubicBezTo>
                    <a:close/>
                    <a:moveTo>
                      <a:pt x="1" y="23669"/>
                    </a:moveTo>
                    <a:lnTo>
                      <a:pt x="1" y="23669"/>
                    </a:lnTo>
                    <a:cubicBezTo>
                      <a:pt x="1" y="23664"/>
                      <a:pt x="5" y="23661"/>
                      <a:pt x="9" y="23661"/>
                    </a:cubicBezTo>
                    <a:cubicBezTo>
                      <a:pt x="14" y="23661"/>
                      <a:pt x="17" y="23664"/>
                      <a:pt x="17" y="23669"/>
                    </a:cubicBezTo>
                    <a:cubicBezTo>
                      <a:pt x="17" y="23673"/>
                      <a:pt x="14" y="23677"/>
                      <a:pt x="9" y="23677"/>
                    </a:cubicBezTo>
                    <a:cubicBezTo>
                      <a:pt x="5" y="23677"/>
                      <a:pt x="1" y="23673"/>
                      <a:pt x="1" y="23669"/>
                    </a:cubicBezTo>
                    <a:close/>
                    <a:moveTo>
                      <a:pt x="1" y="23637"/>
                    </a:moveTo>
                    <a:lnTo>
                      <a:pt x="1" y="23637"/>
                    </a:lnTo>
                    <a:cubicBezTo>
                      <a:pt x="1" y="23632"/>
                      <a:pt x="5" y="23629"/>
                      <a:pt x="9" y="23629"/>
                    </a:cubicBezTo>
                    <a:cubicBezTo>
                      <a:pt x="14" y="23629"/>
                      <a:pt x="17" y="23632"/>
                      <a:pt x="17" y="23637"/>
                    </a:cubicBezTo>
                    <a:cubicBezTo>
                      <a:pt x="17" y="23641"/>
                      <a:pt x="14" y="23645"/>
                      <a:pt x="9" y="23645"/>
                    </a:cubicBezTo>
                    <a:cubicBezTo>
                      <a:pt x="5" y="23645"/>
                      <a:pt x="1" y="23641"/>
                      <a:pt x="1" y="23637"/>
                    </a:cubicBezTo>
                    <a:close/>
                    <a:moveTo>
                      <a:pt x="1" y="23605"/>
                    </a:moveTo>
                    <a:lnTo>
                      <a:pt x="1" y="23605"/>
                    </a:lnTo>
                    <a:cubicBezTo>
                      <a:pt x="1" y="23600"/>
                      <a:pt x="5" y="23597"/>
                      <a:pt x="9" y="23597"/>
                    </a:cubicBezTo>
                    <a:cubicBezTo>
                      <a:pt x="14" y="23597"/>
                      <a:pt x="17" y="23600"/>
                      <a:pt x="17" y="23605"/>
                    </a:cubicBezTo>
                    <a:cubicBezTo>
                      <a:pt x="17" y="23609"/>
                      <a:pt x="14" y="23613"/>
                      <a:pt x="9" y="23613"/>
                    </a:cubicBezTo>
                    <a:cubicBezTo>
                      <a:pt x="5" y="23613"/>
                      <a:pt x="1" y="23609"/>
                      <a:pt x="1" y="23605"/>
                    </a:cubicBezTo>
                    <a:close/>
                    <a:moveTo>
                      <a:pt x="1" y="23573"/>
                    </a:moveTo>
                    <a:lnTo>
                      <a:pt x="1" y="23573"/>
                    </a:lnTo>
                    <a:cubicBezTo>
                      <a:pt x="1" y="23568"/>
                      <a:pt x="5" y="23565"/>
                      <a:pt x="9" y="23565"/>
                    </a:cubicBezTo>
                    <a:cubicBezTo>
                      <a:pt x="14" y="23565"/>
                      <a:pt x="17" y="23568"/>
                      <a:pt x="17" y="23573"/>
                    </a:cubicBezTo>
                    <a:cubicBezTo>
                      <a:pt x="17" y="23577"/>
                      <a:pt x="14" y="23581"/>
                      <a:pt x="9" y="23581"/>
                    </a:cubicBezTo>
                    <a:cubicBezTo>
                      <a:pt x="5" y="23581"/>
                      <a:pt x="1" y="23577"/>
                      <a:pt x="1" y="23573"/>
                    </a:cubicBezTo>
                    <a:close/>
                    <a:moveTo>
                      <a:pt x="1" y="23541"/>
                    </a:moveTo>
                    <a:lnTo>
                      <a:pt x="1" y="23541"/>
                    </a:lnTo>
                    <a:cubicBezTo>
                      <a:pt x="1" y="23536"/>
                      <a:pt x="5" y="23533"/>
                      <a:pt x="9" y="23533"/>
                    </a:cubicBezTo>
                    <a:cubicBezTo>
                      <a:pt x="14" y="23533"/>
                      <a:pt x="17" y="23536"/>
                      <a:pt x="17" y="23541"/>
                    </a:cubicBezTo>
                    <a:cubicBezTo>
                      <a:pt x="17" y="23545"/>
                      <a:pt x="14" y="23549"/>
                      <a:pt x="9" y="23549"/>
                    </a:cubicBezTo>
                    <a:cubicBezTo>
                      <a:pt x="5" y="23549"/>
                      <a:pt x="1" y="23545"/>
                      <a:pt x="1" y="23541"/>
                    </a:cubicBezTo>
                    <a:close/>
                    <a:moveTo>
                      <a:pt x="1" y="23509"/>
                    </a:moveTo>
                    <a:lnTo>
                      <a:pt x="1" y="23509"/>
                    </a:lnTo>
                    <a:cubicBezTo>
                      <a:pt x="1" y="23504"/>
                      <a:pt x="5" y="23501"/>
                      <a:pt x="9" y="23501"/>
                    </a:cubicBezTo>
                    <a:cubicBezTo>
                      <a:pt x="14" y="23501"/>
                      <a:pt x="17" y="23504"/>
                      <a:pt x="17" y="23509"/>
                    </a:cubicBezTo>
                    <a:cubicBezTo>
                      <a:pt x="17" y="23513"/>
                      <a:pt x="14" y="23517"/>
                      <a:pt x="9" y="23517"/>
                    </a:cubicBezTo>
                    <a:cubicBezTo>
                      <a:pt x="5" y="23517"/>
                      <a:pt x="1" y="23513"/>
                      <a:pt x="1" y="23509"/>
                    </a:cubicBezTo>
                    <a:close/>
                    <a:moveTo>
                      <a:pt x="1" y="23477"/>
                    </a:moveTo>
                    <a:lnTo>
                      <a:pt x="1" y="23477"/>
                    </a:lnTo>
                    <a:cubicBezTo>
                      <a:pt x="1" y="23472"/>
                      <a:pt x="5" y="23469"/>
                      <a:pt x="9" y="23469"/>
                    </a:cubicBezTo>
                    <a:cubicBezTo>
                      <a:pt x="14" y="23469"/>
                      <a:pt x="17" y="23472"/>
                      <a:pt x="17" y="23477"/>
                    </a:cubicBezTo>
                    <a:cubicBezTo>
                      <a:pt x="17" y="23481"/>
                      <a:pt x="14" y="23485"/>
                      <a:pt x="9" y="23485"/>
                    </a:cubicBezTo>
                    <a:cubicBezTo>
                      <a:pt x="5" y="23485"/>
                      <a:pt x="1" y="23481"/>
                      <a:pt x="1" y="23477"/>
                    </a:cubicBezTo>
                    <a:close/>
                    <a:moveTo>
                      <a:pt x="1" y="23445"/>
                    </a:moveTo>
                    <a:lnTo>
                      <a:pt x="1" y="23445"/>
                    </a:lnTo>
                    <a:cubicBezTo>
                      <a:pt x="1" y="23440"/>
                      <a:pt x="5" y="23437"/>
                      <a:pt x="9" y="23437"/>
                    </a:cubicBezTo>
                    <a:cubicBezTo>
                      <a:pt x="14" y="23437"/>
                      <a:pt x="17" y="23440"/>
                      <a:pt x="17" y="23445"/>
                    </a:cubicBezTo>
                    <a:cubicBezTo>
                      <a:pt x="17" y="23449"/>
                      <a:pt x="14" y="23453"/>
                      <a:pt x="9" y="23453"/>
                    </a:cubicBezTo>
                    <a:cubicBezTo>
                      <a:pt x="5" y="23453"/>
                      <a:pt x="1" y="23449"/>
                      <a:pt x="1" y="23445"/>
                    </a:cubicBezTo>
                    <a:close/>
                    <a:moveTo>
                      <a:pt x="1" y="23413"/>
                    </a:moveTo>
                    <a:lnTo>
                      <a:pt x="1" y="23413"/>
                    </a:lnTo>
                    <a:cubicBezTo>
                      <a:pt x="1" y="23408"/>
                      <a:pt x="5" y="23405"/>
                      <a:pt x="9" y="23405"/>
                    </a:cubicBezTo>
                    <a:cubicBezTo>
                      <a:pt x="14" y="23405"/>
                      <a:pt x="17" y="23408"/>
                      <a:pt x="17" y="23413"/>
                    </a:cubicBezTo>
                    <a:cubicBezTo>
                      <a:pt x="17" y="23417"/>
                      <a:pt x="14" y="23421"/>
                      <a:pt x="9" y="23421"/>
                    </a:cubicBezTo>
                    <a:cubicBezTo>
                      <a:pt x="5" y="23421"/>
                      <a:pt x="1" y="23417"/>
                      <a:pt x="1" y="23413"/>
                    </a:cubicBezTo>
                    <a:close/>
                    <a:moveTo>
                      <a:pt x="1" y="23381"/>
                    </a:moveTo>
                    <a:lnTo>
                      <a:pt x="1" y="23381"/>
                    </a:lnTo>
                    <a:cubicBezTo>
                      <a:pt x="1" y="23376"/>
                      <a:pt x="5" y="23373"/>
                      <a:pt x="9" y="23373"/>
                    </a:cubicBezTo>
                    <a:cubicBezTo>
                      <a:pt x="14" y="23373"/>
                      <a:pt x="17" y="23376"/>
                      <a:pt x="17" y="23381"/>
                    </a:cubicBezTo>
                    <a:cubicBezTo>
                      <a:pt x="17" y="23385"/>
                      <a:pt x="14" y="23389"/>
                      <a:pt x="9" y="23389"/>
                    </a:cubicBezTo>
                    <a:cubicBezTo>
                      <a:pt x="5" y="23389"/>
                      <a:pt x="1" y="23385"/>
                      <a:pt x="1" y="23381"/>
                    </a:cubicBezTo>
                    <a:close/>
                    <a:moveTo>
                      <a:pt x="1" y="23349"/>
                    </a:moveTo>
                    <a:lnTo>
                      <a:pt x="1" y="23349"/>
                    </a:lnTo>
                    <a:cubicBezTo>
                      <a:pt x="1" y="23344"/>
                      <a:pt x="5" y="23341"/>
                      <a:pt x="9" y="23341"/>
                    </a:cubicBezTo>
                    <a:cubicBezTo>
                      <a:pt x="14" y="23341"/>
                      <a:pt x="17" y="23344"/>
                      <a:pt x="17" y="23349"/>
                    </a:cubicBezTo>
                    <a:cubicBezTo>
                      <a:pt x="17" y="23353"/>
                      <a:pt x="14" y="23357"/>
                      <a:pt x="9" y="23357"/>
                    </a:cubicBezTo>
                    <a:cubicBezTo>
                      <a:pt x="5" y="23357"/>
                      <a:pt x="1" y="23353"/>
                      <a:pt x="1" y="23349"/>
                    </a:cubicBezTo>
                    <a:close/>
                    <a:moveTo>
                      <a:pt x="1" y="23317"/>
                    </a:moveTo>
                    <a:lnTo>
                      <a:pt x="1" y="23317"/>
                    </a:lnTo>
                    <a:cubicBezTo>
                      <a:pt x="1" y="23312"/>
                      <a:pt x="5" y="23309"/>
                      <a:pt x="9" y="23309"/>
                    </a:cubicBezTo>
                    <a:cubicBezTo>
                      <a:pt x="14" y="23309"/>
                      <a:pt x="17" y="23312"/>
                      <a:pt x="17" y="23317"/>
                    </a:cubicBezTo>
                    <a:cubicBezTo>
                      <a:pt x="17" y="23321"/>
                      <a:pt x="14" y="23325"/>
                      <a:pt x="9" y="23325"/>
                    </a:cubicBezTo>
                    <a:cubicBezTo>
                      <a:pt x="5" y="23325"/>
                      <a:pt x="1" y="23321"/>
                      <a:pt x="1" y="23317"/>
                    </a:cubicBezTo>
                    <a:close/>
                    <a:moveTo>
                      <a:pt x="1" y="23285"/>
                    </a:moveTo>
                    <a:lnTo>
                      <a:pt x="1" y="23285"/>
                    </a:lnTo>
                    <a:cubicBezTo>
                      <a:pt x="1" y="23280"/>
                      <a:pt x="5" y="23277"/>
                      <a:pt x="9" y="23277"/>
                    </a:cubicBezTo>
                    <a:cubicBezTo>
                      <a:pt x="14" y="23277"/>
                      <a:pt x="17" y="23280"/>
                      <a:pt x="17" y="23285"/>
                    </a:cubicBezTo>
                    <a:cubicBezTo>
                      <a:pt x="17" y="23289"/>
                      <a:pt x="14" y="23293"/>
                      <a:pt x="9" y="23293"/>
                    </a:cubicBezTo>
                    <a:cubicBezTo>
                      <a:pt x="5" y="23293"/>
                      <a:pt x="1" y="23289"/>
                      <a:pt x="1" y="23285"/>
                    </a:cubicBezTo>
                    <a:close/>
                    <a:moveTo>
                      <a:pt x="1" y="23253"/>
                    </a:moveTo>
                    <a:lnTo>
                      <a:pt x="1" y="23253"/>
                    </a:lnTo>
                    <a:cubicBezTo>
                      <a:pt x="1" y="23248"/>
                      <a:pt x="5" y="23245"/>
                      <a:pt x="9" y="23245"/>
                    </a:cubicBezTo>
                    <a:cubicBezTo>
                      <a:pt x="14" y="23245"/>
                      <a:pt x="17" y="23248"/>
                      <a:pt x="17" y="23253"/>
                    </a:cubicBezTo>
                    <a:cubicBezTo>
                      <a:pt x="17" y="23257"/>
                      <a:pt x="14" y="23261"/>
                      <a:pt x="9" y="23261"/>
                    </a:cubicBezTo>
                    <a:cubicBezTo>
                      <a:pt x="5" y="23261"/>
                      <a:pt x="1" y="23257"/>
                      <a:pt x="1" y="23253"/>
                    </a:cubicBezTo>
                    <a:close/>
                    <a:moveTo>
                      <a:pt x="1" y="23221"/>
                    </a:moveTo>
                    <a:lnTo>
                      <a:pt x="1" y="23221"/>
                    </a:lnTo>
                    <a:cubicBezTo>
                      <a:pt x="1" y="23216"/>
                      <a:pt x="5" y="23213"/>
                      <a:pt x="9" y="23213"/>
                    </a:cubicBezTo>
                    <a:cubicBezTo>
                      <a:pt x="14" y="23213"/>
                      <a:pt x="17" y="23216"/>
                      <a:pt x="17" y="23221"/>
                    </a:cubicBezTo>
                    <a:cubicBezTo>
                      <a:pt x="17" y="23225"/>
                      <a:pt x="14" y="23229"/>
                      <a:pt x="9" y="23229"/>
                    </a:cubicBezTo>
                    <a:cubicBezTo>
                      <a:pt x="5" y="23229"/>
                      <a:pt x="1" y="23225"/>
                      <a:pt x="1" y="23221"/>
                    </a:cubicBezTo>
                    <a:close/>
                    <a:moveTo>
                      <a:pt x="1" y="23189"/>
                    </a:moveTo>
                    <a:lnTo>
                      <a:pt x="1" y="23189"/>
                    </a:lnTo>
                    <a:cubicBezTo>
                      <a:pt x="1" y="23184"/>
                      <a:pt x="5" y="23181"/>
                      <a:pt x="9" y="23181"/>
                    </a:cubicBezTo>
                    <a:cubicBezTo>
                      <a:pt x="14" y="23181"/>
                      <a:pt x="17" y="23184"/>
                      <a:pt x="17" y="23189"/>
                    </a:cubicBezTo>
                    <a:cubicBezTo>
                      <a:pt x="17" y="23193"/>
                      <a:pt x="14" y="23197"/>
                      <a:pt x="9" y="23197"/>
                    </a:cubicBezTo>
                    <a:cubicBezTo>
                      <a:pt x="5" y="23197"/>
                      <a:pt x="1" y="23193"/>
                      <a:pt x="1" y="23189"/>
                    </a:cubicBezTo>
                    <a:close/>
                    <a:moveTo>
                      <a:pt x="1" y="23157"/>
                    </a:moveTo>
                    <a:lnTo>
                      <a:pt x="1" y="23157"/>
                    </a:lnTo>
                    <a:cubicBezTo>
                      <a:pt x="1" y="23152"/>
                      <a:pt x="5" y="23149"/>
                      <a:pt x="9" y="23149"/>
                    </a:cubicBezTo>
                    <a:cubicBezTo>
                      <a:pt x="14" y="23149"/>
                      <a:pt x="17" y="23152"/>
                      <a:pt x="17" y="23157"/>
                    </a:cubicBezTo>
                    <a:cubicBezTo>
                      <a:pt x="17" y="23161"/>
                      <a:pt x="14" y="23165"/>
                      <a:pt x="9" y="23165"/>
                    </a:cubicBezTo>
                    <a:cubicBezTo>
                      <a:pt x="5" y="23165"/>
                      <a:pt x="1" y="23161"/>
                      <a:pt x="1" y="23157"/>
                    </a:cubicBezTo>
                    <a:close/>
                    <a:moveTo>
                      <a:pt x="1" y="23125"/>
                    </a:moveTo>
                    <a:lnTo>
                      <a:pt x="1" y="23125"/>
                    </a:lnTo>
                    <a:cubicBezTo>
                      <a:pt x="1" y="23120"/>
                      <a:pt x="5" y="23117"/>
                      <a:pt x="9" y="23117"/>
                    </a:cubicBezTo>
                    <a:cubicBezTo>
                      <a:pt x="14" y="23117"/>
                      <a:pt x="17" y="23120"/>
                      <a:pt x="17" y="23125"/>
                    </a:cubicBezTo>
                    <a:cubicBezTo>
                      <a:pt x="17" y="23129"/>
                      <a:pt x="14" y="23133"/>
                      <a:pt x="9" y="23133"/>
                    </a:cubicBezTo>
                    <a:cubicBezTo>
                      <a:pt x="5" y="23133"/>
                      <a:pt x="1" y="23129"/>
                      <a:pt x="1" y="23125"/>
                    </a:cubicBezTo>
                    <a:close/>
                    <a:moveTo>
                      <a:pt x="1" y="23093"/>
                    </a:moveTo>
                    <a:lnTo>
                      <a:pt x="1" y="23093"/>
                    </a:lnTo>
                    <a:cubicBezTo>
                      <a:pt x="1" y="23088"/>
                      <a:pt x="5" y="23085"/>
                      <a:pt x="9" y="23085"/>
                    </a:cubicBezTo>
                    <a:cubicBezTo>
                      <a:pt x="14" y="23085"/>
                      <a:pt x="17" y="23088"/>
                      <a:pt x="17" y="23093"/>
                    </a:cubicBezTo>
                    <a:cubicBezTo>
                      <a:pt x="17" y="23097"/>
                      <a:pt x="14" y="23101"/>
                      <a:pt x="9" y="23101"/>
                    </a:cubicBezTo>
                    <a:cubicBezTo>
                      <a:pt x="5" y="23101"/>
                      <a:pt x="1" y="23097"/>
                      <a:pt x="1" y="23093"/>
                    </a:cubicBezTo>
                    <a:close/>
                    <a:moveTo>
                      <a:pt x="2" y="23061"/>
                    </a:moveTo>
                    <a:lnTo>
                      <a:pt x="2" y="23060"/>
                    </a:lnTo>
                    <a:cubicBezTo>
                      <a:pt x="2" y="23056"/>
                      <a:pt x="5" y="23052"/>
                      <a:pt x="10" y="23052"/>
                    </a:cubicBezTo>
                    <a:cubicBezTo>
                      <a:pt x="14" y="23052"/>
                      <a:pt x="18" y="23056"/>
                      <a:pt x="18" y="23060"/>
                    </a:cubicBezTo>
                    <a:lnTo>
                      <a:pt x="18" y="23061"/>
                    </a:lnTo>
                    <a:cubicBezTo>
                      <a:pt x="18" y="23065"/>
                      <a:pt x="14" y="23069"/>
                      <a:pt x="10" y="23069"/>
                    </a:cubicBezTo>
                    <a:cubicBezTo>
                      <a:pt x="5" y="23069"/>
                      <a:pt x="2" y="23065"/>
                      <a:pt x="2" y="23061"/>
                    </a:cubicBezTo>
                    <a:close/>
                    <a:moveTo>
                      <a:pt x="2" y="23028"/>
                    </a:moveTo>
                    <a:lnTo>
                      <a:pt x="2" y="23028"/>
                    </a:lnTo>
                    <a:cubicBezTo>
                      <a:pt x="2" y="23024"/>
                      <a:pt x="5" y="23020"/>
                      <a:pt x="10" y="23020"/>
                    </a:cubicBezTo>
                    <a:cubicBezTo>
                      <a:pt x="14" y="23020"/>
                      <a:pt x="18" y="23024"/>
                      <a:pt x="18" y="23028"/>
                    </a:cubicBezTo>
                    <a:cubicBezTo>
                      <a:pt x="18" y="23033"/>
                      <a:pt x="14" y="23036"/>
                      <a:pt x="10" y="23036"/>
                    </a:cubicBezTo>
                    <a:cubicBezTo>
                      <a:pt x="5" y="23036"/>
                      <a:pt x="2" y="23033"/>
                      <a:pt x="2" y="23028"/>
                    </a:cubicBezTo>
                    <a:close/>
                    <a:moveTo>
                      <a:pt x="2" y="22996"/>
                    </a:moveTo>
                    <a:lnTo>
                      <a:pt x="2" y="22996"/>
                    </a:lnTo>
                    <a:cubicBezTo>
                      <a:pt x="2" y="22992"/>
                      <a:pt x="5" y="22988"/>
                      <a:pt x="10" y="22988"/>
                    </a:cubicBezTo>
                    <a:cubicBezTo>
                      <a:pt x="14" y="22988"/>
                      <a:pt x="18" y="22992"/>
                      <a:pt x="18" y="22996"/>
                    </a:cubicBezTo>
                    <a:cubicBezTo>
                      <a:pt x="18" y="23001"/>
                      <a:pt x="14" y="23004"/>
                      <a:pt x="10" y="23004"/>
                    </a:cubicBezTo>
                    <a:cubicBezTo>
                      <a:pt x="5" y="23004"/>
                      <a:pt x="2" y="23001"/>
                      <a:pt x="2" y="22996"/>
                    </a:cubicBezTo>
                    <a:close/>
                    <a:moveTo>
                      <a:pt x="2" y="22964"/>
                    </a:moveTo>
                    <a:lnTo>
                      <a:pt x="2" y="22964"/>
                    </a:lnTo>
                    <a:cubicBezTo>
                      <a:pt x="2" y="22960"/>
                      <a:pt x="5" y="22956"/>
                      <a:pt x="10" y="22956"/>
                    </a:cubicBezTo>
                    <a:cubicBezTo>
                      <a:pt x="14" y="22956"/>
                      <a:pt x="18" y="22960"/>
                      <a:pt x="18" y="22964"/>
                    </a:cubicBezTo>
                    <a:cubicBezTo>
                      <a:pt x="18" y="22969"/>
                      <a:pt x="14" y="22972"/>
                      <a:pt x="10" y="22972"/>
                    </a:cubicBezTo>
                    <a:cubicBezTo>
                      <a:pt x="5" y="22972"/>
                      <a:pt x="2" y="22969"/>
                      <a:pt x="2" y="22964"/>
                    </a:cubicBezTo>
                    <a:close/>
                    <a:moveTo>
                      <a:pt x="2" y="22932"/>
                    </a:moveTo>
                    <a:lnTo>
                      <a:pt x="2" y="22932"/>
                    </a:lnTo>
                    <a:cubicBezTo>
                      <a:pt x="2" y="22928"/>
                      <a:pt x="5" y="22924"/>
                      <a:pt x="10" y="22924"/>
                    </a:cubicBezTo>
                    <a:cubicBezTo>
                      <a:pt x="14" y="22924"/>
                      <a:pt x="18" y="22928"/>
                      <a:pt x="18" y="22932"/>
                    </a:cubicBezTo>
                    <a:cubicBezTo>
                      <a:pt x="18" y="22937"/>
                      <a:pt x="14" y="22940"/>
                      <a:pt x="10" y="22940"/>
                    </a:cubicBezTo>
                    <a:cubicBezTo>
                      <a:pt x="5" y="22940"/>
                      <a:pt x="2" y="22937"/>
                      <a:pt x="2" y="22932"/>
                    </a:cubicBezTo>
                    <a:close/>
                    <a:moveTo>
                      <a:pt x="2" y="22900"/>
                    </a:moveTo>
                    <a:lnTo>
                      <a:pt x="2" y="22900"/>
                    </a:lnTo>
                    <a:cubicBezTo>
                      <a:pt x="2" y="22896"/>
                      <a:pt x="5" y="22892"/>
                      <a:pt x="10" y="22892"/>
                    </a:cubicBezTo>
                    <a:cubicBezTo>
                      <a:pt x="14" y="22892"/>
                      <a:pt x="18" y="22896"/>
                      <a:pt x="18" y="22900"/>
                    </a:cubicBezTo>
                    <a:cubicBezTo>
                      <a:pt x="18" y="22905"/>
                      <a:pt x="14" y="22908"/>
                      <a:pt x="10" y="22908"/>
                    </a:cubicBezTo>
                    <a:cubicBezTo>
                      <a:pt x="5" y="22908"/>
                      <a:pt x="2" y="22905"/>
                      <a:pt x="2" y="22900"/>
                    </a:cubicBezTo>
                    <a:close/>
                    <a:moveTo>
                      <a:pt x="2" y="22868"/>
                    </a:moveTo>
                    <a:lnTo>
                      <a:pt x="2" y="22868"/>
                    </a:lnTo>
                    <a:cubicBezTo>
                      <a:pt x="2" y="22864"/>
                      <a:pt x="5" y="22860"/>
                      <a:pt x="10" y="22860"/>
                    </a:cubicBezTo>
                    <a:cubicBezTo>
                      <a:pt x="14" y="22860"/>
                      <a:pt x="18" y="22864"/>
                      <a:pt x="18" y="22868"/>
                    </a:cubicBezTo>
                    <a:cubicBezTo>
                      <a:pt x="18" y="22873"/>
                      <a:pt x="14" y="22876"/>
                      <a:pt x="10" y="22876"/>
                    </a:cubicBezTo>
                    <a:cubicBezTo>
                      <a:pt x="5" y="22876"/>
                      <a:pt x="2" y="22873"/>
                      <a:pt x="2" y="22868"/>
                    </a:cubicBezTo>
                    <a:close/>
                    <a:moveTo>
                      <a:pt x="2" y="22836"/>
                    </a:moveTo>
                    <a:lnTo>
                      <a:pt x="2" y="22836"/>
                    </a:lnTo>
                    <a:cubicBezTo>
                      <a:pt x="2" y="22832"/>
                      <a:pt x="5" y="22828"/>
                      <a:pt x="10" y="22828"/>
                    </a:cubicBezTo>
                    <a:cubicBezTo>
                      <a:pt x="14" y="22828"/>
                      <a:pt x="18" y="22832"/>
                      <a:pt x="18" y="22836"/>
                    </a:cubicBezTo>
                    <a:cubicBezTo>
                      <a:pt x="18" y="22841"/>
                      <a:pt x="14" y="22844"/>
                      <a:pt x="10" y="22844"/>
                    </a:cubicBezTo>
                    <a:cubicBezTo>
                      <a:pt x="5" y="22844"/>
                      <a:pt x="2" y="22841"/>
                      <a:pt x="2" y="22836"/>
                    </a:cubicBezTo>
                    <a:close/>
                    <a:moveTo>
                      <a:pt x="2" y="22804"/>
                    </a:moveTo>
                    <a:lnTo>
                      <a:pt x="2" y="22804"/>
                    </a:lnTo>
                    <a:cubicBezTo>
                      <a:pt x="2" y="22800"/>
                      <a:pt x="5" y="22796"/>
                      <a:pt x="10" y="22796"/>
                    </a:cubicBezTo>
                    <a:cubicBezTo>
                      <a:pt x="14" y="22796"/>
                      <a:pt x="18" y="22800"/>
                      <a:pt x="18" y="22804"/>
                    </a:cubicBezTo>
                    <a:cubicBezTo>
                      <a:pt x="18" y="22809"/>
                      <a:pt x="14" y="22812"/>
                      <a:pt x="10" y="22812"/>
                    </a:cubicBezTo>
                    <a:cubicBezTo>
                      <a:pt x="5" y="22812"/>
                      <a:pt x="2" y="22809"/>
                      <a:pt x="2" y="22804"/>
                    </a:cubicBezTo>
                    <a:close/>
                    <a:moveTo>
                      <a:pt x="2" y="22772"/>
                    </a:moveTo>
                    <a:lnTo>
                      <a:pt x="2" y="22772"/>
                    </a:lnTo>
                    <a:cubicBezTo>
                      <a:pt x="2" y="22768"/>
                      <a:pt x="5" y="22764"/>
                      <a:pt x="10" y="22764"/>
                    </a:cubicBezTo>
                    <a:cubicBezTo>
                      <a:pt x="14" y="22764"/>
                      <a:pt x="18" y="22768"/>
                      <a:pt x="18" y="22772"/>
                    </a:cubicBezTo>
                    <a:cubicBezTo>
                      <a:pt x="18" y="22777"/>
                      <a:pt x="14" y="22780"/>
                      <a:pt x="10" y="22780"/>
                    </a:cubicBezTo>
                    <a:cubicBezTo>
                      <a:pt x="5" y="22780"/>
                      <a:pt x="2" y="22777"/>
                      <a:pt x="2" y="22772"/>
                    </a:cubicBezTo>
                    <a:close/>
                    <a:moveTo>
                      <a:pt x="2" y="22740"/>
                    </a:moveTo>
                    <a:lnTo>
                      <a:pt x="2" y="22740"/>
                    </a:lnTo>
                    <a:cubicBezTo>
                      <a:pt x="2" y="22736"/>
                      <a:pt x="5" y="22732"/>
                      <a:pt x="10" y="22732"/>
                    </a:cubicBezTo>
                    <a:cubicBezTo>
                      <a:pt x="14" y="22732"/>
                      <a:pt x="18" y="22736"/>
                      <a:pt x="18" y="22740"/>
                    </a:cubicBezTo>
                    <a:cubicBezTo>
                      <a:pt x="18" y="22745"/>
                      <a:pt x="14" y="22748"/>
                      <a:pt x="10" y="22748"/>
                    </a:cubicBezTo>
                    <a:cubicBezTo>
                      <a:pt x="5" y="22748"/>
                      <a:pt x="2" y="22745"/>
                      <a:pt x="2" y="22740"/>
                    </a:cubicBezTo>
                    <a:close/>
                    <a:moveTo>
                      <a:pt x="2" y="22708"/>
                    </a:moveTo>
                    <a:lnTo>
                      <a:pt x="2" y="22708"/>
                    </a:lnTo>
                    <a:cubicBezTo>
                      <a:pt x="2" y="22704"/>
                      <a:pt x="5" y="22700"/>
                      <a:pt x="10" y="22700"/>
                    </a:cubicBezTo>
                    <a:cubicBezTo>
                      <a:pt x="14" y="22700"/>
                      <a:pt x="18" y="22704"/>
                      <a:pt x="18" y="22708"/>
                    </a:cubicBezTo>
                    <a:cubicBezTo>
                      <a:pt x="18" y="22713"/>
                      <a:pt x="14" y="22716"/>
                      <a:pt x="10" y="22716"/>
                    </a:cubicBezTo>
                    <a:cubicBezTo>
                      <a:pt x="5" y="22716"/>
                      <a:pt x="2" y="22713"/>
                      <a:pt x="2" y="22708"/>
                    </a:cubicBezTo>
                    <a:close/>
                    <a:moveTo>
                      <a:pt x="2" y="22676"/>
                    </a:moveTo>
                    <a:lnTo>
                      <a:pt x="2" y="22676"/>
                    </a:lnTo>
                    <a:cubicBezTo>
                      <a:pt x="2" y="22672"/>
                      <a:pt x="5" y="22668"/>
                      <a:pt x="10" y="22668"/>
                    </a:cubicBezTo>
                    <a:cubicBezTo>
                      <a:pt x="14" y="22668"/>
                      <a:pt x="18" y="22672"/>
                      <a:pt x="18" y="22676"/>
                    </a:cubicBezTo>
                    <a:cubicBezTo>
                      <a:pt x="18" y="22681"/>
                      <a:pt x="14" y="22684"/>
                      <a:pt x="10" y="22684"/>
                    </a:cubicBezTo>
                    <a:cubicBezTo>
                      <a:pt x="5" y="22684"/>
                      <a:pt x="2" y="22681"/>
                      <a:pt x="2" y="22676"/>
                    </a:cubicBezTo>
                    <a:close/>
                    <a:moveTo>
                      <a:pt x="2" y="22644"/>
                    </a:moveTo>
                    <a:lnTo>
                      <a:pt x="2" y="22644"/>
                    </a:lnTo>
                    <a:cubicBezTo>
                      <a:pt x="2" y="22640"/>
                      <a:pt x="5" y="22636"/>
                      <a:pt x="10" y="22636"/>
                    </a:cubicBezTo>
                    <a:cubicBezTo>
                      <a:pt x="14" y="22636"/>
                      <a:pt x="18" y="22640"/>
                      <a:pt x="18" y="22644"/>
                    </a:cubicBezTo>
                    <a:cubicBezTo>
                      <a:pt x="18" y="22649"/>
                      <a:pt x="14" y="22652"/>
                      <a:pt x="10" y="22652"/>
                    </a:cubicBezTo>
                    <a:cubicBezTo>
                      <a:pt x="5" y="22652"/>
                      <a:pt x="2" y="22649"/>
                      <a:pt x="2" y="22644"/>
                    </a:cubicBezTo>
                    <a:close/>
                    <a:moveTo>
                      <a:pt x="2" y="22612"/>
                    </a:moveTo>
                    <a:lnTo>
                      <a:pt x="2" y="22612"/>
                    </a:lnTo>
                    <a:cubicBezTo>
                      <a:pt x="2" y="22608"/>
                      <a:pt x="5" y="22604"/>
                      <a:pt x="10" y="22604"/>
                    </a:cubicBezTo>
                    <a:cubicBezTo>
                      <a:pt x="14" y="22604"/>
                      <a:pt x="18" y="22608"/>
                      <a:pt x="18" y="22612"/>
                    </a:cubicBezTo>
                    <a:cubicBezTo>
                      <a:pt x="18" y="22617"/>
                      <a:pt x="14" y="22620"/>
                      <a:pt x="10" y="22620"/>
                    </a:cubicBezTo>
                    <a:cubicBezTo>
                      <a:pt x="5" y="22620"/>
                      <a:pt x="2" y="22617"/>
                      <a:pt x="2" y="22612"/>
                    </a:cubicBezTo>
                    <a:close/>
                    <a:moveTo>
                      <a:pt x="2" y="22580"/>
                    </a:moveTo>
                    <a:lnTo>
                      <a:pt x="2" y="22580"/>
                    </a:lnTo>
                    <a:cubicBezTo>
                      <a:pt x="2" y="22576"/>
                      <a:pt x="5" y="22572"/>
                      <a:pt x="10" y="22572"/>
                    </a:cubicBezTo>
                    <a:cubicBezTo>
                      <a:pt x="14" y="22572"/>
                      <a:pt x="18" y="22576"/>
                      <a:pt x="18" y="22580"/>
                    </a:cubicBezTo>
                    <a:cubicBezTo>
                      <a:pt x="18" y="22585"/>
                      <a:pt x="14" y="22588"/>
                      <a:pt x="10" y="22588"/>
                    </a:cubicBezTo>
                    <a:cubicBezTo>
                      <a:pt x="5" y="22588"/>
                      <a:pt x="2" y="22585"/>
                      <a:pt x="2" y="22580"/>
                    </a:cubicBezTo>
                    <a:close/>
                    <a:moveTo>
                      <a:pt x="2" y="22548"/>
                    </a:moveTo>
                    <a:lnTo>
                      <a:pt x="2" y="22548"/>
                    </a:lnTo>
                    <a:cubicBezTo>
                      <a:pt x="2" y="22544"/>
                      <a:pt x="5" y="22540"/>
                      <a:pt x="10" y="22540"/>
                    </a:cubicBezTo>
                    <a:cubicBezTo>
                      <a:pt x="14" y="22540"/>
                      <a:pt x="18" y="22544"/>
                      <a:pt x="18" y="22548"/>
                    </a:cubicBezTo>
                    <a:cubicBezTo>
                      <a:pt x="18" y="22553"/>
                      <a:pt x="14" y="22556"/>
                      <a:pt x="10" y="22556"/>
                    </a:cubicBezTo>
                    <a:cubicBezTo>
                      <a:pt x="5" y="22556"/>
                      <a:pt x="2" y="22553"/>
                      <a:pt x="2" y="22548"/>
                    </a:cubicBezTo>
                    <a:close/>
                    <a:moveTo>
                      <a:pt x="2" y="22516"/>
                    </a:moveTo>
                    <a:lnTo>
                      <a:pt x="2" y="22516"/>
                    </a:lnTo>
                    <a:cubicBezTo>
                      <a:pt x="2" y="22512"/>
                      <a:pt x="5" y="22508"/>
                      <a:pt x="10" y="22508"/>
                    </a:cubicBezTo>
                    <a:cubicBezTo>
                      <a:pt x="14" y="22508"/>
                      <a:pt x="18" y="22512"/>
                      <a:pt x="18" y="22516"/>
                    </a:cubicBezTo>
                    <a:cubicBezTo>
                      <a:pt x="18" y="22521"/>
                      <a:pt x="14" y="22524"/>
                      <a:pt x="10" y="22524"/>
                    </a:cubicBezTo>
                    <a:cubicBezTo>
                      <a:pt x="5" y="22524"/>
                      <a:pt x="2" y="22521"/>
                      <a:pt x="2" y="22516"/>
                    </a:cubicBezTo>
                    <a:close/>
                    <a:moveTo>
                      <a:pt x="2" y="22484"/>
                    </a:moveTo>
                    <a:lnTo>
                      <a:pt x="2" y="22484"/>
                    </a:lnTo>
                    <a:cubicBezTo>
                      <a:pt x="2" y="22480"/>
                      <a:pt x="5" y="22476"/>
                      <a:pt x="10" y="22476"/>
                    </a:cubicBezTo>
                    <a:cubicBezTo>
                      <a:pt x="14" y="22476"/>
                      <a:pt x="18" y="22480"/>
                      <a:pt x="18" y="22484"/>
                    </a:cubicBezTo>
                    <a:cubicBezTo>
                      <a:pt x="18" y="22489"/>
                      <a:pt x="14" y="22492"/>
                      <a:pt x="10" y="22492"/>
                    </a:cubicBezTo>
                    <a:cubicBezTo>
                      <a:pt x="5" y="22492"/>
                      <a:pt x="2" y="22489"/>
                      <a:pt x="2" y="22484"/>
                    </a:cubicBezTo>
                    <a:close/>
                    <a:moveTo>
                      <a:pt x="2" y="22452"/>
                    </a:moveTo>
                    <a:lnTo>
                      <a:pt x="2" y="22452"/>
                    </a:lnTo>
                    <a:cubicBezTo>
                      <a:pt x="2" y="22448"/>
                      <a:pt x="5" y="22444"/>
                      <a:pt x="10" y="22444"/>
                    </a:cubicBezTo>
                    <a:cubicBezTo>
                      <a:pt x="14" y="22444"/>
                      <a:pt x="18" y="22448"/>
                      <a:pt x="18" y="22452"/>
                    </a:cubicBezTo>
                    <a:cubicBezTo>
                      <a:pt x="18" y="22457"/>
                      <a:pt x="14" y="22460"/>
                      <a:pt x="10" y="22460"/>
                    </a:cubicBezTo>
                    <a:cubicBezTo>
                      <a:pt x="5" y="22460"/>
                      <a:pt x="2" y="22457"/>
                      <a:pt x="2" y="22452"/>
                    </a:cubicBezTo>
                    <a:close/>
                    <a:moveTo>
                      <a:pt x="2" y="22420"/>
                    </a:moveTo>
                    <a:lnTo>
                      <a:pt x="2" y="22420"/>
                    </a:lnTo>
                    <a:cubicBezTo>
                      <a:pt x="2" y="22416"/>
                      <a:pt x="5" y="22412"/>
                      <a:pt x="10" y="22412"/>
                    </a:cubicBezTo>
                    <a:cubicBezTo>
                      <a:pt x="14" y="22412"/>
                      <a:pt x="18" y="22416"/>
                      <a:pt x="18" y="22420"/>
                    </a:cubicBezTo>
                    <a:cubicBezTo>
                      <a:pt x="18" y="22425"/>
                      <a:pt x="14" y="22428"/>
                      <a:pt x="10" y="22428"/>
                    </a:cubicBezTo>
                    <a:cubicBezTo>
                      <a:pt x="5" y="22428"/>
                      <a:pt x="2" y="22425"/>
                      <a:pt x="2" y="22420"/>
                    </a:cubicBezTo>
                    <a:close/>
                    <a:moveTo>
                      <a:pt x="2" y="22388"/>
                    </a:moveTo>
                    <a:lnTo>
                      <a:pt x="2" y="22388"/>
                    </a:lnTo>
                    <a:cubicBezTo>
                      <a:pt x="2" y="22384"/>
                      <a:pt x="5" y="22380"/>
                      <a:pt x="10" y="22380"/>
                    </a:cubicBezTo>
                    <a:cubicBezTo>
                      <a:pt x="14" y="22380"/>
                      <a:pt x="18" y="22384"/>
                      <a:pt x="18" y="22388"/>
                    </a:cubicBezTo>
                    <a:cubicBezTo>
                      <a:pt x="18" y="22393"/>
                      <a:pt x="14" y="22396"/>
                      <a:pt x="10" y="22396"/>
                    </a:cubicBezTo>
                    <a:cubicBezTo>
                      <a:pt x="5" y="22396"/>
                      <a:pt x="2" y="22393"/>
                      <a:pt x="2" y="22388"/>
                    </a:cubicBezTo>
                    <a:close/>
                    <a:moveTo>
                      <a:pt x="2" y="22356"/>
                    </a:moveTo>
                    <a:lnTo>
                      <a:pt x="2" y="22356"/>
                    </a:lnTo>
                    <a:cubicBezTo>
                      <a:pt x="2" y="22352"/>
                      <a:pt x="5" y="22348"/>
                      <a:pt x="10" y="22348"/>
                    </a:cubicBezTo>
                    <a:cubicBezTo>
                      <a:pt x="14" y="22348"/>
                      <a:pt x="18" y="22352"/>
                      <a:pt x="18" y="22356"/>
                    </a:cubicBezTo>
                    <a:cubicBezTo>
                      <a:pt x="18" y="22361"/>
                      <a:pt x="14" y="22364"/>
                      <a:pt x="10" y="22364"/>
                    </a:cubicBezTo>
                    <a:cubicBezTo>
                      <a:pt x="5" y="22364"/>
                      <a:pt x="2" y="22361"/>
                      <a:pt x="2" y="22356"/>
                    </a:cubicBezTo>
                    <a:close/>
                    <a:moveTo>
                      <a:pt x="2" y="22324"/>
                    </a:moveTo>
                    <a:lnTo>
                      <a:pt x="2" y="22324"/>
                    </a:lnTo>
                    <a:cubicBezTo>
                      <a:pt x="2" y="22320"/>
                      <a:pt x="5" y="22316"/>
                      <a:pt x="10" y="22316"/>
                    </a:cubicBezTo>
                    <a:cubicBezTo>
                      <a:pt x="14" y="22316"/>
                      <a:pt x="18" y="22320"/>
                      <a:pt x="18" y="22324"/>
                    </a:cubicBezTo>
                    <a:cubicBezTo>
                      <a:pt x="18" y="22329"/>
                      <a:pt x="14" y="22332"/>
                      <a:pt x="10" y="22332"/>
                    </a:cubicBezTo>
                    <a:cubicBezTo>
                      <a:pt x="5" y="22332"/>
                      <a:pt x="2" y="22329"/>
                      <a:pt x="2" y="22324"/>
                    </a:cubicBezTo>
                    <a:close/>
                    <a:moveTo>
                      <a:pt x="2" y="22292"/>
                    </a:moveTo>
                    <a:lnTo>
                      <a:pt x="2" y="22292"/>
                    </a:lnTo>
                    <a:cubicBezTo>
                      <a:pt x="2" y="22288"/>
                      <a:pt x="5" y="22284"/>
                      <a:pt x="10" y="22284"/>
                    </a:cubicBezTo>
                    <a:cubicBezTo>
                      <a:pt x="14" y="22284"/>
                      <a:pt x="18" y="22288"/>
                      <a:pt x="18" y="22292"/>
                    </a:cubicBezTo>
                    <a:cubicBezTo>
                      <a:pt x="18" y="22297"/>
                      <a:pt x="14" y="22300"/>
                      <a:pt x="10" y="22300"/>
                    </a:cubicBezTo>
                    <a:cubicBezTo>
                      <a:pt x="5" y="22300"/>
                      <a:pt x="2" y="22297"/>
                      <a:pt x="2" y="22292"/>
                    </a:cubicBezTo>
                    <a:close/>
                    <a:moveTo>
                      <a:pt x="2" y="22260"/>
                    </a:moveTo>
                    <a:lnTo>
                      <a:pt x="2" y="22260"/>
                    </a:lnTo>
                    <a:cubicBezTo>
                      <a:pt x="2" y="22256"/>
                      <a:pt x="5" y="22252"/>
                      <a:pt x="10" y="22252"/>
                    </a:cubicBezTo>
                    <a:cubicBezTo>
                      <a:pt x="14" y="22252"/>
                      <a:pt x="18" y="22256"/>
                      <a:pt x="18" y="22260"/>
                    </a:cubicBezTo>
                    <a:cubicBezTo>
                      <a:pt x="18" y="22264"/>
                      <a:pt x="14" y="22268"/>
                      <a:pt x="10" y="22268"/>
                    </a:cubicBezTo>
                    <a:cubicBezTo>
                      <a:pt x="5" y="22268"/>
                      <a:pt x="2" y="22264"/>
                      <a:pt x="2" y="22260"/>
                    </a:cubicBezTo>
                    <a:close/>
                    <a:moveTo>
                      <a:pt x="2" y="22228"/>
                    </a:moveTo>
                    <a:lnTo>
                      <a:pt x="2" y="22228"/>
                    </a:lnTo>
                    <a:cubicBezTo>
                      <a:pt x="2" y="22224"/>
                      <a:pt x="5" y="22220"/>
                      <a:pt x="10" y="22220"/>
                    </a:cubicBezTo>
                    <a:cubicBezTo>
                      <a:pt x="14" y="22220"/>
                      <a:pt x="18" y="22224"/>
                      <a:pt x="18" y="22228"/>
                    </a:cubicBezTo>
                    <a:cubicBezTo>
                      <a:pt x="18" y="22232"/>
                      <a:pt x="14" y="22236"/>
                      <a:pt x="10" y="22236"/>
                    </a:cubicBezTo>
                    <a:cubicBezTo>
                      <a:pt x="5" y="22236"/>
                      <a:pt x="2" y="22232"/>
                      <a:pt x="2" y="22228"/>
                    </a:cubicBezTo>
                    <a:close/>
                    <a:moveTo>
                      <a:pt x="2" y="22196"/>
                    </a:moveTo>
                    <a:lnTo>
                      <a:pt x="2" y="22196"/>
                    </a:lnTo>
                    <a:cubicBezTo>
                      <a:pt x="2" y="22192"/>
                      <a:pt x="5" y="22188"/>
                      <a:pt x="10" y="22188"/>
                    </a:cubicBezTo>
                    <a:cubicBezTo>
                      <a:pt x="14" y="22188"/>
                      <a:pt x="18" y="22192"/>
                      <a:pt x="18" y="22196"/>
                    </a:cubicBezTo>
                    <a:cubicBezTo>
                      <a:pt x="18" y="22200"/>
                      <a:pt x="14" y="22204"/>
                      <a:pt x="10" y="22204"/>
                    </a:cubicBezTo>
                    <a:cubicBezTo>
                      <a:pt x="5" y="22204"/>
                      <a:pt x="2" y="22200"/>
                      <a:pt x="2" y="22196"/>
                    </a:cubicBezTo>
                    <a:close/>
                    <a:moveTo>
                      <a:pt x="2" y="22164"/>
                    </a:moveTo>
                    <a:lnTo>
                      <a:pt x="2" y="22164"/>
                    </a:lnTo>
                    <a:cubicBezTo>
                      <a:pt x="2" y="22160"/>
                      <a:pt x="5" y="22156"/>
                      <a:pt x="10" y="22156"/>
                    </a:cubicBezTo>
                    <a:cubicBezTo>
                      <a:pt x="14" y="22156"/>
                      <a:pt x="18" y="22160"/>
                      <a:pt x="18" y="22164"/>
                    </a:cubicBezTo>
                    <a:cubicBezTo>
                      <a:pt x="18" y="22168"/>
                      <a:pt x="14" y="22172"/>
                      <a:pt x="10" y="22172"/>
                    </a:cubicBezTo>
                    <a:cubicBezTo>
                      <a:pt x="5" y="22172"/>
                      <a:pt x="2" y="22168"/>
                      <a:pt x="2" y="22164"/>
                    </a:cubicBezTo>
                    <a:close/>
                    <a:moveTo>
                      <a:pt x="2" y="22132"/>
                    </a:moveTo>
                    <a:lnTo>
                      <a:pt x="2" y="22132"/>
                    </a:lnTo>
                    <a:cubicBezTo>
                      <a:pt x="2" y="22128"/>
                      <a:pt x="5" y="22124"/>
                      <a:pt x="10" y="22124"/>
                    </a:cubicBezTo>
                    <a:cubicBezTo>
                      <a:pt x="14" y="22124"/>
                      <a:pt x="18" y="22128"/>
                      <a:pt x="18" y="22132"/>
                    </a:cubicBezTo>
                    <a:cubicBezTo>
                      <a:pt x="18" y="22136"/>
                      <a:pt x="14" y="22140"/>
                      <a:pt x="10" y="22140"/>
                    </a:cubicBezTo>
                    <a:cubicBezTo>
                      <a:pt x="5" y="22140"/>
                      <a:pt x="2" y="22136"/>
                      <a:pt x="2" y="22132"/>
                    </a:cubicBezTo>
                    <a:close/>
                    <a:moveTo>
                      <a:pt x="2" y="22100"/>
                    </a:moveTo>
                    <a:lnTo>
                      <a:pt x="2" y="22100"/>
                    </a:lnTo>
                    <a:cubicBezTo>
                      <a:pt x="2" y="22096"/>
                      <a:pt x="5" y="22092"/>
                      <a:pt x="10" y="22092"/>
                    </a:cubicBezTo>
                    <a:cubicBezTo>
                      <a:pt x="14" y="22092"/>
                      <a:pt x="18" y="22096"/>
                      <a:pt x="18" y="22100"/>
                    </a:cubicBezTo>
                    <a:cubicBezTo>
                      <a:pt x="18" y="22104"/>
                      <a:pt x="14" y="22108"/>
                      <a:pt x="10" y="22108"/>
                    </a:cubicBezTo>
                    <a:cubicBezTo>
                      <a:pt x="5" y="22108"/>
                      <a:pt x="2" y="22104"/>
                      <a:pt x="2" y="22100"/>
                    </a:cubicBezTo>
                    <a:close/>
                    <a:moveTo>
                      <a:pt x="2" y="22068"/>
                    </a:moveTo>
                    <a:lnTo>
                      <a:pt x="2" y="22068"/>
                    </a:lnTo>
                    <a:cubicBezTo>
                      <a:pt x="2" y="22064"/>
                      <a:pt x="5" y="22060"/>
                      <a:pt x="10" y="22060"/>
                    </a:cubicBezTo>
                    <a:cubicBezTo>
                      <a:pt x="14" y="22060"/>
                      <a:pt x="18" y="22064"/>
                      <a:pt x="18" y="22068"/>
                    </a:cubicBezTo>
                    <a:cubicBezTo>
                      <a:pt x="18" y="22072"/>
                      <a:pt x="14" y="22076"/>
                      <a:pt x="10" y="22076"/>
                    </a:cubicBezTo>
                    <a:cubicBezTo>
                      <a:pt x="5" y="22076"/>
                      <a:pt x="2" y="22072"/>
                      <a:pt x="2" y="22068"/>
                    </a:cubicBezTo>
                    <a:close/>
                    <a:moveTo>
                      <a:pt x="2" y="22036"/>
                    </a:moveTo>
                    <a:lnTo>
                      <a:pt x="2" y="22036"/>
                    </a:lnTo>
                    <a:cubicBezTo>
                      <a:pt x="2" y="22032"/>
                      <a:pt x="5" y="22028"/>
                      <a:pt x="10" y="22028"/>
                    </a:cubicBezTo>
                    <a:cubicBezTo>
                      <a:pt x="14" y="22028"/>
                      <a:pt x="18" y="22032"/>
                      <a:pt x="18" y="22036"/>
                    </a:cubicBezTo>
                    <a:cubicBezTo>
                      <a:pt x="18" y="22040"/>
                      <a:pt x="14" y="22044"/>
                      <a:pt x="10" y="22044"/>
                    </a:cubicBezTo>
                    <a:cubicBezTo>
                      <a:pt x="5" y="22044"/>
                      <a:pt x="2" y="22040"/>
                      <a:pt x="2" y="22036"/>
                    </a:cubicBezTo>
                    <a:close/>
                    <a:moveTo>
                      <a:pt x="2" y="22004"/>
                    </a:moveTo>
                    <a:lnTo>
                      <a:pt x="2" y="22004"/>
                    </a:lnTo>
                    <a:cubicBezTo>
                      <a:pt x="2" y="21999"/>
                      <a:pt x="5" y="21996"/>
                      <a:pt x="10" y="21996"/>
                    </a:cubicBezTo>
                    <a:cubicBezTo>
                      <a:pt x="14" y="21996"/>
                      <a:pt x="18" y="21999"/>
                      <a:pt x="18" y="22004"/>
                    </a:cubicBezTo>
                    <a:cubicBezTo>
                      <a:pt x="18" y="22008"/>
                      <a:pt x="14" y="22012"/>
                      <a:pt x="10" y="22012"/>
                    </a:cubicBezTo>
                    <a:cubicBezTo>
                      <a:pt x="5" y="22012"/>
                      <a:pt x="2" y="22008"/>
                      <a:pt x="2" y="22004"/>
                    </a:cubicBezTo>
                    <a:close/>
                    <a:moveTo>
                      <a:pt x="2" y="21972"/>
                    </a:moveTo>
                    <a:lnTo>
                      <a:pt x="2" y="21972"/>
                    </a:lnTo>
                    <a:cubicBezTo>
                      <a:pt x="2" y="21967"/>
                      <a:pt x="5" y="21964"/>
                      <a:pt x="10" y="21964"/>
                    </a:cubicBezTo>
                    <a:cubicBezTo>
                      <a:pt x="14" y="21964"/>
                      <a:pt x="18" y="21967"/>
                      <a:pt x="18" y="21972"/>
                    </a:cubicBezTo>
                    <a:cubicBezTo>
                      <a:pt x="18" y="21976"/>
                      <a:pt x="14" y="21980"/>
                      <a:pt x="10" y="21980"/>
                    </a:cubicBezTo>
                    <a:cubicBezTo>
                      <a:pt x="5" y="21980"/>
                      <a:pt x="2" y="21976"/>
                      <a:pt x="2" y="21972"/>
                    </a:cubicBezTo>
                    <a:close/>
                    <a:moveTo>
                      <a:pt x="2" y="21940"/>
                    </a:moveTo>
                    <a:lnTo>
                      <a:pt x="2" y="21940"/>
                    </a:lnTo>
                    <a:cubicBezTo>
                      <a:pt x="2" y="21935"/>
                      <a:pt x="5" y="21932"/>
                      <a:pt x="10" y="21932"/>
                    </a:cubicBezTo>
                    <a:cubicBezTo>
                      <a:pt x="14" y="21932"/>
                      <a:pt x="18" y="21935"/>
                      <a:pt x="18" y="21940"/>
                    </a:cubicBezTo>
                    <a:cubicBezTo>
                      <a:pt x="18" y="21944"/>
                      <a:pt x="14" y="21948"/>
                      <a:pt x="10" y="21948"/>
                    </a:cubicBezTo>
                    <a:cubicBezTo>
                      <a:pt x="5" y="21948"/>
                      <a:pt x="2" y="21944"/>
                      <a:pt x="2" y="21940"/>
                    </a:cubicBezTo>
                    <a:close/>
                    <a:moveTo>
                      <a:pt x="2" y="21908"/>
                    </a:moveTo>
                    <a:lnTo>
                      <a:pt x="2" y="21908"/>
                    </a:lnTo>
                    <a:cubicBezTo>
                      <a:pt x="2" y="21903"/>
                      <a:pt x="5" y="21900"/>
                      <a:pt x="10" y="21900"/>
                    </a:cubicBezTo>
                    <a:cubicBezTo>
                      <a:pt x="14" y="21900"/>
                      <a:pt x="18" y="21903"/>
                      <a:pt x="18" y="21908"/>
                    </a:cubicBezTo>
                    <a:cubicBezTo>
                      <a:pt x="18" y="21912"/>
                      <a:pt x="14" y="21916"/>
                      <a:pt x="10" y="21916"/>
                    </a:cubicBezTo>
                    <a:cubicBezTo>
                      <a:pt x="5" y="21916"/>
                      <a:pt x="2" y="21912"/>
                      <a:pt x="2" y="21908"/>
                    </a:cubicBezTo>
                    <a:close/>
                    <a:moveTo>
                      <a:pt x="2" y="21876"/>
                    </a:moveTo>
                    <a:lnTo>
                      <a:pt x="2" y="21876"/>
                    </a:lnTo>
                    <a:cubicBezTo>
                      <a:pt x="2" y="21871"/>
                      <a:pt x="5" y="21868"/>
                      <a:pt x="10" y="21868"/>
                    </a:cubicBezTo>
                    <a:cubicBezTo>
                      <a:pt x="14" y="21868"/>
                      <a:pt x="18" y="21871"/>
                      <a:pt x="18" y="21876"/>
                    </a:cubicBezTo>
                    <a:cubicBezTo>
                      <a:pt x="18" y="21880"/>
                      <a:pt x="14" y="21884"/>
                      <a:pt x="10" y="21884"/>
                    </a:cubicBezTo>
                    <a:cubicBezTo>
                      <a:pt x="5" y="21884"/>
                      <a:pt x="2" y="21880"/>
                      <a:pt x="2" y="21876"/>
                    </a:cubicBezTo>
                    <a:close/>
                    <a:moveTo>
                      <a:pt x="2" y="21844"/>
                    </a:moveTo>
                    <a:lnTo>
                      <a:pt x="2" y="21844"/>
                    </a:lnTo>
                    <a:cubicBezTo>
                      <a:pt x="2" y="21839"/>
                      <a:pt x="5" y="21836"/>
                      <a:pt x="10" y="21836"/>
                    </a:cubicBezTo>
                    <a:cubicBezTo>
                      <a:pt x="14" y="21836"/>
                      <a:pt x="18" y="21839"/>
                      <a:pt x="18" y="21844"/>
                    </a:cubicBezTo>
                    <a:cubicBezTo>
                      <a:pt x="18" y="21848"/>
                      <a:pt x="14" y="21852"/>
                      <a:pt x="10" y="21852"/>
                    </a:cubicBezTo>
                    <a:cubicBezTo>
                      <a:pt x="5" y="21852"/>
                      <a:pt x="2" y="21848"/>
                      <a:pt x="2" y="21844"/>
                    </a:cubicBezTo>
                    <a:close/>
                    <a:moveTo>
                      <a:pt x="2" y="21812"/>
                    </a:moveTo>
                    <a:lnTo>
                      <a:pt x="2" y="21812"/>
                    </a:lnTo>
                    <a:cubicBezTo>
                      <a:pt x="2" y="21807"/>
                      <a:pt x="5" y="21804"/>
                      <a:pt x="10" y="21804"/>
                    </a:cubicBezTo>
                    <a:cubicBezTo>
                      <a:pt x="14" y="21804"/>
                      <a:pt x="18" y="21807"/>
                      <a:pt x="18" y="21812"/>
                    </a:cubicBezTo>
                    <a:cubicBezTo>
                      <a:pt x="18" y="21816"/>
                      <a:pt x="14" y="21820"/>
                      <a:pt x="10" y="21820"/>
                    </a:cubicBezTo>
                    <a:cubicBezTo>
                      <a:pt x="5" y="21820"/>
                      <a:pt x="2" y="21816"/>
                      <a:pt x="2" y="21812"/>
                    </a:cubicBezTo>
                    <a:close/>
                    <a:moveTo>
                      <a:pt x="2" y="21780"/>
                    </a:moveTo>
                    <a:lnTo>
                      <a:pt x="2" y="21780"/>
                    </a:lnTo>
                    <a:cubicBezTo>
                      <a:pt x="2" y="21775"/>
                      <a:pt x="5" y="21772"/>
                      <a:pt x="10" y="21772"/>
                    </a:cubicBezTo>
                    <a:cubicBezTo>
                      <a:pt x="14" y="21772"/>
                      <a:pt x="18" y="21775"/>
                      <a:pt x="18" y="21780"/>
                    </a:cubicBezTo>
                    <a:cubicBezTo>
                      <a:pt x="18" y="21784"/>
                      <a:pt x="14" y="21788"/>
                      <a:pt x="10" y="21788"/>
                    </a:cubicBezTo>
                    <a:cubicBezTo>
                      <a:pt x="5" y="21788"/>
                      <a:pt x="2" y="21784"/>
                      <a:pt x="2" y="21780"/>
                    </a:cubicBezTo>
                    <a:close/>
                    <a:moveTo>
                      <a:pt x="2" y="21748"/>
                    </a:moveTo>
                    <a:lnTo>
                      <a:pt x="2" y="21748"/>
                    </a:lnTo>
                    <a:cubicBezTo>
                      <a:pt x="2" y="21743"/>
                      <a:pt x="5" y="21740"/>
                      <a:pt x="10" y="21740"/>
                    </a:cubicBezTo>
                    <a:cubicBezTo>
                      <a:pt x="14" y="21740"/>
                      <a:pt x="18" y="21743"/>
                      <a:pt x="18" y="21748"/>
                    </a:cubicBezTo>
                    <a:cubicBezTo>
                      <a:pt x="18" y="21752"/>
                      <a:pt x="14" y="21756"/>
                      <a:pt x="10" y="21756"/>
                    </a:cubicBezTo>
                    <a:cubicBezTo>
                      <a:pt x="5" y="21756"/>
                      <a:pt x="2" y="21752"/>
                      <a:pt x="2" y="21748"/>
                    </a:cubicBezTo>
                    <a:close/>
                    <a:moveTo>
                      <a:pt x="2" y="21716"/>
                    </a:moveTo>
                    <a:lnTo>
                      <a:pt x="2" y="21716"/>
                    </a:lnTo>
                    <a:cubicBezTo>
                      <a:pt x="2" y="21711"/>
                      <a:pt x="5" y="21708"/>
                      <a:pt x="10" y="21708"/>
                    </a:cubicBezTo>
                    <a:cubicBezTo>
                      <a:pt x="14" y="21708"/>
                      <a:pt x="18" y="21711"/>
                      <a:pt x="18" y="21716"/>
                    </a:cubicBezTo>
                    <a:cubicBezTo>
                      <a:pt x="18" y="21720"/>
                      <a:pt x="14" y="21724"/>
                      <a:pt x="10" y="21724"/>
                    </a:cubicBezTo>
                    <a:cubicBezTo>
                      <a:pt x="5" y="21724"/>
                      <a:pt x="2" y="21720"/>
                      <a:pt x="2" y="21716"/>
                    </a:cubicBezTo>
                    <a:close/>
                    <a:moveTo>
                      <a:pt x="2" y="21684"/>
                    </a:moveTo>
                    <a:lnTo>
                      <a:pt x="2" y="21684"/>
                    </a:lnTo>
                    <a:cubicBezTo>
                      <a:pt x="2" y="21679"/>
                      <a:pt x="5" y="21676"/>
                      <a:pt x="10" y="21676"/>
                    </a:cubicBezTo>
                    <a:cubicBezTo>
                      <a:pt x="14" y="21676"/>
                      <a:pt x="18" y="21679"/>
                      <a:pt x="18" y="21684"/>
                    </a:cubicBezTo>
                    <a:cubicBezTo>
                      <a:pt x="18" y="21688"/>
                      <a:pt x="14" y="21692"/>
                      <a:pt x="10" y="21692"/>
                    </a:cubicBezTo>
                    <a:cubicBezTo>
                      <a:pt x="5" y="21692"/>
                      <a:pt x="2" y="21688"/>
                      <a:pt x="2" y="21684"/>
                    </a:cubicBezTo>
                    <a:close/>
                    <a:moveTo>
                      <a:pt x="2" y="21652"/>
                    </a:moveTo>
                    <a:lnTo>
                      <a:pt x="2" y="21652"/>
                    </a:lnTo>
                    <a:cubicBezTo>
                      <a:pt x="2" y="21647"/>
                      <a:pt x="5" y="21644"/>
                      <a:pt x="10" y="21644"/>
                    </a:cubicBezTo>
                    <a:cubicBezTo>
                      <a:pt x="14" y="21644"/>
                      <a:pt x="18" y="21647"/>
                      <a:pt x="18" y="21652"/>
                    </a:cubicBezTo>
                    <a:cubicBezTo>
                      <a:pt x="18" y="21656"/>
                      <a:pt x="14" y="21660"/>
                      <a:pt x="10" y="21660"/>
                    </a:cubicBezTo>
                    <a:cubicBezTo>
                      <a:pt x="5" y="21660"/>
                      <a:pt x="2" y="21656"/>
                      <a:pt x="2" y="21652"/>
                    </a:cubicBezTo>
                    <a:close/>
                    <a:moveTo>
                      <a:pt x="2" y="21620"/>
                    </a:moveTo>
                    <a:lnTo>
                      <a:pt x="2" y="21620"/>
                    </a:lnTo>
                    <a:cubicBezTo>
                      <a:pt x="2" y="21615"/>
                      <a:pt x="5" y="21612"/>
                      <a:pt x="10" y="21612"/>
                    </a:cubicBezTo>
                    <a:cubicBezTo>
                      <a:pt x="14" y="21612"/>
                      <a:pt x="18" y="21615"/>
                      <a:pt x="18" y="21620"/>
                    </a:cubicBezTo>
                    <a:cubicBezTo>
                      <a:pt x="18" y="21624"/>
                      <a:pt x="14" y="21628"/>
                      <a:pt x="10" y="21628"/>
                    </a:cubicBezTo>
                    <a:cubicBezTo>
                      <a:pt x="5" y="21628"/>
                      <a:pt x="2" y="21624"/>
                      <a:pt x="2" y="21620"/>
                    </a:cubicBezTo>
                    <a:close/>
                    <a:moveTo>
                      <a:pt x="2" y="21588"/>
                    </a:moveTo>
                    <a:lnTo>
                      <a:pt x="2" y="21588"/>
                    </a:lnTo>
                    <a:cubicBezTo>
                      <a:pt x="2" y="21583"/>
                      <a:pt x="5" y="21580"/>
                      <a:pt x="10" y="21580"/>
                    </a:cubicBezTo>
                    <a:cubicBezTo>
                      <a:pt x="14" y="21580"/>
                      <a:pt x="18" y="21583"/>
                      <a:pt x="18" y="21588"/>
                    </a:cubicBezTo>
                    <a:cubicBezTo>
                      <a:pt x="18" y="21592"/>
                      <a:pt x="14" y="21596"/>
                      <a:pt x="10" y="21596"/>
                    </a:cubicBezTo>
                    <a:cubicBezTo>
                      <a:pt x="5" y="21596"/>
                      <a:pt x="2" y="21592"/>
                      <a:pt x="2" y="21588"/>
                    </a:cubicBezTo>
                    <a:close/>
                    <a:moveTo>
                      <a:pt x="2" y="21556"/>
                    </a:moveTo>
                    <a:lnTo>
                      <a:pt x="2" y="21556"/>
                    </a:lnTo>
                    <a:cubicBezTo>
                      <a:pt x="2" y="21551"/>
                      <a:pt x="5" y="21548"/>
                      <a:pt x="10" y="21548"/>
                    </a:cubicBezTo>
                    <a:cubicBezTo>
                      <a:pt x="14" y="21548"/>
                      <a:pt x="18" y="21551"/>
                      <a:pt x="18" y="21556"/>
                    </a:cubicBezTo>
                    <a:cubicBezTo>
                      <a:pt x="18" y="21560"/>
                      <a:pt x="14" y="21564"/>
                      <a:pt x="10" y="21564"/>
                    </a:cubicBezTo>
                    <a:cubicBezTo>
                      <a:pt x="5" y="21564"/>
                      <a:pt x="2" y="21560"/>
                      <a:pt x="2" y="21556"/>
                    </a:cubicBezTo>
                    <a:close/>
                    <a:moveTo>
                      <a:pt x="2" y="21524"/>
                    </a:moveTo>
                    <a:lnTo>
                      <a:pt x="2" y="21524"/>
                    </a:lnTo>
                    <a:cubicBezTo>
                      <a:pt x="2" y="21519"/>
                      <a:pt x="5" y="21516"/>
                      <a:pt x="10" y="21516"/>
                    </a:cubicBezTo>
                    <a:cubicBezTo>
                      <a:pt x="14" y="21516"/>
                      <a:pt x="18" y="21519"/>
                      <a:pt x="18" y="21524"/>
                    </a:cubicBezTo>
                    <a:cubicBezTo>
                      <a:pt x="18" y="21528"/>
                      <a:pt x="14" y="21532"/>
                      <a:pt x="10" y="21532"/>
                    </a:cubicBezTo>
                    <a:cubicBezTo>
                      <a:pt x="5" y="21532"/>
                      <a:pt x="2" y="21528"/>
                      <a:pt x="2" y="21524"/>
                    </a:cubicBezTo>
                    <a:close/>
                    <a:moveTo>
                      <a:pt x="2" y="21492"/>
                    </a:moveTo>
                    <a:lnTo>
                      <a:pt x="2" y="21492"/>
                    </a:lnTo>
                    <a:cubicBezTo>
                      <a:pt x="2" y="21487"/>
                      <a:pt x="5" y="21484"/>
                      <a:pt x="10" y="21484"/>
                    </a:cubicBezTo>
                    <a:cubicBezTo>
                      <a:pt x="14" y="21484"/>
                      <a:pt x="18" y="21487"/>
                      <a:pt x="18" y="21492"/>
                    </a:cubicBezTo>
                    <a:cubicBezTo>
                      <a:pt x="18" y="21496"/>
                      <a:pt x="14" y="21500"/>
                      <a:pt x="10" y="21500"/>
                    </a:cubicBezTo>
                    <a:cubicBezTo>
                      <a:pt x="5" y="21500"/>
                      <a:pt x="2" y="21496"/>
                      <a:pt x="2" y="21492"/>
                    </a:cubicBezTo>
                    <a:close/>
                    <a:moveTo>
                      <a:pt x="2" y="21460"/>
                    </a:moveTo>
                    <a:lnTo>
                      <a:pt x="2" y="21460"/>
                    </a:lnTo>
                    <a:cubicBezTo>
                      <a:pt x="2" y="21455"/>
                      <a:pt x="5" y="21452"/>
                      <a:pt x="10" y="21452"/>
                    </a:cubicBezTo>
                    <a:cubicBezTo>
                      <a:pt x="14" y="21452"/>
                      <a:pt x="18" y="21455"/>
                      <a:pt x="18" y="21460"/>
                    </a:cubicBezTo>
                    <a:cubicBezTo>
                      <a:pt x="18" y="21464"/>
                      <a:pt x="14" y="21468"/>
                      <a:pt x="10" y="21468"/>
                    </a:cubicBezTo>
                    <a:cubicBezTo>
                      <a:pt x="5" y="21468"/>
                      <a:pt x="2" y="21464"/>
                      <a:pt x="2" y="21460"/>
                    </a:cubicBezTo>
                    <a:close/>
                    <a:moveTo>
                      <a:pt x="2" y="21428"/>
                    </a:moveTo>
                    <a:lnTo>
                      <a:pt x="2" y="21428"/>
                    </a:lnTo>
                    <a:cubicBezTo>
                      <a:pt x="2" y="21423"/>
                      <a:pt x="5" y="21420"/>
                      <a:pt x="10" y="21420"/>
                    </a:cubicBezTo>
                    <a:cubicBezTo>
                      <a:pt x="14" y="21420"/>
                      <a:pt x="18" y="21423"/>
                      <a:pt x="18" y="21428"/>
                    </a:cubicBezTo>
                    <a:cubicBezTo>
                      <a:pt x="18" y="21432"/>
                      <a:pt x="14" y="21436"/>
                      <a:pt x="10" y="21436"/>
                    </a:cubicBezTo>
                    <a:cubicBezTo>
                      <a:pt x="5" y="21436"/>
                      <a:pt x="2" y="21432"/>
                      <a:pt x="2" y="21428"/>
                    </a:cubicBezTo>
                    <a:close/>
                    <a:moveTo>
                      <a:pt x="2" y="21396"/>
                    </a:moveTo>
                    <a:lnTo>
                      <a:pt x="2" y="21396"/>
                    </a:lnTo>
                    <a:cubicBezTo>
                      <a:pt x="2" y="21391"/>
                      <a:pt x="5" y="21388"/>
                      <a:pt x="10" y="21388"/>
                    </a:cubicBezTo>
                    <a:cubicBezTo>
                      <a:pt x="14" y="21388"/>
                      <a:pt x="18" y="21391"/>
                      <a:pt x="18" y="21396"/>
                    </a:cubicBezTo>
                    <a:cubicBezTo>
                      <a:pt x="18" y="21400"/>
                      <a:pt x="14" y="21404"/>
                      <a:pt x="10" y="21404"/>
                    </a:cubicBezTo>
                    <a:cubicBezTo>
                      <a:pt x="5" y="21404"/>
                      <a:pt x="2" y="21400"/>
                      <a:pt x="2" y="21396"/>
                    </a:cubicBezTo>
                    <a:close/>
                    <a:moveTo>
                      <a:pt x="2" y="21364"/>
                    </a:moveTo>
                    <a:lnTo>
                      <a:pt x="2" y="21364"/>
                    </a:lnTo>
                    <a:cubicBezTo>
                      <a:pt x="2" y="21359"/>
                      <a:pt x="5" y="21356"/>
                      <a:pt x="10" y="21356"/>
                    </a:cubicBezTo>
                    <a:cubicBezTo>
                      <a:pt x="14" y="21356"/>
                      <a:pt x="18" y="21359"/>
                      <a:pt x="18" y="21364"/>
                    </a:cubicBezTo>
                    <a:cubicBezTo>
                      <a:pt x="18" y="21368"/>
                      <a:pt x="14" y="21372"/>
                      <a:pt x="10" y="21372"/>
                    </a:cubicBezTo>
                    <a:cubicBezTo>
                      <a:pt x="5" y="21372"/>
                      <a:pt x="2" y="21368"/>
                      <a:pt x="2" y="21364"/>
                    </a:cubicBezTo>
                    <a:close/>
                    <a:moveTo>
                      <a:pt x="2" y="21332"/>
                    </a:moveTo>
                    <a:lnTo>
                      <a:pt x="2" y="21332"/>
                    </a:lnTo>
                    <a:cubicBezTo>
                      <a:pt x="2" y="21327"/>
                      <a:pt x="6" y="21324"/>
                      <a:pt x="10" y="21324"/>
                    </a:cubicBezTo>
                    <a:cubicBezTo>
                      <a:pt x="14" y="21324"/>
                      <a:pt x="18" y="21327"/>
                      <a:pt x="18" y="21332"/>
                    </a:cubicBezTo>
                    <a:cubicBezTo>
                      <a:pt x="18" y="21336"/>
                      <a:pt x="14" y="21340"/>
                      <a:pt x="10" y="21340"/>
                    </a:cubicBezTo>
                    <a:cubicBezTo>
                      <a:pt x="6" y="21340"/>
                      <a:pt x="2" y="21336"/>
                      <a:pt x="2" y="21332"/>
                    </a:cubicBezTo>
                    <a:close/>
                    <a:moveTo>
                      <a:pt x="2" y="21300"/>
                    </a:moveTo>
                    <a:lnTo>
                      <a:pt x="2" y="21300"/>
                    </a:lnTo>
                    <a:cubicBezTo>
                      <a:pt x="2" y="21295"/>
                      <a:pt x="6" y="21292"/>
                      <a:pt x="10" y="21292"/>
                    </a:cubicBezTo>
                    <a:cubicBezTo>
                      <a:pt x="14" y="21292"/>
                      <a:pt x="18" y="21295"/>
                      <a:pt x="18" y="21300"/>
                    </a:cubicBezTo>
                    <a:cubicBezTo>
                      <a:pt x="18" y="21304"/>
                      <a:pt x="14" y="21308"/>
                      <a:pt x="10" y="21308"/>
                    </a:cubicBezTo>
                    <a:cubicBezTo>
                      <a:pt x="6" y="21308"/>
                      <a:pt x="2" y="21304"/>
                      <a:pt x="2" y="21300"/>
                    </a:cubicBezTo>
                    <a:close/>
                    <a:moveTo>
                      <a:pt x="2" y="21268"/>
                    </a:moveTo>
                    <a:lnTo>
                      <a:pt x="2" y="21268"/>
                    </a:lnTo>
                    <a:cubicBezTo>
                      <a:pt x="2" y="21263"/>
                      <a:pt x="6" y="21260"/>
                      <a:pt x="10" y="21260"/>
                    </a:cubicBezTo>
                    <a:cubicBezTo>
                      <a:pt x="14" y="21260"/>
                      <a:pt x="18" y="21263"/>
                      <a:pt x="18" y="21268"/>
                    </a:cubicBezTo>
                    <a:cubicBezTo>
                      <a:pt x="18" y="21272"/>
                      <a:pt x="14" y="21276"/>
                      <a:pt x="10" y="21276"/>
                    </a:cubicBezTo>
                    <a:cubicBezTo>
                      <a:pt x="6" y="21276"/>
                      <a:pt x="2" y="21272"/>
                      <a:pt x="2" y="21268"/>
                    </a:cubicBezTo>
                    <a:close/>
                    <a:moveTo>
                      <a:pt x="2" y="21236"/>
                    </a:moveTo>
                    <a:lnTo>
                      <a:pt x="2" y="21235"/>
                    </a:lnTo>
                    <a:cubicBezTo>
                      <a:pt x="2" y="21231"/>
                      <a:pt x="6" y="21227"/>
                      <a:pt x="10" y="21227"/>
                    </a:cubicBezTo>
                    <a:cubicBezTo>
                      <a:pt x="14" y="21227"/>
                      <a:pt x="18" y="21231"/>
                      <a:pt x="18" y="21235"/>
                    </a:cubicBezTo>
                    <a:lnTo>
                      <a:pt x="18" y="21236"/>
                    </a:lnTo>
                    <a:cubicBezTo>
                      <a:pt x="18" y="21240"/>
                      <a:pt x="14" y="21244"/>
                      <a:pt x="10" y="21244"/>
                    </a:cubicBezTo>
                    <a:cubicBezTo>
                      <a:pt x="6" y="21244"/>
                      <a:pt x="2" y="21240"/>
                      <a:pt x="2" y="21236"/>
                    </a:cubicBezTo>
                    <a:close/>
                    <a:moveTo>
                      <a:pt x="2" y="21203"/>
                    </a:moveTo>
                    <a:lnTo>
                      <a:pt x="2" y="21203"/>
                    </a:lnTo>
                    <a:cubicBezTo>
                      <a:pt x="2" y="21199"/>
                      <a:pt x="6" y="21195"/>
                      <a:pt x="10" y="21195"/>
                    </a:cubicBezTo>
                    <a:cubicBezTo>
                      <a:pt x="14" y="21195"/>
                      <a:pt x="18" y="21199"/>
                      <a:pt x="18" y="21203"/>
                    </a:cubicBezTo>
                    <a:cubicBezTo>
                      <a:pt x="18" y="21208"/>
                      <a:pt x="14" y="21211"/>
                      <a:pt x="10" y="21211"/>
                    </a:cubicBezTo>
                    <a:cubicBezTo>
                      <a:pt x="6" y="21211"/>
                      <a:pt x="2" y="21208"/>
                      <a:pt x="2" y="21203"/>
                    </a:cubicBezTo>
                    <a:close/>
                    <a:moveTo>
                      <a:pt x="2" y="21171"/>
                    </a:moveTo>
                    <a:lnTo>
                      <a:pt x="2" y="21171"/>
                    </a:lnTo>
                    <a:cubicBezTo>
                      <a:pt x="2" y="21167"/>
                      <a:pt x="6" y="21163"/>
                      <a:pt x="10" y="21163"/>
                    </a:cubicBezTo>
                    <a:cubicBezTo>
                      <a:pt x="14" y="21163"/>
                      <a:pt x="18" y="21167"/>
                      <a:pt x="18" y="21171"/>
                    </a:cubicBezTo>
                    <a:cubicBezTo>
                      <a:pt x="18" y="21176"/>
                      <a:pt x="14" y="21179"/>
                      <a:pt x="10" y="21179"/>
                    </a:cubicBezTo>
                    <a:cubicBezTo>
                      <a:pt x="6" y="21179"/>
                      <a:pt x="2" y="21176"/>
                      <a:pt x="2" y="21171"/>
                    </a:cubicBezTo>
                    <a:close/>
                    <a:moveTo>
                      <a:pt x="2" y="21139"/>
                    </a:moveTo>
                    <a:lnTo>
                      <a:pt x="2" y="21139"/>
                    </a:lnTo>
                    <a:cubicBezTo>
                      <a:pt x="2" y="21135"/>
                      <a:pt x="6" y="21131"/>
                      <a:pt x="10" y="21131"/>
                    </a:cubicBezTo>
                    <a:cubicBezTo>
                      <a:pt x="14" y="21131"/>
                      <a:pt x="18" y="21135"/>
                      <a:pt x="18" y="21139"/>
                    </a:cubicBezTo>
                    <a:cubicBezTo>
                      <a:pt x="18" y="21144"/>
                      <a:pt x="14" y="21147"/>
                      <a:pt x="10" y="21147"/>
                    </a:cubicBezTo>
                    <a:cubicBezTo>
                      <a:pt x="6" y="21147"/>
                      <a:pt x="2" y="21144"/>
                      <a:pt x="2" y="21139"/>
                    </a:cubicBezTo>
                    <a:close/>
                    <a:moveTo>
                      <a:pt x="2" y="21107"/>
                    </a:moveTo>
                    <a:lnTo>
                      <a:pt x="2" y="21107"/>
                    </a:lnTo>
                    <a:cubicBezTo>
                      <a:pt x="2" y="21103"/>
                      <a:pt x="6" y="21099"/>
                      <a:pt x="10" y="21099"/>
                    </a:cubicBezTo>
                    <a:cubicBezTo>
                      <a:pt x="14" y="21099"/>
                      <a:pt x="18" y="21103"/>
                      <a:pt x="18" y="21107"/>
                    </a:cubicBezTo>
                    <a:cubicBezTo>
                      <a:pt x="18" y="21112"/>
                      <a:pt x="14" y="21115"/>
                      <a:pt x="10" y="21115"/>
                    </a:cubicBezTo>
                    <a:cubicBezTo>
                      <a:pt x="6" y="21115"/>
                      <a:pt x="2" y="21112"/>
                      <a:pt x="2" y="21107"/>
                    </a:cubicBezTo>
                    <a:close/>
                    <a:moveTo>
                      <a:pt x="2" y="21075"/>
                    </a:moveTo>
                    <a:lnTo>
                      <a:pt x="2" y="21075"/>
                    </a:lnTo>
                    <a:cubicBezTo>
                      <a:pt x="2" y="21071"/>
                      <a:pt x="6" y="21067"/>
                      <a:pt x="10" y="21067"/>
                    </a:cubicBezTo>
                    <a:cubicBezTo>
                      <a:pt x="14" y="21067"/>
                      <a:pt x="18" y="21071"/>
                      <a:pt x="18" y="21075"/>
                    </a:cubicBezTo>
                    <a:cubicBezTo>
                      <a:pt x="18" y="21080"/>
                      <a:pt x="14" y="21083"/>
                      <a:pt x="10" y="21083"/>
                    </a:cubicBezTo>
                    <a:cubicBezTo>
                      <a:pt x="6" y="21083"/>
                      <a:pt x="2" y="21080"/>
                      <a:pt x="2" y="21075"/>
                    </a:cubicBezTo>
                    <a:close/>
                    <a:moveTo>
                      <a:pt x="2" y="21043"/>
                    </a:moveTo>
                    <a:lnTo>
                      <a:pt x="2" y="21043"/>
                    </a:lnTo>
                    <a:cubicBezTo>
                      <a:pt x="2" y="21039"/>
                      <a:pt x="6" y="21035"/>
                      <a:pt x="10" y="21035"/>
                    </a:cubicBezTo>
                    <a:cubicBezTo>
                      <a:pt x="14" y="21035"/>
                      <a:pt x="18" y="21039"/>
                      <a:pt x="18" y="21043"/>
                    </a:cubicBezTo>
                    <a:cubicBezTo>
                      <a:pt x="18" y="21048"/>
                      <a:pt x="14" y="21051"/>
                      <a:pt x="10" y="21051"/>
                    </a:cubicBezTo>
                    <a:cubicBezTo>
                      <a:pt x="6" y="21051"/>
                      <a:pt x="2" y="21048"/>
                      <a:pt x="2" y="21043"/>
                    </a:cubicBezTo>
                    <a:close/>
                    <a:moveTo>
                      <a:pt x="2" y="21011"/>
                    </a:moveTo>
                    <a:lnTo>
                      <a:pt x="2" y="21011"/>
                    </a:lnTo>
                    <a:cubicBezTo>
                      <a:pt x="2" y="21007"/>
                      <a:pt x="6" y="21003"/>
                      <a:pt x="10" y="21003"/>
                    </a:cubicBezTo>
                    <a:cubicBezTo>
                      <a:pt x="14" y="21003"/>
                      <a:pt x="18" y="21007"/>
                      <a:pt x="18" y="21011"/>
                    </a:cubicBezTo>
                    <a:cubicBezTo>
                      <a:pt x="18" y="21016"/>
                      <a:pt x="14" y="21019"/>
                      <a:pt x="10" y="21019"/>
                    </a:cubicBezTo>
                    <a:cubicBezTo>
                      <a:pt x="6" y="21019"/>
                      <a:pt x="2" y="21016"/>
                      <a:pt x="2" y="21011"/>
                    </a:cubicBezTo>
                    <a:close/>
                    <a:moveTo>
                      <a:pt x="2" y="20979"/>
                    </a:moveTo>
                    <a:lnTo>
                      <a:pt x="2" y="20979"/>
                    </a:lnTo>
                    <a:cubicBezTo>
                      <a:pt x="2" y="20975"/>
                      <a:pt x="6" y="20971"/>
                      <a:pt x="10" y="20971"/>
                    </a:cubicBezTo>
                    <a:cubicBezTo>
                      <a:pt x="14" y="20971"/>
                      <a:pt x="18" y="20975"/>
                      <a:pt x="18" y="20979"/>
                    </a:cubicBezTo>
                    <a:cubicBezTo>
                      <a:pt x="18" y="20984"/>
                      <a:pt x="14" y="20987"/>
                      <a:pt x="10" y="20987"/>
                    </a:cubicBezTo>
                    <a:cubicBezTo>
                      <a:pt x="6" y="20987"/>
                      <a:pt x="2" y="20984"/>
                      <a:pt x="2" y="20979"/>
                    </a:cubicBezTo>
                    <a:close/>
                    <a:moveTo>
                      <a:pt x="2" y="20947"/>
                    </a:moveTo>
                    <a:lnTo>
                      <a:pt x="2" y="20947"/>
                    </a:lnTo>
                    <a:cubicBezTo>
                      <a:pt x="2" y="20943"/>
                      <a:pt x="6" y="20939"/>
                      <a:pt x="10" y="20939"/>
                    </a:cubicBezTo>
                    <a:cubicBezTo>
                      <a:pt x="14" y="20939"/>
                      <a:pt x="18" y="20943"/>
                      <a:pt x="18" y="20947"/>
                    </a:cubicBezTo>
                    <a:cubicBezTo>
                      <a:pt x="18" y="20952"/>
                      <a:pt x="14" y="20955"/>
                      <a:pt x="10" y="20955"/>
                    </a:cubicBezTo>
                    <a:cubicBezTo>
                      <a:pt x="6" y="20955"/>
                      <a:pt x="2" y="20952"/>
                      <a:pt x="2" y="20947"/>
                    </a:cubicBezTo>
                    <a:close/>
                    <a:moveTo>
                      <a:pt x="2" y="20915"/>
                    </a:moveTo>
                    <a:lnTo>
                      <a:pt x="2" y="20915"/>
                    </a:lnTo>
                    <a:cubicBezTo>
                      <a:pt x="2" y="20911"/>
                      <a:pt x="6" y="20907"/>
                      <a:pt x="10" y="20907"/>
                    </a:cubicBezTo>
                    <a:cubicBezTo>
                      <a:pt x="14" y="20907"/>
                      <a:pt x="18" y="20911"/>
                      <a:pt x="18" y="20915"/>
                    </a:cubicBezTo>
                    <a:cubicBezTo>
                      <a:pt x="18" y="20920"/>
                      <a:pt x="14" y="20923"/>
                      <a:pt x="10" y="20923"/>
                    </a:cubicBezTo>
                    <a:cubicBezTo>
                      <a:pt x="6" y="20923"/>
                      <a:pt x="2" y="20920"/>
                      <a:pt x="2" y="20915"/>
                    </a:cubicBezTo>
                    <a:close/>
                    <a:moveTo>
                      <a:pt x="2" y="20883"/>
                    </a:moveTo>
                    <a:lnTo>
                      <a:pt x="2" y="20883"/>
                    </a:lnTo>
                    <a:cubicBezTo>
                      <a:pt x="2" y="20879"/>
                      <a:pt x="6" y="20875"/>
                      <a:pt x="10" y="20875"/>
                    </a:cubicBezTo>
                    <a:cubicBezTo>
                      <a:pt x="14" y="20875"/>
                      <a:pt x="18" y="20879"/>
                      <a:pt x="18" y="20883"/>
                    </a:cubicBezTo>
                    <a:cubicBezTo>
                      <a:pt x="18" y="20888"/>
                      <a:pt x="14" y="20891"/>
                      <a:pt x="10" y="20891"/>
                    </a:cubicBezTo>
                    <a:cubicBezTo>
                      <a:pt x="6" y="20891"/>
                      <a:pt x="2" y="20888"/>
                      <a:pt x="2" y="20883"/>
                    </a:cubicBezTo>
                    <a:close/>
                    <a:moveTo>
                      <a:pt x="2" y="20851"/>
                    </a:moveTo>
                    <a:lnTo>
                      <a:pt x="2" y="20851"/>
                    </a:lnTo>
                    <a:cubicBezTo>
                      <a:pt x="2" y="20847"/>
                      <a:pt x="6" y="20843"/>
                      <a:pt x="10" y="20843"/>
                    </a:cubicBezTo>
                    <a:cubicBezTo>
                      <a:pt x="14" y="20843"/>
                      <a:pt x="18" y="20847"/>
                      <a:pt x="18" y="20851"/>
                    </a:cubicBezTo>
                    <a:cubicBezTo>
                      <a:pt x="18" y="20856"/>
                      <a:pt x="14" y="20859"/>
                      <a:pt x="10" y="20859"/>
                    </a:cubicBezTo>
                    <a:cubicBezTo>
                      <a:pt x="6" y="20859"/>
                      <a:pt x="2" y="20856"/>
                      <a:pt x="2" y="20851"/>
                    </a:cubicBezTo>
                    <a:close/>
                    <a:moveTo>
                      <a:pt x="2" y="20819"/>
                    </a:moveTo>
                    <a:lnTo>
                      <a:pt x="2" y="20819"/>
                    </a:lnTo>
                    <a:cubicBezTo>
                      <a:pt x="2" y="20815"/>
                      <a:pt x="6" y="20811"/>
                      <a:pt x="10" y="20811"/>
                    </a:cubicBezTo>
                    <a:cubicBezTo>
                      <a:pt x="14" y="20811"/>
                      <a:pt x="18" y="20815"/>
                      <a:pt x="18" y="20819"/>
                    </a:cubicBezTo>
                    <a:cubicBezTo>
                      <a:pt x="18" y="20824"/>
                      <a:pt x="14" y="20827"/>
                      <a:pt x="10" y="20827"/>
                    </a:cubicBezTo>
                    <a:cubicBezTo>
                      <a:pt x="6" y="20827"/>
                      <a:pt x="2" y="20824"/>
                      <a:pt x="2" y="20819"/>
                    </a:cubicBezTo>
                    <a:close/>
                    <a:moveTo>
                      <a:pt x="2" y="20787"/>
                    </a:moveTo>
                    <a:lnTo>
                      <a:pt x="2" y="20787"/>
                    </a:lnTo>
                    <a:cubicBezTo>
                      <a:pt x="2" y="20783"/>
                      <a:pt x="6" y="20779"/>
                      <a:pt x="10" y="20779"/>
                    </a:cubicBezTo>
                    <a:cubicBezTo>
                      <a:pt x="14" y="20779"/>
                      <a:pt x="18" y="20783"/>
                      <a:pt x="18" y="20787"/>
                    </a:cubicBezTo>
                    <a:cubicBezTo>
                      <a:pt x="18" y="20792"/>
                      <a:pt x="14" y="20795"/>
                      <a:pt x="10" y="20795"/>
                    </a:cubicBezTo>
                    <a:cubicBezTo>
                      <a:pt x="6" y="20795"/>
                      <a:pt x="2" y="20792"/>
                      <a:pt x="2" y="20787"/>
                    </a:cubicBezTo>
                    <a:close/>
                    <a:moveTo>
                      <a:pt x="2" y="20755"/>
                    </a:moveTo>
                    <a:lnTo>
                      <a:pt x="2" y="20755"/>
                    </a:lnTo>
                    <a:cubicBezTo>
                      <a:pt x="2" y="20751"/>
                      <a:pt x="6" y="20747"/>
                      <a:pt x="10" y="20747"/>
                    </a:cubicBezTo>
                    <a:cubicBezTo>
                      <a:pt x="14" y="20747"/>
                      <a:pt x="18" y="20751"/>
                      <a:pt x="18" y="20755"/>
                    </a:cubicBezTo>
                    <a:cubicBezTo>
                      <a:pt x="18" y="20760"/>
                      <a:pt x="14" y="20763"/>
                      <a:pt x="10" y="20763"/>
                    </a:cubicBezTo>
                    <a:cubicBezTo>
                      <a:pt x="6" y="20763"/>
                      <a:pt x="2" y="20760"/>
                      <a:pt x="2" y="20755"/>
                    </a:cubicBezTo>
                    <a:close/>
                    <a:moveTo>
                      <a:pt x="2" y="20723"/>
                    </a:moveTo>
                    <a:lnTo>
                      <a:pt x="2" y="20723"/>
                    </a:lnTo>
                    <a:cubicBezTo>
                      <a:pt x="2" y="20719"/>
                      <a:pt x="6" y="20715"/>
                      <a:pt x="10" y="20715"/>
                    </a:cubicBezTo>
                    <a:cubicBezTo>
                      <a:pt x="14" y="20715"/>
                      <a:pt x="18" y="20719"/>
                      <a:pt x="18" y="20723"/>
                    </a:cubicBezTo>
                    <a:cubicBezTo>
                      <a:pt x="18" y="20728"/>
                      <a:pt x="14" y="20731"/>
                      <a:pt x="10" y="20731"/>
                    </a:cubicBezTo>
                    <a:cubicBezTo>
                      <a:pt x="6" y="20731"/>
                      <a:pt x="2" y="20728"/>
                      <a:pt x="2" y="20723"/>
                    </a:cubicBezTo>
                    <a:close/>
                    <a:moveTo>
                      <a:pt x="2" y="20691"/>
                    </a:moveTo>
                    <a:lnTo>
                      <a:pt x="2" y="20691"/>
                    </a:lnTo>
                    <a:cubicBezTo>
                      <a:pt x="2" y="20687"/>
                      <a:pt x="6" y="20683"/>
                      <a:pt x="10" y="20683"/>
                    </a:cubicBezTo>
                    <a:cubicBezTo>
                      <a:pt x="15" y="20683"/>
                      <a:pt x="18" y="20687"/>
                      <a:pt x="18" y="20691"/>
                    </a:cubicBezTo>
                    <a:cubicBezTo>
                      <a:pt x="18" y="20696"/>
                      <a:pt x="15" y="20699"/>
                      <a:pt x="10" y="20699"/>
                    </a:cubicBezTo>
                    <a:cubicBezTo>
                      <a:pt x="6" y="20699"/>
                      <a:pt x="2" y="20696"/>
                      <a:pt x="2" y="20691"/>
                    </a:cubicBezTo>
                    <a:close/>
                    <a:moveTo>
                      <a:pt x="2" y="20659"/>
                    </a:moveTo>
                    <a:lnTo>
                      <a:pt x="2" y="20659"/>
                    </a:lnTo>
                    <a:cubicBezTo>
                      <a:pt x="2" y="20655"/>
                      <a:pt x="6" y="20651"/>
                      <a:pt x="10" y="20651"/>
                    </a:cubicBezTo>
                    <a:cubicBezTo>
                      <a:pt x="15" y="20651"/>
                      <a:pt x="18" y="20655"/>
                      <a:pt x="18" y="20659"/>
                    </a:cubicBezTo>
                    <a:cubicBezTo>
                      <a:pt x="18" y="20664"/>
                      <a:pt x="15" y="20667"/>
                      <a:pt x="10" y="20667"/>
                    </a:cubicBezTo>
                    <a:cubicBezTo>
                      <a:pt x="6" y="20667"/>
                      <a:pt x="2" y="20664"/>
                      <a:pt x="2" y="20659"/>
                    </a:cubicBezTo>
                    <a:close/>
                    <a:moveTo>
                      <a:pt x="2" y="20627"/>
                    </a:moveTo>
                    <a:lnTo>
                      <a:pt x="2" y="20627"/>
                    </a:lnTo>
                    <a:cubicBezTo>
                      <a:pt x="2" y="20623"/>
                      <a:pt x="6" y="20619"/>
                      <a:pt x="10" y="20619"/>
                    </a:cubicBezTo>
                    <a:cubicBezTo>
                      <a:pt x="15" y="20619"/>
                      <a:pt x="18" y="20623"/>
                      <a:pt x="18" y="20627"/>
                    </a:cubicBezTo>
                    <a:cubicBezTo>
                      <a:pt x="18" y="20632"/>
                      <a:pt x="15" y="20635"/>
                      <a:pt x="10" y="20635"/>
                    </a:cubicBezTo>
                    <a:cubicBezTo>
                      <a:pt x="6" y="20635"/>
                      <a:pt x="2" y="20632"/>
                      <a:pt x="2" y="20627"/>
                    </a:cubicBezTo>
                    <a:close/>
                    <a:moveTo>
                      <a:pt x="2" y="20595"/>
                    </a:moveTo>
                    <a:lnTo>
                      <a:pt x="2" y="20595"/>
                    </a:lnTo>
                    <a:cubicBezTo>
                      <a:pt x="2" y="20591"/>
                      <a:pt x="6" y="20587"/>
                      <a:pt x="10" y="20587"/>
                    </a:cubicBezTo>
                    <a:cubicBezTo>
                      <a:pt x="15" y="20587"/>
                      <a:pt x="18" y="20591"/>
                      <a:pt x="18" y="20595"/>
                    </a:cubicBezTo>
                    <a:cubicBezTo>
                      <a:pt x="18" y="20600"/>
                      <a:pt x="15" y="20603"/>
                      <a:pt x="10" y="20603"/>
                    </a:cubicBezTo>
                    <a:cubicBezTo>
                      <a:pt x="6" y="20603"/>
                      <a:pt x="2" y="20600"/>
                      <a:pt x="2" y="20595"/>
                    </a:cubicBezTo>
                    <a:close/>
                    <a:moveTo>
                      <a:pt x="2" y="20563"/>
                    </a:moveTo>
                    <a:lnTo>
                      <a:pt x="2" y="20563"/>
                    </a:lnTo>
                    <a:cubicBezTo>
                      <a:pt x="2" y="20559"/>
                      <a:pt x="6" y="20555"/>
                      <a:pt x="10" y="20555"/>
                    </a:cubicBezTo>
                    <a:cubicBezTo>
                      <a:pt x="15" y="20555"/>
                      <a:pt x="18" y="20559"/>
                      <a:pt x="18" y="20563"/>
                    </a:cubicBezTo>
                    <a:cubicBezTo>
                      <a:pt x="18" y="20568"/>
                      <a:pt x="15" y="20571"/>
                      <a:pt x="10" y="20571"/>
                    </a:cubicBezTo>
                    <a:cubicBezTo>
                      <a:pt x="6" y="20571"/>
                      <a:pt x="2" y="20568"/>
                      <a:pt x="2" y="20563"/>
                    </a:cubicBezTo>
                    <a:close/>
                    <a:moveTo>
                      <a:pt x="2" y="20531"/>
                    </a:moveTo>
                    <a:lnTo>
                      <a:pt x="2" y="20531"/>
                    </a:lnTo>
                    <a:cubicBezTo>
                      <a:pt x="2" y="20527"/>
                      <a:pt x="6" y="20523"/>
                      <a:pt x="10" y="20523"/>
                    </a:cubicBezTo>
                    <a:cubicBezTo>
                      <a:pt x="15" y="20523"/>
                      <a:pt x="18" y="20527"/>
                      <a:pt x="18" y="20531"/>
                    </a:cubicBezTo>
                    <a:cubicBezTo>
                      <a:pt x="18" y="20536"/>
                      <a:pt x="15" y="20539"/>
                      <a:pt x="10" y="20539"/>
                    </a:cubicBezTo>
                    <a:cubicBezTo>
                      <a:pt x="6" y="20539"/>
                      <a:pt x="2" y="20536"/>
                      <a:pt x="2" y="20531"/>
                    </a:cubicBezTo>
                    <a:close/>
                    <a:moveTo>
                      <a:pt x="2" y="20499"/>
                    </a:moveTo>
                    <a:lnTo>
                      <a:pt x="2" y="20499"/>
                    </a:lnTo>
                    <a:cubicBezTo>
                      <a:pt x="2" y="20495"/>
                      <a:pt x="6" y="20491"/>
                      <a:pt x="10" y="20491"/>
                    </a:cubicBezTo>
                    <a:cubicBezTo>
                      <a:pt x="15" y="20491"/>
                      <a:pt x="18" y="20495"/>
                      <a:pt x="18" y="20499"/>
                    </a:cubicBezTo>
                    <a:cubicBezTo>
                      <a:pt x="18" y="20504"/>
                      <a:pt x="15" y="20507"/>
                      <a:pt x="10" y="20507"/>
                    </a:cubicBezTo>
                    <a:cubicBezTo>
                      <a:pt x="6" y="20507"/>
                      <a:pt x="2" y="20504"/>
                      <a:pt x="2" y="20499"/>
                    </a:cubicBezTo>
                    <a:close/>
                    <a:moveTo>
                      <a:pt x="2" y="20467"/>
                    </a:moveTo>
                    <a:lnTo>
                      <a:pt x="2" y="20467"/>
                    </a:lnTo>
                    <a:cubicBezTo>
                      <a:pt x="2" y="20463"/>
                      <a:pt x="6" y="20459"/>
                      <a:pt x="10" y="20459"/>
                    </a:cubicBezTo>
                    <a:cubicBezTo>
                      <a:pt x="15" y="20459"/>
                      <a:pt x="18" y="20463"/>
                      <a:pt x="18" y="20467"/>
                    </a:cubicBezTo>
                    <a:cubicBezTo>
                      <a:pt x="18" y="20472"/>
                      <a:pt x="15" y="20475"/>
                      <a:pt x="10" y="20475"/>
                    </a:cubicBezTo>
                    <a:cubicBezTo>
                      <a:pt x="6" y="20475"/>
                      <a:pt x="2" y="20472"/>
                      <a:pt x="2" y="20467"/>
                    </a:cubicBezTo>
                    <a:close/>
                    <a:moveTo>
                      <a:pt x="2" y="20435"/>
                    </a:moveTo>
                    <a:lnTo>
                      <a:pt x="2" y="20435"/>
                    </a:lnTo>
                    <a:cubicBezTo>
                      <a:pt x="2" y="20431"/>
                      <a:pt x="6" y="20427"/>
                      <a:pt x="10" y="20427"/>
                    </a:cubicBezTo>
                    <a:cubicBezTo>
                      <a:pt x="15" y="20427"/>
                      <a:pt x="18" y="20431"/>
                      <a:pt x="18" y="20435"/>
                    </a:cubicBezTo>
                    <a:cubicBezTo>
                      <a:pt x="18" y="20439"/>
                      <a:pt x="15" y="20443"/>
                      <a:pt x="10" y="20443"/>
                    </a:cubicBezTo>
                    <a:cubicBezTo>
                      <a:pt x="6" y="20443"/>
                      <a:pt x="2" y="20439"/>
                      <a:pt x="2" y="20435"/>
                    </a:cubicBezTo>
                    <a:close/>
                    <a:moveTo>
                      <a:pt x="2" y="20403"/>
                    </a:moveTo>
                    <a:lnTo>
                      <a:pt x="2" y="20403"/>
                    </a:lnTo>
                    <a:cubicBezTo>
                      <a:pt x="2" y="20399"/>
                      <a:pt x="6" y="20395"/>
                      <a:pt x="10" y="20395"/>
                    </a:cubicBezTo>
                    <a:cubicBezTo>
                      <a:pt x="15" y="20395"/>
                      <a:pt x="18" y="20399"/>
                      <a:pt x="18" y="20403"/>
                    </a:cubicBezTo>
                    <a:cubicBezTo>
                      <a:pt x="18" y="20407"/>
                      <a:pt x="15" y="20411"/>
                      <a:pt x="10" y="20411"/>
                    </a:cubicBezTo>
                    <a:cubicBezTo>
                      <a:pt x="6" y="20411"/>
                      <a:pt x="2" y="20407"/>
                      <a:pt x="2" y="20403"/>
                    </a:cubicBezTo>
                    <a:close/>
                    <a:moveTo>
                      <a:pt x="2" y="20371"/>
                    </a:moveTo>
                    <a:lnTo>
                      <a:pt x="2" y="20371"/>
                    </a:lnTo>
                    <a:cubicBezTo>
                      <a:pt x="2" y="20367"/>
                      <a:pt x="6" y="20363"/>
                      <a:pt x="10" y="20363"/>
                    </a:cubicBezTo>
                    <a:cubicBezTo>
                      <a:pt x="15" y="20363"/>
                      <a:pt x="18" y="20367"/>
                      <a:pt x="18" y="20371"/>
                    </a:cubicBezTo>
                    <a:cubicBezTo>
                      <a:pt x="18" y="20375"/>
                      <a:pt x="15" y="20379"/>
                      <a:pt x="10" y="20379"/>
                    </a:cubicBezTo>
                    <a:cubicBezTo>
                      <a:pt x="6" y="20379"/>
                      <a:pt x="2" y="20375"/>
                      <a:pt x="2" y="20371"/>
                    </a:cubicBezTo>
                    <a:close/>
                    <a:moveTo>
                      <a:pt x="2" y="20339"/>
                    </a:moveTo>
                    <a:lnTo>
                      <a:pt x="2" y="20339"/>
                    </a:lnTo>
                    <a:cubicBezTo>
                      <a:pt x="2" y="20335"/>
                      <a:pt x="6" y="20331"/>
                      <a:pt x="10" y="20331"/>
                    </a:cubicBezTo>
                    <a:cubicBezTo>
                      <a:pt x="15" y="20331"/>
                      <a:pt x="18" y="20335"/>
                      <a:pt x="18" y="20339"/>
                    </a:cubicBezTo>
                    <a:cubicBezTo>
                      <a:pt x="18" y="20343"/>
                      <a:pt x="15" y="20347"/>
                      <a:pt x="10" y="20347"/>
                    </a:cubicBezTo>
                    <a:cubicBezTo>
                      <a:pt x="6" y="20347"/>
                      <a:pt x="2" y="20343"/>
                      <a:pt x="2" y="20339"/>
                    </a:cubicBezTo>
                    <a:close/>
                    <a:moveTo>
                      <a:pt x="2" y="20307"/>
                    </a:moveTo>
                    <a:lnTo>
                      <a:pt x="2" y="20307"/>
                    </a:lnTo>
                    <a:cubicBezTo>
                      <a:pt x="2" y="20303"/>
                      <a:pt x="6" y="20299"/>
                      <a:pt x="10" y="20299"/>
                    </a:cubicBezTo>
                    <a:cubicBezTo>
                      <a:pt x="15" y="20299"/>
                      <a:pt x="18" y="20303"/>
                      <a:pt x="18" y="20307"/>
                    </a:cubicBezTo>
                    <a:cubicBezTo>
                      <a:pt x="18" y="20311"/>
                      <a:pt x="15" y="20315"/>
                      <a:pt x="10" y="20315"/>
                    </a:cubicBezTo>
                    <a:cubicBezTo>
                      <a:pt x="6" y="20315"/>
                      <a:pt x="2" y="20311"/>
                      <a:pt x="2" y="20307"/>
                    </a:cubicBezTo>
                    <a:close/>
                    <a:moveTo>
                      <a:pt x="2" y="20275"/>
                    </a:moveTo>
                    <a:lnTo>
                      <a:pt x="2" y="20275"/>
                    </a:lnTo>
                    <a:cubicBezTo>
                      <a:pt x="2" y="20271"/>
                      <a:pt x="6" y="20267"/>
                      <a:pt x="10" y="20267"/>
                    </a:cubicBezTo>
                    <a:cubicBezTo>
                      <a:pt x="15" y="20267"/>
                      <a:pt x="18" y="20271"/>
                      <a:pt x="18" y="20275"/>
                    </a:cubicBezTo>
                    <a:cubicBezTo>
                      <a:pt x="18" y="20279"/>
                      <a:pt x="15" y="20283"/>
                      <a:pt x="10" y="20283"/>
                    </a:cubicBezTo>
                    <a:cubicBezTo>
                      <a:pt x="6" y="20283"/>
                      <a:pt x="2" y="20279"/>
                      <a:pt x="2" y="20275"/>
                    </a:cubicBezTo>
                    <a:close/>
                    <a:moveTo>
                      <a:pt x="2" y="20243"/>
                    </a:moveTo>
                    <a:lnTo>
                      <a:pt x="2" y="20243"/>
                    </a:lnTo>
                    <a:cubicBezTo>
                      <a:pt x="2" y="20239"/>
                      <a:pt x="6" y="20235"/>
                      <a:pt x="10" y="20235"/>
                    </a:cubicBezTo>
                    <a:cubicBezTo>
                      <a:pt x="15" y="20235"/>
                      <a:pt x="18" y="20239"/>
                      <a:pt x="18" y="20243"/>
                    </a:cubicBezTo>
                    <a:cubicBezTo>
                      <a:pt x="18" y="20247"/>
                      <a:pt x="15" y="20251"/>
                      <a:pt x="10" y="20251"/>
                    </a:cubicBezTo>
                    <a:cubicBezTo>
                      <a:pt x="6" y="20251"/>
                      <a:pt x="2" y="20247"/>
                      <a:pt x="2" y="20243"/>
                    </a:cubicBezTo>
                    <a:close/>
                    <a:moveTo>
                      <a:pt x="2" y="20211"/>
                    </a:moveTo>
                    <a:lnTo>
                      <a:pt x="2" y="20211"/>
                    </a:lnTo>
                    <a:cubicBezTo>
                      <a:pt x="2" y="20207"/>
                      <a:pt x="6" y="20203"/>
                      <a:pt x="10" y="20203"/>
                    </a:cubicBezTo>
                    <a:cubicBezTo>
                      <a:pt x="15" y="20203"/>
                      <a:pt x="18" y="20207"/>
                      <a:pt x="18" y="20211"/>
                    </a:cubicBezTo>
                    <a:cubicBezTo>
                      <a:pt x="18" y="20215"/>
                      <a:pt x="15" y="20219"/>
                      <a:pt x="10" y="20219"/>
                    </a:cubicBezTo>
                    <a:cubicBezTo>
                      <a:pt x="6" y="20219"/>
                      <a:pt x="2" y="20215"/>
                      <a:pt x="2" y="20211"/>
                    </a:cubicBezTo>
                    <a:close/>
                    <a:moveTo>
                      <a:pt x="2" y="20179"/>
                    </a:moveTo>
                    <a:lnTo>
                      <a:pt x="2" y="20179"/>
                    </a:lnTo>
                    <a:cubicBezTo>
                      <a:pt x="2" y="20174"/>
                      <a:pt x="6" y="20171"/>
                      <a:pt x="10" y="20171"/>
                    </a:cubicBezTo>
                    <a:cubicBezTo>
                      <a:pt x="15" y="20171"/>
                      <a:pt x="18" y="20174"/>
                      <a:pt x="18" y="20179"/>
                    </a:cubicBezTo>
                    <a:cubicBezTo>
                      <a:pt x="18" y="20183"/>
                      <a:pt x="15" y="20187"/>
                      <a:pt x="10" y="20187"/>
                    </a:cubicBezTo>
                    <a:cubicBezTo>
                      <a:pt x="6" y="20187"/>
                      <a:pt x="2" y="20183"/>
                      <a:pt x="2" y="20179"/>
                    </a:cubicBezTo>
                    <a:close/>
                    <a:moveTo>
                      <a:pt x="2" y="20147"/>
                    </a:moveTo>
                    <a:lnTo>
                      <a:pt x="2" y="20147"/>
                    </a:lnTo>
                    <a:cubicBezTo>
                      <a:pt x="2" y="20142"/>
                      <a:pt x="6" y="20139"/>
                      <a:pt x="10" y="20139"/>
                    </a:cubicBezTo>
                    <a:cubicBezTo>
                      <a:pt x="15" y="20139"/>
                      <a:pt x="18" y="20142"/>
                      <a:pt x="18" y="20147"/>
                    </a:cubicBezTo>
                    <a:cubicBezTo>
                      <a:pt x="18" y="20151"/>
                      <a:pt x="15" y="20155"/>
                      <a:pt x="10" y="20155"/>
                    </a:cubicBezTo>
                    <a:cubicBezTo>
                      <a:pt x="6" y="20155"/>
                      <a:pt x="2" y="20151"/>
                      <a:pt x="2" y="20147"/>
                    </a:cubicBezTo>
                    <a:close/>
                    <a:moveTo>
                      <a:pt x="2" y="20115"/>
                    </a:moveTo>
                    <a:lnTo>
                      <a:pt x="2" y="20115"/>
                    </a:lnTo>
                    <a:cubicBezTo>
                      <a:pt x="2" y="20110"/>
                      <a:pt x="6" y="20107"/>
                      <a:pt x="10" y="20107"/>
                    </a:cubicBezTo>
                    <a:cubicBezTo>
                      <a:pt x="15" y="20107"/>
                      <a:pt x="18" y="20110"/>
                      <a:pt x="18" y="20115"/>
                    </a:cubicBezTo>
                    <a:cubicBezTo>
                      <a:pt x="18" y="20119"/>
                      <a:pt x="15" y="20123"/>
                      <a:pt x="10" y="20123"/>
                    </a:cubicBezTo>
                    <a:cubicBezTo>
                      <a:pt x="6" y="20123"/>
                      <a:pt x="2" y="20119"/>
                      <a:pt x="2" y="20115"/>
                    </a:cubicBezTo>
                    <a:close/>
                    <a:moveTo>
                      <a:pt x="2" y="20083"/>
                    </a:moveTo>
                    <a:lnTo>
                      <a:pt x="2" y="20083"/>
                    </a:lnTo>
                    <a:cubicBezTo>
                      <a:pt x="2" y="20078"/>
                      <a:pt x="6" y="20075"/>
                      <a:pt x="10" y="20075"/>
                    </a:cubicBezTo>
                    <a:cubicBezTo>
                      <a:pt x="15" y="20075"/>
                      <a:pt x="18" y="20078"/>
                      <a:pt x="18" y="20083"/>
                    </a:cubicBezTo>
                    <a:cubicBezTo>
                      <a:pt x="18" y="20087"/>
                      <a:pt x="15" y="20091"/>
                      <a:pt x="10" y="20091"/>
                    </a:cubicBezTo>
                    <a:cubicBezTo>
                      <a:pt x="6" y="20091"/>
                      <a:pt x="2" y="20087"/>
                      <a:pt x="2" y="20083"/>
                    </a:cubicBezTo>
                    <a:close/>
                    <a:moveTo>
                      <a:pt x="2" y="20051"/>
                    </a:moveTo>
                    <a:lnTo>
                      <a:pt x="2" y="20051"/>
                    </a:lnTo>
                    <a:cubicBezTo>
                      <a:pt x="2" y="20046"/>
                      <a:pt x="6" y="20043"/>
                      <a:pt x="10" y="20043"/>
                    </a:cubicBezTo>
                    <a:cubicBezTo>
                      <a:pt x="15" y="20043"/>
                      <a:pt x="18" y="20046"/>
                      <a:pt x="18" y="20051"/>
                    </a:cubicBezTo>
                    <a:cubicBezTo>
                      <a:pt x="18" y="20055"/>
                      <a:pt x="15" y="20059"/>
                      <a:pt x="10" y="20059"/>
                    </a:cubicBezTo>
                    <a:cubicBezTo>
                      <a:pt x="6" y="20059"/>
                      <a:pt x="2" y="20055"/>
                      <a:pt x="2" y="20051"/>
                    </a:cubicBezTo>
                    <a:close/>
                    <a:moveTo>
                      <a:pt x="2" y="20019"/>
                    </a:moveTo>
                    <a:lnTo>
                      <a:pt x="2" y="20019"/>
                    </a:lnTo>
                    <a:cubicBezTo>
                      <a:pt x="2" y="20014"/>
                      <a:pt x="6" y="20011"/>
                      <a:pt x="10" y="20011"/>
                    </a:cubicBezTo>
                    <a:cubicBezTo>
                      <a:pt x="15" y="20011"/>
                      <a:pt x="18" y="20014"/>
                      <a:pt x="18" y="20019"/>
                    </a:cubicBezTo>
                    <a:cubicBezTo>
                      <a:pt x="18" y="20023"/>
                      <a:pt x="15" y="20027"/>
                      <a:pt x="10" y="20027"/>
                    </a:cubicBezTo>
                    <a:cubicBezTo>
                      <a:pt x="6" y="20027"/>
                      <a:pt x="2" y="20023"/>
                      <a:pt x="2" y="20019"/>
                    </a:cubicBezTo>
                    <a:close/>
                    <a:moveTo>
                      <a:pt x="2" y="19987"/>
                    </a:moveTo>
                    <a:lnTo>
                      <a:pt x="2" y="19987"/>
                    </a:lnTo>
                    <a:cubicBezTo>
                      <a:pt x="2" y="19982"/>
                      <a:pt x="6" y="19979"/>
                      <a:pt x="10" y="19979"/>
                    </a:cubicBezTo>
                    <a:cubicBezTo>
                      <a:pt x="15" y="19979"/>
                      <a:pt x="18" y="19982"/>
                      <a:pt x="18" y="19987"/>
                    </a:cubicBezTo>
                    <a:cubicBezTo>
                      <a:pt x="18" y="19991"/>
                      <a:pt x="15" y="19995"/>
                      <a:pt x="10" y="19995"/>
                    </a:cubicBezTo>
                    <a:cubicBezTo>
                      <a:pt x="6" y="19995"/>
                      <a:pt x="2" y="19991"/>
                      <a:pt x="2" y="19987"/>
                    </a:cubicBezTo>
                    <a:close/>
                    <a:moveTo>
                      <a:pt x="2" y="19955"/>
                    </a:moveTo>
                    <a:lnTo>
                      <a:pt x="2" y="19955"/>
                    </a:lnTo>
                    <a:cubicBezTo>
                      <a:pt x="2" y="19950"/>
                      <a:pt x="6" y="19947"/>
                      <a:pt x="10" y="19947"/>
                    </a:cubicBezTo>
                    <a:cubicBezTo>
                      <a:pt x="15" y="19947"/>
                      <a:pt x="18" y="19950"/>
                      <a:pt x="18" y="19955"/>
                    </a:cubicBezTo>
                    <a:cubicBezTo>
                      <a:pt x="18" y="19959"/>
                      <a:pt x="15" y="19963"/>
                      <a:pt x="10" y="19963"/>
                    </a:cubicBezTo>
                    <a:cubicBezTo>
                      <a:pt x="6" y="19963"/>
                      <a:pt x="2" y="19959"/>
                      <a:pt x="2" y="19955"/>
                    </a:cubicBezTo>
                    <a:close/>
                    <a:moveTo>
                      <a:pt x="2" y="19923"/>
                    </a:moveTo>
                    <a:lnTo>
                      <a:pt x="2" y="19923"/>
                    </a:lnTo>
                    <a:cubicBezTo>
                      <a:pt x="2" y="19918"/>
                      <a:pt x="6" y="19915"/>
                      <a:pt x="10" y="19915"/>
                    </a:cubicBezTo>
                    <a:cubicBezTo>
                      <a:pt x="15" y="19915"/>
                      <a:pt x="18" y="19918"/>
                      <a:pt x="18" y="19923"/>
                    </a:cubicBezTo>
                    <a:cubicBezTo>
                      <a:pt x="18" y="19927"/>
                      <a:pt x="15" y="19931"/>
                      <a:pt x="10" y="19931"/>
                    </a:cubicBezTo>
                    <a:cubicBezTo>
                      <a:pt x="6" y="19931"/>
                      <a:pt x="2" y="19927"/>
                      <a:pt x="2" y="19923"/>
                    </a:cubicBezTo>
                    <a:close/>
                    <a:moveTo>
                      <a:pt x="2" y="19891"/>
                    </a:moveTo>
                    <a:lnTo>
                      <a:pt x="2" y="19891"/>
                    </a:lnTo>
                    <a:cubicBezTo>
                      <a:pt x="2" y="19886"/>
                      <a:pt x="6" y="19883"/>
                      <a:pt x="10" y="19883"/>
                    </a:cubicBezTo>
                    <a:cubicBezTo>
                      <a:pt x="15" y="19883"/>
                      <a:pt x="18" y="19886"/>
                      <a:pt x="18" y="19891"/>
                    </a:cubicBezTo>
                    <a:cubicBezTo>
                      <a:pt x="18" y="19895"/>
                      <a:pt x="15" y="19899"/>
                      <a:pt x="10" y="19899"/>
                    </a:cubicBezTo>
                    <a:cubicBezTo>
                      <a:pt x="6" y="19899"/>
                      <a:pt x="2" y="19895"/>
                      <a:pt x="2" y="19891"/>
                    </a:cubicBezTo>
                    <a:close/>
                    <a:moveTo>
                      <a:pt x="2" y="19859"/>
                    </a:moveTo>
                    <a:lnTo>
                      <a:pt x="2" y="19859"/>
                    </a:lnTo>
                    <a:cubicBezTo>
                      <a:pt x="2" y="19854"/>
                      <a:pt x="6" y="19851"/>
                      <a:pt x="10" y="19851"/>
                    </a:cubicBezTo>
                    <a:cubicBezTo>
                      <a:pt x="15" y="19851"/>
                      <a:pt x="18" y="19854"/>
                      <a:pt x="18" y="19859"/>
                    </a:cubicBezTo>
                    <a:cubicBezTo>
                      <a:pt x="18" y="19863"/>
                      <a:pt x="15" y="19867"/>
                      <a:pt x="10" y="19867"/>
                    </a:cubicBezTo>
                    <a:cubicBezTo>
                      <a:pt x="6" y="19867"/>
                      <a:pt x="2" y="19863"/>
                      <a:pt x="2" y="19859"/>
                    </a:cubicBezTo>
                    <a:close/>
                    <a:moveTo>
                      <a:pt x="2" y="19827"/>
                    </a:moveTo>
                    <a:lnTo>
                      <a:pt x="2" y="19827"/>
                    </a:lnTo>
                    <a:cubicBezTo>
                      <a:pt x="2" y="19822"/>
                      <a:pt x="6" y="19819"/>
                      <a:pt x="10" y="19819"/>
                    </a:cubicBezTo>
                    <a:cubicBezTo>
                      <a:pt x="15" y="19819"/>
                      <a:pt x="18" y="19822"/>
                      <a:pt x="18" y="19827"/>
                    </a:cubicBezTo>
                    <a:cubicBezTo>
                      <a:pt x="18" y="19831"/>
                      <a:pt x="15" y="19835"/>
                      <a:pt x="10" y="19835"/>
                    </a:cubicBezTo>
                    <a:cubicBezTo>
                      <a:pt x="6" y="19835"/>
                      <a:pt x="2" y="19831"/>
                      <a:pt x="2" y="19827"/>
                    </a:cubicBezTo>
                    <a:close/>
                    <a:moveTo>
                      <a:pt x="2" y="19795"/>
                    </a:moveTo>
                    <a:lnTo>
                      <a:pt x="2" y="19795"/>
                    </a:lnTo>
                    <a:cubicBezTo>
                      <a:pt x="2" y="19790"/>
                      <a:pt x="6" y="19787"/>
                      <a:pt x="10" y="19787"/>
                    </a:cubicBezTo>
                    <a:cubicBezTo>
                      <a:pt x="15" y="19787"/>
                      <a:pt x="18" y="19790"/>
                      <a:pt x="18" y="19795"/>
                    </a:cubicBezTo>
                    <a:cubicBezTo>
                      <a:pt x="18" y="19799"/>
                      <a:pt x="15" y="19803"/>
                      <a:pt x="10" y="19803"/>
                    </a:cubicBezTo>
                    <a:cubicBezTo>
                      <a:pt x="6" y="19803"/>
                      <a:pt x="2" y="19799"/>
                      <a:pt x="2" y="19795"/>
                    </a:cubicBezTo>
                    <a:close/>
                    <a:moveTo>
                      <a:pt x="2" y="19763"/>
                    </a:moveTo>
                    <a:lnTo>
                      <a:pt x="2" y="19763"/>
                    </a:lnTo>
                    <a:cubicBezTo>
                      <a:pt x="2" y="19758"/>
                      <a:pt x="6" y="19755"/>
                      <a:pt x="10" y="19755"/>
                    </a:cubicBezTo>
                    <a:cubicBezTo>
                      <a:pt x="15" y="19755"/>
                      <a:pt x="18" y="19758"/>
                      <a:pt x="18" y="19763"/>
                    </a:cubicBezTo>
                    <a:cubicBezTo>
                      <a:pt x="18" y="19767"/>
                      <a:pt x="15" y="19771"/>
                      <a:pt x="10" y="19771"/>
                    </a:cubicBezTo>
                    <a:cubicBezTo>
                      <a:pt x="6" y="19771"/>
                      <a:pt x="2" y="19767"/>
                      <a:pt x="2" y="19763"/>
                    </a:cubicBezTo>
                    <a:close/>
                    <a:moveTo>
                      <a:pt x="2" y="19731"/>
                    </a:moveTo>
                    <a:lnTo>
                      <a:pt x="2" y="19731"/>
                    </a:lnTo>
                    <a:cubicBezTo>
                      <a:pt x="2" y="19726"/>
                      <a:pt x="6" y="19723"/>
                      <a:pt x="10" y="19723"/>
                    </a:cubicBezTo>
                    <a:cubicBezTo>
                      <a:pt x="15" y="19723"/>
                      <a:pt x="18" y="19726"/>
                      <a:pt x="18" y="19731"/>
                    </a:cubicBezTo>
                    <a:cubicBezTo>
                      <a:pt x="18" y="19735"/>
                      <a:pt x="15" y="19739"/>
                      <a:pt x="10" y="19739"/>
                    </a:cubicBezTo>
                    <a:cubicBezTo>
                      <a:pt x="6" y="19739"/>
                      <a:pt x="2" y="19735"/>
                      <a:pt x="2" y="19731"/>
                    </a:cubicBezTo>
                    <a:close/>
                    <a:moveTo>
                      <a:pt x="2" y="19699"/>
                    </a:moveTo>
                    <a:lnTo>
                      <a:pt x="2" y="19699"/>
                    </a:lnTo>
                    <a:cubicBezTo>
                      <a:pt x="2" y="19694"/>
                      <a:pt x="6" y="19691"/>
                      <a:pt x="10" y="19691"/>
                    </a:cubicBezTo>
                    <a:cubicBezTo>
                      <a:pt x="15" y="19691"/>
                      <a:pt x="18" y="19694"/>
                      <a:pt x="18" y="19699"/>
                    </a:cubicBezTo>
                    <a:cubicBezTo>
                      <a:pt x="18" y="19703"/>
                      <a:pt x="15" y="19707"/>
                      <a:pt x="10" y="19707"/>
                    </a:cubicBezTo>
                    <a:cubicBezTo>
                      <a:pt x="6" y="19707"/>
                      <a:pt x="2" y="19703"/>
                      <a:pt x="2" y="19699"/>
                    </a:cubicBezTo>
                    <a:close/>
                    <a:moveTo>
                      <a:pt x="2" y="19667"/>
                    </a:moveTo>
                    <a:lnTo>
                      <a:pt x="2" y="19667"/>
                    </a:lnTo>
                    <a:cubicBezTo>
                      <a:pt x="2" y="19662"/>
                      <a:pt x="6" y="19659"/>
                      <a:pt x="10" y="19659"/>
                    </a:cubicBezTo>
                    <a:cubicBezTo>
                      <a:pt x="15" y="19659"/>
                      <a:pt x="18" y="19662"/>
                      <a:pt x="18" y="19667"/>
                    </a:cubicBezTo>
                    <a:cubicBezTo>
                      <a:pt x="18" y="19671"/>
                      <a:pt x="15" y="19675"/>
                      <a:pt x="10" y="19675"/>
                    </a:cubicBezTo>
                    <a:cubicBezTo>
                      <a:pt x="6" y="19675"/>
                      <a:pt x="2" y="19671"/>
                      <a:pt x="2" y="19667"/>
                    </a:cubicBezTo>
                    <a:close/>
                    <a:moveTo>
                      <a:pt x="2" y="19635"/>
                    </a:moveTo>
                    <a:lnTo>
                      <a:pt x="2" y="19635"/>
                    </a:lnTo>
                    <a:cubicBezTo>
                      <a:pt x="2" y="19630"/>
                      <a:pt x="6" y="19627"/>
                      <a:pt x="10" y="19627"/>
                    </a:cubicBezTo>
                    <a:cubicBezTo>
                      <a:pt x="15" y="19627"/>
                      <a:pt x="18" y="19630"/>
                      <a:pt x="18" y="19635"/>
                    </a:cubicBezTo>
                    <a:cubicBezTo>
                      <a:pt x="18" y="19639"/>
                      <a:pt x="15" y="19643"/>
                      <a:pt x="10" y="19643"/>
                    </a:cubicBezTo>
                    <a:cubicBezTo>
                      <a:pt x="6" y="19643"/>
                      <a:pt x="2" y="19639"/>
                      <a:pt x="2" y="19635"/>
                    </a:cubicBezTo>
                    <a:close/>
                    <a:moveTo>
                      <a:pt x="2" y="19603"/>
                    </a:moveTo>
                    <a:lnTo>
                      <a:pt x="2" y="19603"/>
                    </a:lnTo>
                    <a:cubicBezTo>
                      <a:pt x="2" y="19598"/>
                      <a:pt x="6" y="19595"/>
                      <a:pt x="10" y="19595"/>
                    </a:cubicBezTo>
                    <a:cubicBezTo>
                      <a:pt x="15" y="19595"/>
                      <a:pt x="18" y="19598"/>
                      <a:pt x="18" y="19603"/>
                    </a:cubicBezTo>
                    <a:cubicBezTo>
                      <a:pt x="18" y="19607"/>
                      <a:pt x="15" y="19611"/>
                      <a:pt x="10" y="19611"/>
                    </a:cubicBezTo>
                    <a:cubicBezTo>
                      <a:pt x="6" y="19611"/>
                      <a:pt x="2" y="19607"/>
                      <a:pt x="2" y="19603"/>
                    </a:cubicBezTo>
                    <a:close/>
                    <a:moveTo>
                      <a:pt x="2" y="19571"/>
                    </a:moveTo>
                    <a:lnTo>
                      <a:pt x="2" y="19571"/>
                    </a:lnTo>
                    <a:cubicBezTo>
                      <a:pt x="2" y="19566"/>
                      <a:pt x="6" y="19563"/>
                      <a:pt x="10" y="19563"/>
                    </a:cubicBezTo>
                    <a:cubicBezTo>
                      <a:pt x="15" y="19563"/>
                      <a:pt x="18" y="19566"/>
                      <a:pt x="18" y="19571"/>
                    </a:cubicBezTo>
                    <a:cubicBezTo>
                      <a:pt x="18" y="19575"/>
                      <a:pt x="15" y="19579"/>
                      <a:pt x="10" y="19579"/>
                    </a:cubicBezTo>
                    <a:cubicBezTo>
                      <a:pt x="6" y="19579"/>
                      <a:pt x="2" y="19575"/>
                      <a:pt x="2" y="19571"/>
                    </a:cubicBezTo>
                    <a:close/>
                    <a:moveTo>
                      <a:pt x="2" y="19539"/>
                    </a:moveTo>
                    <a:lnTo>
                      <a:pt x="2" y="19539"/>
                    </a:lnTo>
                    <a:cubicBezTo>
                      <a:pt x="2" y="19534"/>
                      <a:pt x="6" y="19531"/>
                      <a:pt x="10" y="19531"/>
                    </a:cubicBezTo>
                    <a:cubicBezTo>
                      <a:pt x="15" y="19531"/>
                      <a:pt x="18" y="19534"/>
                      <a:pt x="18" y="19539"/>
                    </a:cubicBezTo>
                    <a:cubicBezTo>
                      <a:pt x="18" y="19543"/>
                      <a:pt x="15" y="19547"/>
                      <a:pt x="10" y="19547"/>
                    </a:cubicBezTo>
                    <a:cubicBezTo>
                      <a:pt x="6" y="19547"/>
                      <a:pt x="2" y="19543"/>
                      <a:pt x="2" y="19539"/>
                    </a:cubicBezTo>
                    <a:close/>
                    <a:moveTo>
                      <a:pt x="2" y="19507"/>
                    </a:moveTo>
                    <a:lnTo>
                      <a:pt x="2" y="19507"/>
                    </a:lnTo>
                    <a:cubicBezTo>
                      <a:pt x="2" y="19502"/>
                      <a:pt x="6" y="19499"/>
                      <a:pt x="10" y="19499"/>
                    </a:cubicBezTo>
                    <a:cubicBezTo>
                      <a:pt x="15" y="19499"/>
                      <a:pt x="18" y="19502"/>
                      <a:pt x="18" y="19507"/>
                    </a:cubicBezTo>
                    <a:cubicBezTo>
                      <a:pt x="18" y="19511"/>
                      <a:pt x="15" y="19515"/>
                      <a:pt x="10" y="19515"/>
                    </a:cubicBezTo>
                    <a:cubicBezTo>
                      <a:pt x="6" y="19515"/>
                      <a:pt x="2" y="19511"/>
                      <a:pt x="2" y="19507"/>
                    </a:cubicBezTo>
                    <a:close/>
                    <a:moveTo>
                      <a:pt x="2" y="19475"/>
                    </a:moveTo>
                    <a:lnTo>
                      <a:pt x="2" y="19475"/>
                    </a:lnTo>
                    <a:cubicBezTo>
                      <a:pt x="2" y="19470"/>
                      <a:pt x="6" y="19467"/>
                      <a:pt x="10" y="19467"/>
                    </a:cubicBezTo>
                    <a:cubicBezTo>
                      <a:pt x="15" y="19467"/>
                      <a:pt x="18" y="19470"/>
                      <a:pt x="18" y="19475"/>
                    </a:cubicBezTo>
                    <a:cubicBezTo>
                      <a:pt x="18" y="19479"/>
                      <a:pt x="15" y="19483"/>
                      <a:pt x="10" y="19483"/>
                    </a:cubicBezTo>
                    <a:cubicBezTo>
                      <a:pt x="6" y="19483"/>
                      <a:pt x="2" y="19479"/>
                      <a:pt x="2" y="19475"/>
                    </a:cubicBezTo>
                    <a:close/>
                    <a:moveTo>
                      <a:pt x="2" y="19443"/>
                    </a:moveTo>
                    <a:lnTo>
                      <a:pt x="2" y="19443"/>
                    </a:lnTo>
                    <a:cubicBezTo>
                      <a:pt x="2" y="19438"/>
                      <a:pt x="6" y="19435"/>
                      <a:pt x="10" y="19435"/>
                    </a:cubicBezTo>
                    <a:cubicBezTo>
                      <a:pt x="15" y="19435"/>
                      <a:pt x="18" y="19438"/>
                      <a:pt x="18" y="19443"/>
                    </a:cubicBezTo>
                    <a:cubicBezTo>
                      <a:pt x="18" y="19447"/>
                      <a:pt x="15" y="19451"/>
                      <a:pt x="10" y="19451"/>
                    </a:cubicBezTo>
                    <a:cubicBezTo>
                      <a:pt x="6" y="19451"/>
                      <a:pt x="2" y="19447"/>
                      <a:pt x="2" y="19443"/>
                    </a:cubicBezTo>
                    <a:close/>
                    <a:moveTo>
                      <a:pt x="2" y="19411"/>
                    </a:moveTo>
                    <a:lnTo>
                      <a:pt x="2" y="19410"/>
                    </a:lnTo>
                    <a:cubicBezTo>
                      <a:pt x="2" y="19406"/>
                      <a:pt x="6" y="19402"/>
                      <a:pt x="10" y="19402"/>
                    </a:cubicBezTo>
                    <a:cubicBezTo>
                      <a:pt x="15" y="19402"/>
                      <a:pt x="18" y="19406"/>
                      <a:pt x="18" y="19410"/>
                    </a:cubicBezTo>
                    <a:lnTo>
                      <a:pt x="18" y="19411"/>
                    </a:lnTo>
                    <a:cubicBezTo>
                      <a:pt x="18" y="19415"/>
                      <a:pt x="15" y="19419"/>
                      <a:pt x="10" y="19419"/>
                    </a:cubicBezTo>
                    <a:cubicBezTo>
                      <a:pt x="6" y="19419"/>
                      <a:pt x="2" y="19415"/>
                      <a:pt x="2" y="19411"/>
                    </a:cubicBezTo>
                    <a:close/>
                    <a:moveTo>
                      <a:pt x="2" y="19378"/>
                    </a:moveTo>
                    <a:lnTo>
                      <a:pt x="2" y="19378"/>
                    </a:lnTo>
                    <a:cubicBezTo>
                      <a:pt x="2" y="19374"/>
                      <a:pt x="6" y="19370"/>
                      <a:pt x="10" y="19370"/>
                    </a:cubicBezTo>
                    <a:cubicBezTo>
                      <a:pt x="15" y="19370"/>
                      <a:pt x="18" y="19374"/>
                      <a:pt x="18" y="19378"/>
                    </a:cubicBezTo>
                    <a:cubicBezTo>
                      <a:pt x="18" y="19383"/>
                      <a:pt x="15" y="19386"/>
                      <a:pt x="10" y="19386"/>
                    </a:cubicBezTo>
                    <a:cubicBezTo>
                      <a:pt x="6" y="19386"/>
                      <a:pt x="2" y="19383"/>
                      <a:pt x="2" y="19378"/>
                    </a:cubicBezTo>
                    <a:close/>
                    <a:moveTo>
                      <a:pt x="2" y="19346"/>
                    </a:moveTo>
                    <a:lnTo>
                      <a:pt x="2" y="19346"/>
                    </a:lnTo>
                    <a:cubicBezTo>
                      <a:pt x="2" y="19342"/>
                      <a:pt x="6" y="19338"/>
                      <a:pt x="10" y="19338"/>
                    </a:cubicBezTo>
                    <a:cubicBezTo>
                      <a:pt x="15" y="19338"/>
                      <a:pt x="18" y="19342"/>
                      <a:pt x="18" y="19346"/>
                    </a:cubicBezTo>
                    <a:cubicBezTo>
                      <a:pt x="18" y="19351"/>
                      <a:pt x="15" y="19354"/>
                      <a:pt x="10" y="19354"/>
                    </a:cubicBezTo>
                    <a:cubicBezTo>
                      <a:pt x="6" y="19354"/>
                      <a:pt x="2" y="19351"/>
                      <a:pt x="2" y="19346"/>
                    </a:cubicBezTo>
                    <a:close/>
                    <a:moveTo>
                      <a:pt x="2" y="19314"/>
                    </a:moveTo>
                    <a:lnTo>
                      <a:pt x="2" y="19314"/>
                    </a:lnTo>
                    <a:cubicBezTo>
                      <a:pt x="2" y="19310"/>
                      <a:pt x="6" y="19306"/>
                      <a:pt x="10" y="19306"/>
                    </a:cubicBezTo>
                    <a:cubicBezTo>
                      <a:pt x="15" y="19306"/>
                      <a:pt x="18" y="19310"/>
                      <a:pt x="18" y="19314"/>
                    </a:cubicBezTo>
                    <a:cubicBezTo>
                      <a:pt x="18" y="19319"/>
                      <a:pt x="15" y="19322"/>
                      <a:pt x="10" y="19322"/>
                    </a:cubicBezTo>
                    <a:cubicBezTo>
                      <a:pt x="6" y="19322"/>
                      <a:pt x="2" y="19319"/>
                      <a:pt x="2" y="19314"/>
                    </a:cubicBezTo>
                    <a:close/>
                    <a:moveTo>
                      <a:pt x="2" y="19282"/>
                    </a:moveTo>
                    <a:lnTo>
                      <a:pt x="2" y="19282"/>
                    </a:lnTo>
                    <a:cubicBezTo>
                      <a:pt x="2" y="19278"/>
                      <a:pt x="6" y="19274"/>
                      <a:pt x="10" y="19274"/>
                    </a:cubicBezTo>
                    <a:cubicBezTo>
                      <a:pt x="15" y="19274"/>
                      <a:pt x="18" y="19278"/>
                      <a:pt x="18" y="19282"/>
                    </a:cubicBezTo>
                    <a:cubicBezTo>
                      <a:pt x="18" y="19287"/>
                      <a:pt x="15" y="19290"/>
                      <a:pt x="10" y="19290"/>
                    </a:cubicBezTo>
                    <a:cubicBezTo>
                      <a:pt x="6" y="19290"/>
                      <a:pt x="2" y="19287"/>
                      <a:pt x="2" y="19282"/>
                    </a:cubicBezTo>
                    <a:close/>
                    <a:moveTo>
                      <a:pt x="2" y="19250"/>
                    </a:moveTo>
                    <a:lnTo>
                      <a:pt x="2" y="19250"/>
                    </a:lnTo>
                    <a:cubicBezTo>
                      <a:pt x="2" y="19246"/>
                      <a:pt x="6" y="19242"/>
                      <a:pt x="10" y="19242"/>
                    </a:cubicBezTo>
                    <a:cubicBezTo>
                      <a:pt x="15" y="19242"/>
                      <a:pt x="18" y="19246"/>
                      <a:pt x="18" y="19250"/>
                    </a:cubicBezTo>
                    <a:cubicBezTo>
                      <a:pt x="18" y="19255"/>
                      <a:pt x="15" y="19258"/>
                      <a:pt x="10" y="19258"/>
                    </a:cubicBezTo>
                    <a:cubicBezTo>
                      <a:pt x="6" y="19258"/>
                      <a:pt x="2" y="19255"/>
                      <a:pt x="2" y="19250"/>
                    </a:cubicBezTo>
                    <a:close/>
                    <a:moveTo>
                      <a:pt x="2" y="19218"/>
                    </a:moveTo>
                    <a:lnTo>
                      <a:pt x="2" y="19218"/>
                    </a:lnTo>
                    <a:cubicBezTo>
                      <a:pt x="2" y="19214"/>
                      <a:pt x="6" y="19210"/>
                      <a:pt x="10" y="19210"/>
                    </a:cubicBezTo>
                    <a:cubicBezTo>
                      <a:pt x="15" y="19210"/>
                      <a:pt x="18" y="19214"/>
                      <a:pt x="18" y="19218"/>
                    </a:cubicBezTo>
                    <a:cubicBezTo>
                      <a:pt x="18" y="19223"/>
                      <a:pt x="15" y="19226"/>
                      <a:pt x="10" y="19226"/>
                    </a:cubicBezTo>
                    <a:cubicBezTo>
                      <a:pt x="6" y="19226"/>
                      <a:pt x="2" y="19223"/>
                      <a:pt x="2" y="19218"/>
                    </a:cubicBezTo>
                    <a:close/>
                    <a:moveTo>
                      <a:pt x="2" y="19186"/>
                    </a:moveTo>
                    <a:lnTo>
                      <a:pt x="2" y="19186"/>
                    </a:lnTo>
                    <a:cubicBezTo>
                      <a:pt x="2" y="19182"/>
                      <a:pt x="6" y="19178"/>
                      <a:pt x="10" y="19178"/>
                    </a:cubicBezTo>
                    <a:cubicBezTo>
                      <a:pt x="15" y="19178"/>
                      <a:pt x="18" y="19182"/>
                      <a:pt x="18" y="19186"/>
                    </a:cubicBezTo>
                    <a:cubicBezTo>
                      <a:pt x="18" y="19191"/>
                      <a:pt x="15" y="19194"/>
                      <a:pt x="10" y="19194"/>
                    </a:cubicBezTo>
                    <a:cubicBezTo>
                      <a:pt x="6" y="19194"/>
                      <a:pt x="2" y="19191"/>
                      <a:pt x="2" y="19186"/>
                    </a:cubicBezTo>
                    <a:close/>
                    <a:moveTo>
                      <a:pt x="2" y="19154"/>
                    </a:moveTo>
                    <a:lnTo>
                      <a:pt x="2" y="19154"/>
                    </a:lnTo>
                    <a:cubicBezTo>
                      <a:pt x="2" y="19150"/>
                      <a:pt x="6" y="19146"/>
                      <a:pt x="10" y="19146"/>
                    </a:cubicBezTo>
                    <a:cubicBezTo>
                      <a:pt x="15" y="19146"/>
                      <a:pt x="18" y="19150"/>
                      <a:pt x="18" y="19154"/>
                    </a:cubicBezTo>
                    <a:cubicBezTo>
                      <a:pt x="18" y="19159"/>
                      <a:pt x="15" y="19162"/>
                      <a:pt x="10" y="19162"/>
                    </a:cubicBezTo>
                    <a:cubicBezTo>
                      <a:pt x="6" y="19162"/>
                      <a:pt x="2" y="19159"/>
                      <a:pt x="2" y="19154"/>
                    </a:cubicBezTo>
                    <a:close/>
                    <a:moveTo>
                      <a:pt x="2" y="19122"/>
                    </a:moveTo>
                    <a:lnTo>
                      <a:pt x="2" y="19122"/>
                    </a:lnTo>
                    <a:cubicBezTo>
                      <a:pt x="2" y="19118"/>
                      <a:pt x="6" y="19114"/>
                      <a:pt x="10" y="19114"/>
                    </a:cubicBezTo>
                    <a:cubicBezTo>
                      <a:pt x="15" y="19114"/>
                      <a:pt x="18" y="19118"/>
                      <a:pt x="18" y="19122"/>
                    </a:cubicBezTo>
                    <a:cubicBezTo>
                      <a:pt x="18" y="19127"/>
                      <a:pt x="15" y="19130"/>
                      <a:pt x="10" y="19130"/>
                    </a:cubicBezTo>
                    <a:cubicBezTo>
                      <a:pt x="6" y="19130"/>
                      <a:pt x="2" y="19127"/>
                      <a:pt x="2" y="19122"/>
                    </a:cubicBezTo>
                    <a:close/>
                    <a:moveTo>
                      <a:pt x="2" y="19090"/>
                    </a:moveTo>
                    <a:lnTo>
                      <a:pt x="2" y="19090"/>
                    </a:lnTo>
                    <a:cubicBezTo>
                      <a:pt x="2" y="19086"/>
                      <a:pt x="6" y="19082"/>
                      <a:pt x="10" y="19082"/>
                    </a:cubicBezTo>
                    <a:cubicBezTo>
                      <a:pt x="15" y="19082"/>
                      <a:pt x="18" y="19086"/>
                      <a:pt x="18" y="19090"/>
                    </a:cubicBezTo>
                    <a:cubicBezTo>
                      <a:pt x="18" y="19095"/>
                      <a:pt x="15" y="19098"/>
                      <a:pt x="10" y="19098"/>
                    </a:cubicBezTo>
                    <a:cubicBezTo>
                      <a:pt x="6" y="19098"/>
                      <a:pt x="2" y="19095"/>
                      <a:pt x="2" y="19090"/>
                    </a:cubicBezTo>
                    <a:close/>
                    <a:moveTo>
                      <a:pt x="2" y="19058"/>
                    </a:moveTo>
                    <a:lnTo>
                      <a:pt x="2" y="19058"/>
                    </a:lnTo>
                    <a:cubicBezTo>
                      <a:pt x="2" y="19054"/>
                      <a:pt x="6" y="19050"/>
                      <a:pt x="10" y="19050"/>
                    </a:cubicBezTo>
                    <a:cubicBezTo>
                      <a:pt x="15" y="19050"/>
                      <a:pt x="18" y="19054"/>
                      <a:pt x="18" y="19058"/>
                    </a:cubicBezTo>
                    <a:cubicBezTo>
                      <a:pt x="18" y="19063"/>
                      <a:pt x="15" y="19066"/>
                      <a:pt x="10" y="19066"/>
                    </a:cubicBezTo>
                    <a:cubicBezTo>
                      <a:pt x="6" y="19066"/>
                      <a:pt x="2" y="19063"/>
                      <a:pt x="2" y="19058"/>
                    </a:cubicBezTo>
                    <a:close/>
                    <a:moveTo>
                      <a:pt x="2" y="19026"/>
                    </a:moveTo>
                    <a:lnTo>
                      <a:pt x="2" y="19026"/>
                    </a:lnTo>
                    <a:cubicBezTo>
                      <a:pt x="2" y="19022"/>
                      <a:pt x="6" y="19018"/>
                      <a:pt x="10" y="19018"/>
                    </a:cubicBezTo>
                    <a:cubicBezTo>
                      <a:pt x="15" y="19018"/>
                      <a:pt x="18" y="19022"/>
                      <a:pt x="18" y="19026"/>
                    </a:cubicBezTo>
                    <a:cubicBezTo>
                      <a:pt x="18" y="19031"/>
                      <a:pt x="15" y="19034"/>
                      <a:pt x="10" y="19034"/>
                    </a:cubicBezTo>
                    <a:cubicBezTo>
                      <a:pt x="6" y="19034"/>
                      <a:pt x="2" y="19031"/>
                      <a:pt x="2" y="19026"/>
                    </a:cubicBezTo>
                    <a:close/>
                    <a:moveTo>
                      <a:pt x="2" y="18994"/>
                    </a:moveTo>
                    <a:lnTo>
                      <a:pt x="2" y="18994"/>
                    </a:lnTo>
                    <a:cubicBezTo>
                      <a:pt x="2" y="18990"/>
                      <a:pt x="6" y="18986"/>
                      <a:pt x="10" y="18986"/>
                    </a:cubicBezTo>
                    <a:cubicBezTo>
                      <a:pt x="15" y="18986"/>
                      <a:pt x="18" y="18990"/>
                      <a:pt x="18" y="18994"/>
                    </a:cubicBezTo>
                    <a:cubicBezTo>
                      <a:pt x="18" y="18999"/>
                      <a:pt x="15" y="19002"/>
                      <a:pt x="10" y="19002"/>
                    </a:cubicBezTo>
                    <a:cubicBezTo>
                      <a:pt x="6" y="19002"/>
                      <a:pt x="2" y="18999"/>
                      <a:pt x="2" y="18994"/>
                    </a:cubicBezTo>
                    <a:close/>
                    <a:moveTo>
                      <a:pt x="3" y="18962"/>
                    </a:moveTo>
                    <a:lnTo>
                      <a:pt x="3" y="18962"/>
                    </a:lnTo>
                    <a:cubicBezTo>
                      <a:pt x="3" y="18958"/>
                      <a:pt x="6" y="18954"/>
                      <a:pt x="11" y="18954"/>
                    </a:cubicBezTo>
                    <a:cubicBezTo>
                      <a:pt x="15" y="18954"/>
                      <a:pt x="19" y="18958"/>
                      <a:pt x="19" y="18962"/>
                    </a:cubicBezTo>
                    <a:cubicBezTo>
                      <a:pt x="19" y="18967"/>
                      <a:pt x="15" y="18970"/>
                      <a:pt x="11" y="18970"/>
                    </a:cubicBezTo>
                    <a:cubicBezTo>
                      <a:pt x="6" y="18970"/>
                      <a:pt x="3" y="18967"/>
                      <a:pt x="3" y="18962"/>
                    </a:cubicBezTo>
                    <a:close/>
                    <a:moveTo>
                      <a:pt x="3" y="18930"/>
                    </a:moveTo>
                    <a:lnTo>
                      <a:pt x="3" y="18930"/>
                    </a:lnTo>
                    <a:cubicBezTo>
                      <a:pt x="3" y="18926"/>
                      <a:pt x="6" y="18922"/>
                      <a:pt x="11" y="18922"/>
                    </a:cubicBezTo>
                    <a:cubicBezTo>
                      <a:pt x="15" y="18922"/>
                      <a:pt x="19" y="18926"/>
                      <a:pt x="19" y="18930"/>
                    </a:cubicBezTo>
                    <a:cubicBezTo>
                      <a:pt x="19" y="18935"/>
                      <a:pt x="15" y="18938"/>
                      <a:pt x="11" y="18938"/>
                    </a:cubicBezTo>
                    <a:cubicBezTo>
                      <a:pt x="6" y="18938"/>
                      <a:pt x="3" y="18935"/>
                      <a:pt x="3" y="18930"/>
                    </a:cubicBezTo>
                    <a:close/>
                    <a:moveTo>
                      <a:pt x="3" y="18898"/>
                    </a:moveTo>
                    <a:lnTo>
                      <a:pt x="3" y="18898"/>
                    </a:lnTo>
                    <a:cubicBezTo>
                      <a:pt x="3" y="18894"/>
                      <a:pt x="6" y="18890"/>
                      <a:pt x="11" y="18890"/>
                    </a:cubicBezTo>
                    <a:cubicBezTo>
                      <a:pt x="15" y="18890"/>
                      <a:pt x="19" y="18894"/>
                      <a:pt x="19" y="18898"/>
                    </a:cubicBezTo>
                    <a:cubicBezTo>
                      <a:pt x="19" y="18903"/>
                      <a:pt x="15" y="18906"/>
                      <a:pt x="11" y="18906"/>
                    </a:cubicBezTo>
                    <a:cubicBezTo>
                      <a:pt x="6" y="18906"/>
                      <a:pt x="3" y="18903"/>
                      <a:pt x="3" y="18898"/>
                    </a:cubicBezTo>
                    <a:close/>
                    <a:moveTo>
                      <a:pt x="3" y="18866"/>
                    </a:moveTo>
                    <a:lnTo>
                      <a:pt x="3" y="18866"/>
                    </a:lnTo>
                    <a:cubicBezTo>
                      <a:pt x="3" y="18862"/>
                      <a:pt x="6" y="18858"/>
                      <a:pt x="11" y="18858"/>
                    </a:cubicBezTo>
                    <a:cubicBezTo>
                      <a:pt x="15" y="18858"/>
                      <a:pt x="19" y="18862"/>
                      <a:pt x="19" y="18866"/>
                    </a:cubicBezTo>
                    <a:cubicBezTo>
                      <a:pt x="19" y="18871"/>
                      <a:pt x="15" y="18874"/>
                      <a:pt x="11" y="18874"/>
                    </a:cubicBezTo>
                    <a:cubicBezTo>
                      <a:pt x="6" y="18874"/>
                      <a:pt x="3" y="18871"/>
                      <a:pt x="3" y="18866"/>
                    </a:cubicBezTo>
                    <a:close/>
                    <a:moveTo>
                      <a:pt x="3" y="18834"/>
                    </a:moveTo>
                    <a:lnTo>
                      <a:pt x="3" y="18834"/>
                    </a:lnTo>
                    <a:cubicBezTo>
                      <a:pt x="3" y="18830"/>
                      <a:pt x="6" y="18826"/>
                      <a:pt x="11" y="18826"/>
                    </a:cubicBezTo>
                    <a:cubicBezTo>
                      <a:pt x="15" y="18826"/>
                      <a:pt x="19" y="18830"/>
                      <a:pt x="19" y="18834"/>
                    </a:cubicBezTo>
                    <a:cubicBezTo>
                      <a:pt x="19" y="18839"/>
                      <a:pt x="15" y="18842"/>
                      <a:pt x="11" y="18842"/>
                    </a:cubicBezTo>
                    <a:cubicBezTo>
                      <a:pt x="6" y="18842"/>
                      <a:pt x="3" y="18839"/>
                      <a:pt x="3" y="18834"/>
                    </a:cubicBezTo>
                    <a:close/>
                    <a:moveTo>
                      <a:pt x="3" y="18802"/>
                    </a:moveTo>
                    <a:lnTo>
                      <a:pt x="3" y="18802"/>
                    </a:lnTo>
                    <a:cubicBezTo>
                      <a:pt x="3" y="18798"/>
                      <a:pt x="6" y="18794"/>
                      <a:pt x="11" y="18794"/>
                    </a:cubicBezTo>
                    <a:cubicBezTo>
                      <a:pt x="15" y="18794"/>
                      <a:pt x="19" y="18798"/>
                      <a:pt x="19" y="18802"/>
                    </a:cubicBezTo>
                    <a:cubicBezTo>
                      <a:pt x="19" y="18807"/>
                      <a:pt x="15" y="18810"/>
                      <a:pt x="11" y="18810"/>
                    </a:cubicBezTo>
                    <a:cubicBezTo>
                      <a:pt x="6" y="18810"/>
                      <a:pt x="3" y="18807"/>
                      <a:pt x="3" y="18802"/>
                    </a:cubicBezTo>
                    <a:close/>
                    <a:moveTo>
                      <a:pt x="3" y="18770"/>
                    </a:moveTo>
                    <a:lnTo>
                      <a:pt x="3" y="18770"/>
                    </a:lnTo>
                    <a:cubicBezTo>
                      <a:pt x="3" y="18766"/>
                      <a:pt x="6" y="18762"/>
                      <a:pt x="11" y="18762"/>
                    </a:cubicBezTo>
                    <a:cubicBezTo>
                      <a:pt x="15" y="18762"/>
                      <a:pt x="19" y="18766"/>
                      <a:pt x="19" y="18770"/>
                    </a:cubicBezTo>
                    <a:cubicBezTo>
                      <a:pt x="19" y="18775"/>
                      <a:pt x="15" y="18778"/>
                      <a:pt x="11" y="18778"/>
                    </a:cubicBezTo>
                    <a:cubicBezTo>
                      <a:pt x="6" y="18778"/>
                      <a:pt x="3" y="18775"/>
                      <a:pt x="3" y="18770"/>
                    </a:cubicBezTo>
                    <a:close/>
                    <a:moveTo>
                      <a:pt x="3" y="18738"/>
                    </a:moveTo>
                    <a:lnTo>
                      <a:pt x="3" y="18738"/>
                    </a:lnTo>
                    <a:cubicBezTo>
                      <a:pt x="3" y="18734"/>
                      <a:pt x="6" y="18730"/>
                      <a:pt x="11" y="18730"/>
                    </a:cubicBezTo>
                    <a:cubicBezTo>
                      <a:pt x="15" y="18730"/>
                      <a:pt x="19" y="18734"/>
                      <a:pt x="19" y="18738"/>
                    </a:cubicBezTo>
                    <a:cubicBezTo>
                      <a:pt x="19" y="18743"/>
                      <a:pt x="15" y="18746"/>
                      <a:pt x="11" y="18746"/>
                    </a:cubicBezTo>
                    <a:cubicBezTo>
                      <a:pt x="6" y="18746"/>
                      <a:pt x="3" y="18743"/>
                      <a:pt x="3" y="18738"/>
                    </a:cubicBezTo>
                    <a:close/>
                    <a:moveTo>
                      <a:pt x="3" y="18706"/>
                    </a:moveTo>
                    <a:lnTo>
                      <a:pt x="3" y="18706"/>
                    </a:lnTo>
                    <a:cubicBezTo>
                      <a:pt x="3" y="18702"/>
                      <a:pt x="6" y="18698"/>
                      <a:pt x="11" y="18698"/>
                    </a:cubicBezTo>
                    <a:cubicBezTo>
                      <a:pt x="15" y="18698"/>
                      <a:pt x="19" y="18702"/>
                      <a:pt x="19" y="18706"/>
                    </a:cubicBezTo>
                    <a:cubicBezTo>
                      <a:pt x="19" y="18711"/>
                      <a:pt x="15" y="18714"/>
                      <a:pt x="11" y="18714"/>
                    </a:cubicBezTo>
                    <a:cubicBezTo>
                      <a:pt x="6" y="18714"/>
                      <a:pt x="3" y="18711"/>
                      <a:pt x="3" y="18706"/>
                    </a:cubicBezTo>
                    <a:close/>
                    <a:moveTo>
                      <a:pt x="3" y="18674"/>
                    </a:moveTo>
                    <a:lnTo>
                      <a:pt x="3" y="18674"/>
                    </a:lnTo>
                    <a:cubicBezTo>
                      <a:pt x="3" y="18670"/>
                      <a:pt x="6" y="18666"/>
                      <a:pt x="11" y="18666"/>
                    </a:cubicBezTo>
                    <a:cubicBezTo>
                      <a:pt x="15" y="18666"/>
                      <a:pt x="19" y="18670"/>
                      <a:pt x="19" y="18674"/>
                    </a:cubicBezTo>
                    <a:cubicBezTo>
                      <a:pt x="19" y="18679"/>
                      <a:pt x="15" y="18682"/>
                      <a:pt x="11" y="18682"/>
                    </a:cubicBezTo>
                    <a:cubicBezTo>
                      <a:pt x="6" y="18682"/>
                      <a:pt x="3" y="18679"/>
                      <a:pt x="3" y="18674"/>
                    </a:cubicBezTo>
                    <a:close/>
                    <a:moveTo>
                      <a:pt x="3" y="18642"/>
                    </a:moveTo>
                    <a:lnTo>
                      <a:pt x="3" y="18642"/>
                    </a:lnTo>
                    <a:cubicBezTo>
                      <a:pt x="3" y="18638"/>
                      <a:pt x="6" y="18634"/>
                      <a:pt x="11" y="18634"/>
                    </a:cubicBezTo>
                    <a:cubicBezTo>
                      <a:pt x="15" y="18634"/>
                      <a:pt x="19" y="18638"/>
                      <a:pt x="19" y="18642"/>
                    </a:cubicBezTo>
                    <a:cubicBezTo>
                      <a:pt x="19" y="18647"/>
                      <a:pt x="15" y="18650"/>
                      <a:pt x="11" y="18650"/>
                    </a:cubicBezTo>
                    <a:cubicBezTo>
                      <a:pt x="6" y="18650"/>
                      <a:pt x="3" y="18647"/>
                      <a:pt x="3" y="18642"/>
                    </a:cubicBezTo>
                    <a:close/>
                    <a:moveTo>
                      <a:pt x="3" y="18610"/>
                    </a:moveTo>
                    <a:lnTo>
                      <a:pt x="3" y="18610"/>
                    </a:lnTo>
                    <a:cubicBezTo>
                      <a:pt x="3" y="18606"/>
                      <a:pt x="6" y="18602"/>
                      <a:pt x="11" y="18602"/>
                    </a:cubicBezTo>
                    <a:cubicBezTo>
                      <a:pt x="15" y="18602"/>
                      <a:pt x="19" y="18606"/>
                      <a:pt x="19" y="18610"/>
                    </a:cubicBezTo>
                    <a:cubicBezTo>
                      <a:pt x="19" y="18614"/>
                      <a:pt x="15" y="18618"/>
                      <a:pt x="11" y="18618"/>
                    </a:cubicBezTo>
                    <a:cubicBezTo>
                      <a:pt x="6" y="18618"/>
                      <a:pt x="3" y="18614"/>
                      <a:pt x="3" y="18610"/>
                    </a:cubicBezTo>
                    <a:close/>
                    <a:moveTo>
                      <a:pt x="3" y="18578"/>
                    </a:moveTo>
                    <a:lnTo>
                      <a:pt x="3" y="18578"/>
                    </a:lnTo>
                    <a:cubicBezTo>
                      <a:pt x="3" y="18574"/>
                      <a:pt x="6" y="18570"/>
                      <a:pt x="11" y="18570"/>
                    </a:cubicBezTo>
                    <a:cubicBezTo>
                      <a:pt x="15" y="18570"/>
                      <a:pt x="19" y="18574"/>
                      <a:pt x="19" y="18578"/>
                    </a:cubicBezTo>
                    <a:cubicBezTo>
                      <a:pt x="19" y="18582"/>
                      <a:pt x="15" y="18586"/>
                      <a:pt x="11" y="18586"/>
                    </a:cubicBezTo>
                    <a:cubicBezTo>
                      <a:pt x="6" y="18586"/>
                      <a:pt x="3" y="18582"/>
                      <a:pt x="3" y="18578"/>
                    </a:cubicBezTo>
                    <a:close/>
                    <a:moveTo>
                      <a:pt x="3" y="18546"/>
                    </a:moveTo>
                    <a:lnTo>
                      <a:pt x="3" y="18546"/>
                    </a:lnTo>
                    <a:cubicBezTo>
                      <a:pt x="3" y="18542"/>
                      <a:pt x="6" y="18538"/>
                      <a:pt x="11" y="18538"/>
                    </a:cubicBezTo>
                    <a:cubicBezTo>
                      <a:pt x="15" y="18538"/>
                      <a:pt x="19" y="18542"/>
                      <a:pt x="19" y="18546"/>
                    </a:cubicBezTo>
                    <a:cubicBezTo>
                      <a:pt x="19" y="18550"/>
                      <a:pt x="15" y="18554"/>
                      <a:pt x="11" y="18554"/>
                    </a:cubicBezTo>
                    <a:cubicBezTo>
                      <a:pt x="6" y="18554"/>
                      <a:pt x="3" y="18550"/>
                      <a:pt x="3" y="18546"/>
                    </a:cubicBezTo>
                    <a:close/>
                    <a:moveTo>
                      <a:pt x="3" y="18514"/>
                    </a:moveTo>
                    <a:lnTo>
                      <a:pt x="3" y="18514"/>
                    </a:lnTo>
                    <a:cubicBezTo>
                      <a:pt x="3" y="18510"/>
                      <a:pt x="6" y="18506"/>
                      <a:pt x="11" y="18506"/>
                    </a:cubicBezTo>
                    <a:cubicBezTo>
                      <a:pt x="15" y="18506"/>
                      <a:pt x="19" y="18510"/>
                      <a:pt x="19" y="18514"/>
                    </a:cubicBezTo>
                    <a:cubicBezTo>
                      <a:pt x="19" y="18518"/>
                      <a:pt x="15" y="18522"/>
                      <a:pt x="11" y="18522"/>
                    </a:cubicBezTo>
                    <a:cubicBezTo>
                      <a:pt x="6" y="18522"/>
                      <a:pt x="3" y="18518"/>
                      <a:pt x="3" y="18514"/>
                    </a:cubicBezTo>
                    <a:close/>
                    <a:moveTo>
                      <a:pt x="3" y="18482"/>
                    </a:moveTo>
                    <a:lnTo>
                      <a:pt x="3" y="18482"/>
                    </a:lnTo>
                    <a:cubicBezTo>
                      <a:pt x="3" y="18478"/>
                      <a:pt x="6" y="18474"/>
                      <a:pt x="11" y="18474"/>
                    </a:cubicBezTo>
                    <a:cubicBezTo>
                      <a:pt x="15" y="18474"/>
                      <a:pt x="19" y="18478"/>
                      <a:pt x="19" y="18482"/>
                    </a:cubicBezTo>
                    <a:cubicBezTo>
                      <a:pt x="19" y="18486"/>
                      <a:pt x="15" y="18490"/>
                      <a:pt x="11" y="18490"/>
                    </a:cubicBezTo>
                    <a:cubicBezTo>
                      <a:pt x="6" y="18490"/>
                      <a:pt x="3" y="18486"/>
                      <a:pt x="3" y="18482"/>
                    </a:cubicBezTo>
                    <a:close/>
                    <a:moveTo>
                      <a:pt x="3" y="18450"/>
                    </a:moveTo>
                    <a:lnTo>
                      <a:pt x="3" y="18450"/>
                    </a:lnTo>
                    <a:cubicBezTo>
                      <a:pt x="3" y="18446"/>
                      <a:pt x="6" y="18442"/>
                      <a:pt x="11" y="18442"/>
                    </a:cubicBezTo>
                    <a:cubicBezTo>
                      <a:pt x="15" y="18442"/>
                      <a:pt x="19" y="18446"/>
                      <a:pt x="19" y="18450"/>
                    </a:cubicBezTo>
                    <a:cubicBezTo>
                      <a:pt x="19" y="18454"/>
                      <a:pt x="15" y="18458"/>
                      <a:pt x="11" y="18458"/>
                    </a:cubicBezTo>
                    <a:cubicBezTo>
                      <a:pt x="6" y="18458"/>
                      <a:pt x="3" y="18454"/>
                      <a:pt x="3" y="18450"/>
                    </a:cubicBezTo>
                    <a:close/>
                    <a:moveTo>
                      <a:pt x="3" y="18418"/>
                    </a:moveTo>
                    <a:lnTo>
                      <a:pt x="3" y="18418"/>
                    </a:lnTo>
                    <a:cubicBezTo>
                      <a:pt x="3" y="18414"/>
                      <a:pt x="6" y="18410"/>
                      <a:pt x="11" y="18410"/>
                    </a:cubicBezTo>
                    <a:cubicBezTo>
                      <a:pt x="15" y="18410"/>
                      <a:pt x="19" y="18414"/>
                      <a:pt x="19" y="18418"/>
                    </a:cubicBezTo>
                    <a:cubicBezTo>
                      <a:pt x="19" y="18422"/>
                      <a:pt x="15" y="18426"/>
                      <a:pt x="11" y="18426"/>
                    </a:cubicBezTo>
                    <a:cubicBezTo>
                      <a:pt x="6" y="18426"/>
                      <a:pt x="3" y="18422"/>
                      <a:pt x="3" y="18418"/>
                    </a:cubicBezTo>
                    <a:close/>
                    <a:moveTo>
                      <a:pt x="3" y="18386"/>
                    </a:moveTo>
                    <a:lnTo>
                      <a:pt x="3" y="18386"/>
                    </a:lnTo>
                    <a:cubicBezTo>
                      <a:pt x="3" y="18382"/>
                      <a:pt x="6" y="18378"/>
                      <a:pt x="11" y="18378"/>
                    </a:cubicBezTo>
                    <a:cubicBezTo>
                      <a:pt x="15" y="18378"/>
                      <a:pt x="19" y="18382"/>
                      <a:pt x="19" y="18386"/>
                    </a:cubicBezTo>
                    <a:cubicBezTo>
                      <a:pt x="19" y="18390"/>
                      <a:pt x="15" y="18394"/>
                      <a:pt x="11" y="18394"/>
                    </a:cubicBezTo>
                    <a:cubicBezTo>
                      <a:pt x="6" y="18394"/>
                      <a:pt x="3" y="18390"/>
                      <a:pt x="3" y="18386"/>
                    </a:cubicBezTo>
                    <a:close/>
                    <a:moveTo>
                      <a:pt x="3" y="18354"/>
                    </a:moveTo>
                    <a:lnTo>
                      <a:pt x="3" y="18354"/>
                    </a:lnTo>
                    <a:cubicBezTo>
                      <a:pt x="3" y="18349"/>
                      <a:pt x="6" y="18346"/>
                      <a:pt x="11" y="18346"/>
                    </a:cubicBezTo>
                    <a:cubicBezTo>
                      <a:pt x="15" y="18346"/>
                      <a:pt x="19" y="18349"/>
                      <a:pt x="19" y="18354"/>
                    </a:cubicBezTo>
                    <a:cubicBezTo>
                      <a:pt x="19" y="18358"/>
                      <a:pt x="15" y="18362"/>
                      <a:pt x="11" y="18362"/>
                    </a:cubicBezTo>
                    <a:cubicBezTo>
                      <a:pt x="6" y="18362"/>
                      <a:pt x="3" y="18358"/>
                      <a:pt x="3" y="18354"/>
                    </a:cubicBezTo>
                    <a:close/>
                    <a:moveTo>
                      <a:pt x="3" y="18322"/>
                    </a:moveTo>
                    <a:lnTo>
                      <a:pt x="3" y="18322"/>
                    </a:lnTo>
                    <a:cubicBezTo>
                      <a:pt x="3" y="18317"/>
                      <a:pt x="6" y="18314"/>
                      <a:pt x="11" y="18314"/>
                    </a:cubicBezTo>
                    <a:cubicBezTo>
                      <a:pt x="15" y="18314"/>
                      <a:pt x="19" y="18317"/>
                      <a:pt x="19" y="18322"/>
                    </a:cubicBezTo>
                    <a:cubicBezTo>
                      <a:pt x="19" y="18326"/>
                      <a:pt x="15" y="18330"/>
                      <a:pt x="11" y="18330"/>
                    </a:cubicBezTo>
                    <a:cubicBezTo>
                      <a:pt x="6" y="18330"/>
                      <a:pt x="3" y="18326"/>
                      <a:pt x="3" y="18322"/>
                    </a:cubicBezTo>
                    <a:close/>
                    <a:moveTo>
                      <a:pt x="3" y="18290"/>
                    </a:moveTo>
                    <a:lnTo>
                      <a:pt x="3" y="18290"/>
                    </a:lnTo>
                    <a:cubicBezTo>
                      <a:pt x="3" y="18285"/>
                      <a:pt x="6" y="18282"/>
                      <a:pt x="11" y="18282"/>
                    </a:cubicBezTo>
                    <a:cubicBezTo>
                      <a:pt x="15" y="18282"/>
                      <a:pt x="19" y="18285"/>
                      <a:pt x="19" y="18290"/>
                    </a:cubicBezTo>
                    <a:cubicBezTo>
                      <a:pt x="19" y="18294"/>
                      <a:pt x="15" y="18298"/>
                      <a:pt x="11" y="18298"/>
                    </a:cubicBezTo>
                    <a:cubicBezTo>
                      <a:pt x="6" y="18298"/>
                      <a:pt x="3" y="18294"/>
                      <a:pt x="3" y="18290"/>
                    </a:cubicBezTo>
                    <a:close/>
                    <a:moveTo>
                      <a:pt x="3" y="18258"/>
                    </a:moveTo>
                    <a:lnTo>
                      <a:pt x="3" y="18258"/>
                    </a:lnTo>
                    <a:cubicBezTo>
                      <a:pt x="3" y="18253"/>
                      <a:pt x="6" y="18250"/>
                      <a:pt x="11" y="18250"/>
                    </a:cubicBezTo>
                    <a:cubicBezTo>
                      <a:pt x="15" y="18250"/>
                      <a:pt x="19" y="18253"/>
                      <a:pt x="19" y="18258"/>
                    </a:cubicBezTo>
                    <a:cubicBezTo>
                      <a:pt x="19" y="18262"/>
                      <a:pt x="15" y="18266"/>
                      <a:pt x="11" y="18266"/>
                    </a:cubicBezTo>
                    <a:cubicBezTo>
                      <a:pt x="6" y="18266"/>
                      <a:pt x="3" y="18262"/>
                      <a:pt x="3" y="18258"/>
                    </a:cubicBezTo>
                    <a:close/>
                    <a:moveTo>
                      <a:pt x="3" y="18226"/>
                    </a:moveTo>
                    <a:lnTo>
                      <a:pt x="3" y="18226"/>
                    </a:lnTo>
                    <a:cubicBezTo>
                      <a:pt x="3" y="18221"/>
                      <a:pt x="6" y="18218"/>
                      <a:pt x="11" y="18218"/>
                    </a:cubicBezTo>
                    <a:cubicBezTo>
                      <a:pt x="15" y="18218"/>
                      <a:pt x="19" y="18221"/>
                      <a:pt x="19" y="18226"/>
                    </a:cubicBezTo>
                    <a:cubicBezTo>
                      <a:pt x="19" y="18230"/>
                      <a:pt x="15" y="18234"/>
                      <a:pt x="11" y="18234"/>
                    </a:cubicBezTo>
                    <a:cubicBezTo>
                      <a:pt x="6" y="18234"/>
                      <a:pt x="3" y="18230"/>
                      <a:pt x="3" y="18226"/>
                    </a:cubicBezTo>
                    <a:close/>
                    <a:moveTo>
                      <a:pt x="3" y="18194"/>
                    </a:moveTo>
                    <a:lnTo>
                      <a:pt x="3" y="18194"/>
                    </a:lnTo>
                    <a:cubicBezTo>
                      <a:pt x="3" y="18189"/>
                      <a:pt x="6" y="18186"/>
                      <a:pt x="11" y="18186"/>
                    </a:cubicBezTo>
                    <a:cubicBezTo>
                      <a:pt x="15" y="18186"/>
                      <a:pt x="19" y="18189"/>
                      <a:pt x="19" y="18194"/>
                    </a:cubicBezTo>
                    <a:cubicBezTo>
                      <a:pt x="19" y="18198"/>
                      <a:pt x="15" y="18202"/>
                      <a:pt x="11" y="18202"/>
                    </a:cubicBezTo>
                    <a:cubicBezTo>
                      <a:pt x="6" y="18202"/>
                      <a:pt x="3" y="18198"/>
                      <a:pt x="3" y="18194"/>
                    </a:cubicBezTo>
                    <a:close/>
                    <a:moveTo>
                      <a:pt x="3" y="18162"/>
                    </a:moveTo>
                    <a:lnTo>
                      <a:pt x="3" y="18162"/>
                    </a:lnTo>
                    <a:cubicBezTo>
                      <a:pt x="3" y="18157"/>
                      <a:pt x="6" y="18154"/>
                      <a:pt x="11" y="18154"/>
                    </a:cubicBezTo>
                    <a:cubicBezTo>
                      <a:pt x="15" y="18154"/>
                      <a:pt x="19" y="18157"/>
                      <a:pt x="19" y="18162"/>
                    </a:cubicBezTo>
                    <a:cubicBezTo>
                      <a:pt x="19" y="18166"/>
                      <a:pt x="15" y="18170"/>
                      <a:pt x="11" y="18170"/>
                    </a:cubicBezTo>
                    <a:cubicBezTo>
                      <a:pt x="6" y="18170"/>
                      <a:pt x="3" y="18166"/>
                      <a:pt x="3" y="18162"/>
                    </a:cubicBezTo>
                    <a:close/>
                    <a:moveTo>
                      <a:pt x="3" y="18130"/>
                    </a:moveTo>
                    <a:lnTo>
                      <a:pt x="3" y="18130"/>
                    </a:lnTo>
                    <a:cubicBezTo>
                      <a:pt x="3" y="18125"/>
                      <a:pt x="6" y="18122"/>
                      <a:pt x="11" y="18122"/>
                    </a:cubicBezTo>
                    <a:cubicBezTo>
                      <a:pt x="15" y="18122"/>
                      <a:pt x="19" y="18125"/>
                      <a:pt x="19" y="18130"/>
                    </a:cubicBezTo>
                    <a:cubicBezTo>
                      <a:pt x="19" y="18134"/>
                      <a:pt x="15" y="18138"/>
                      <a:pt x="11" y="18138"/>
                    </a:cubicBezTo>
                    <a:cubicBezTo>
                      <a:pt x="6" y="18138"/>
                      <a:pt x="3" y="18134"/>
                      <a:pt x="3" y="18130"/>
                    </a:cubicBezTo>
                    <a:close/>
                    <a:moveTo>
                      <a:pt x="3" y="18098"/>
                    </a:moveTo>
                    <a:lnTo>
                      <a:pt x="3" y="18098"/>
                    </a:lnTo>
                    <a:cubicBezTo>
                      <a:pt x="3" y="18093"/>
                      <a:pt x="6" y="18090"/>
                      <a:pt x="11" y="18090"/>
                    </a:cubicBezTo>
                    <a:cubicBezTo>
                      <a:pt x="15" y="18090"/>
                      <a:pt x="19" y="18093"/>
                      <a:pt x="19" y="18098"/>
                    </a:cubicBezTo>
                    <a:cubicBezTo>
                      <a:pt x="19" y="18102"/>
                      <a:pt x="15" y="18106"/>
                      <a:pt x="11" y="18106"/>
                    </a:cubicBezTo>
                    <a:cubicBezTo>
                      <a:pt x="6" y="18106"/>
                      <a:pt x="3" y="18102"/>
                      <a:pt x="3" y="18098"/>
                    </a:cubicBezTo>
                    <a:close/>
                    <a:moveTo>
                      <a:pt x="3" y="18066"/>
                    </a:moveTo>
                    <a:lnTo>
                      <a:pt x="3" y="18066"/>
                    </a:lnTo>
                    <a:cubicBezTo>
                      <a:pt x="3" y="18061"/>
                      <a:pt x="6" y="18058"/>
                      <a:pt x="11" y="18058"/>
                    </a:cubicBezTo>
                    <a:cubicBezTo>
                      <a:pt x="15" y="18058"/>
                      <a:pt x="19" y="18061"/>
                      <a:pt x="19" y="18066"/>
                    </a:cubicBezTo>
                    <a:cubicBezTo>
                      <a:pt x="19" y="18070"/>
                      <a:pt x="15" y="18074"/>
                      <a:pt x="11" y="18074"/>
                    </a:cubicBezTo>
                    <a:cubicBezTo>
                      <a:pt x="6" y="18074"/>
                      <a:pt x="3" y="18070"/>
                      <a:pt x="3" y="18066"/>
                    </a:cubicBezTo>
                    <a:close/>
                    <a:moveTo>
                      <a:pt x="3" y="18034"/>
                    </a:moveTo>
                    <a:lnTo>
                      <a:pt x="3" y="18034"/>
                    </a:lnTo>
                    <a:cubicBezTo>
                      <a:pt x="3" y="18029"/>
                      <a:pt x="6" y="18026"/>
                      <a:pt x="11" y="18026"/>
                    </a:cubicBezTo>
                    <a:cubicBezTo>
                      <a:pt x="15" y="18026"/>
                      <a:pt x="19" y="18029"/>
                      <a:pt x="19" y="18034"/>
                    </a:cubicBezTo>
                    <a:cubicBezTo>
                      <a:pt x="19" y="18038"/>
                      <a:pt x="15" y="18042"/>
                      <a:pt x="11" y="18042"/>
                    </a:cubicBezTo>
                    <a:cubicBezTo>
                      <a:pt x="6" y="18042"/>
                      <a:pt x="3" y="18038"/>
                      <a:pt x="3" y="18034"/>
                    </a:cubicBezTo>
                    <a:close/>
                    <a:moveTo>
                      <a:pt x="3" y="18002"/>
                    </a:moveTo>
                    <a:lnTo>
                      <a:pt x="3" y="18002"/>
                    </a:lnTo>
                    <a:cubicBezTo>
                      <a:pt x="3" y="17997"/>
                      <a:pt x="6" y="17994"/>
                      <a:pt x="11" y="17994"/>
                    </a:cubicBezTo>
                    <a:cubicBezTo>
                      <a:pt x="15" y="17994"/>
                      <a:pt x="19" y="17997"/>
                      <a:pt x="19" y="18002"/>
                    </a:cubicBezTo>
                    <a:cubicBezTo>
                      <a:pt x="19" y="18006"/>
                      <a:pt x="15" y="18010"/>
                      <a:pt x="11" y="18010"/>
                    </a:cubicBezTo>
                    <a:cubicBezTo>
                      <a:pt x="6" y="18010"/>
                      <a:pt x="3" y="18006"/>
                      <a:pt x="3" y="18002"/>
                    </a:cubicBezTo>
                    <a:close/>
                    <a:moveTo>
                      <a:pt x="3" y="17970"/>
                    </a:moveTo>
                    <a:lnTo>
                      <a:pt x="3" y="17970"/>
                    </a:lnTo>
                    <a:cubicBezTo>
                      <a:pt x="3" y="17965"/>
                      <a:pt x="6" y="17962"/>
                      <a:pt x="11" y="17962"/>
                    </a:cubicBezTo>
                    <a:cubicBezTo>
                      <a:pt x="15" y="17962"/>
                      <a:pt x="19" y="17965"/>
                      <a:pt x="19" y="17970"/>
                    </a:cubicBezTo>
                    <a:cubicBezTo>
                      <a:pt x="19" y="17974"/>
                      <a:pt x="15" y="17978"/>
                      <a:pt x="11" y="17978"/>
                    </a:cubicBezTo>
                    <a:cubicBezTo>
                      <a:pt x="6" y="17978"/>
                      <a:pt x="3" y="17974"/>
                      <a:pt x="3" y="17970"/>
                    </a:cubicBezTo>
                    <a:close/>
                    <a:moveTo>
                      <a:pt x="3" y="17938"/>
                    </a:moveTo>
                    <a:lnTo>
                      <a:pt x="3" y="17938"/>
                    </a:lnTo>
                    <a:cubicBezTo>
                      <a:pt x="3" y="17933"/>
                      <a:pt x="6" y="17930"/>
                      <a:pt x="11" y="17930"/>
                    </a:cubicBezTo>
                    <a:cubicBezTo>
                      <a:pt x="15" y="17930"/>
                      <a:pt x="19" y="17933"/>
                      <a:pt x="19" y="17938"/>
                    </a:cubicBezTo>
                    <a:cubicBezTo>
                      <a:pt x="19" y="17942"/>
                      <a:pt x="15" y="17946"/>
                      <a:pt x="11" y="17946"/>
                    </a:cubicBezTo>
                    <a:cubicBezTo>
                      <a:pt x="6" y="17946"/>
                      <a:pt x="3" y="17942"/>
                      <a:pt x="3" y="17938"/>
                    </a:cubicBezTo>
                    <a:close/>
                    <a:moveTo>
                      <a:pt x="3" y="17906"/>
                    </a:moveTo>
                    <a:lnTo>
                      <a:pt x="3" y="17906"/>
                    </a:lnTo>
                    <a:cubicBezTo>
                      <a:pt x="3" y="17901"/>
                      <a:pt x="6" y="17898"/>
                      <a:pt x="11" y="17898"/>
                    </a:cubicBezTo>
                    <a:cubicBezTo>
                      <a:pt x="15" y="17898"/>
                      <a:pt x="19" y="17901"/>
                      <a:pt x="19" y="17906"/>
                    </a:cubicBezTo>
                    <a:cubicBezTo>
                      <a:pt x="19" y="17910"/>
                      <a:pt x="15" y="17914"/>
                      <a:pt x="11" y="17914"/>
                    </a:cubicBezTo>
                    <a:cubicBezTo>
                      <a:pt x="6" y="17914"/>
                      <a:pt x="3" y="17910"/>
                      <a:pt x="3" y="17906"/>
                    </a:cubicBezTo>
                    <a:close/>
                    <a:moveTo>
                      <a:pt x="3" y="17874"/>
                    </a:moveTo>
                    <a:lnTo>
                      <a:pt x="3" y="17874"/>
                    </a:lnTo>
                    <a:cubicBezTo>
                      <a:pt x="3" y="17869"/>
                      <a:pt x="6" y="17866"/>
                      <a:pt x="11" y="17866"/>
                    </a:cubicBezTo>
                    <a:cubicBezTo>
                      <a:pt x="15" y="17866"/>
                      <a:pt x="19" y="17869"/>
                      <a:pt x="19" y="17874"/>
                    </a:cubicBezTo>
                    <a:cubicBezTo>
                      <a:pt x="19" y="17878"/>
                      <a:pt x="15" y="17882"/>
                      <a:pt x="11" y="17882"/>
                    </a:cubicBezTo>
                    <a:cubicBezTo>
                      <a:pt x="6" y="17882"/>
                      <a:pt x="3" y="17878"/>
                      <a:pt x="3" y="17874"/>
                    </a:cubicBezTo>
                    <a:close/>
                    <a:moveTo>
                      <a:pt x="3" y="17842"/>
                    </a:moveTo>
                    <a:lnTo>
                      <a:pt x="3" y="17842"/>
                    </a:lnTo>
                    <a:cubicBezTo>
                      <a:pt x="3" y="17837"/>
                      <a:pt x="6" y="17834"/>
                      <a:pt x="11" y="17834"/>
                    </a:cubicBezTo>
                    <a:cubicBezTo>
                      <a:pt x="15" y="17834"/>
                      <a:pt x="19" y="17837"/>
                      <a:pt x="19" y="17842"/>
                    </a:cubicBezTo>
                    <a:cubicBezTo>
                      <a:pt x="19" y="17846"/>
                      <a:pt x="15" y="17850"/>
                      <a:pt x="11" y="17850"/>
                    </a:cubicBezTo>
                    <a:cubicBezTo>
                      <a:pt x="6" y="17850"/>
                      <a:pt x="3" y="17846"/>
                      <a:pt x="3" y="17842"/>
                    </a:cubicBezTo>
                    <a:close/>
                    <a:moveTo>
                      <a:pt x="3" y="17810"/>
                    </a:moveTo>
                    <a:lnTo>
                      <a:pt x="3" y="17810"/>
                    </a:lnTo>
                    <a:cubicBezTo>
                      <a:pt x="3" y="17805"/>
                      <a:pt x="6" y="17802"/>
                      <a:pt x="11" y="17802"/>
                    </a:cubicBezTo>
                    <a:cubicBezTo>
                      <a:pt x="15" y="17802"/>
                      <a:pt x="19" y="17805"/>
                      <a:pt x="19" y="17810"/>
                    </a:cubicBezTo>
                    <a:cubicBezTo>
                      <a:pt x="19" y="17814"/>
                      <a:pt x="15" y="17818"/>
                      <a:pt x="11" y="17818"/>
                    </a:cubicBezTo>
                    <a:cubicBezTo>
                      <a:pt x="6" y="17818"/>
                      <a:pt x="3" y="17814"/>
                      <a:pt x="3" y="17810"/>
                    </a:cubicBezTo>
                    <a:close/>
                    <a:moveTo>
                      <a:pt x="3" y="17778"/>
                    </a:moveTo>
                    <a:lnTo>
                      <a:pt x="3" y="17778"/>
                    </a:lnTo>
                    <a:cubicBezTo>
                      <a:pt x="3" y="17773"/>
                      <a:pt x="6" y="17770"/>
                      <a:pt x="11" y="17770"/>
                    </a:cubicBezTo>
                    <a:cubicBezTo>
                      <a:pt x="15" y="17770"/>
                      <a:pt x="19" y="17773"/>
                      <a:pt x="19" y="17778"/>
                    </a:cubicBezTo>
                    <a:cubicBezTo>
                      <a:pt x="19" y="17782"/>
                      <a:pt x="15" y="17786"/>
                      <a:pt x="11" y="17786"/>
                    </a:cubicBezTo>
                    <a:cubicBezTo>
                      <a:pt x="6" y="17786"/>
                      <a:pt x="3" y="17782"/>
                      <a:pt x="3" y="17778"/>
                    </a:cubicBezTo>
                    <a:close/>
                    <a:moveTo>
                      <a:pt x="3" y="17746"/>
                    </a:moveTo>
                    <a:lnTo>
                      <a:pt x="3" y="17746"/>
                    </a:lnTo>
                    <a:cubicBezTo>
                      <a:pt x="3" y="17741"/>
                      <a:pt x="6" y="17738"/>
                      <a:pt x="11" y="17738"/>
                    </a:cubicBezTo>
                    <a:cubicBezTo>
                      <a:pt x="15" y="17738"/>
                      <a:pt x="19" y="17741"/>
                      <a:pt x="19" y="17746"/>
                    </a:cubicBezTo>
                    <a:cubicBezTo>
                      <a:pt x="19" y="17750"/>
                      <a:pt x="15" y="17754"/>
                      <a:pt x="11" y="17754"/>
                    </a:cubicBezTo>
                    <a:cubicBezTo>
                      <a:pt x="6" y="17754"/>
                      <a:pt x="3" y="17750"/>
                      <a:pt x="3" y="17746"/>
                    </a:cubicBezTo>
                    <a:close/>
                    <a:moveTo>
                      <a:pt x="3" y="17714"/>
                    </a:moveTo>
                    <a:lnTo>
                      <a:pt x="3" y="17714"/>
                    </a:lnTo>
                    <a:cubicBezTo>
                      <a:pt x="3" y="17709"/>
                      <a:pt x="6" y="17706"/>
                      <a:pt x="11" y="17706"/>
                    </a:cubicBezTo>
                    <a:cubicBezTo>
                      <a:pt x="15" y="17706"/>
                      <a:pt x="19" y="17709"/>
                      <a:pt x="19" y="17714"/>
                    </a:cubicBezTo>
                    <a:cubicBezTo>
                      <a:pt x="19" y="17718"/>
                      <a:pt x="15" y="17722"/>
                      <a:pt x="11" y="17722"/>
                    </a:cubicBezTo>
                    <a:cubicBezTo>
                      <a:pt x="6" y="17722"/>
                      <a:pt x="3" y="17718"/>
                      <a:pt x="3" y="17714"/>
                    </a:cubicBezTo>
                    <a:close/>
                    <a:moveTo>
                      <a:pt x="3" y="17682"/>
                    </a:moveTo>
                    <a:lnTo>
                      <a:pt x="3" y="17682"/>
                    </a:lnTo>
                    <a:cubicBezTo>
                      <a:pt x="3" y="17677"/>
                      <a:pt x="6" y="17674"/>
                      <a:pt x="11" y="17674"/>
                    </a:cubicBezTo>
                    <a:cubicBezTo>
                      <a:pt x="15" y="17674"/>
                      <a:pt x="19" y="17677"/>
                      <a:pt x="19" y="17682"/>
                    </a:cubicBezTo>
                    <a:cubicBezTo>
                      <a:pt x="19" y="17686"/>
                      <a:pt x="15" y="17690"/>
                      <a:pt x="11" y="17690"/>
                    </a:cubicBezTo>
                    <a:cubicBezTo>
                      <a:pt x="6" y="17690"/>
                      <a:pt x="3" y="17686"/>
                      <a:pt x="3" y="17682"/>
                    </a:cubicBezTo>
                    <a:close/>
                    <a:moveTo>
                      <a:pt x="3" y="17650"/>
                    </a:moveTo>
                    <a:lnTo>
                      <a:pt x="3" y="17650"/>
                    </a:lnTo>
                    <a:cubicBezTo>
                      <a:pt x="3" y="17645"/>
                      <a:pt x="6" y="17642"/>
                      <a:pt x="11" y="17642"/>
                    </a:cubicBezTo>
                    <a:cubicBezTo>
                      <a:pt x="15" y="17642"/>
                      <a:pt x="19" y="17645"/>
                      <a:pt x="19" y="17650"/>
                    </a:cubicBezTo>
                    <a:cubicBezTo>
                      <a:pt x="19" y="17654"/>
                      <a:pt x="15" y="17658"/>
                      <a:pt x="11" y="17658"/>
                    </a:cubicBezTo>
                    <a:cubicBezTo>
                      <a:pt x="6" y="17658"/>
                      <a:pt x="3" y="17654"/>
                      <a:pt x="3" y="17650"/>
                    </a:cubicBezTo>
                    <a:close/>
                    <a:moveTo>
                      <a:pt x="3" y="17618"/>
                    </a:moveTo>
                    <a:lnTo>
                      <a:pt x="3" y="17618"/>
                    </a:lnTo>
                    <a:cubicBezTo>
                      <a:pt x="3" y="17613"/>
                      <a:pt x="6" y="17610"/>
                      <a:pt x="11" y="17610"/>
                    </a:cubicBezTo>
                    <a:cubicBezTo>
                      <a:pt x="15" y="17610"/>
                      <a:pt x="19" y="17613"/>
                      <a:pt x="19" y="17618"/>
                    </a:cubicBezTo>
                    <a:cubicBezTo>
                      <a:pt x="19" y="17622"/>
                      <a:pt x="15" y="17626"/>
                      <a:pt x="11" y="17626"/>
                    </a:cubicBezTo>
                    <a:cubicBezTo>
                      <a:pt x="6" y="17626"/>
                      <a:pt x="3" y="17622"/>
                      <a:pt x="3" y="17618"/>
                    </a:cubicBezTo>
                    <a:close/>
                    <a:moveTo>
                      <a:pt x="3" y="17586"/>
                    </a:moveTo>
                    <a:lnTo>
                      <a:pt x="3" y="17585"/>
                    </a:lnTo>
                    <a:cubicBezTo>
                      <a:pt x="3" y="17581"/>
                      <a:pt x="6" y="17577"/>
                      <a:pt x="11" y="17577"/>
                    </a:cubicBezTo>
                    <a:cubicBezTo>
                      <a:pt x="15" y="17577"/>
                      <a:pt x="19" y="17581"/>
                      <a:pt x="19" y="17585"/>
                    </a:cubicBezTo>
                    <a:lnTo>
                      <a:pt x="19" y="17586"/>
                    </a:lnTo>
                    <a:cubicBezTo>
                      <a:pt x="19" y="17590"/>
                      <a:pt x="15" y="17594"/>
                      <a:pt x="11" y="17594"/>
                    </a:cubicBezTo>
                    <a:cubicBezTo>
                      <a:pt x="6" y="17594"/>
                      <a:pt x="3" y="17590"/>
                      <a:pt x="3" y="17586"/>
                    </a:cubicBezTo>
                    <a:close/>
                    <a:moveTo>
                      <a:pt x="3" y="17553"/>
                    </a:moveTo>
                    <a:lnTo>
                      <a:pt x="3" y="17553"/>
                    </a:lnTo>
                    <a:cubicBezTo>
                      <a:pt x="3" y="17549"/>
                      <a:pt x="6" y="17545"/>
                      <a:pt x="11" y="17545"/>
                    </a:cubicBezTo>
                    <a:cubicBezTo>
                      <a:pt x="15" y="17545"/>
                      <a:pt x="19" y="17549"/>
                      <a:pt x="19" y="17553"/>
                    </a:cubicBezTo>
                    <a:cubicBezTo>
                      <a:pt x="19" y="17558"/>
                      <a:pt x="15" y="17561"/>
                      <a:pt x="11" y="17561"/>
                    </a:cubicBezTo>
                    <a:cubicBezTo>
                      <a:pt x="6" y="17561"/>
                      <a:pt x="3" y="17558"/>
                      <a:pt x="3" y="17553"/>
                    </a:cubicBezTo>
                    <a:close/>
                    <a:moveTo>
                      <a:pt x="3" y="17521"/>
                    </a:moveTo>
                    <a:lnTo>
                      <a:pt x="3" y="17521"/>
                    </a:lnTo>
                    <a:cubicBezTo>
                      <a:pt x="3" y="17517"/>
                      <a:pt x="6" y="17513"/>
                      <a:pt x="11" y="17513"/>
                    </a:cubicBezTo>
                    <a:cubicBezTo>
                      <a:pt x="15" y="17513"/>
                      <a:pt x="19" y="17517"/>
                      <a:pt x="19" y="17521"/>
                    </a:cubicBezTo>
                    <a:cubicBezTo>
                      <a:pt x="19" y="17526"/>
                      <a:pt x="15" y="17529"/>
                      <a:pt x="11" y="17529"/>
                    </a:cubicBezTo>
                    <a:cubicBezTo>
                      <a:pt x="6" y="17529"/>
                      <a:pt x="3" y="17526"/>
                      <a:pt x="3" y="17521"/>
                    </a:cubicBezTo>
                    <a:close/>
                    <a:moveTo>
                      <a:pt x="3" y="17489"/>
                    </a:moveTo>
                    <a:lnTo>
                      <a:pt x="3" y="17489"/>
                    </a:lnTo>
                    <a:cubicBezTo>
                      <a:pt x="3" y="17485"/>
                      <a:pt x="6" y="17481"/>
                      <a:pt x="11" y="17481"/>
                    </a:cubicBezTo>
                    <a:cubicBezTo>
                      <a:pt x="15" y="17481"/>
                      <a:pt x="19" y="17485"/>
                      <a:pt x="19" y="17489"/>
                    </a:cubicBezTo>
                    <a:cubicBezTo>
                      <a:pt x="19" y="17494"/>
                      <a:pt x="15" y="17497"/>
                      <a:pt x="11" y="17497"/>
                    </a:cubicBezTo>
                    <a:cubicBezTo>
                      <a:pt x="6" y="17497"/>
                      <a:pt x="3" y="17494"/>
                      <a:pt x="3" y="17489"/>
                    </a:cubicBezTo>
                    <a:close/>
                    <a:moveTo>
                      <a:pt x="3" y="17457"/>
                    </a:moveTo>
                    <a:lnTo>
                      <a:pt x="3" y="17457"/>
                    </a:lnTo>
                    <a:cubicBezTo>
                      <a:pt x="3" y="17453"/>
                      <a:pt x="6" y="17449"/>
                      <a:pt x="11" y="17449"/>
                    </a:cubicBezTo>
                    <a:cubicBezTo>
                      <a:pt x="15" y="17449"/>
                      <a:pt x="19" y="17453"/>
                      <a:pt x="19" y="17457"/>
                    </a:cubicBezTo>
                    <a:cubicBezTo>
                      <a:pt x="19" y="17462"/>
                      <a:pt x="15" y="17465"/>
                      <a:pt x="11" y="17465"/>
                    </a:cubicBezTo>
                    <a:cubicBezTo>
                      <a:pt x="6" y="17465"/>
                      <a:pt x="3" y="17462"/>
                      <a:pt x="3" y="17457"/>
                    </a:cubicBezTo>
                    <a:close/>
                    <a:moveTo>
                      <a:pt x="3" y="17425"/>
                    </a:moveTo>
                    <a:lnTo>
                      <a:pt x="3" y="17425"/>
                    </a:lnTo>
                    <a:cubicBezTo>
                      <a:pt x="3" y="17421"/>
                      <a:pt x="6" y="17417"/>
                      <a:pt x="11" y="17417"/>
                    </a:cubicBezTo>
                    <a:cubicBezTo>
                      <a:pt x="15" y="17417"/>
                      <a:pt x="19" y="17421"/>
                      <a:pt x="19" y="17425"/>
                    </a:cubicBezTo>
                    <a:cubicBezTo>
                      <a:pt x="19" y="17430"/>
                      <a:pt x="15" y="17433"/>
                      <a:pt x="11" y="17433"/>
                    </a:cubicBezTo>
                    <a:cubicBezTo>
                      <a:pt x="6" y="17433"/>
                      <a:pt x="3" y="17430"/>
                      <a:pt x="3" y="17425"/>
                    </a:cubicBezTo>
                    <a:close/>
                    <a:moveTo>
                      <a:pt x="3" y="17393"/>
                    </a:moveTo>
                    <a:lnTo>
                      <a:pt x="3" y="17393"/>
                    </a:lnTo>
                    <a:cubicBezTo>
                      <a:pt x="3" y="17389"/>
                      <a:pt x="6" y="17385"/>
                      <a:pt x="11" y="17385"/>
                    </a:cubicBezTo>
                    <a:cubicBezTo>
                      <a:pt x="15" y="17385"/>
                      <a:pt x="19" y="17389"/>
                      <a:pt x="19" y="17393"/>
                    </a:cubicBezTo>
                    <a:cubicBezTo>
                      <a:pt x="19" y="17398"/>
                      <a:pt x="15" y="17401"/>
                      <a:pt x="11" y="17401"/>
                    </a:cubicBezTo>
                    <a:cubicBezTo>
                      <a:pt x="6" y="17401"/>
                      <a:pt x="3" y="17398"/>
                      <a:pt x="3" y="17393"/>
                    </a:cubicBezTo>
                    <a:close/>
                    <a:moveTo>
                      <a:pt x="3" y="17361"/>
                    </a:moveTo>
                    <a:lnTo>
                      <a:pt x="3" y="17361"/>
                    </a:lnTo>
                    <a:cubicBezTo>
                      <a:pt x="3" y="17357"/>
                      <a:pt x="6" y="17353"/>
                      <a:pt x="11" y="17353"/>
                    </a:cubicBezTo>
                    <a:cubicBezTo>
                      <a:pt x="15" y="17353"/>
                      <a:pt x="19" y="17357"/>
                      <a:pt x="19" y="17361"/>
                    </a:cubicBezTo>
                    <a:cubicBezTo>
                      <a:pt x="19" y="17366"/>
                      <a:pt x="15" y="17369"/>
                      <a:pt x="11" y="17369"/>
                    </a:cubicBezTo>
                    <a:cubicBezTo>
                      <a:pt x="6" y="17369"/>
                      <a:pt x="3" y="17366"/>
                      <a:pt x="3" y="17361"/>
                    </a:cubicBezTo>
                    <a:close/>
                    <a:moveTo>
                      <a:pt x="3" y="17329"/>
                    </a:moveTo>
                    <a:lnTo>
                      <a:pt x="3" y="17329"/>
                    </a:lnTo>
                    <a:cubicBezTo>
                      <a:pt x="3" y="17325"/>
                      <a:pt x="6" y="17321"/>
                      <a:pt x="11" y="17321"/>
                    </a:cubicBezTo>
                    <a:cubicBezTo>
                      <a:pt x="15" y="17321"/>
                      <a:pt x="19" y="17325"/>
                      <a:pt x="19" y="17329"/>
                    </a:cubicBezTo>
                    <a:cubicBezTo>
                      <a:pt x="19" y="17334"/>
                      <a:pt x="15" y="17337"/>
                      <a:pt x="11" y="17337"/>
                    </a:cubicBezTo>
                    <a:cubicBezTo>
                      <a:pt x="6" y="17337"/>
                      <a:pt x="3" y="17334"/>
                      <a:pt x="3" y="17329"/>
                    </a:cubicBezTo>
                    <a:close/>
                    <a:moveTo>
                      <a:pt x="3" y="17297"/>
                    </a:moveTo>
                    <a:lnTo>
                      <a:pt x="3" y="17297"/>
                    </a:lnTo>
                    <a:cubicBezTo>
                      <a:pt x="3" y="17293"/>
                      <a:pt x="6" y="17289"/>
                      <a:pt x="11" y="17289"/>
                    </a:cubicBezTo>
                    <a:cubicBezTo>
                      <a:pt x="15" y="17289"/>
                      <a:pt x="19" y="17293"/>
                      <a:pt x="19" y="17297"/>
                    </a:cubicBezTo>
                    <a:cubicBezTo>
                      <a:pt x="19" y="17302"/>
                      <a:pt x="15" y="17305"/>
                      <a:pt x="11" y="17305"/>
                    </a:cubicBezTo>
                    <a:cubicBezTo>
                      <a:pt x="6" y="17305"/>
                      <a:pt x="3" y="17302"/>
                      <a:pt x="3" y="17297"/>
                    </a:cubicBezTo>
                    <a:close/>
                    <a:moveTo>
                      <a:pt x="3" y="17265"/>
                    </a:moveTo>
                    <a:lnTo>
                      <a:pt x="3" y="17265"/>
                    </a:lnTo>
                    <a:cubicBezTo>
                      <a:pt x="3" y="17261"/>
                      <a:pt x="6" y="17257"/>
                      <a:pt x="11" y="17257"/>
                    </a:cubicBezTo>
                    <a:cubicBezTo>
                      <a:pt x="15" y="17257"/>
                      <a:pt x="19" y="17261"/>
                      <a:pt x="19" y="17265"/>
                    </a:cubicBezTo>
                    <a:cubicBezTo>
                      <a:pt x="19" y="17270"/>
                      <a:pt x="15" y="17273"/>
                      <a:pt x="11" y="17273"/>
                    </a:cubicBezTo>
                    <a:cubicBezTo>
                      <a:pt x="6" y="17273"/>
                      <a:pt x="3" y="17270"/>
                      <a:pt x="3" y="17265"/>
                    </a:cubicBezTo>
                    <a:close/>
                    <a:moveTo>
                      <a:pt x="3" y="17233"/>
                    </a:moveTo>
                    <a:lnTo>
                      <a:pt x="3" y="17233"/>
                    </a:lnTo>
                    <a:cubicBezTo>
                      <a:pt x="3" y="17229"/>
                      <a:pt x="7" y="17225"/>
                      <a:pt x="11" y="17225"/>
                    </a:cubicBezTo>
                    <a:cubicBezTo>
                      <a:pt x="15" y="17225"/>
                      <a:pt x="19" y="17229"/>
                      <a:pt x="19" y="17233"/>
                    </a:cubicBezTo>
                    <a:cubicBezTo>
                      <a:pt x="19" y="17238"/>
                      <a:pt x="15" y="17241"/>
                      <a:pt x="11" y="17241"/>
                    </a:cubicBezTo>
                    <a:cubicBezTo>
                      <a:pt x="7" y="17241"/>
                      <a:pt x="3" y="17238"/>
                      <a:pt x="3" y="17233"/>
                    </a:cubicBezTo>
                    <a:close/>
                    <a:moveTo>
                      <a:pt x="3" y="17201"/>
                    </a:moveTo>
                    <a:lnTo>
                      <a:pt x="3" y="17201"/>
                    </a:lnTo>
                    <a:cubicBezTo>
                      <a:pt x="3" y="17197"/>
                      <a:pt x="7" y="17193"/>
                      <a:pt x="11" y="17193"/>
                    </a:cubicBezTo>
                    <a:cubicBezTo>
                      <a:pt x="15" y="17193"/>
                      <a:pt x="19" y="17197"/>
                      <a:pt x="19" y="17201"/>
                    </a:cubicBezTo>
                    <a:cubicBezTo>
                      <a:pt x="19" y="17206"/>
                      <a:pt x="15" y="17209"/>
                      <a:pt x="11" y="17209"/>
                    </a:cubicBezTo>
                    <a:cubicBezTo>
                      <a:pt x="7" y="17209"/>
                      <a:pt x="3" y="17206"/>
                      <a:pt x="3" y="17201"/>
                    </a:cubicBezTo>
                    <a:close/>
                    <a:moveTo>
                      <a:pt x="3" y="17169"/>
                    </a:moveTo>
                    <a:lnTo>
                      <a:pt x="3" y="17169"/>
                    </a:lnTo>
                    <a:cubicBezTo>
                      <a:pt x="3" y="17165"/>
                      <a:pt x="7" y="17161"/>
                      <a:pt x="11" y="17161"/>
                    </a:cubicBezTo>
                    <a:cubicBezTo>
                      <a:pt x="15" y="17161"/>
                      <a:pt x="19" y="17165"/>
                      <a:pt x="19" y="17169"/>
                    </a:cubicBezTo>
                    <a:cubicBezTo>
                      <a:pt x="19" y="17174"/>
                      <a:pt x="15" y="17177"/>
                      <a:pt x="11" y="17177"/>
                    </a:cubicBezTo>
                    <a:cubicBezTo>
                      <a:pt x="7" y="17177"/>
                      <a:pt x="3" y="17174"/>
                      <a:pt x="3" y="17169"/>
                    </a:cubicBezTo>
                    <a:close/>
                    <a:moveTo>
                      <a:pt x="3" y="17137"/>
                    </a:moveTo>
                    <a:lnTo>
                      <a:pt x="3" y="17137"/>
                    </a:lnTo>
                    <a:cubicBezTo>
                      <a:pt x="3" y="17133"/>
                      <a:pt x="7" y="17129"/>
                      <a:pt x="11" y="17129"/>
                    </a:cubicBezTo>
                    <a:cubicBezTo>
                      <a:pt x="15" y="17129"/>
                      <a:pt x="19" y="17133"/>
                      <a:pt x="19" y="17137"/>
                    </a:cubicBezTo>
                    <a:cubicBezTo>
                      <a:pt x="19" y="17142"/>
                      <a:pt x="15" y="17145"/>
                      <a:pt x="11" y="17145"/>
                    </a:cubicBezTo>
                    <a:cubicBezTo>
                      <a:pt x="7" y="17145"/>
                      <a:pt x="3" y="17142"/>
                      <a:pt x="3" y="17137"/>
                    </a:cubicBezTo>
                    <a:close/>
                    <a:moveTo>
                      <a:pt x="3" y="17105"/>
                    </a:moveTo>
                    <a:lnTo>
                      <a:pt x="3" y="17105"/>
                    </a:lnTo>
                    <a:cubicBezTo>
                      <a:pt x="3" y="17101"/>
                      <a:pt x="7" y="17097"/>
                      <a:pt x="11" y="17097"/>
                    </a:cubicBezTo>
                    <a:cubicBezTo>
                      <a:pt x="15" y="17097"/>
                      <a:pt x="19" y="17101"/>
                      <a:pt x="19" y="17105"/>
                    </a:cubicBezTo>
                    <a:cubicBezTo>
                      <a:pt x="19" y="17110"/>
                      <a:pt x="15" y="17113"/>
                      <a:pt x="11" y="17113"/>
                    </a:cubicBezTo>
                    <a:cubicBezTo>
                      <a:pt x="7" y="17113"/>
                      <a:pt x="3" y="17110"/>
                      <a:pt x="3" y="17105"/>
                    </a:cubicBezTo>
                    <a:close/>
                    <a:moveTo>
                      <a:pt x="3" y="17073"/>
                    </a:moveTo>
                    <a:lnTo>
                      <a:pt x="3" y="17073"/>
                    </a:lnTo>
                    <a:cubicBezTo>
                      <a:pt x="3" y="17069"/>
                      <a:pt x="7" y="17065"/>
                      <a:pt x="11" y="17065"/>
                    </a:cubicBezTo>
                    <a:cubicBezTo>
                      <a:pt x="15" y="17065"/>
                      <a:pt x="19" y="17069"/>
                      <a:pt x="19" y="17073"/>
                    </a:cubicBezTo>
                    <a:cubicBezTo>
                      <a:pt x="19" y="17078"/>
                      <a:pt x="15" y="17081"/>
                      <a:pt x="11" y="17081"/>
                    </a:cubicBezTo>
                    <a:cubicBezTo>
                      <a:pt x="7" y="17081"/>
                      <a:pt x="3" y="17078"/>
                      <a:pt x="3" y="17073"/>
                    </a:cubicBezTo>
                    <a:close/>
                    <a:moveTo>
                      <a:pt x="3" y="17041"/>
                    </a:moveTo>
                    <a:lnTo>
                      <a:pt x="3" y="17041"/>
                    </a:lnTo>
                    <a:cubicBezTo>
                      <a:pt x="3" y="17037"/>
                      <a:pt x="7" y="17033"/>
                      <a:pt x="11" y="17033"/>
                    </a:cubicBezTo>
                    <a:cubicBezTo>
                      <a:pt x="15" y="17033"/>
                      <a:pt x="19" y="17037"/>
                      <a:pt x="19" y="17041"/>
                    </a:cubicBezTo>
                    <a:cubicBezTo>
                      <a:pt x="19" y="17046"/>
                      <a:pt x="15" y="17049"/>
                      <a:pt x="11" y="17049"/>
                    </a:cubicBezTo>
                    <a:cubicBezTo>
                      <a:pt x="7" y="17049"/>
                      <a:pt x="3" y="17046"/>
                      <a:pt x="3" y="17041"/>
                    </a:cubicBezTo>
                    <a:close/>
                    <a:moveTo>
                      <a:pt x="3" y="17009"/>
                    </a:moveTo>
                    <a:lnTo>
                      <a:pt x="3" y="17009"/>
                    </a:lnTo>
                    <a:cubicBezTo>
                      <a:pt x="3" y="17005"/>
                      <a:pt x="7" y="17001"/>
                      <a:pt x="11" y="17001"/>
                    </a:cubicBezTo>
                    <a:cubicBezTo>
                      <a:pt x="15" y="17001"/>
                      <a:pt x="19" y="17005"/>
                      <a:pt x="19" y="17009"/>
                    </a:cubicBezTo>
                    <a:cubicBezTo>
                      <a:pt x="19" y="17014"/>
                      <a:pt x="15" y="17017"/>
                      <a:pt x="11" y="17017"/>
                    </a:cubicBezTo>
                    <a:cubicBezTo>
                      <a:pt x="7" y="17017"/>
                      <a:pt x="3" y="17014"/>
                      <a:pt x="3" y="17009"/>
                    </a:cubicBezTo>
                    <a:close/>
                    <a:moveTo>
                      <a:pt x="3" y="16977"/>
                    </a:moveTo>
                    <a:lnTo>
                      <a:pt x="3" y="16977"/>
                    </a:lnTo>
                    <a:cubicBezTo>
                      <a:pt x="3" y="16973"/>
                      <a:pt x="7" y="16969"/>
                      <a:pt x="11" y="16969"/>
                    </a:cubicBezTo>
                    <a:cubicBezTo>
                      <a:pt x="15" y="16969"/>
                      <a:pt x="19" y="16973"/>
                      <a:pt x="19" y="16977"/>
                    </a:cubicBezTo>
                    <a:cubicBezTo>
                      <a:pt x="19" y="16982"/>
                      <a:pt x="15" y="16985"/>
                      <a:pt x="11" y="16985"/>
                    </a:cubicBezTo>
                    <a:cubicBezTo>
                      <a:pt x="7" y="16985"/>
                      <a:pt x="3" y="16982"/>
                      <a:pt x="3" y="16977"/>
                    </a:cubicBezTo>
                    <a:close/>
                    <a:moveTo>
                      <a:pt x="3" y="16945"/>
                    </a:moveTo>
                    <a:lnTo>
                      <a:pt x="3" y="16945"/>
                    </a:lnTo>
                    <a:cubicBezTo>
                      <a:pt x="3" y="16941"/>
                      <a:pt x="7" y="16937"/>
                      <a:pt x="11" y="16937"/>
                    </a:cubicBezTo>
                    <a:cubicBezTo>
                      <a:pt x="15" y="16937"/>
                      <a:pt x="19" y="16941"/>
                      <a:pt x="19" y="16945"/>
                    </a:cubicBezTo>
                    <a:cubicBezTo>
                      <a:pt x="19" y="16950"/>
                      <a:pt x="15" y="16953"/>
                      <a:pt x="11" y="16953"/>
                    </a:cubicBezTo>
                    <a:cubicBezTo>
                      <a:pt x="7" y="16953"/>
                      <a:pt x="3" y="16950"/>
                      <a:pt x="3" y="16945"/>
                    </a:cubicBezTo>
                    <a:close/>
                    <a:moveTo>
                      <a:pt x="3" y="16913"/>
                    </a:moveTo>
                    <a:lnTo>
                      <a:pt x="3" y="16913"/>
                    </a:lnTo>
                    <a:cubicBezTo>
                      <a:pt x="3" y="16909"/>
                      <a:pt x="7" y="16905"/>
                      <a:pt x="11" y="16905"/>
                    </a:cubicBezTo>
                    <a:cubicBezTo>
                      <a:pt x="15" y="16905"/>
                      <a:pt x="19" y="16909"/>
                      <a:pt x="19" y="16913"/>
                    </a:cubicBezTo>
                    <a:cubicBezTo>
                      <a:pt x="19" y="16918"/>
                      <a:pt x="15" y="16921"/>
                      <a:pt x="11" y="16921"/>
                    </a:cubicBezTo>
                    <a:cubicBezTo>
                      <a:pt x="7" y="16921"/>
                      <a:pt x="3" y="16918"/>
                      <a:pt x="3" y="16913"/>
                    </a:cubicBezTo>
                    <a:close/>
                    <a:moveTo>
                      <a:pt x="3" y="16881"/>
                    </a:moveTo>
                    <a:lnTo>
                      <a:pt x="3" y="16881"/>
                    </a:lnTo>
                    <a:cubicBezTo>
                      <a:pt x="3" y="16877"/>
                      <a:pt x="7" y="16873"/>
                      <a:pt x="11" y="16873"/>
                    </a:cubicBezTo>
                    <a:cubicBezTo>
                      <a:pt x="15" y="16873"/>
                      <a:pt x="19" y="16877"/>
                      <a:pt x="19" y="16881"/>
                    </a:cubicBezTo>
                    <a:cubicBezTo>
                      <a:pt x="19" y="16886"/>
                      <a:pt x="15" y="16889"/>
                      <a:pt x="11" y="16889"/>
                    </a:cubicBezTo>
                    <a:cubicBezTo>
                      <a:pt x="7" y="16889"/>
                      <a:pt x="3" y="16886"/>
                      <a:pt x="3" y="16881"/>
                    </a:cubicBezTo>
                    <a:close/>
                    <a:moveTo>
                      <a:pt x="3" y="16849"/>
                    </a:moveTo>
                    <a:lnTo>
                      <a:pt x="3" y="16849"/>
                    </a:lnTo>
                    <a:cubicBezTo>
                      <a:pt x="3" y="16845"/>
                      <a:pt x="7" y="16841"/>
                      <a:pt x="11" y="16841"/>
                    </a:cubicBezTo>
                    <a:cubicBezTo>
                      <a:pt x="15" y="16841"/>
                      <a:pt x="19" y="16845"/>
                      <a:pt x="19" y="16849"/>
                    </a:cubicBezTo>
                    <a:cubicBezTo>
                      <a:pt x="19" y="16854"/>
                      <a:pt x="15" y="16857"/>
                      <a:pt x="11" y="16857"/>
                    </a:cubicBezTo>
                    <a:cubicBezTo>
                      <a:pt x="7" y="16857"/>
                      <a:pt x="3" y="16854"/>
                      <a:pt x="3" y="16849"/>
                    </a:cubicBezTo>
                    <a:close/>
                    <a:moveTo>
                      <a:pt x="3" y="16817"/>
                    </a:moveTo>
                    <a:lnTo>
                      <a:pt x="3" y="16817"/>
                    </a:lnTo>
                    <a:cubicBezTo>
                      <a:pt x="3" y="16813"/>
                      <a:pt x="7" y="16809"/>
                      <a:pt x="11" y="16809"/>
                    </a:cubicBezTo>
                    <a:cubicBezTo>
                      <a:pt x="15" y="16809"/>
                      <a:pt x="19" y="16813"/>
                      <a:pt x="19" y="16817"/>
                    </a:cubicBezTo>
                    <a:cubicBezTo>
                      <a:pt x="19" y="16822"/>
                      <a:pt x="15" y="16825"/>
                      <a:pt x="11" y="16825"/>
                    </a:cubicBezTo>
                    <a:cubicBezTo>
                      <a:pt x="7" y="16825"/>
                      <a:pt x="3" y="16822"/>
                      <a:pt x="3" y="16817"/>
                    </a:cubicBezTo>
                    <a:close/>
                    <a:moveTo>
                      <a:pt x="3" y="16785"/>
                    </a:moveTo>
                    <a:lnTo>
                      <a:pt x="3" y="16785"/>
                    </a:lnTo>
                    <a:cubicBezTo>
                      <a:pt x="3" y="16781"/>
                      <a:pt x="7" y="16777"/>
                      <a:pt x="11" y="16777"/>
                    </a:cubicBezTo>
                    <a:cubicBezTo>
                      <a:pt x="15" y="16777"/>
                      <a:pt x="19" y="16781"/>
                      <a:pt x="19" y="16785"/>
                    </a:cubicBezTo>
                    <a:cubicBezTo>
                      <a:pt x="19" y="16789"/>
                      <a:pt x="15" y="16793"/>
                      <a:pt x="11" y="16793"/>
                    </a:cubicBezTo>
                    <a:cubicBezTo>
                      <a:pt x="7" y="16793"/>
                      <a:pt x="3" y="16789"/>
                      <a:pt x="3" y="16785"/>
                    </a:cubicBezTo>
                    <a:close/>
                    <a:moveTo>
                      <a:pt x="3" y="16753"/>
                    </a:moveTo>
                    <a:lnTo>
                      <a:pt x="3" y="16753"/>
                    </a:lnTo>
                    <a:cubicBezTo>
                      <a:pt x="3" y="16749"/>
                      <a:pt x="7" y="16745"/>
                      <a:pt x="11" y="16745"/>
                    </a:cubicBezTo>
                    <a:cubicBezTo>
                      <a:pt x="15" y="16745"/>
                      <a:pt x="19" y="16749"/>
                      <a:pt x="19" y="16753"/>
                    </a:cubicBezTo>
                    <a:cubicBezTo>
                      <a:pt x="19" y="16757"/>
                      <a:pt x="15" y="16761"/>
                      <a:pt x="11" y="16761"/>
                    </a:cubicBezTo>
                    <a:cubicBezTo>
                      <a:pt x="7" y="16761"/>
                      <a:pt x="3" y="16757"/>
                      <a:pt x="3" y="16753"/>
                    </a:cubicBezTo>
                    <a:close/>
                    <a:moveTo>
                      <a:pt x="3" y="16721"/>
                    </a:moveTo>
                    <a:lnTo>
                      <a:pt x="3" y="16721"/>
                    </a:lnTo>
                    <a:cubicBezTo>
                      <a:pt x="3" y="16717"/>
                      <a:pt x="7" y="16713"/>
                      <a:pt x="11" y="16713"/>
                    </a:cubicBezTo>
                    <a:cubicBezTo>
                      <a:pt x="15" y="16713"/>
                      <a:pt x="19" y="16717"/>
                      <a:pt x="19" y="16721"/>
                    </a:cubicBezTo>
                    <a:cubicBezTo>
                      <a:pt x="19" y="16725"/>
                      <a:pt x="15" y="16729"/>
                      <a:pt x="11" y="16729"/>
                    </a:cubicBezTo>
                    <a:cubicBezTo>
                      <a:pt x="7" y="16729"/>
                      <a:pt x="3" y="16725"/>
                      <a:pt x="3" y="16721"/>
                    </a:cubicBezTo>
                    <a:close/>
                    <a:moveTo>
                      <a:pt x="3" y="16689"/>
                    </a:moveTo>
                    <a:lnTo>
                      <a:pt x="3" y="16689"/>
                    </a:lnTo>
                    <a:cubicBezTo>
                      <a:pt x="3" y="16685"/>
                      <a:pt x="7" y="16681"/>
                      <a:pt x="11" y="16681"/>
                    </a:cubicBezTo>
                    <a:cubicBezTo>
                      <a:pt x="15" y="16681"/>
                      <a:pt x="19" y="16685"/>
                      <a:pt x="19" y="16689"/>
                    </a:cubicBezTo>
                    <a:cubicBezTo>
                      <a:pt x="19" y="16693"/>
                      <a:pt x="15" y="16697"/>
                      <a:pt x="11" y="16697"/>
                    </a:cubicBezTo>
                    <a:cubicBezTo>
                      <a:pt x="7" y="16697"/>
                      <a:pt x="3" y="16693"/>
                      <a:pt x="3" y="16689"/>
                    </a:cubicBezTo>
                    <a:close/>
                    <a:moveTo>
                      <a:pt x="3" y="16657"/>
                    </a:moveTo>
                    <a:lnTo>
                      <a:pt x="3" y="16657"/>
                    </a:lnTo>
                    <a:cubicBezTo>
                      <a:pt x="3" y="16653"/>
                      <a:pt x="7" y="16649"/>
                      <a:pt x="11" y="16649"/>
                    </a:cubicBezTo>
                    <a:cubicBezTo>
                      <a:pt x="15" y="16649"/>
                      <a:pt x="19" y="16653"/>
                      <a:pt x="19" y="16657"/>
                    </a:cubicBezTo>
                    <a:cubicBezTo>
                      <a:pt x="19" y="16661"/>
                      <a:pt x="15" y="16665"/>
                      <a:pt x="11" y="16665"/>
                    </a:cubicBezTo>
                    <a:cubicBezTo>
                      <a:pt x="7" y="16665"/>
                      <a:pt x="3" y="16661"/>
                      <a:pt x="3" y="16657"/>
                    </a:cubicBezTo>
                    <a:close/>
                    <a:moveTo>
                      <a:pt x="3" y="16625"/>
                    </a:moveTo>
                    <a:lnTo>
                      <a:pt x="3" y="16625"/>
                    </a:lnTo>
                    <a:cubicBezTo>
                      <a:pt x="3" y="16621"/>
                      <a:pt x="7" y="16617"/>
                      <a:pt x="11" y="16617"/>
                    </a:cubicBezTo>
                    <a:cubicBezTo>
                      <a:pt x="15" y="16617"/>
                      <a:pt x="19" y="16621"/>
                      <a:pt x="19" y="16625"/>
                    </a:cubicBezTo>
                    <a:cubicBezTo>
                      <a:pt x="19" y="16629"/>
                      <a:pt x="15" y="16633"/>
                      <a:pt x="11" y="16633"/>
                    </a:cubicBezTo>
                    <a:cubicBezTo>
                      <a:pt x="7" y="16633"/>
                      <a:pt x="3" y="16629"/>
                      <a:pt x="3" y="16625"/>
                    </a:cubicBezTo>
                    <a:close/>
                    <a:moveTo>
                      <a:pt x="3" y="16593"/>
                    </a:moveTo>
                    <a:lnTo>
                      <a:pt x="3" y="16593"/>
                    </a:lnTo>
                    <a:cubicBezTo>
                      <a:pt x="3" y="16589"/>
                      <a:pt x="7" y="16585"/>
                      <a:pt x="11" y="16585"/>
                    </a:cubicBezTo>
                    <a:cubicBezTo>
                      <a:pt x="16" y="16585"/>
                      <a:pt x="19" y="16589"/>
                      <a:pt x="19" y="16593"/>
                    </a:cubicBezTo>
                    <a:cubicBezTo>
                      <a:pt x="19" y="16597"/>
                      <a:pt x="16" y="16601"/>
                      <a:pt x="11" y="16601"/>
                    </a:cubicBezTo>
                    <a:cubicBezTo>
                      <a:pt x="7" y="16601"/>
                      <a:pt x="3" y="16597"/>
                      <a:pt x="3" y="16593"/>
                    </a:cubicBezTo>
                    <a:close/>
                    <a:moveTo>
                      <a:pt x="3" y="16561"/>
                    </a:moveTo>
                    <a:lnTo>
                      <a:pt x="3" y="16561"/>
                    </a:lnTo>
                    <a:cubicBezTo>
                      <a:pt x="3" y="16557"/>
                      <a:pt x="7" y="16553"/>
                      <a:pt x="11" y="16553"/>
                    </a:cubicBezTo>
                    <a:cubicBezTo>
                      <a:pt x="16" y="16553"/>
                      <a:pt x="19" y="16557"/>
                      <a:pt x="19" y="16561"/>
                    </a:cubicBezTo>
                    <a:cubicBezTo>
                      <a:pt x="19" y="16565"/>
                      <a:pt x="16" y="16569"/>
                      <a:pt x="11" y="16569"/>
                    </a:cubicBezTo>
                    <a:cubicBezTo>
                      <a:pt x="7" y="16569"/>
                      <a:pt x="3" y="16565"/>
                      <a:pt x="3" y="16561"/>
                    </a:cubicBezTo>
                    <a:close/>
                    <a:moveTo>
                      <a:pt x="3" y="16529"/>
                    </a:moveTo>
                    <a:lnTo>
                      <a:pt x="3" y="16529"/>
                    </a:lnTo>
                    <a:cubicBezTo>
                      <a:pt x="3" y="16524"/>
                      <a:pt x="7" y="16521"/>
                      <a:pt x="11" y="16521"/>
                    </a:cubicBezTo>
                    <a:cubicBezTo>
                      <a:pt x="16" y="16521"/>
                      <a:pt x="19" y="16524"/>
                      <a:pt x="19" y="16529"/>
                    </a:cubicBezTo>
                    <a:cubicBezTo>
                      <a:pt x="19" y="16533"/>
                      <a:pt x="16" y="16537"/>
                      <a:pt x="11" y="16537"/>
                    </a:cubicBezTo>
                    <a:cubicBezTo>
                      <a:pt x="7" y="16537"/>
                      <a:pt x="3" y="16533"/>
                      <a:pt x="3" y="16529"/>
                    </a:cubicBezTo>
                    <a:close/>
                    <a:moveTo>
                      <a:pt x="3" y="16497"/>
                    </a:moveTo>
                    <a:lnTo>
                      <a:pt x="3" y="16497"/>
                    </a:lnTo>
                    <a:cubicBezTo>
                      <a:pt x="3" y="16492"/>
                      <a:pt x="7" y="16489"/>
                      <a:pt x="11" y="16489"/>
                    </a:cubicBezTo>
                    <a:cubicBezTo>
                      <a:pt x="16" y="16489"/>
                      <a:pt x="19" y="16492"/>
                      <a:pt x="19" y="16497"/>
                    </a:cubicBezTo>
                    <a:cubicBezTo>
                      <a:pt x="19" y="16501"/>
                      <a:pt x="16" y="16505"/>
                      <a:pt x="11" y="16505"/>
                    </a:cubicBezTo>
                    <a:cubicBezTo>
                      <a:pt x="7" y="16505"/>
                      <a:pt x="3" y="16501"/>
                      <a:pt x="3" y="16497"/>
                    </a:cubicBezTo>
                    <a:close/>
                    <a:moveTo>
                      <a:pt x="3" y="16465"/>
                    </a:moveTo>
                    <a:lnTo>
                      <a:pt x="3" y="16465"/>
                    </a:lnTo>
                    <a:cubicBezTo>
                      <a:pt x="3" y="16460"/>
                      <a:pt x="7" y="16457"/>
                      <a:pt x="11" y="16457"/>
                    </a:cubicBezTo>
                    <a:cubicBezTo>
                      <a:pt x="16" y="16457"/>
                      <a:pt x="19" y="16460"/>
                      <a:pt x="19" y="16465"/>
                    </a:cubicBezTo>
                    <a:cubicBezTo>
                      <a:pt x="19" y="16469"/>
                      <a:pt x="16" y="16473"/>
                      <a:pt x="11" y="16473"/>
                    </a:cubicBezTo>
                    <a:cubicBezTo>
                      <a:pt x="7" y="16473"/>
                      <a:pt x="3" y="16469"/>
                      <a:pt x="3" y="16465"/>
                    </a:cubicBezTo>
                    <a:close/>
                    <a:moveTo>
                      <a:pt x="3" y="16433"/>
                    </a:moveTo>
                    <a:lnTo>
                      <a:pt x="3" y="16433"/>
                    </a:lnTo>
                    <a:cubicBezTo>
                      <a:pt x="3" y="16428"/>
                      <a:pt x="7" y="16425"/>
                      <a:pt x="11" y="16425"/>
                    </a:cubicBezTo>
                    <a:cubicBezTo>
                      <a:pt x="16" y="16425"/>
                      <a:pt x="19" y="16428"/>
                      <a:pt x="19" y="16433"/>
                    </a:cubicBezTo>
                    <a:cubicBezTo>
                      <a:pt x="19" y="16437"/>
                      <a:pt x="16" y="16441"/>
                      <a:pt x="11" y="16441"/>
                    </a:cubicBezTo>
                    <a:cubicBezTo>
                      <a:pt x="7" y="16441"/>
                      <a:pt x="3" y="16437"/>
                      <a:pt x="3" y="16433"/>
                    </a:cubicBezTo>
                    <a:close/>
                    <a:moveTo>
                      <a:pt x="3" y="16401"/>
                    </a:moveTo>
                    <a:lnTo>
                      <a:pt x="3" y="16401"/>
                    </a:lnTo>
                    <a:cubicBezTo>
                      <a:pt x="3" y="16396"/>
                      <a:pt x="7" y="16393"/>
                      <a:pt x="11" y="16393"/>
                    </a:cubicBezTo>
                    <a:cubicBezTo>
                      <a:pt x="16" y="16393"/>
                      <a:pt x="19" y="16396"/>
                      <a:pt x="19" y="16401"/>
                    </a:cubicBezTo>
                    <a:cubicBezTo>
                      <a:pt x="19" y="16405"/>
                      <a:pt x="16" y="16409"/>
                      <a:pt x="11" y="16409"/>
                    </a:cubicBezTo>
                    <a:cubicBezTo>
                      <a:pt x="7" y="16409"/>
                      <a:pt x="3" y="16405"/>
                      <a:pt x="3" y="16401"/>
                    </a:cubicBezTo>
                    <a:close/>
                    <a:moveTo>
                      <a:pt x="3" y="16369"/>
                    </a:moveTo>
                    <a:lnTo>
                      <a:pt x="3" y="16369"/>
                    </a:lnTo>
                    <a:cubicBezTo>
                      <a:pt x="3" y="16364"/>
                      <a:pt x="7" y="16361"/>
                      <a:pt x="11" y="16361"/>
                    </a:cubicBezTo>
                    <a:cubicBezTo>
                      <a:pt x="16" y="16361"/>
                      <a:pt x="19" y="16364"/>
                      <a:pt x="19" y="16369"/>
                    </a:cubicBezTo>
                    <a:cubicBezTo>
                      <a:pt x="19" y="16373"/>
                      <a:pt x="16" y="16377"/>
                      <a:pt x="11" y="16377"/>
                    </a:cubicBezTo>
                    <a:cubicBezTo>
                      <a:pt x="7" y="16377"/>
                      <a:pt x="3" y="16373"/>
                      <a:pt x="3" y="16369"/>
                    </a:cubicBezTo>
                    <a:close/>
                    <a:moveTo>
                      <a:pt x="3" y="16337"/>
                    </a:moveTo>
                    <a:lnTo>
                      <a:pt x="3" y="16337"/>
                    </a:lnTo>
                    <a:cubicBezTo>
                      <a:pt x="3" y="16332"/>
                      <a:pt x="7" y="16329"/>
                      <a:pt x="11" y="16329"/>
                    </a:cubicBezTo>
                    <a:cubicBezTo>
                      <a:pt x="16" y="16329"/>
                      <a:pt x="19" y="16332"/>
                      <a:pt x="19" y="16337"/>
                    </a:cubicBezTo>
                    <a:cubicBezTo>
                      <a:pt x="19" y="16341"/>
                      <a:pt x="16" y="16345"/>
                      <a:pt x="11" y="16345"/>
                    </a:cubicBezTo>
                    <a:cubicBezTo>
                      <a:pt x="7" y="16345"/>
                      <a:pt x="3" y="16341"/>
                      <a:pt x="3" y="16337"/>
                    </a:cubicBezTo>
                    <a:close/>
                    <a:moveTo>
                      <a:pt x="3" y="16305"/>
                    </a:moveTo>
                    <a:lnTo>
                      <a:pt x="3" y="16305"/>
                    </a:lnTo>
                    <a:cubicBezTo>
                      <a:pt x="3" y="16300"/>
                      <a:pt x="7" y="16297"/>
                      <a:pt x="11" y="16297"/>
                    </a:cubicBezTo>
                    <a:cubicBezTo>
                      <a:pt x="16" y="16297"/>
                      <a:pt x="19" y="16300"/>
                      <a:pt x="19" y="16305"/>
                    </a:cubicBezTo>
                    <a:cubicBezTo>
                      <a:pt x="19" y="16309"/>
                      <a:pt x="16" y="16313"/>
                      <a:pt x="11" y="16313"/>
                    </a:cubicBezTo>
                    <a:cubicBezTo>
                      <a:pt x="7" y="16313"/>
                      <a:pt x="3" y="16309"/>
                      <a:pt x="3" y="16305"/>
                    </a:cubicBezTo>
                    <a:close/>
                    <a:moveTo>
                      <a:pt x="3" y="16273"/>
                    </a:moveTo>
                    <a:lnTo>
                      <a:pt x="3" y="16273"/>
                    </a:lnTo>
                    <a:cubicBezTo>
                      <a:pt x="3" y="16268"/>
                      <a:pt x="7" y="16265"/>
                      <a:pt x="11" y="16265"/>
                    </a:cubicBezTo>
                    <a:cubicBezTo>
                      <a:pt x="16" y="16265"/>
                      <a:pt x="19" y="16268"/>
                      <a:pt x="19" y="16273"/>
                    </a:cubicBezTo>
                    <a:cubicBezTo>
                      <a:pt x="19" y="16277"/>
                      <a:pt x="16" y="16281"/>
                      <a:pt x="11" y="16281"/>
                    </a:cubicBezTo>
                    <a:cubicBezTo>
                      <a:pt x="7" y="16281"/>
                      <a:pt x="3" y="16277"/>
                      <a:pt x="3" y="16273"/>
                    </a:cubicBezTo>
                    <a:close/>
                    <a:moveTo>
                      <a:pt x="3" y="16241"/>
                    </a:moveTo>
                    <a:lnTo>
                      <a:pt x="3" y="16241"/>
                    </a:lnTo>
                    <a:cubicBezTo>
                      <a:pt x="3" y="16236"/>
                      <a:pt x="7" y="16233"/>
                      <a:pt x="11" y="16233"/>
                    </a:cubicBezTo>
                    <a:cubicBezTo>
                      <a:pt x="16" y="16233"/>
                      <a:pt x="19" y="16236"/>
                      <a:pt x="19" y="16241"/>
                    </a:cubicBezTo>
                    <a:cubicBezTo>
                      <a:pt x="19" y="16245"/>
                      <a:pt x="16" y="16249"/>
                      <a:pt x="11" y="16249"/>
                    </a:cubicBezTo>
                    <a:cubicBezTo>
                      <a:pt x="7" y="16249"/>
                      <a:pt x="3" y="16245"/>
                      <a:pt x="3" y="16241"/>
                    </a:cubicBezTo>
                    <a:close/>
                    <a:moveTo>
                      <a:pt x="3" y="16209"/>
                    </a:moveTo>
                    <a:lnTo>
                      <a:pt x="3" y="16209"/>
                    </a:lnTo>
                    <a:cubicBezTo>
                      <a:pt x="3" y="16204"/>
                      <a:pt x="7" y="16201"/>
                      <a:pt x="11" y="16201"/>
                    </a:cubicBezTo>
                    <a:cubicBezTo>
                      <a:pt x="16" y="16201"/>
                      <a:pt x="19" y="16204"/>
                      <a:pt x="19" y="16209"/>
                    </a:cubicBezTo>
                    <a:cubicBezTo>
                      <a:pt x="19" y="16213"/>
                      <a:pt x="16" y="16217"/>
                      <a:pt x="11" y="16217"/>
                    </a:cubicBezTo>
                    <a:cubicBezTo>
                      <a:pt x="7" y="16217"/>
                      <a:pt x="3" y="16213"/>
                      <a:pt x="3" y="16209"/>
                    </a:cubicBezTo>
                    <a:close/>
                    <a:moveTo>
                      <a:pt x="3" y="16177"/>
                    </a:moveTo>
                    <a:lnTo>
                      <a:pt x="3" y="16177"/>
                    </a:lnTo>
                    <a:cubicBezTo>
                      <a:pt x="3" y="16172"/>
                      <a:pt x="7" y="16169"/>
                      <a:pt x="11" y="16169"/>
                    </a:cubicBezTo>
                    <a:cubicBezTo>
                      <a:pt x="16" y="16169"/>
                      <a:pt x="19" y="16172"/>
                      <a:pt x="19" y="16177"/>
                    </a:cubicBezTo>
                    <a:cubicBezTo>
                      <a:pt x="19" y="16181"/>
                      <a:pt x="16" y="16185"/>
                      <a:pt x="11" y="16185"/>
                    </a:cubicBezTo>
                    <a:cubicBezTo>
                      <a:pt x="7" y="16185"/>
                      <a:pt x="3" y="16181"/>
                      <a:pt x="3" y="16177"/>
                    </a:cubicBezTo>
                    <a:close/>
                    <a:moveTo>
                      <a:pt x="3" y="16145"/>
                    </a:moveTo>
                    <a:lnTo>
                      <a:pt x="3" y="16145"/>
                    </a:lnTo>
                    <a:cubicBezTo>
                      <a:pt x="3" y="16140"/>
                      <a:pt x="7" y="16137"/>
                      <a:pt x="11" y="16137"/>
                    </a:cubicBezTo>
                    <a:cubicBezTo>
                      <a:pt x="16" y="16137"/>
                      <a:pt x="19" y="16140"/>
                      <a:pt x="19" y="16145"/>
                    </a:cubicBezTo>
                    <a:cubicBezTo>
                      <a:pt x="19" y="16149"/>
                      <a:pt x="16" y="16153"/>
                      <a:pt x="11" y="16153"/>
                    </a:cubicBezTo>
                    <a:cubicBezTo>
                      <a:pt x="7" y="16153"/>
                      <a:pt x="3" y="16149"/>
                      <a:pt x="3" y="16145"/>
                    </a:cubicBezTo>
                    <a:close/>
                    <a:moveTo>
                      <a:pt x="3" y="16113"/>
                    </a:moveTo>
                    <a:lnTo>
                      <a:pt x="3" y="16113"/>
                    </a:lnTo>
                    <a:cubicBezTo>
                      <a:pt x="3" y="16108"/>
                      <a:pt x="7" y="16105"/>
                      <a:pt x="11" y="16105"/>
                    </a:cubicBezTo>
                    <a:cubicBezTo>
                      <a:pt x="16" y="16105"/>
                      <a:pt x="19" y="16108"/>
                      <a:pt x="19" y="16113"/>
                    </a:cubicBezTo>
                    <a:cubicBezTo>
                      <a:pt x="19" y="16117"/>
                      <a:pt x="16" y="16121"/>
                      <a:pt x="11" y="16121"/>
                    </a:cubicBezTo>
                    <a:cubicBezTo>
                      <a:pt x="7" y="16121"/>
                      <a:pt x="3" y="16117"/>
                      <a:pt x="3" y="16113"/>
                    </a:cubicBezTo>
                    <a:close/>
                    <a:moveTo>
                      <a:pt x="3" y="16081"/>
                    </a:moveTo>
                    <a:lnTo>
                      <a:pt x="3" y="16081"/>
                    </a:lnTo>
                    <a:cubicBezTo>
                      <a:pt x="3" y="16076"/>
                      <a:pt x="7" y="16073"/>
                      <a:pt x="11" y="16073"/>
                    </a:cubicBezTo>
                    <a:cubicBezTo>
                      <a:pt x="16" y="16073"/>
                      <a:pt x="19" y="16076"/>
                      <a:pt x="19" y="16081"/>
                    </a:cubicBezTo>
                    <a:cubicBezTo>
                      <a:pt x="19" y="16085"/>
                      <a:pt x="16" y="16089"/>
                      <a:pt x="11" y="16089"/>
                    </a:cubicBezTo>
                    <a:cubicBezTo>
                      <a:pt x="7" y="16089"/>
                      <a:pt x="3" y="16085"/>
                      <a:pt x="3" y="16081"/>
                    </a:cubicBezTo>
                    <a:close/>
                    <a:moveTo>
                      <a:pt x="3" y="16049"/>
                    </a:moveTo>
                    <a:lnTo>
                      <a:pt x="3" y="16049"/>
                    </a:lnTo>
                    <a:cubicBezTo>
                      <a:pt x="3" y="16044"/>
                      <a:pt x="7" y="16041"/>
                      <a:pt x="11" y="16041"/>
                    </a:cubicBezTo>
                    <a:cubicBezTo>
                      <a:pt x="16" y="16041"/>
                      <a:pt x="19" y="16044"/>
                      <a:pt x="19" y="16049"/>
                    </a:cubicBezTo>
                    <a:cubicBezTo>
                      <a:pt x="19" y="16053"/>
                      <a:pt x="16" y="16057"/>
                      <a:pt x="11" y="16057"/>
                    </a:cubicBezTo>
                    <a:cubicBezTo>
                      <a:pt x="7" y="16057"/>
                      <a:pt x="3" y="16053"/>
                      <a:pt x="3" y="16049"/>
                    </a:cubicBezTo>
                    <a:close/>
                    <a:moveTo>
                      <a:pt x="3" y="16017"/>
                    </a:moveTo>
                    <a:lnTo>
                      <a:pt x="3" y="16017"/>
                    </a:lnTo>
                    <a:cubicBezTo>
                      <a:pt x="3" y="16012"/>
                      <a:pt x="7" y="16009"/>
                      <a:pt x="11" y="16009"/>
                    </a:cubicBezTo>
                    <a:cubicBezTo>
                      <a:pt x="16" y="16009"/>
                      <a:pt x="19" y="16012"/>
                      <a:pt x="19" y="16017"/>
                    </a:cubicBezTo>
                    <a:cubicBezTo>
                      <a:pt x="19" y="16021"/>
                      <a:pt x="16" y="16025"/>
                      <a:pt x="11" y="16025"/>
                    </a:cubicBezTo>
                    <a:cubicBezTo>
                      <a:pt x="7" y="16025"/>
                      <a:pt x="3" y="16021"/>
                      <a:pt x="3" y="16017"/>
                    </a:cubicBezTo>
                    <a:close/>
                    <a:moveTo>
                      <a:pt x="3" y="15985"/>
                    </a:moveTo>
                    <a:lnTo>
                      <a:pt x="3" y="15985"/>
                    </a:lnTo>
                    <a:cubicBezTo>
                      <a:pt x="3" y="15980"/>
                      <a:pt x="7" y="15977"/>
                      <a:pt x="11" y="15977"/>
                    </a:cubicBezTo>
                    <a:cubicBezTo>
                      <a:pt x="16" y="15977"/>
                      <a:pt x="19" y="15980"/>
                      <a:pt x="19" y="15985"/>
                    </a:cubicBezTo>
                    <a:cubicBezTo>
                      <a:pt x="19" y="15989"/>
                      <a:pt x="16" y="15993"/>
                      <a:pt x="11" y="15993"/>
                    </a:cubicBezTo>
                    <a:cubicBezTo>
                      <a:pt x="7" y="15993"/>
                      <a:pt x="3" y="15989"/>
                      <a:pt x="3" y="15985"/>
                    </a:cubicBezTo>
                    <a:close/>
                    <a:moveTo>
                      <a:pt x="3" y="15953"/>
                    </a:moveTo>
                    <a:lnTo>
                      <a:pt x="3" y="15953"/>
                    </a:lnTo>
                    <a:cubicBezTo>
                      <a:pt x="3" y="15948"/>
                      <a:pt x="7" y="15945"/>
                      <a:pt x="11" y="15945"/>
                    </a:cubicBezTo>
                    <a:cubicBezTo>
                      <a:pt x="16" y="15945"/>
                      <a:pt x="19" y="15948"/>
                      <a:pt x="19" y="15953"/>
                    </a:cubicBezTo>
                    <a:cubicBezTo>
                      <a:pt x="19" y="15957"/>
                      <a:pt x="16" y="15961"/>
                      <a:pt x="11" y="15961"/>
                    </a:cubicBezTo>
                    <a:cubicBezTo>
                      <a:pt x="7" y="15961"/>
                      <a:pt x="3" y="15957"/>
                      <a:pt x="3" y="15953"/>
                    </a:cubicBezTo>
                    <a:close/>
                    <a:moveTo>
                      <a:pt x="3" y="15921"/>
                    </a:moveTo>
                    <a:lnTo>
                      <a:pt x="3" y="15921"/>
                    </a:lnTo>
                    <a:cubicBezTo>
                      <a:pt x="3" y="15916"/>
                      <a:pt x="7" y="15913"/>
                      <a:pt x="11" y="15913"/>
                    </a:cubicBezTo>
                    <a:cubicBezTo>
                      <a:pt x="16" y="15913"/>
                      <a:pt x="19" y="15916"/>
                      <a:pt x="19" y="15921"/>
                    </a:cubicBezTo>
                    <a:cubicBezTo>
                      <a:pt x="19" y="15925"/>
                      <a:pt x="16" y="15929"/>
                      <a:pt x="11" y="15929"/>
                    </a:cubicBezTo>
                    <a:cubicBezTo>
                      <a:pt x="7" y="15929"/>
                      <a:pt x="3" y="15925"/>
                      <a:pt x="3" y="15921"/>
                    </a:cubicBezTo>
                    <a:close/>
                    <a:moveTo>
                      <a:pt x="3" y="15889"/>
                    </a:moveTo>
                    <a:lnTo>
                      <a:pt x="3" y="15889"/>
                    </a:lnTo>
                    <a:cubicBezTo>
                      <a:pt x="3" y="15884"/>
                      <a:pt x="7" y="15881"/>
                      <a:pt x="11" y="15881"/>
                    </a:cubicBezTo>
                    <a:cubicBezTo>
                      <a:pt x="16" y="15881"/>
                      <a:pt x="19" y="15884"/>
                      <a:pt x="19" y="15889"/>
                    </a:cubicBezTo>
                    <a:cubicBezTo>
                      <a:pt x="19" y="15893"/>
                      <a:pt x="16" y="15897"/>
                      <a:pt x="11" y="15897"/>
                    </a:cubicBezTo>
                    <a:cubicBezTo>
                      <a:pt x="7" y="15897"/>
                      <a:pt x="3" y="15893"/>
                      <a:pt x="3" y="15889"/>
                    </a:cubicBezTo>
                    <a:close/>
                    <a:moveTo>
                      <a:pt x="3" y="15857"/>
                    </a:moveTo>
                    <a:lnTo>
                      <a:pt x="3" y="15857"/>
                    </a:lnTo>
                    <a:cubicBezTo>
                      <a:pt x="3" y="15852"/>
                      <a:pt x="7" y="15849"/>
                      <a:pt x="11" y="15849"/>
                    </a:cubicBezTo>
                    <a:cubicBezTo>
                      <a:pt x="16" y="15849"/>
                      <a:pt x="19" y="15852"/>
                      <a:pt x="19" y="15857"/>
                    </a:cubicBezTo>
                    <a:cubicBezTo>
                      <a:pt x="19" y="15861"/>
                      <a:pt x="16" y="15865"/>
                      <a:pt x="11" y="15865"/>
                    </a:cubicBezTo>
                    <a:cubicBezTo>
                      <a:pt x="7" y="15865"/>
                      <a:pt x="3" y="15861"/>
                      <a:pt x="3" y="15857"/>
                    </a:cubicBezTo>
                    <a:close/>
                    <a:moveTo>
                      <a:pt x="3" y="15825"/>
                    </a:moveTo>
                    <a:lnTo>
                      <a:pt x="3" y="15825"/>
                    </a:lnTo>
                    <a:cubicBezTo>
                      <a:pt x="3" y="15820"/>
                      <a:pt x="7" y="15817"/>
                      <a:pt x="11" y="15817"/>
                    </a:cubicBezTo>
                    <a:cubicBezTo>
                      <a:pt x="16" y="15817"/>
                      <a:pt x="19" y="15820"/>
                      <a:pt x="19" y="15825"/>
                    </a:cubicBezTo>
                    <a:cubicBezTo>
                      <a:pt x="19" y="15829"/>
                      <a:pt x="16" y="15833"/>
                      <a:pt x="11" y="15833"/>
                    </a:cubicBezTo>
                    <a:cubicBezTo>
                      <a:pt x="7" y="15833"/>
                      <a:pt x="3" y="15829"/>
                      <a:pt x="3" y="15825"/>
                    </a:cubicBezTo>
                    <a:close/>
                    <a:moveTo>
                      <a:pt x="3" y="15793"/>
                    </a:moveTo>
                    <a:lnTo>
                      <a:pt x="3" y="15793"/>
                    </a:lnTo>
                    <a:cubicBezTo>
                      <a:pt x="3" y="15788"/>
                      <a:pt x="7" y="15785"/>
                      <a:pt x="11" y="15785"/>
                    </a:cubicBezTo>
                    <a:cubicBezTo>
                      <a:pt x="16" y="15785"/>
                      <a:pt x="19" y="15788"/>
                      <a:pt x="19" y="15793"/>
                    </a:cubicBezTo>
                    <a:cubicBezTo>
                      <a:pt x="19" y="15797"/>
                      <a:pt x="16" y="15801"/>
                      <a:pt x="11" y="15801"/>
                    </a:cubicBezTo>
                    <a:cubicBezTo>
                      <a:pt x="7" y="15801"/>
                      <a:pt x="3" y="15797"/>
                      <a:pt x="3" y="15793"/>
                    </a:cubicBezTo>
                    <a:close/>
                    <a:moveTo>
                      <a:pt x="3" y="15761"/>
                    </a:moveTo>
                    <a:lnTo>
                      <a:pt x="3" y="15761"/>
                    </a:lnTo>
                    <a:cubicBezTo>
                      <a:pt x="3" y="15756"/>
                      <a:pt x="7" y="15753"/>
                      <a:pt x="11" y="15753"/>
                    </a:cubicBezTo>
                    <a:cubicBezTo>
                      <a:pt x="16" y="15753"/>
                      <a:pt x="19" y="15756"/>
                      <a:pt x="19" y="15761"/>
                    </a:cubicBezTo>
                    <a:cubicBezTo>
                      <a:pt x="19" y="15765"/>
                      <a:pt x="16" y="15769"/>
                      <a:pt x="11" y="15769"/>
                    </a:cubicBezTo>
                    <a:cubicBezTo>
                      <a:pt x="7" y="15769"/>
                      <a:pt x="3" y="15765"/>
                      <a:pt x="3" y="15761"/>
                    </a:cubicBezTo>
                    <a:close/>
                    <a:moveTo>
                      <a:pt x="3" y="15729"/>
                    </a:moveTo>
                    <a:lnTo>
                      <a:pt x="3" y="15728"/>
                    </a:lnTo>
                    <a:cubicBezTo>
                      <a:pt x="3" y="15724"/>
                      <a:pt x="7" y="15720"/>
                      <a:pt x="11" y="15720"/>
                    </a:cubicBezTo>
                    <a:cubicBezTo>
                      <a:pt x="16" y="15720"/>
                      <a:pt x="19" y="15724"/>
                      <a:pt x="19" y="15728"/>
                    </a:cubicBezTo>
                    <a:lnTo>
                      <a:pt x="19" y="15729"/>
                    </a:lnTo>
                    <a:cubicBezTo>
                      <a:pt x="19" y="15733"/>
                      <a:pt x="16" y="15737"/>
                      <a:pt x="11" y="15737"/>
                    </a:cubicBezTo>
                    <a:cubicBezTo>
                      <a:pt x="7" y="15737"/>
                      <a:pt x="3" y="15733"/>
                      <a:pt x="3" y="15729"/>
                    </a:cubicBezTo>
                    <a:close/>
                    <a:moveTo>
                      <a:pt x="3" y="15696"/>
                    </a:moveTo>
                    <a:lnTo>
                      <a:pt x="3" y="15696"/>
                    </a:lnTo>
                    <a:cubicBezTo>
                      <a:pt x="3" y="15692"/>
                      <a:pt x="7" y="15688"/>
                      <a:pt x="11" y="15688"/>
                    </a:cubicBezTo>
                    <a:cubicBezTo>
                      <a:pt x="16" y="15688"/>
                      <a:pt x="19" y="15692"/>
                      <a:pt x="19" y="15696"/>
                    </a:cubicBezTo>
                    <a:cubicBezTo>
                      <a:pt x="19" y="15701"/>
                      <a:pt x="16" y="15704"/>
                      <a:pt x="11" y="15704"/>
                    </a:cubicBezTo>
                    <a:cubicBezTo>
                      <a:pt x="7" y="15704"/>
                      <a:pt x="3" y="15701"/>
                      <a:pt x="3" y="15696"/>
                    </a:cubicBezTo>
                    <a:close/>
                    <a:moveTo>
                      <a:pt x="3" y="15664"/>
                    </a:moveTo>
                    <a:lnTo>
                      <a:pt x="3" y="15664"/>
                    </a:lnTo>
                    <a:cubicBezTo>
                      <a:pt x="3" y="15660"/>
                      <a:pt x="7" y="15656"/>
                      <a:pt x="11" y="15656"/>
                    </a:cubicBezTo>
                    <a:cubicBezTo>
                      <a:pt x="16" y="15656"/>
                      <a:pt x="19" y="15660"/>
                      <a:pt x="19" y="15664"/>
                    </a:cubicBezTo>
                    <a:cubicBezTo>
                      <a:pt x="19" y="15669"/>
                      <a:pt x="16" y="15672"/>
                      <a:pt x="11" y="15672"/>
                    </a:cubicBezTo>
                    <a:cubicBezTo>
                      <a:pt x="7" y="15672"/>
                      <a:pt x="3" y="15669"/>
                      <a:pt x="3" y="15664"/>
                    </a:cubicBezTo>
                    <a:close/>
                    <a:moveTo>
                      <a:pt x="3" y="15632"/>
                    </a:moveTo>
                    <a:lnTo>
                      <a:pt x="3" y="15632"/>
                    </a:lnTo>
                    <a:cubicBezTo>
                      <a:pt x="3" y="15628"/>
                      <a:pt x="7" y="15624"/>
                      <a:pt x="11" y="15624"/>
                    </a:cubicBezTo>
                    <a:cubicBezTo>
                      <a:pt x="16" y="15624"/>
                      <a:pt x="19" y="15628"/>
                      <a:pt x="19" y="15632"/>
                    </a:cubicBezTo>
                    <a:cubicBezTo>
                      <a:pt x="19" y="15637"/>
                      <a:pt x="16" y="15640"/>
                      <a:pt x="11" y="15640"/>
                    </a:cubicBezTo>
                    <a:cubicBezTo>
                      <a:pt x="7" y="15640"/>
                      <a:pt x="3" y="15637"/>
                      <a:pt x="3" y="15632"/>
                    </a:cubicBezTo>
                    <a:close/>
                    <a:moveTo>
                      <a:pt x="3" y="15600"/>
                    </a:moveTo>
                    <a:lnTo>
                      <a:pt x="3" y="15600"/>
                    </a:lnTo>
                    <a:cubicBezTo>
                      <a:pt x="3" y="15596"/>
                      <a:pt x="7" y="15592"/>
                      <a:pt x="11" y="15592"/>
                    </a:cubicBezTo>
                    <a:cubicBezTo>
                      <a:pt x="16" y="15592"/>
                      <a:pt x="19" y="15596"/>
                      <a:pt x="19" y="15600"/>
                    </a:cubicBezTo>
                    <a:cubicBezTo>
                      <a:pt x="19" y="15605"/>
                      <a:pt x="16" y="15608"/>
                      <a:pt x="11" y="15608"/>
                    </a:cubicBezTo>
                    <a:cubicBezTo>
                      <a:pt x="7" y="15608"/>
                      <a:pt x="3" y="15605"/>
                      <a:pt x="3" y="15600"/>
                    </a:cubicBezTo>
                    <a:close/>
                    <a:moveTo>
                      <a:pt x="3" y="15568"/>
                    </a:moveTo>
                    <a:lnTo>
                      <a:pt x="3" y="15568"/>
                    </a:lnTo>
                    <a:cubicBezTo>
                      <a:pt x="3" y="15564"/>
                      <a:pt x="7" y="15560"/>
                      <a:pt x="11" y="15560"/>
                    </a:cubicBezTo>
                    <a:cubicBezTo>
                      <a:pt x="16" y="15560"/>
                      <a:pt x="19" y="15564"/>
                      <a:pt x="19" y="15568"/>
                    </a:cubicBezTo>
                    <a:cubicBezTo>
                      <a:pt x="19" y="15573"/>
                      <a:pt x="16" y="15576"/>
                      <a:pt x="11" y="15576"/>
                    </a:cubicBezTo>
                    <a:cubicBezTo>
                      <a:pt x="7" y="15576"/>
                      <a:pt x="3" y="15573"/>
                      <a:pt x="3" y="15568"/>
                    </a:cubicBezTo>
                    <a:close/>
                    <a:moveTo>
                      <a:pt x="3" y="15536"/>
                    </a:moveTo>
                    <a:lnTo>
                      <a:pt x="3" y="15536"/>
                    </a:lnTo>
                    <a:cubicBezTo>
                      <a:pt x="3" y="15532"/>
                      <a:pt x="7" y="15528"/>
                      <a:pt x="11" y="15528"/>
                    </a:cubicBezTo>
                    <a:cubicBezTo>
                      <a:pt x="16" y="15528"/>
                      <a:pt x="19" y="15532"/>
                      <a:pt x="19" y="15536"/>
                    </a:cubicBezTo>
                    <a:cubicBezTo>
                      <a:pt x="19" y="15541"/>
                      <a:pt x="16" y="15544"/>
                      <a:pt x="11" y="15544"/>
                    </a:cubicBezTo>
                    <a:cubicBezTo>
                      <a:pt x="7" y="15544"/>
                      <a:pt x="3" y="15541"/>
                      <a:pt x="3" y="15536"/>
                    </a:cubicBezTo>
                    <a:close/>
                    <a:moveTo>
                      <a:pt x="3" y="15504"/>
                    </a:moveTo>
                    <a:lnTo>
                      <a:pt x="3" y="15504"/>
                    </a:lnTo>
                    <a:cubicBezTo>
                      <a:pt x="3" y="15500"/>
                      <a:pt x="7" y="15496"/>
                      <a:pt x="11" y="15496"/>
                    </a:cubicBezTo>
                    <a:cubicBezTo>
                      <a:pt x="16" y="15496"/>
                      <a:pt x="19" y="15500"/>
                      <a:pt x="19" y="15504"/>
                    </a:cubicBezTo>
                    <a:cubicBezTo>
                      <a:pt x="19" y="15509"/>
                      <a:pt x="16" y="15512"/>
                      <a:pt x="11" y="15512"/>
                    </a:cubicBezTo>
                    <a:cubicBezTo>
                      <a:pt x="7" y="15512"/>
                      <a:pt x="3" y="15509"/>
                      <a:pt x="3" y="15504"/>
                    </a:cubicBezTo>
                    <a:close/>
                    <a:moveTo>
                      <a:pt x="3" y="15472"/>
                    </a:moveTo>
                    <a:lnTo>
                      <a:pt x="3" y="15472"/>
                    </a:lnTo>
                    <a:cubicBezTo>
                      <a:pt x="3" y="15468"/>
                      <a:pt x="7" y="15464"/>
                      <a:pt x="11" y="15464"/>
                    </a:cubicBezTo>
                    <a:cubicBezTo>
                      <a:pt x="16" y="15464"/>
                      <a:pt x="19" y="15468"/>
                      <a:pt x="19" y="15472"/>
                    </a:cubicBezTo>
                    <a:cubicBezTo>
                      <a:pt x="19" y="15477"/>
                      <a:pt x="16" y="15480"/>
                      <a:pt x="11" y="15480"/>
                    </a:cubicBezTo>
                    <a:cubicBezTo>
                      <a:pt x="7" y="15480"/>
                      <a:pt x="3" y="15477"/>
                      <a:pt x="3" y="15472"/>
                    </a:cubicBezTo>
                    <a:close/>
                    <a:moveTo>
                      <a:pt x="3" y="15440"/>
                    </a:moveTo>
                    <a:lnTo>
                      <a:pt x="3" y="15440"/>
                    </a:lnTo>
                    <a:cubicBezTo>
                      <a:pt x="3" y="15436"/>
                      <a:pt x="7" y="15432"/>
                      <a:pt x="11" y="15432"/>
                    </a:cubicBezTo>
                    <a:cubicBezTo>
                      <a:pt x="16" y="15432"/>
                      <a:pt x="19" y="15436"/>
                      <a:pt x="19" y="15440"/>
                    </a:cubicBezTo>
                    <a:cubicBezTo>
                      <a:pt x="19" y="15445"/>
                      <a:pt x="16" y="15448"/>
                      <a:pt x="11" y="15448"/>
                    </a:cubicBezTo>
                    <a:cubicBezTo>
                      <a:pt x="7" y="15448"/>
                      <a:pt x="3" y="15445"/>
                      <a:pt x="3" y="15440"/>
                    </a:cubicBezTo>
                    <a:close/>
                    <a:moveTo>
                      <a:pt x="3" y="15408"/>
                    </a:moveTo>
                    <a:lnTo>
                      <a:pt x="3" y="15408"/>
                    </a:lnTo>
                    <a:cubicBezTo>
                      <a:pt x="3" y="15404"/>
                      <a:pt x="7" y="15400"/>
                      <a:pt x="11" y="15400"/>
                    </a:cubicBezTo>
                    <a:cubicBezTo>
                      <a:pt x="16" y="15400"/>
                      <a:pt x="19" y="15404"/>
                      <a:pt x="19" y="15408"/>
                    </a:cubicBezTo>
                    <a:cubicBezTo>
                      <a:pt x="19" y="15413"/>
                      <a:pt x="16" y="15416"/>
                      <a:pt x="11" y="15416"/>
                    </a:cubicBezTo>
                    <a:cubicBezTo>
                      <a:pt x="7" y="15416"/>
                      <a:pt x="3" y="15413"/>
                      <a:pt x="3" y="15408"/>
                    </a:cubicBezTo>
                    <a:close/>
                    <a:moveTo>
                      <a:pt x="3" y="15376"/>
                    </a:moveTo>
                    <a:lnTo>
                      <a:pt x="3" y="15376"/>
                    </a:lnTo>
                    <a:cubicBezTo>
                      <a:pt x="3" y="15372"/>
                      <a:pt x="7" y="15368"/>
                      <a:pt x="11" y="15368"/>
                    </a:cubicBezTo>
                    <a:cubicBezTo>
                      <a:pt x="16" y="15368"/>
                      <a:pt x="19" y="15372"/>
                      <a:pt x="19" y="15376"/>
                    </a:cubicBezTo>
                    <a:cubicBezTo>
                      <a:pt x="19" y="15381"/>
                      <a:pt x="16" y="15384"/>
                      <a:pt x="11" y="15384"/>
                    </a:cubicBezTo>
                    <a:cubicBezTo>
                      <a:pt x="7" y="15384"/>
                      <a:pt x="3" y="15381"/>
                      <a:pt x="3" y="15376"/>
                    </a:cubicBezTo>
                    <a:close/>
                    <a:moveTo>
                      <a:pt x="3" y="15344"/>
                    </a:moveTo>
                    <a:lnTo>
                      <a:pt x="3" y="15344"/>
                    </a:lnTo>
                    <a:cubicBezTo>
                      <a:pt x="3" y="15340"/>
                      <a:pt x="7" y="15336"/>
                      <a:pt x="11" y="15336"/>
                    </a:cubicBezTo>
                    <a:cubicBezTo>
                      <a:pt x="16" y="15336"/>
                      <a:pt x="19" y="15340"/>
                      <a:pt x="19" y="15344"/>
                    </a:cubicBezTo>
                    <a:cubicBezTo>
                      <a:pt x="19" y="15349"/>
                      <a:pt x="16" y="15352"/>
                      <a:pt x="11" y="15352"/>
                    </a:cubicBezTo>
                    <a:cubicBezTo>
                      <a:pt x="7" y="15352"/>
                      <a:pt x="3" y="15349"/>
                      <a:pt x="3" y="15344"/>
                    </a:cubicBezTo>
                    <a:close/>
                    <a:moveTo>
                      <a:pt x="3" y="15312"/>
                    </a:moveTo>
                    <a:lnTo>
                      <a:pt x="3" y="15312"/>
                    </a:lnTo>
                    <a:cubicBezTo>
                      <a:pt x="3" y="15308"/>
                      <a:pt x="7" y="15304"/>
                      <a:pt x="11" y="15304"/>
                    </a:cubicBezTo>
                    <a:cubicBezTo>
                      <a:pt x="16" y="15304"/>
                      <a:pt x="19" y="15308"/>
                      <a:pt x="19" y="15312"/>
                    </a:cubicBezTo>
                    <a:cubicBezTo>
                      <a:pt x="19" y="15317"/>
                      <a:pt x="16" y="15320"/>
                      <a:pt x="11" y="15320"/>
                    </a:cubicBezTo>
                    <a:cubicBezTo>
                      <a:pt x="7" y="15320"/>
                      <a:pt x="3" y="15317"/>
                      <a:pt x="3" y="15312"/>
                    </a:cubicBezTo>
                    <a:close/>
                    <a:moveTo>
                      <a:pt x="3" y="15280"/>
                    </a:moveTo>
                    <a:lnTo>
                      <a:pt x="3" y="15280"/>
                    </a:lnTo>
                    <a:cubicBezTo>
                      <a:pt x="3" y="15276"/>
                      <a:pt x="7" y="15272"/>
                      <a:pt x="11" y="15272"/>
                    </a:cubicBezTo>
                    <a:cubicBezTo>
                      <a:pt x="16" y="15272"/>
                      <a:pt x="19" y="15276"/>
                      <a:pt x="19" y="15280"/>
                    </a:cubicBezTo>
                    <a:cubicBezTo>
                      <a:pt x="19" y="15285"/>
                      <a:pt x="16" y="15288"/>
                      <a:pt x="11" y="15288"/>
                    </a:cubicBezTo>
                    <a:cubicBezTo>
                      <a:pt x="7" y="15288"/>
                      <a:pt x="3" y="15285"/>
                      <a:pt x="3" y="15280"/>
                    </a:cubicBezTo>
                    <a:close/>
                    <a:moveTo>
                      <a:pt x="3" y="15248"/>
                    </a:moveTo>
                    <a:lnTo>
                      <a:pt x="3" y="15248"/>
                    </a:lnTo>
                    <a:cubicBezTo>
                      <a:pt x="3" y="15244"/>
                      <a:pt x="7" y="15240"/>
                      <a:pt x="11" y="15240"/>
                    </a:cubicBezTo>
                    <a:cubicBezTo>
                      <a:pt x="16" y="15240"/>
                      <a:pt x="19" y="15244"/>
                      <a:pt x="19" y="15248"/>
                    </a:cubicBezTo>
                    <a:cubicBezTo>
                      <a:pt x="19" y="15253"/>
                      <a:pt x="16" y="15256"/>
                      <a:pt x="11" y="15256"/>
                    </a:cubicBezTo>
                    <a:cubicBezTo>
                      <a:pt x="7" y="15256"/>
                      <a:pt x="3" y="15253"/>
                      <a:pt x="3" y="15248"/>
                    </a:cubicBezTo>
                    <a:close/>
                    <a:moveTo>
                      <a:pt x="3" y="15216"/>
                    </a:moveTo>
                    <a:lnTo>
                      <a:pt x="3" y="15216"/>
                    </a:lnTo>
                    <a:cubicBezTo>
                      <a:pt x="3" y="15212"/>
                      <a:pt x="7" y="15208"/>
                      <a:pt x="11" y="15208"/>
                    </a:cubicBezTo>
                    <a:cubicBezTo>
                      <a:pt x="16" y="15208"/>
                      <a:pt x="19" y="15212"/>
                      <a:pt x="19" y="15216"/>
                    </a:cubicBezTo>
                    <a:cubicBezTo>
                      <a:pt x="19" y="15221"/>
                      <a:pt x="16" y="15224"/>
                      <a:pt x="11" y="15224"/>
                    </a:cubicBezTo>
                    <a:cubicBezTo>
                      <a:pt x="7" y="15224"/>
                      <a:pt x="3" y="15221"/>
                      <a:pt x="3" y="15216"/>
                    </a:cubicBezTo>
                    <a:close/>
                    <a:moveTo>
                      <a:pt x="3" y="15184"/>
                    </a:moveTo>
                    <a:lnTo>
                      <a:pt x="3" y="15184"/>
                    </a:lnTo>
                    <a:cubicBezTo>
                      <a:pt x="3" y="15180"/>
                      <a:pt x="7" y="15176"/>
                      <a:pt x="11" y="15176"/>
                    </a:cubicBezTo>
                    <a:cubicBezTo>
                      <a:pt x="16" y="15176"/>
                      <a:pt x="19" y="15180"/>
                      <a:pt x="19" y="15184"/>
                    </a:cubicBezTo>
                    <a:cubicBezTo>
                      <a:pt x="19" y="15189"/>
                      <a:pt x="16" y="15192"/>
                      <a:pt x="11" y="15192"/>
                    </a:cubicBezTo>
                    <a:cubicBezTo>
                      <a:pt x="7" y="15192"/>
                      <a:pt x="3" y="15189"/>
                      <a:pt x="3" y="15184"/>
                    </a:cubicBezTo>
                    <a:close/>
                    <a:moveTo>
                      <a:pt x="3" y="15152"/>
                    </a:moveTo>
                    <a:lnTo>
                      <a:pt x="3" y="15152"/>
                    </a:lnTo>
                    <a:cubicBezTo>
                      <a:pt x="3" y="15148"/>
                      <a:pt x="7" y="15144"/>
                      <a:pt x="11" y="15144"/>
                    </a:cubicBezTo>
                    <a:cubicBezTo>
                      <a:pt x="16" y="15144"/>
                      <a:pt x="19" y="15148"/>
                      <a:pt x="19" y="15152"/>
                    </a:cubicBezTo>
                    <a:cubicBezTo>
                      <a:pt x="19" y="15157"/>
                      <a:pt x="16" y="15160"/>
                      <a:pt x="11" y="15160"/>
                    </a:cubicBezTo>
                    <a:cubicBezTo>
                      <a:pt x="7" y="15160"/>
                      <a:pt x="3" y="15157"/>
                      <a:pt x="3" y="15152"/>
                    </a:cubicBezTo>
                    <a:close/>
                    <a:moveTo>
                      <a:pt x="3" y="15120"/>
                    </a:moveTo>
                    <a:lnTo>
                      <a:pt x="3" y="15120"/>
                    </a:lnTo>
                    <a:cubicBezTo>
                      <a:pt x="3" y="15116"/>
                      <a:pt x="7" y="15112"/>
                      <a:pt x="11" y="15112"/>
                    </a:cubicBezTo>
                    <a:cubicBezTo>
                      <a:pt x="16" y="15112"/>
                      <a:pt x="19" y="15116"/>
                      <a:pt x="19" y="15120"/>
                    </a:cubicBezTo>
                    <a:cubicBezTo>
                      <a:pt x="19" y="15125"/>
                      <a:pt x="16" y="15128"/>
                      <a:pt x="11" y="15128"/>
                    </a:cubicBezTo>
                    <a:cubicBezTo>
                      <a:pt x="7" y="15128"/>
                      <a:pt x="3" y="15125"/>
                      <a:pt x="3" y="15120"/>
                    </a:cubicBezTo>
                    <a:close/>
                    <a:moveTo>
                      <a:pt x="3" y="15088"/>
                    </a:moveTo>
                    <a:lnTo>
                      <a:pt x="3" y="15088"/>
                    </a:lnTo>
                    <a:cubicBezTo>
                      <a:pt x="3" y="15084"/>
                      <a:pt x="7" y="15080"/>
                      <a:pt x="11" y="15080"/>
                    </a:cubicBezTo>
                    <a:cubicBezTo>
                      <a:pt x="16" y="15080"/>
                      <a:pt x="19" y="15084"/>
                      <a:pt x="19" y="15088"/>
                    </a:cubicBezTo>
                    <a:cubicBezTo>
                      <a:pt x="19" y="15093"/>
                      <a:pt x="16" y="15096"/>
                      <a:pt x="11" y="15096"/>
                    </a:cubicBezTo>
                    <a:cubicBezTo>
                      <a:pt x="7" y="15096"/>
                      <a:pt x="3" y="15093"/>
                      <a:pt x="3" y="15088"/>
                    </a:cubicBezTo>
                    <a:close/>
                    <a:moveTo>
                      <a:pt x="3" y="15056"/>
                    </a:moveTo>
                    <a:lnTo>
                      <a:pt x="3" y="15056"/>
                    </a:lnTo>
                    <a:cubicBezTo>
                      <a:pt x="3" y="15052"/>
                      <a:pt x="7" y="15048"/>
                      <a:pt x="11" y="15048"/>
                    </a:cubicBezTo>
                    <a:cubicBezTo>
                      <a:pt x="16" y="15048"/>
                      <a:pt x="19" y="15052"/>
                      <a:pt x="19" y="15056"/>
                    </a:cubicBezTo>
                    <a:cubicBezTo>
                      <a:pt x="19" y="15061"/>
                      <a:pt x="16" y="15064"/>
                      <a:pt x="11" y="15064"/>
                    </a:cubicBezTo>
                    <a:cubicBezTo>
                      <a:pt x="7" y="15064"/>
                      <a:pt x="3" y="15061"/>
                      <a:pt x="3" y="15056"/>
                    </a:cubicBezTo>
                    <a:close/>
                    <a:moveTo>
                      <a:pt x="3" y="15024"/>
                    </a:moveTo>
                    <a:lnTo>
                      <a:pt x="3" y="15024"/>
                    </a:lnTo>
                    <a:cubicBezTo>
                      <a:pt x="3" y="15020"/>
                      <a:pt x="7" y="15016"/>
                      <a:pt x="11" y="15016"/>
                    </a:cubicBezTo>
                    <a:cubicBezTo>
                      <a:pt x="16" y="15016"/>
                      <a:pt x="19" y="15020"/>
                      <a:pt x="19" y="15024"/>
                    </a:cubicBezTo>
                    <a:cubicBezTo>
                      <a:pt x="19" y="15029"/>
                      <a:pt x="16" y="15032"/>
                      <a:pt x="11" y="15032"/>
                    </a:cubicBezTo>
                    <a:cubicBezTo>
                      <a:pt x="7" y="15032"/>
                      <a:pt x="3" y="15029"/>
                      <a:pt x="3" y="15024"/>
                    </a:cubicBezTo>
                    <a:close/>
                    <a:moveTo>
                      <a:pt x="3" y="14992"/>
                    </a:moveTo>
                    <a:lnTo>
                      <a:pt x="3" y="14992"/>
                    </a:lnTo>
                    <a:cubicBezTo>
                      <a:pt x="3" y="14988"/>
                      <a:pt x="7" y="14984"/>
                      <a:pt x="11" y="14984"/>
                    </a:cubicBezTo>
                    <a:cubicBezTo>
                      <a:pt x="16" y="14984"/>
                      <a:pt x="19" y="14988"/>
                      <a:pt x="19" y="14992"/>
                    </a:cubicBezTo>
                    <a:cubicBezTo>
                      <a:pt x="19" y="14997"/>
                      <a:pt x="16" y="15000"/>
                      <a:pt x="11" y="15000"/>
                    </a:cubicBezTo>
                    <a:cubicBezTo>
                      <a:pt x="7" y="15000"/>
                      <a:pt x="3" y="14997"/>
                      <a:pt x="3" y="14992"/>
                    </a:cubicBezTo>
                    <a:close/>
                    <a:moveTo>
                      <a:pt x="3" y="14960"/>
                    </a:moveTo>
                    <a:lnTo>
                      <a:pt x="3" y="14960"/>
                    </a:lnTo>
                    <a:cubicBezTo>
                      <a:pt x="3" y="14956"/>
                      <a:pt x="7" y="14952"/>
                      <a:pt x="11" y="14952"/>
                    </a:cubicBezTo>
                    <a:cubicBezTo>
                      <a:pt x="16" y="14952"/>
                      <a:pt x="19" y="14956"/>
                      <a:pt x="19" y="14960"/>
                    </a:cubicBezTo>
                    <a:cubicBezTo>
                      <a:pt x="19" y="14965"/>
                      <a:pt x="16" y="14968"/>
                      <a:pt x="11" y="14968"/>
                    </a:cubicBezTo>
                    <a:cubicBezTo>
                      <a:pt x="7" y="14968"/>
                      <a:pt x="3" y="14965"/>
                      <a:pt x="3" y="14960"/>
                    </a:cubicBezTo>
                    <a:close/>
                    <a:moveTo>
                      <a:pt x="3" y="14928"/>
                    </a:moveTo>
                    <a:lnTo>
                      <a:pt x="3" y="14928"/>
                    </a:lnTo>
                    <a:cubicBezTo>
                      <a:pt x="3" y="14924"/>
                      <a:pt x="7" y="14920"/>
                      <a:pt x="11" y="14920"/>
                    </a:cubicBezTo>
                    <a:cubicBezTo>
                      <a:pt x="16" y="14920"/>
                      <a:pt x="19" y="14924"/>
                      <a:pt x="19" y="14928"/>
                    </a:cubicBezTo>
                    <a:cubicBezTo>
                      <a:pt x="19" y="14933"/>
                      <a:pt x="16" y="14936"/>
                      <a:pt x="11" y="14936"/>
                    </a:cubicBezTo>
                    <a:cubicBezTo>
                      <a:pt x="7" y="14936"/>
                      <a:pt x="3" y="14933"/>
                      <a:pt x="3" y="14928"/>
                    </a:cubicBezTo>
                    <a:close/>
                    <a:moveTo>
                      <a:pt x="3" y="14896"/>
                    </a:moveTo>
                    <a:lnTo>
                      <a:pt x="3" y="14896"/>
                    </a:lnTo>
                    <a:cubicBezTo>
                      <a:pt x="3" y="14892"/>
                      <a:pt x="7" y="14888"/>
                      <a:pt x="11" y="14888"/>
                    </a:cubicBezTo>
                    <a:cubicBezTo>
                      <a:pt x="16" y="14888"/>
                      <a:pt x="19" y="14892"/>
                      <a:pt x="19" y="14896"/>
                    </a:cubicBezTo>
                    <a:cubicBezTo>
                      <a:pt x="19" y="14900"/>
                      <a:pt x="16" y="14904"/>
                      <a:pt x="11" y="14904"/>
                    </a:cubicBezTo>
                    <a:cubicBezTo>
                      <a:pt x="7" y="14904"/>
                      <a:pt x="3" y="14900"/>
                      <a:pt x="3" y="14896"/>
                    </a:cubicBezTo>
                    <a:close/>
                    <a:moveTo>
                      <a:pt x="4" y="14864"/>
                    </a:moveTo>
                    <a:lnTo>
                      <a:pt x="4" y="14864"/>
                    </a:lnTo>
                    <a:cubicBezTo>
                      <a:pt x="4" y="14860"/>
                      <a:pt x="7" y="14856"/>
                      <a:pt x="12" y="14856"/>
                    </a:cubicBezTo>
                    <a:cubicBezTo>
                      <a:pt x="16" y="14856"/>
                      <a:pt x="20" y="14860"/>
                      <a:pt x="20" y="14864"/>
                    </a:cubicBezTo>
                    <a:cubicBezTo>
                      <a:pt x="20" y="14868"/>
                      <a:pt x="16" y="14872"/>
                      <a:pt x="12" y="14872"/>
                    </a:cubicBezTo>
                    <a:cubicBezTo>
                      <a:pt x="7" y="14872"/>
                      <a:pt x="4" y="14868"/>
                      <a:pt x="4" y="14864"/>
                    </a:cubicBezTo>
                    <a:close/>
                    <a:moveTo>
                      <a:pt x="4" y="14832"/>
                    </a:moveTo>
                    <a:lnTo>
                      <a:pt x="4" y="14832"/>
                    </a:lnTo>
                    <a:cubicBezTo>
                      <a:pt x="4" y="14828"/>
                      <a:pt x="7" y="14824"/>
                      <a:pt x="12" y="14824"/>
                    </a:cubicBezTo>
                    <a:cubicBezTo>
                      <a:pt x="16" y="14824"/>
                      <a:pt x="20" y="14828"/>
                      <a:pt x="20" y="14832"/>
                    </a:cubicBezTo>
                    <a:cubicBezTo>
                      <a:pt x="20" y="14836"/>
                      <a:pt x="16" y="14840"/>
                      <a:pt x="12" y="14840"/>
                    </a:cubicBezTo>
                    <a:cubicBezTo>
                      <a:pt x="7" y="14840"/>
                      <a:pt x="4" y="14836"/>
                      <a:pt x="4" y="14832"/>
                    </a:cubicBezTo>
                    <a:close/>
                    <a:moveTo>
                      <a:pt x="4" y="14800"/>
                    </a:moveTo>
                    <a:lnTo>
                      <a:pt x="4" y="14800"/>
                    </a:lnTo>
                    <a:cubicBezTo>
                      <a:pt x="4" y="14796"/>
                      <a:pt x="7" y="14792"/>
                      <a:pt x="12" y="14792"/>
                    </a:cubicBezTo>
                    <a:cubicBezTo>
                      <a:pt x="16" y="14792"/>
                      <a:pt x="20" y="14796"/>
                      <a:pt x="20" y="14800"/>
                    </a:cubicBezTo>
                    <a:cubicBezTo>
                      <a:pt x="20" y="14804"/>
                      <a:pt x="16" y="14808"/>
                      <a:pt x="12" y="14808"/>
                    </a:cubicBezTo>
                    <a:cubicBezTo>
                      <a:pt x="7" y="14808"/>
                      <a:pt x="4" y="14804"/>
                      <a:pt x="4" y="14800"/>
                    </a:cubicBezTo>
                    <a:close/>
                    <a:moveTo>
                      <a:pt x="4" y="14768"/>
                    </a:moveTo>
                    <a:lnTo>
                      <a:pt x="4" y="14768"/>
                    </a:lnTo>
                    <a:cubicBezTo>
                      <a:pt x="4" y="14764"/>
                      <a:pt x="7" y="14760"/>
                      <a:pt x="12" y="14760"/>
                    </a:cubicBezTo>
                    <a:cubicBezTo>
                      <a:pt x="16" y="14760"/>
                      <a:pt x="20" y="14764"/>
                      <a:pt x="20" y="14768"/>
                    </a:cubicBezTo>
                    <a:cubicBezTo>
                      <a:pt x="20" y="14772"/>
                      <a:pt x="16" y="14776"/>
                      <a:pt x="12" y="14776"/>
                    </a:cubicBezTo>
                    <a:cubicBezTo>
                      <a:pt x="7" y="14776"/>
                      <a:pt x="4" y="14772"/>
                      <a:pt x="4" y="14768"/>
                    </a:cubicBezTo>
                    <a:close/>
                    <a:moveTo>
                      <a:pt x="4" y="14736"/>
                    </a:moveTo>
                    <a:lnTo>
                      <a:pt x="4" y="14736"/>
                    </a:lnTo>
                    <a:cubicBezTo>
                      <a:pt x="4" y="14732"/>
                      <a:pt x="7" y="14728"/>
                      <a:pt x="12" y="14728"/>
                    </a:cubicBezTo>
                    <a:cubicBezTo>
                      <a:pt x="16" y="14728"/>
                      <a:pt x="20" y="14732"/>
                      <a:pt x="20" y="14736"/>
                    </a:cubicBezTo>
                    <a:cubicBezTo>
                      <a:pt x="20" y="14740"/>
                      <a:pt x="16" y="14744"/>
                      <a:pt x="12" y="14744"/>
                    </a:cubicBezTo>
                    <a:cubicBezTo>
                      <a:pt x="7" y="14744"/>
                      <a:pt x="4" y="14740"/>
                      <a:pt x="4" y="14736"/>
                    </a:cubicBezTo>
                    <a:close/>
                    <a:moveTo>
                      <a:pt x="4" y="14704"/>
                    </a:moveTo>
                    <a:lnTo>
                      <a:pt x="4" y="14704"/>
                    </a:lnTo>
                    <a:cubicBezTo>
                      <a:pt x="4" y="14700"/>
                      <a:pt x="7" y="14696"/>
                      <a:pt x="12" y="14696"/>
                    </a:cubicBezTo>
                    <a:cubicBezTo>
                      <a:pt x="16" y="14696"/>
                      <a:pt x="20" y="14700"/>
                      <a:pt x="20" y="14704"/>
                    </a:cubicBezTo>
                    <a:cubicBezTo>
                      <a:pt x="20" y="14708"/>
                      <a:pt x="16" y="14712"/>
                      <a:pt x="12" y="14712"/>
                    </a:cubicBezTo>
                    <a:cubicBezTo>
                      <a:pt x="7" y="14712"/>
                      <a:pt x="4" y="14708"/>
                      <a:pt x="4" y="14704"/>
                    </a:cubicBezTo>
                    <a:close/>
                    <a:moveTo>
                      <a:pt x="4" y="14672"/>
                    </a:moveTo>
                    <a:lnTo>
                      <a:pt x="4" y="14672"/>
                    </a:lnTo>
                    <a:cubicBezTo>
                      <a:pt x="4" y="14668"/>
                      <a:pt x="7" y="14664"/>
                      <a:pt x="12" y="14664"/>
                    </a:cubicBezTo>
                    <a:cubicBezTo>
                      <a:pt x="16" y="14664"/>
                      <a:pt x="20" y="14668"/>
                      <a:pt x="20" y="14672"/>
                    </a:cubicBezTo>
                    <a:cubicBezTo>
                      <a:pt x="20" y="14676"/>
                      <a:pt x="16" y="14680"/>
                      <a:pt x="12" y="14680"/>
                    </a:cubicBezTo>
                    <a:cubicBezTo>
                      <a:pt x="7" y="14680"/>
                      <a:pt x="4" y="14676"/>
                      <a:pt x="4" y="14672"/>
                    </a:cubicBezTo>
                    <a:close/>
                    <a:moveTo>
                      <a:pt x="4" y="14640"/>
                    </a:moveTo>
                    <a:lnTo>
                      <a:pt x="4" y="14640"/>
                    </a:lnTo>
                    <a:cubicBezTo>
                      <a:pt x="4" y="14636"/>
                      <a:pt x="7" y="14632"/>
                      <a:pt x="12" y="14632"/>
                    </a:cubicBezTo>
                    <a:cubicBezTo>
                      <a:pt x="16" y="14632"/>
                      <a:pt x="20" y="14636"/>
                      <a:pt x="20" y="14640"/>
                    </a:cubicBezTo>
                    <a:cubicBezTo>
                      <a:pt x="20" y="14644"/>
                      <a:pt x="16" y="14648"/>
                      <a:pt x="12" y="14648"/>
                    </a:cubicBezTo>
                    <a:cubicBezTo>
                      <a:pt x="7" y="14648"/>
                      <a:pt x="4" y="14644"/>
                      <a:pt x="4" y="14640"/>
                    </a:cubicBezTo>
                    <a:close/>
                    <a:moveTo>
                      <a:pt x="4" y="14608"/>
                    </a:moveTo>
                    <a:lnTo>
                      <a:pt x="4" y="14608"/>
                    </a:lnTo>
                    <a:cubicBezTo>
                      <a:pt x="4" y="14603"/>
                      <a:pt x="7" y="14600"/>
                      <a:pt x="12" y="14600"/>
                    </a:cubicBezTo>
                    <a:cubicBezTo>
                      <a:pt x="16" y="14600"/>
                      <a:pt x="20" y="14603"/>
                      <a:pt x="20" y="14608"/>
                    </a:cubicBezTo>
                    <a:cubicBezTo>
                      <a:pt x="20" y="14612"/>
                      <a:pt x="16" y="14616"/>
                      <a:pt x="12" y="14616"/>
                    </a:cubicBezTo>
                    <a:cubicBezTo>
                      <a:pt x="7" y="14616"/>
                      <a:pt x="4" y="14612"/>
                      <a:pt x="4" y="14608"/>
                    </a:cubicBezTo>
                    <a:close/>
                    <a:moveTo>
                      <a:pt x="4" y="14576"/>
                    </a:moveTo>
                    <a:lnTo>
                      <a:pt x="4" y="14576"/>
                    </a:lnTo>
                    <a:cubicBezTo>
                      <a:pt x="4" y="14571"/>
                      <a:pt x="7" y="14568"/>
                      <a:pt x="12" y="14568"/>
                    </a:cubicBezTo>
                    <a:cubicBezTo>
                      <a:pt x="16" y="14568"/>
                      <a:pt x="20" y="14571"/>
                      <a:pt x="20" y="14576"/>
                    </a:cubicBezTo>
                    <a:cubicBezTo>
                      <a:pt x="20" y="14580"/>
                      <a:pt x="16" y="14584"/>
                      <a:pt x="12" y="14584"/>
                    </a:cubicBezTo>
                    <a:cubicBezTo>
                      <a:pt x="7" y="14584"/>
                      <a:pt x="4" y="14580"/>
                      <a:pt x="4" y="14576"/>
                    </a:cubicBezTo>
                    <a:close/>
                    <a:moveTo>
                      <a:pt x="4" y="14544"/>
                    </a:moveTo>
                    <a:lnTo>
                      <a:pt x="4" y="14544"/>
                    </a:lnTo>
                    <a:cubicBezTo>
                      <a:pt x="4" y="14539"/>
                      <a:pt x="7" y="14536"/>
                      <a:pt x="12" y="14536"/>
                    </a:cubicBezTo>
                    <a:cubicBezTo>
                      <a:pt x="16" y="14536"/>
                      <a:pt x="20" y="14539"/>
                      <a:pt x="20" y="14544"/>
                    </a:cubicBezTo>
                    <a:cubicBezTo>
                      <a:pt x="20" y="14548"/>
                      <a:pt x="16" y="14552"/>
                      <a:pt x="12" y="14552"/>
                    </a:cubicBezTo>
                    <a:cubicBezTo>
                      <a:pt x="7" y="14552"/>
                      <a:pt x="4" y="14548"/>
                      <a:pt x="4" y="14544"/>
                    </a:cubicBezTo>
                    <a:close/>
                    <a:moveTo>
                      <a:pt x="4" y="14512"/>
                    </a:moveTo>
                    <a:lnTo>
                      <a:pt x="4" y="14512"/>
                    </a:lnTo>
                    <a:cubicBezTo>
                      <a:pt x="4" y="14507"/>
                      <a:pt x="7" y="14504"/>
                      <a:pt x="12" y="14504"/>
                    </a:cubicBezTo>
                    <a:cubicBezTo>
                      <a:pt x="16" y="14504"/>
                      <a:pt x="20" y="14507"/>
                      <a:pt x="20" y="14512"/>
                    </a:cubicBezTo>
                    <a:cubicBezTo>
                      <a:pt x="20" y="14516"/>
                      <a:pt x="16" y="14520"/>
                      <a:pt x="12" y="14520"/>
                    </a:cubicBezTo>
                    <a:cubicBezTo>
                      <a:pt x="7" y="14520"/>
                      <a:pt x="4" y="14516"/>
                      <a:pt x="4" y="14512"/>
                    </a:cubicBezTo>
                    <a:close/>
                    <a:moveTo>
                      <a:pt x="4" y="14480"/>
                    </a:moveTo>
                    <a:lnTo>
                      <a:pt x="4" y="14480"/>
                    </a:lnTo>
                    <a:cubicBezTo>
                      <a:pt x="4" y="14475"/>
                      <a:pt x="7" y="14472"/>
                      <a:pt x="12" y="14472"/>
                    </a:cubicBezTo>
                    <a:cubicBezTo>
                      <a:pt x="16" y="14472"/>
                      <a:pt x="20" y="14475"/>
                      <a:pt x="20" y="14480"/>
                    </a:cubicBezTo>
                    <a:cubicBezTo>
                      <a:pt x="20" y="14484"/>
                      <a:pt x="16" y="14488"/>
                      <a:pt x="12" y="14488"/>
                    </a:cubicBezTo>
                    <a:cubicBezTo>
                      <a:pt x="7" y="14488"/>
                      <a:pt x="4" y="14484"/>
                      <a:pt x="4" y="14480"/>
                    </a:cubicBezTo>
                    <a:close/>
                    <a:moveTo>
                      <a:pt x="4" y="14448"/>
                    </a:moveTo>
                    <a:lnTo>
                      <a:pt x="4" y="14448"/>
                    </a:lnTo>
                    <a:cubicBezTo>
                      <a:pt x="4" y="14443"/>
                      <a:pt x="7" y="14440"/>
                      <a:pt x="12" y="14440"/>
                    </a:cubicBezTo>
                    <a:cubicBezTo>
                      <a:pt x="16" y="14440"/>
                      <a:pt x="20" y="14443"/>
                      <a:pt x="20" y="14448"/>
                    </a:cubicBezTo>
                    <a:cubicBezTo>
                      <a:pt x="20" y="14452"/>
                      <a:pt x="16" y="14456"/>
                      <a:pt x="12" y="14456"/>
                    </a:cubicBezTo>
                    <a:cubicBezTo>
                      <a:pt x="7" y="14456"/>
                      <a:pt x="4" y="14452"/>
                      <a:pt x="4" y="14448"/>
                    </a:cubicBezTo>
                    <a:close/>
                    <a:moveTo>
                      <a:pt x="4" y="14416"/>
                    </a:moveTo>
                    <a:lnTo>
                      <a:pt x="4" y="14416"/>
                    </a:lnTo>
                    <a:cubicBezTo>
                      <a:pt x="4" y="14411"/>
                      <a:pt x="7" y="14408"/>
                      <a:pt x="12" y="14408"/>
                    </a:cubicBezTo>
                    <a:cubicBezTo>
                      <a:pt x="16" y="14408"/>
                      <a:pt x="20" y="14411"/>
                      <a:pt x="20" y="14416"/>
                    </a:cubicBezTo>
                    <a:cubicBezTo>
                      <a:pt x="20" y="14420"/>
                      <a:pt x="16" y="14424"/>
                      <a:pt x="12" y="14424"/>
                    </a:cubicBezTo>
                    <a:cubicBezTo>
                      <a:pt x="7" y="14424"/>
                      <a:pt x="4" y="14420"/>
                      <a:pt x="4" y="14416"/>
                    </a:cubicBezTo>
                    <a:close/>
                    <a:moveTo>
                      <a:pt x="4" y="14384"/>
                    </a:moveTo>
                    <a:lnTo>
                      <a:pt x="4" y="14384"/>
                    </a:lnTo>
                    <a:cubicBezTo>
                      <a:pt x="4" y="14379"/>
                      <a:pt x="7" y="14376"/>
                      <a:pt x="12" y="14376"/>
                    </a:cubicBezTo>
                    <a:cubicBezTo>
                      <a:pt x="16" y="14376"/>
                      <a:pt x="20" y="14379"/>
                      <a:pt x="20" y="14384"/>
                    </a:cubicBezTo>
                    <a:cubicBezTo>
                      <a:pt x="20" y="14388"/>
                      <a:pt x="16" y="14392"/>
                      <a:pt x="12" y="14392"/>
                    </a:cubicBezTo>
                    <a:cubicBezTo>
                      <a:pt x="7" y="14392"/>
                      <a:pt x="4" y="14388"/>
                      <a:pt x="4" y="14384"/>
                    </a:cubicBezTo>
                    <a:close/>
                    <a:moveTo>
                      <a:pt x="4" y="14352"/>
                    </a:moveTo>
                    <a:lnTo>
                      <a:pt x="4" y="14352"/>
                    </a:lnTo>
                    <a:cubicBezTo>
                      <a:pt x="4" y="14347"/>
                      <a:pt x="7" y="14344"/>
                      <a:pt x="12" y="14344"/>
                    </a:cubicBezTo>
                    <a:cubicBezTo>
                      <a:pt x="16" y="14344"/>
                      <a:pt x="20" y="14347"/>
                      <a:pt x="20" y="14352"/>
                    </a:cubicBezTo>
                    <a:cubicBezTo>
                      <a:pt x="20" y="14356"/>
                      <a:pt x="16" y="14360"/>
                      <a:pt x="12" y="14360"/>
                    </a:cubicBezTo>
                    <a:cubicBezTo>
                      <a:pt x="7" y="14360"/>
                      <a:pt x="4" y="14356"/>
                      <a:pt x="4" y="14352"/>
                    </a:cubicBezTo>
                    <a:close/>
                    <a:moveTo>
                      <a:pt x="4" y="14320"/>
                    </a:moveTo>
                    <a:lnTo>
                      <a:pt x="4" y="14320"/>
                    </a:lnTo>
                    <a:cubicBezTo>
                      <a:pt x="4" y="14315"/>
                      <a:pt x="7" y="14312"/>
                      <a:pt x="12" y="14312"/>
                    </a:cubicBezTo>
                    <a:cubicBezTo>
                      <a:pt x="16" y="14312"/>
                      <a:pt x="20" y="14315"/>
                      <a:pt x="20" y="14320"/>
                    </a:cubicBezTo>
                    <a:cubicBezTo>
                      <a:pt x="20" y="14324"/>
                      <a:pt x="16" y="14328"/>
                      <a:pt x="12" y="14328"/>
                    </a:cubicBezTo>
                    <a:cubicBezTo>
                      <a:pt x="7" y="14328"/>
                      <a:pt x="4" y="14324"/>
                      <a:pt x="4" y="14320"/>
                    </a:cubicBezTo>
                    <a:close/>
                    <a:moveTo>
                      <a:pt x="4" y="14288"/>
                    </a:moveTo>
                    <a:lnTo>
                      <a:pt x="4" y="14288"/>
                    </a:lnTo>
                    <a:cubicBezTo>
                      <a:pt x="4" y="14283"/>
                      <a:pt x="7" y="14280"/>
                      <a:pt x="12" y="14280"/>
                    </a:cubicBezTo>
                    <a:cubicBezTo>
                      <a:pt x="16" y="14280"/>
                      <a:pt x="20" y="14283"/>
                      <a:pt x="20" y="14288"/>
                    </a:cubicBezTo>
                    <a:cubicBezTo>
                      <a:pt x="20" y="14292"/>
                      <a:pt x="16" y="14296"/>
                      <a:pt x="12" y="14296"/>
                    </a:cubicBezTo>
                    <a:cubicBezTo>
                      <a:pt x="7" y="14296"/>
                      <a:pt x="4" y="14292"/>
                      <a:pt x="4" y="14288"/>
                    </a:cubicBezTo>
                    <a:close/>
                    <a:moveTo>
                      <a:pt x="4" y="14256"/>
                    </a:moveTo>
                    <a:lnTo>
                      <a:pt x="4" y="14256"/>
                    </a:lnTo>
                    <a:cubicBezTo>
                      <a:pt x="4" y="14251"/>
                      <a:pt x="7" y="14248"/>
                      <a:pt x="12" y="14248"/>
                    </a:cubicBezTo>
                    <a:cubicBezTo>
                      <a:pt x="16" y="14248"/>
                      <a:pt x="20" y="14251"/>
                      <a:pt x="20" y="14256"/>
                    </a:cubicBezTo>
                    <a:cubicBezTo>
                      <a:pt x="20" y="14260"/>
                      <a:pt x="16" y="14264"/>
                      <a:pt x="12" y="14264"/>
                    </a:cubicBezTo>
                    <a:cubicBezTo>
                      <a:pt x="7" y="14264"/>
                      <a:pt x="4" y="14260"/>
                      <a:pt x="4" y="14256"/>
                    </a:cubicBezTo>
                    <a:close/>
                    <a:moveTo>
                      <a:pt x="4" y="14224"/>
                    </a:moveTo>
                    <a:lnTo>
                      <a:pt x="4" y="14224"/>
                    </a:lnTo>
                    <a:cubicBezTo>
                      <a:pt x="4" y="14219"/>
                      <a:pt x="7" y="14216"/>
                      <a:pt x="12" y="14216"/>
                    </a:cubicBezTo>
                    <a:cubicBezTo>
                      <a:pt x="16" y="14216"/>
                      <a:pt x="20" y="14219"/>
                      <a:pt x="20" y="14224"/>
                    </a:cubicBezTo>
                    <a:cubicBezTo>
                      <a:pt x="20" y="14228"/>
                      <a:pt x="16" y="14232"/>
                      <a:pt x="12" y="14232"/>
                    </a:cubicBezTo>
                    <a:cubicBezTo>
                      <a:pt x="7" y="14232"/>
                      <a:pt x="4" y="14228"/>
                      <a:pt x="4" y="14224"/>
                    </a:cubicBezTo>
                    <a:close/>
                    <a:moveTo>
                      <a:pt x="4" y="14192"/>
                    </a:moveTo>
                    <a:lnTo>
                      <a:pt x="4" y="14192"/>
                    </a:lnTo>
                    <a:cubicBezTo>
                      <a:pt x="4" y="14187"/>
                      <a:pt x="7" y="14184"/>
                      <a:pt x="12" y="14184"/>
                    </a:cubicBezTo>
                    <a:cubicBezTo>
                      <a:pt x="16" y="14184"/>
                      <a:pt x="20" y="14187"/>
                      <a:pt x="20" y="14192"/>
                    </a:cubicBezTo>
                    <a:cubicBezTo>
                      <a:pt x="20" y="14196"/>
                      <a:pt x="16" y="14200"/>
                      <a:pt x="12" y="14200"/>
                    </a:cubicBezTo>
                    <a:cubicBezTo>
                      <a:pt x="7" y="14200"/>
                      <a:pt x="4" y="14196"/>
                      <a:pt x="4" y="14192"/>
                    </a:cubicBezTo>
                    <a:close/>
                    <a:moveTo>
                      <a:pt x="4" y="14160"/>
                    </a:moveTo>
                    <a:lnTo>
                      <a:pt x="4" y="14160"/>
                    </a:lnTo>
                    <a:cubicBezTo>
                      <a:pt x="4" y="14155"/>
                      <a:pt x="7" y="14152"/>
                      <a:pt x="12" y="14152"/>
                    </a:cubicBezTo>
                    <a:cubicBezTo>
                      <a:pt x="16" y="14152"/>
                      <a:pt x="20" y="14155"/>
                      <a:pt x="20" y="14160"/>
                    </a:cubicBezTo>
                    <a:cubicBezTo>
                      <a:pt x="20" y="14164"/>
                      <a:pt x="16" y="14168"/>
                      <a:pt x="12" y="14168"/>
                    </a:cubicBezTo>
                    <a:cubicBezTo>
                      <a:pt x="7" y="14168"/>
                      <a:pt x="4" y="14164"/>
                      <a:pt x="4" y="14160"/>
                    </a:cubicBezTo>
                    <a:close/>
                    <a:moveTo>
                      <a:pt x="4" y="14128"/>
                    </a:moveTo>
                    <a:lnTo>
                      <a:pt x="4" y="14128"/>
                    </a:lnTo>
                    <a:cubicBezTo>
                      <a:pt x="4" y="14123"/>
                      <a:pt x="7" y="14120"/>
                      <a:pt x="12" y="14120"/>
                    </a:cubicBezTo>
                    <a:cubicBezTo>
                      <a:pt x="16" y="14120"/>
                      <a:pt x="20" y="14123"/>
                      <a:pt x="20" y="14128"/>
                    </a:cubicBezTo>
                    <a:cubicBezTo>
                      <a:pt x="20" y="14132"/>
                      <a:pt x="16" y="14136"/>
                      <a:pt x="12" y="14136"/>
                    </a:cubicBezTo>
                    <a:cubicBezTo>
                      <a:pt x="7" y="14136"/>
                      <a:pt x="4" y="14132"/>
                      <a:pt x="4" y="14128"/>
                    </a:cubicBezTo>
                    <a:close/>
                    <a:moveTo>
                      <a:pt x="4" y="14096"/>
                    </a:moveTo>
                    <a:lnTo>
                      <a:pt x="4" y="14096"/>
                    </a:lnTo>
                    <a:cubicBezTo>
                      <a:pt x="4" y="14091"/>
                      <a:pt x="7" y="14088"/>
                      <a:pt x="12" y="14088"/>
                    </a:cubicBezTo>
                    <a:cubicBezTo>
                      <a:pt x="16" y="14088"/>
                      <a:pt x="20" y="14091"/>
                      <a:pt x="20" y="14096"/>
                    </a:cubicBezTo>
                    <a:cubicBezTo>
                      <a:pt x="20" y="14100"/>
                      <a:pt x="16" y="14104"/>
                      <a:pt x="12" y="14104"/>
                    </a:cubicBezTo>
                    <a:cubicBezTo>
                      <a:pt x="7" y="14104"/>
                      <a:pt x="4" y="14100"/>
                      <a:pt x="4" y="14096"/>
                    </a:cubicBezTo>
                    <a:close/>
                    <a:moveTo>
                      <a:pt x="4" y="14064"/>
                    </a:moveTo>
                    <a:lnTo>
                      <a:pt x="4" y="14064"/>
                    </a:lnTo>
                    <a:cubicBezTo>
                      <a:pt x="4" y="14059"/>
                      <a:pt x="7" y="14056"/>
                      <a:pt x="12" y="14056"/>
                    </a:cubicBezTo>
                    <a:cubicBezTo>
                      <a:pt x="16" y="14056"/>
                      <a:pt x="20" y="14059"/>
                      <a:pt x="20" y="14064"/>
                    </a:cubicBezTo>
                    <a:cubicBezTo>
                      <a:pt x="20" y="14068"/>
                      <a:pt x="16" y="14072"/>
                      <a:pt x="12" y="14072"/>
                    </a:cubicBezTo>
                    <a:cubicBezTo>
                      <a:pt x="7" y="14072"/>
                      <a:pt x="4" y="14068"/>
                      <a:pt x="4" y="14064"/>
                    </a:cubicBezTo>
                    <a:close/>
                    <a:moveTo>
                      <a:pt x="4" y="14032"/>
                    </a:moveTo>
                    <a:lnTo>
                      <a:pt x="4" y="14032"/>
                    </a:lnTo>
                    <a:cubicBezTo>
                      <a:pt x="4" y="14027"/>
                      <a:pt x="7" y="14024"/>
                      <a:pt x="12" y="14024"/>
                    </a:cubicBezTo>
                    <a:cubicBezTo>
                      <a:pt x="16" y="14024"/>
                      <a:pt x="20" y="14027"/>
                      <a:pt x="20" y="14032"/>
                    </a:cubicBezTo>
                    <a:cubicBezTo>
                      <a:pt x="20" y="14036"/>
                      <a:pt x="16" y="14040"/>
                      <a:pt x="12" y="14040"/>
                    </a:cubicBezTo>
                    <a:cubicBezTo>
                      <a:pt x="7" y="14040"/>
                      <a:pt x="4" y="14036"/>
                      <a:pt x="4" y="14032"/>
                    </a:cubicBezTo>
                    <a:close/>
                    <a:moveTo>
                      <a:pt x="4" y="14000"/>
                    </a:moveTo>
                    <a:lnTo>
                      <a:pt x="4" y="14000"/>
                    </a:lnTo>
                    <a:cubicBezTo>
                      <a:pt x="4" y="13995"/>
                      <a:pt x="7" y="13992"/>
                      <a:pt x="12" y="13992"/>
                    </a:cubicBezTo>
                    <a:cubicBezTo>
                      <a:pt x="16" y="13992"/>
                      <a:pt x="20" y="13995"/>
                      <a:pt x="20" y="14000"/>
                    </a:cubicBezTo>
                    <a:cubicBezTo>
                      <a:pt x="20" y="14004"/>
                      <a:pt x="16" y="14008"/>
                      <a:pt x="12" y="14008"/>
                    </a:cubicBezTo>
                    <a:cubicBezTo>
                      <a:pt x="7" y="14008"/>
                      <a:pt x="4" y="14004"/>
                      <a:pt x="4" y="14000"/>
                    </a:cubicBezTo>
                    <a:close/>
                    <a:moveTo>
                      <a:pt x="4" y="13968"/>
                    </a:moveTo>
                    <a:lnTo>
                      <a:pt x="4" y="13968"/>
                    </a:lnTo>
                    <a:cubicBezTo>
                      <a:pt x="4" y="13963"/>
                      <a:pt x="7" y="13960"/>
                      <a:pt x="12" y="13960"/>
                    </a:cubicBezTo>
                    <a:cubicBezTo>
                      <a:pt x="16" y="13960"/>
                      <a:pt x="20" y="13963"/>
                      <a:pt x="20" y="13968"/>
                    </a:cubicBezTo>
                    <a:cubicBezTo>
                      <a:pt x="20" y="13972"/>
                      <a:pt x="16" y="13976"/>
                      <a:pt x="12" y="13976"/>
                    </a:cubicBezTo>
                    <a:cubicBezTo>
                      <a:pt x="7" y="13976"/>
                      <a:pt x="4" y="13972"/>
                      <a:pt x="4" y="13968"/>
                    </a:cubicBezTo>
                    <a:close/>
                    <a:moveTo>
                      <a:pt x="4" y="13936"/>
                    </a:moveTo>
                    <a:lnTo>
                      <a:pt x="4" y="13936"/>
                    </a:lnTo>
                    <a:cubicBezTo>
                      <a:pt x="4" y="13931"/>
                      <a:pt x="7" y="13928"/>
                      <a:pt x="12" y="13928"/>
                    </a:cubicBezTo>
                    <a:cubicBezTo>
                      <a:pt x="16" y="13928"/>
                      <a:pt x="20" y="13931"/>
                      <a:pt x="20" y="13936"/>
                    </a:cubicBezTo>
                    <a:cubicBezTo>
                      <a:pt x="20" y="13940"/>
                      <a:pt x="16" y="13944"/>
                      <a:pt x="12" y="13944"/>
                    </a:cubicBezTo>
                    <a:cubicBezTo>
                      <a:pt x="7" y="13944"/>
                      <a:pt x="4" y="13940"/>
                      <a:pt x="4" y="13936"/>
                    </a:cubicBezTo>
                    <a:close/>
                    <a:moveTo>
                      <a:pt x="4" y="13904"/>
                    </a:moveTo>
                    <a:lnTo>
                      <a:pt x="4" y="13904"/>
                    </a:lnTo>
                    <a:cubicBezTo>
                      <a:pt x="4" y="13899"/>
                      <a:pt x="7" y="13896"/>
                      <a:pt x="12" y="13896"/>
                    </a:cubicBezTo>
                    <a:cubicBezTo>
                      <a:pt x="16" y="13896"/>
                      <a:pt x="20" y="13899"/>
                      <a:pt x="20" y="13904"/>
                    </a:cubicBezTo>
                    <a:cubicBezTo>
                      <a:pt x="20" y="13908"/>
                      <a:pt x="16" y="13912"/>
                      <a:pt x="12" y="13912"/>
                    </a:cubicBezTo>
                    <a:cubicBezTo>
                      <a:pt x="7" y="13912"/>
                      <a:pt x="4" y="13908"/>
                      <a:pt x="4" y="13904"/>
                    </a:cubicBezTo>
                    <a:close/>
                    <a:moveTo>
                      <a:pt x="4" y="13872"/>
                    </a:moveTo>
                    <a:lnTo>
                      <a:pt x="4" y="13872"/>
                    </a:lnTo>
                    <a:cubicBezTo>
                      <a:pt x="4" y="13867"/>
                      <a:pt x="7" y="13864"/>
                      <a:pt x="12" y="13864"/>
                    </a:cubicBezTo>
                    <a:cubicBezTo>
                      <a:pt x="16" y="13864"/>
                      <a:pt x="20" y="13867"/>
                      <a:pt x="20" y="13872"/>
                    </a:cubicBezTo>
                    <a:cubicBezTo>
                      <a:pt x="20" y="13876"/>
                      <a:pt x="16" y="13880"/>
                      <a:pt x="12" y="13880"/>
                    </a:cubicBezTo>
                    <a:cubicBezTo>
                      <a:pt x="7" y="13880"/>
                      <a:pt x="4" y="13876"/>
                      <a:pt x="4" y="13872"/>
                    </a:cubicBezTo>
                    <a:close/>
                    <a:moveTo>
                      <a:pt x="4" y="13840"/>
                    </a:moveTo>
                    <a:lnTo>
                      <a:pt x="4" y="13840"/>
                    </a:lnTo>
                    <a:cubicBezTo>
                      <a:pt x="4" y="13835"/>
                      <a:pt x="7" y="13832"/>
                      <a:pt x="12" y="13832"/>
                    </a:cubicBezTo>
                    <a:cubicBezTo>
                      <a:pt x="16" y="13832"/>
                      <a:pt x="20" y="13835"/>
                      <a:pt x="20" y="13840"/>
                    </a:cubicBezTo>
                    <a:cubicBezTo>
                      <a:pt x="20" y="13844"/>
                      <a:pt x="16" y="13848"/>
                      <a:pt x="12" y="13848"/>
                    </a:cubicBezTo>
                    <a:cubicBezTo>
                      <a:pt x="7" y="13848"/>
                      <a:pt x="4" y="13844"/>
                      <a:pt x="4" y="13840"/>
                    </a:cubicBezTo>
                    <a:close/>
                    <a:moveTo>
                      <a:pt x="4" y="13808"/>
                    </a:moveTo>
                    <a:lnTo>
                      <a:pt x="4" y="13807"/>
                    </a:lnTo>
                    <a:cubicBezTo>
                      <a:pt x="4" y="13803"/>
                      <a:pt x="7" y="13799"/>
                      <a:pt x="12" y="13799"/>
                    </a:cubicBezTo>
                    <a:cubicBezTo>
                      <a:pt x="16" y="13799"/>
                      <a:pt x="20" y="13803"/>
                      <a:pt x="20" y="13807"/>
                    </a:cubicBezTo>
                    <a:lnTo>
                      <a:pt x="20" y="13808"/>
                    </a:lnTo>
                    <a:cubicBezTo>
                      <a:pt x="20" y="13812"/>
                      <a:pt x="16" y="13816"/>
                      <a:pt x="12" y="13816"/>
                    </a:cubicBezTo>
                    <a:cubicBezTo>
                      <a:pt x="7" y="13816"/>
                      <a:pt x="4" y="13812"/>
                      <a:pt x="4" y="13808"/>
                    </a:cubicBezTo>
                    <a:close/>
                    <a:moveTo>
                      <a:pt x="4" y="13775"/>
                    </a:moveTo>
                    <a:lnTo>
                      <a:pt x="4" y="13775"/>
                    </a:lnTo>
                    <a:cubicBezTo>
                      <a:pt x="4" y="13771"/>
                      <a:pt x="7" y="13767"/>
                      <a:pt x="12" y="13767"/>
                    </a:cubicBezTo>
                    <a:cubicBezTo>
                      <a:pt x="16" y="13767"/>
                      <a:pt x="20" y="13771"/>
                      <a:pt x="20" y="13775"/>
                    </a:cubicBezTo>
                    <a:cubicBezTo>
                      <a:pt x="20" y="13780"/>
                      <a:pt x="16" y="13783"/>
                      <a:pt x="12" y="13783"/>
                    </a:cubicBezTo>
                    <a:cubicBezTo>
                      <a:pt x="7" y="13783"/>
                      <a:pt x="4" y="13780"/>
                      <a:pt x="4" y="13775"/>
                    </a:cubicBezTo>
                    <a:close/>
                    <a:moveTo>
                      <a:pt x="4" y="13743"/>
                    </a:moveTo>
                    <a:lnTo>
                      <a:pt x="4" y="13743"/>
                    </a:lnTo>
                    <a:cubicBezTo>
                      <a:pt x="4" y="13739"/>
                      <a:pt x="7" y="13735"/>
                      <a:pt x="12" y="13735"/>
                    </a:cubicBezTo>
                    <a:cubicBezTo>
                      <a:pt x="16" y="13735"/>
                      <a:pt x="20" y="13739"/>
                      <a:pt x="20" y="13743"/>
                    </a:cubicBezTo>
                    <a:cubicBezTo>
                      <a:pt x="20" y="13748"/>
                      <a:pt x="16" y="13751"/>
                      <a:pt x="12" y="13751"/>
                    </a:cubicBezTo>
                    <a:cubicBezTo>
                      <a:pt x="7" y="13751"/>
                      <a:pt x="4" y="13748"/>
                      <a:pt x="4" y="13743"/>
                    </a:cubicBezTo>
                    <a:close/>
                    <a:moveTo>
                      <a:pt x="4" y="13711"/>
                    </a:moveTo>
                    <a:lnTo>
                      <a:pt x="4" y="13711"/>
                    </a:lnTo>
                    <a:cubicBezTo>
                      <a:pt x="4" y="13707"/>
                      <a:pt x="7" y="13703"/>
                      <a:pt x="12" y="13703"/>
                    </a:cubicBezTo>
                    <a:cubicBezTo>
                      <a:pt x="16" y="13703"/>
                      <a:pt x="20" y="13707"/>
                      <a:pt x="20" y="13711"/>
                    </a:cubicBezTo>
                    <a:cubicBezTo>
                      <a:pt x="20" y="13716"/>
                      <a:pt x="16" y="13719"/>
                      <a:pt x="12" y="13719"/>
                    </a:cubicBezTo>
                    <a:cubicBezTo>
                      <a:pt x="7" y="13719"/>
                      <a:pt x="4" y="13716"/>
                      <a:pt x="4" y="13711"/>
                    </a:cubicBezTo>
                    <a:close/>
                    <a:moveTo>
                      <a:pt x="4" y="13679"/>
                    </a:moveTo>
                    <a:lnTo>
                      <a:pt x="4" y="13679"/>
                    </a:lnTo>
                    <a:cubicBezTo>
                      <a:pt x="4" y="13675"/>
                      <a:pt x="7" y="13671"/>
                      <a:pt x="12" y="13671"/>
                    </a:cubicBezTo>
                    <a:cubicBezTo>
                      <a:pt x="16" y="13671"/>
                      <a:pt x="20" y="13675"/>
                      <a:pt x="20" y="13679"/>
                    </a:cubicBezTo>
                    <a:cubicBezTo>
                      <a:pt x="20" y="13684"/>
                      <a:pt x="16" y="13687"/>
                      <a:pt x="12" y="13687"/>
                    </a:cubicBezTo>
                    <a:cubicBezTo>
                      <a:pt x="7" y="13687"/>
                      <a:pt x="4" y="13684"/>
                      <a:pt x="4" y="13679"/>
                    </a:cubicBezTo>
                    <a:close/>
                    <a:moveTo>
                      <a:pt x="4" y="13647"/>
                    </a:moveTo>
                    <a:lnTo>
                      <a:pt x="4" y="13647"/>
                    </a:lnTo>
                    <a:cubicBezTo>
                      <a:pt x="4" y="13643"/>
                      <a:pt x="7" y="13639"/>
                      <a:pt x="12" y="13639"/>
                    </a:cubicBezTo>
                    <a:cubicBezTo>
                      <a:pt x="16" y="13639"/>
                      <a:pt x="20" y="13643"/>
                      <a:pt x="20" y="13647"/>
                    </a:cubicBezTo>
                    <a:cubicBezTo>
                      <a:pt x="20" y="13652"/>
                      <a:pt x="16" y="13655"/>
                      <a:pt x="12" y="13655"/>
                    </a:cubicBezTo>
                    <a:cubicBezTo>
                      <a:pt x="7" y="13655"/>
                      <a:pt x="4" y="13652"/>
                      <a:pt x="4" y="13647"/>
                    </a:cubicBezTo>
                    <a:close/>
                    <a:moveTo>
                      <a:pt x="4" y="13615"/>
                    </a:moveTo>
                    <a:lnTo>
                      <a:pt x="4" y="13615"/>
                    </a:lnTo>
                    <a:cubicBezTo>
                      <a:pt x="4" y="13611"/>
                      <a:pt x="7" y="13607"/>
                      <a:pt x="12" y="13607"/>
                    </a:cubicBezTo>
                    <a:cubicBezTo>
                      <a:pt x="16" y="13607"/>
                      <a:pt x="20" y="13611"/>
                      <a:pt x="20" y="13615"/>
                    </a:cubicBezTo>
                    <a:cubicBezTo>
                      <a:pt x="20" y="13620"/>
                      <a:pt x="16" y="13623"/>
                      <a:pt x="12" y="13623"/>
                    </a:cubicBezTo>
                    <a:cubicBezTo>
                      <a:pt x="7" y="13623"/>
                      <a:pt x="4" y="13620"/>
                      <a:pt x="4" y="13615"/>
                    </a:cubicBezTo>
                    <a:close/>
                    <a:moveTo>
                      <a:pt x="4" y="13583"/>
                    </a:moveTo>
                    <a:lnTo>
                      <a:pt x="4" y="13583"/>
                    </a:lnTo>
                    <a:cubicBezTo>
                      <a:pt x="4" y="13579"/>
                      <a:pt x="7" y="13575"/>
                      <a:pt x="12" y="13575"/>
                    </a:cubicBezTo>
                    <a:cubicBezTo>
                      <a:pt x="16" y="13575"/>
                      <a:pt x="20" y="13579"/>
                      <a:pt x="20" y="13583"/>
                    </a:cubicBezTo>
                    <a:cubicBezTo>
                      <a:pt x="20" y="13588"/>
                      <a:pt x="16" y="13591"/>
                      <a:pt x="12" y="13591"/>
                    </a:cubicBezTo>
                    <a:cubicBezTo>
                      <a:pt x="7" y="13591"/>
                      <a:pt x="4" y="13588"/>
                      <a:pt x="4" y="13583"/>
                    </a:cubicBezTo>
                    <a:close/>
                    <a:moveTo>
                      <a:pt x="4" y="13551"/>
                    </a:moveTo>
                    <a:lnTo>
                      <a:pt x="4" y="13551"/>
                    </a:lnTo>
                    <a:cubicBezTo>
                      <a:pt x="4" y="13547"/>
                      <a:pt x="7" y="13543"/>
                      <a:pt x="12" y="13543"/>
                    </a:cubicBezTo>
                    <a:cubicBezTo>
                      <a:pt x="16" y="13543"/>
                      <a:pt x="20" y="13547"/>
                      <a:pt x="20" y="13551"/>
                    </a:cubicBezTo>
                    <a:cubicBezTo>
                      <a:pt x="20" y="13556"/>
                      <a:pt x="16" y="13559"/>
                      <a:pt x="12" y="13559"/>
                    </a:cubicBezTo>
                    <a:cubicBezTo>
                      <a:pt x="7" y="13559"/>
                      <a:pt x="4" y="13556"/>
                      <a:pt x="4" y="13551"/>
                    </a:cubicBezTo>
                    <a:close/>
                    <a:moveTo>
                      <a:pt x="4" y="13519"/>
                    </a:moveTo>
                    <a:lnTo>
                      <a:pt x="4" y="13519"/>
                    </a:lnTo>
                    <a:cubicBezTo>
                      <a:pt x="4" y="13515"/>
                      <a:pt x="7" y="13511"/>
                      <a:pt x="12" y="13511"/>
                    </a:cubicBezTo>
                    <a:cubicBezTo>
                      <a:pt x="16" y="13511"/>
                      <a:pt x="20" y="13515"/>
                      <a:pt x="20" y="13519"/>
                    </a:cubicBezTo>
                    <a:cubicBezTo>
                      <a:pt x="20" y="13524"/>
                      <a:pt x="16" y="13527"/>
                      <a:pt x="12" y="13527"/>
                    </a:cubicBezTo>
                    <a:cubicBezTo>
                      <a:pt x="7" y="13527"/>
                      <a:pt x="4" y="13524"/>
                      <a:pt x="4" y="13519"/>
                    </a:cubicBezTo>
                    <a:close/>
                    <a:moveTo>
                      <a:pt x="4" y="13487"/>
                    </a:moveTo>
                    <a:lnTo>
                      <a:pt x="4" y="13487"/>
                    </a:lnTo>
                    <a:cubicBezTo>
                      <a:pt x="4" y="13483"/>
                      <a:pt x="7" y="13479"/>
                      <a:pt x="12" y="13479"/>
                    </a:cubicBezTo>
                    <a:cubicBezTo>
                      <a:pt x="16" y="13479"/>
                      <a:pt x="20" y="13483"/>
                      <a:pt x="20" y="13487"/>
                    </a:cubicBezTo>
                    <a:cubicBezTo>
                      <a:pt x="20" y="13492"/>
                      <a:pt x="16" y="13495"/>
                      <a:pt x="12" y="13495"/>
                    </a:cubicBezTo>
                    <a:cubicBezTo>
                      <a:pt x="7" y="13495"/>
                      <a:pt x="4" y="13492"/>
                      <a:pt x="4" y="13487"/>
                    </a:cubicBezTo>
                    <a:close/>
                    <a:moveTo>
                      <a:pt x="4" y="13455"/>
                    </a:moveTo>
                    <a:lnTo>
                      <a:pt x="4" y="13455"/>
                    </a:lnTo>
                    <a:cubicBezTo>
                      <a:pt x="4" y="13451"/>
                      <a:pt x="7" y="13447"/>
                      <a:pt x="12" y="13447"/>
                    </a:cubicBezTo>
                    <a:cubicBezTo>
                      <a:pt x="16" y="13447"/>
                      <a:pt x="20" y="13451"/>
                      <a:pt x="20" y="13455"/>
                    </a:cubicBezTo>
                    <a:cubicBezTo>
                      <a:pt x="20" y="13460"/>
                      <a:pt x="16" y="13463"/>
                      <a:pt x="12" y="13463"/>
                    </a:cubicBezTo>
                    <a:cubicBezTo>
                      <a:pt x="7" y="13463"/>
                      <a:pt x="4" y="13460"/>
                      <a:pt x="4" y="13455"/>
                    </a:cubicBezTo>
                    <a:close/>
                    <a:moveTo>
                      <a:pt x="4" y="13423"/>
                    </a:moveTo>
                    <a:lnTo>
                      <a:pt x="4" y="13423"/>
                    </a:lnTo>
                    <a:cubicBezTo>
                      <a:pt x="4" y="13419"/>
                      <a:pt x="7" y="13415"/>
                      <a:pt x="12" y="13415"/>
                    </a:cubicBezTo>
                    <a:cubicBezTo>
                      <a:pt x="16" y="13415"/>
                      <a:pt x="20" y="13419"/>
                      <a:pt x="20" y="13423"/>
                    </a:cubicBezTo>
                    <a:cubicBezTo>
                      <a:pt x="20" y="13428"/>
                      <a:pt x="16" y="13431"/>
                      <a:pt x="12" y="13431"/>
                    </a:cubicBezTo>
                    <a:cubicBezTo>
                      <a:pt x="7" y="13431"/>
                      <a:pt x="4" y="13428"/>
                      <a:pt x="4" y="13423"/>
                    </a:cubicBezTo>
                    <a:close/>
                    <a:moveTo>
                      <a:pt x="4" y="13391"/>
                    </a:moveTo>
                    <a:lnTo>
                      <a:pt x="4" y="13391"/>
                    </a:lnTo>
                    <a:cubicBezTo>
                      <a:pt x="4" y="13387"/>
                      <a:pt x="7" y="13383"/>
                      <a:pt x="12" y="13383"/>
                    </a:cubicBezTo>
                    <a:cubicBezTo>
                      <a:pt x="16" y="13383"/>
                      <a:pt x="20" y="13387"/>
                      <a:pt x="20" y="13391"/>
                    </a:cubicBezTo>
                    <a:cubicBezTo>
                      <a:pt x="20" y="13396"/>
                      <a:pt x="16" y="13399"/>
                      <a:pt x="12" y="13399"/>
                    </a:cubicBezTo>
                    <a:cubicBezTo>
                      <a:pt x="7" y="13399"/>
                      <a:pt x="4" y="13396"/>
                      <a:pt x="4" y="13391"/>
                    </a:cubicBezTo>
                    <a:close/>
                    <a:moveTo>
                      <a:pt x="4" y="13359"/>
                    </a:moveTo>
                    <a:lnTo>
                      <a:pt x="4" y="13359"/>
                    </a:lnTo>
                    <a:cubicBezTo>
                      <a:pt x="4" y="13355"/>
                      <a:pt x="7" y="13351"/>
                      <a:pt x="12" y="13351"/>
                    </a:cubicBezTo>
                    <a:cubicBezTo>
                      <a:pt x="16" y="13351"/>
                      <a:pt x="20" y="13355"/>
                      <a:pt x="20" y="13359"/>
                    </a:cubicBezTo>
                    <a:cubicBezTo>
                      <a:pt x="20" y="13364"/>
                      <a:pt x="16" y="13367"/>
                      <a:pt x="12" y="13367"/>
                    </a:cubicBezTo>
                    <a:cubicBezTo>
                      <a:pt x="7" y="13367"/>
                      <a:pt x="4" y="13364"/>
                      <a:pt x="4" y="13359"/>
                    </a:cubicBezTo>
                    <a:close/>
                    <a:moveTo>
                      <a:pt x="4" y="13327"/>
                    </a:moveTo>
                    <a:lnTo>
                      <a:pt x="4" y="13327"/>
                    </a:lnTo>
                    <a:cubicBezTo>
                      <a:pt x="4" y="13323"/>
                      <a:pt x="7" y="13319"/>
                      <a:pt x="12" y="13319"/>
                    </a:cubicBezTo>
                    <a:cubicBezTo>
                      <a:pt x="16" y="13319"/>
                      <a:pt x="20" y="13323"/>
                      <a:pt x="20" y="13327"/>
                    </a:cubicBezTo>
                    <a:cubicBezTo>
                      <a:pt x="20" y="13332"/>
                      <a:pt x="16" y="13335"/>
                      <a:pt x="12" y="13335"/>
                    </a:cubicBezTo>
                    <a:cubicBezTo>
                      <a:pt x="7" y="13335"/>
                      <a:pt x="4" y="13332"/>
                      <a:pt x="4" y="13327"/>
                    </a:cubicBezTo>
                    <a:close/>
                    <a:moveTo>
                      <a:pt x="4" y="13295"/>
                    </a:moveTo>
                    <a:lnTo>
                      <a:pt x="4" y="13295"/>
                    </a:lnTo>
                    <a:cubicBezTo>
                      <a:pt x="4" y="13291"/>
                      <a:pt x="7" y="13287"/>
                      <a:pt x="12" y="13287"/>
                    </a:cubicBezTo>
                    <a:cubicBezTo>
                      <a:pt x="16" y="13287"/>
                      <a:pt x="20" y="13291"/>
                      <a:pt x="20" y="13295"/>
                    </a:cubicBezTo>
                    <a:cubicBezTo>
                      <a:pt x="20" y="13300"/>
                      <a:pt x="16" y="13303"/>
                      <a:pt x="12" y="13303"/>
                    </a:cubicBezTo>
                    <a:cubicBezTo>
                      <a:pt x="7" y="13303"/>
                      <a:pt x="4" y="13300"/>
                      <a:pt x="4" y="13295"/>
                    </a:cubicBezTo>
                    <a:close/>
                    <a:moveTo>
                      <a:pt x="4" y="13263"/>
                    </a:moveTo>
                    <a:lnTo>
                      <a:pt x="4" y="13263"/>
                    </a:lnTo>
                    <a:cubicBezTo>
                      <a:pt x="4" y="13259"/>
                      <a:pt x="7" y="13255"/>
                      <a:pt x="12" y="13255"/>
                    </a:cubicBezTo>
                    <a:cubicBezTo>
                      <a:pt x="16" y="13255"/>
                      <a:pt x="20" y="13259"/>
                      <a:pt x="20" y="13263"/>
                    </a:cubicBezTo>
                    <a:cubicBezTo>
                      <a:pt x="20" y="13268"/>
                      <a:pt x="16" y="13271"/>
                      <a:pt x="12" y="13271"/>
                    </a:cubicBezTo>
                    <a:cubicBezTo>
                      <a:pt x="7" y="13271"/>
                      <a:pt x="4" y="13268"/>
                      <a:pt x="4" y="13263"/>
                    </a:cubicBezTo>
                    <a:close/>
                    <a:moveTo>
                      <a:pt x="4" y="13231"/>
                    </a:moveTo>
                    <a:lnTo>
                      <a:pt x="4" y="13231"/>
                    </a:lnTo>
                    <a:cubicBezTo>
                      <a:pt x="4" y="13227"/>
                      <a:pt x="7" y="13223"/>
                      <a:pt x="12" y="13223"/>
                    </a:cubicBezTo>
                    <a:cubicBezTo>
                      <a:pt x="16" y="13223"/>
                      <a:pt x="20" y="13227"/>
                      <a:pt x="20" y="13231"/>
                    </a:cubicBezTo>
                    <a:cubicBezTo>
                      <a:pt x="20" y="13236"/>
                      <a:pt x="16" y="13239"/>
                      <a:pt x="12" y="13239"/>
                    </a:cubicBezTo>
                    <a:cubicBezTo>
                      <a:pt x="7" y="13239"/>
                      <a:pt x="4" y="13236"/>
                      <a:pt x="4" y="13231"/>
                    </a:cubicBezTo>
                    <a:close/>
                    <a:moveTo>
                      <a:pt x="4" y="13199"/>
                    </a:moveTo>
                    <a:lnTo>
                      <a:pt x="4" y="13199"/>
                    </a:lnTo>
                    <a:cubicBezTo>
                      <a:pt x="4" y="13195"/>
                      <a:pt x="7" y="13191"/>
                      <a:pt x="12" y="13191"/>
                    </a:cubicBezTo>
                    <a:cubicBezTo>
                      <a:pt x="16" y="13191"/>
                      <a:pt x="20" y="13195"/>
                      <a:pt x="20" y="13199"/>
                    </a:cubicBezTo>
                    <a:cubicBezTo>
                      <a:pt x="20" y="13204"/>
                      <a:pt x="16" y="13207"/>
                      <a:pt x="12" y="13207"/>
                    </a:cubicBezTo>
                    <a:cubicBezTo>
                      <a:pt x="7" y="13207"/>
                      <a:pt x="4" y="13204"/>
                      <a:pt x="4" y="13199"/>
                    </a:cubicBezTo>
                    <a:close/>
                    <a:moveTo>
                      <a:pt x="4" y="13167"/>
                    </a:moveTo>
                    <a:lnTo>
                      <a:pt x="4" y="13167"/>
                    </a:lnTo>
                    <a:cubicBezTo>
                      <a:pt x="4" y="13163"/>
                      <a:pt x="7" y="13159"/>
                      <a:pt x="12" y="13159"/>
                    </a:cubicBezTo>
                    <a:cubicBezTo>
                      <a:pt x="16" y="13159"/>
                      <a:pt x="20" y="13163"/>
                      <a:pt x="20" y="13167"/>
                    </a:cubicBezTo>
                    <a:cubicBezTo>
                      <a:pt x="20" y="13172"/>
                      <a:pt x="16" y="13175"/>
                      <a:pt x="12" y="13175"/>
                    </a:cubicBezTo>
                    <a:cubicBezTo>
                      <a:pt x="7" y="13175"/>
                      <a:pt x="4" y="13172"/>
                      <a:pt x="4" y="13167"/>
                    </a:cubicBezTo>
                    <a:close/>
                    <a:moveTo>
                      <a:pt x="4" y="13135"/>
                    </a:moveTo>
                    <a:lnTo>
                      <a:pt x="4" y="13135"/>
                    </a:lnTo>
                    <a:cubicBezTo>
                      <a:pt x="4" y="13131"/>
                      <a:pt x="8" y="13127"/>
                      <a:pt x="12" y="13127"/>
                    </a:cubicBezTo>
                    <a:cubicBezTo>
                      <a:pt x="16" y="13127"/>
                      <a:pt x="20" y="13131"/>
                      <a:pt x="20" y="13135"/>
                    </a:cubicBezTo>
                    <a:cubicBezTo>
                      <a:pt x="20" y="13140"/>
                      <a:pt x="16" y="13143"/>
                      <a:pt x="12" y="13143"/>
                    </a:cubicBezTo>
                    <a:cubicBezTo>
                      <a:pt x="8" y="13143"/>
                      <a:pt x="4" y="13140"/>
                      <a:pt x="4" y="13135"/>
                    </a:cubicBezTo>
                    <a:close/>
                    <a:moveTo>
                      <a:pt x="4" y="13103"/>
                    </a:moveTo>
                    <a:lnTo>
                      <a:pt x="4" y="13103"/>
                    </a:lnTo>
                    <a:cubicBezTo>
                      <a:pt x="4" y="13099"/>
                      <a:pt x="8" y="13095"/>
                      <a:pt x="12" y="13095"/>
                    </a:cubicBezTo>
                    <a:cubicBezTo>
                      <a:pt x="16" y="13095"/>
                      <a:pt x="20" y="13099"/>
                      <a:pt x="20" y="13103"/>
                    </a:cubicBezTo>
                    <a:cubicBezTo>
                      <a:pt x="20" y="13108"/>
                      <a:pt x="16" y="13111"/>
                      <a:pt x="12" y="13111"/>
                    </a:cubicBezTo>
                    <a:cubicBezTo>
                      <a:pt x="8" y="13111"/>
                      <a:pt x="4" y="13108"/>
                      <a:pt x="4" y="13103"/>
                    </a:cubicBezTo>
                    <a:close/>
                    <a:moveTo>
                      <a:pt x="4" y="13071"/>
                    </a:moveTo>
                    <a:lnTo>
                      <a:pt x="4" y="13071"/>
                    </a:lnTo>
                    <a:cubicBezTo>
                      <a:pt x="4" y="13067"/>
                      <a:pt x="8" y="13063"/>
                      <a:pt x="12" y="13063"/>
                    </a:cubicBezTo>
                    <a:cubicBezTo>
                      <a:pt x="16" y="13063"/>
                      <a:pt x="20" y="13067"/>
                      <a:pt x="20" y="13071"/>
                    </a:cubicBezTo>
                    <a:cubicBezTo>
                      <a:pt x="20" y="13076"/>
                      <a:pt x="16" y="13079"/>
                      <a:pt x="12" y="13079"/>
                    </a:cubicBezTo>
                    <a:cubicBezTo>
                      <a:pt x="8" y="13079"/>
                      <a:pt x="4" y="13076"/>
                      <a:pt x="4" y="13071"/>
                    </a:cubicBezTo>
                    <a:close/>
                    <a:moveTo>
                      <a:pt x="4" y="13039"/>
                    </a:moveTo>
                    <a:lnTo>
                      <a:pt x="4" y="13039"/>
                    </a:lnTo>
                    <a:cubicBezTo>
                      <a:pt x="4" y="13035"/>
                      <a:pt x="8" y="13031"/>
                      <a:pt x="12" y="13031"/>
                    </a:cubicBezTo>
                    <a:cubicBezTo>
                      <a:pt x="16" y="13031"/>
                      <a:pt x="20" y="13035"/>
                      <a:pt x="20" y="13039"/>
                    </a:cubicBezTo>
                    <a:cubicBezTo>
                      <a:pt x="20" y="13044"/>
                      <a:pt x="16" y="13047"/>
                      <a:pt x="12" y="13047"/>
                    </a:cubicBezTo>
                    <a:cubicBezTo>
                      <a:pt x="8" y="13047"/>
                      <a:pt x="4" y="13044"/>
                      <a:pt x="4" y="13039"/>
                    </a:cubicBezTo>
                    <a:close/>
                    <a:moveTo>
                      <a:pt x="4" y="13007"/>
                    </a:moveTo>
                    <a:lnTo>
                      <a:pt x="4" y="13007"/>
                    </a:lnTo>
                    <a:cubicBezTo>
                      <a:pt x="4" y="13003"/>
                      <a:pt x="8" y="12999"/>
                      <a:pt x="12" y="12999"/>
                    </a:cubicBezTo>
                    <a:cubicBezTo>
                      <a:pt x="16" y="12999"/>
                      <a:pt x="20" y="13003"/>
                      <a:pt x="20" y="13007"/>
                    </a:cubicBezTo>
                    <a:cubicBezTo>
                      <a:pt x="20" y="13012"/>
                      <a:pt x="16" y="13015"/>
                      <a:pt x="12" y="13015"/>
                    </a:cubicBezTo>
                    <a:cubicBezTo>
                      <a:pt x="8" y="13015"/>
                      <a:pt x="4" y="13012"/>
                      <a:pt x="4" y="13007"/>
                    </a:cubicBezTo>
                    <a:close/>
                    <a:moveTo>
                      <a:pt x="4" y="12975"/>
                    </a:moveTo>
                    <a:lnTo>
                      <a:pt x="4" y="12975"/>
                    </a:lnTo>
                    <a:cubicBezTo>
                      <a:pt x="4" y="12971"/>
                      <a:pt x="8" y="12967"/>
                      <a:pt x="12" y="12967"/>
                    </a:cubicBezTo>
                    <a:cubicBezTo>
                      <a:pt x="16" y="12967"/>
                      <a:pt x="20" y="12971"/>
                      <a:pt x="20" y="12975"/>
                    </a:cubicBezTo>
                    <a:cubicBezTo>
                      <a:pt x="20" y="12979"/>
                      <a:pt x="16" y="12983"/>
                      <a:pt x="12" y="12983"/>
                    </a:cubicBezTo>
                    <a:cubicBezTo>
                      <a:pt x="8" y="12983"/>
                      <a:pt x="4" y="12979"/>
                      <a:pt x="4" y="12975"/>
                    </a:cubicBezTo>
                    <a:close/>
                    <a:moveTo>
                      <a:pt x="4" y="12943"/>
                    </a:moveTo>
                    <a:lnTo>
                      <a:pt x="4" y="12943"/>
                    </a:lnTo>
                    <a:cubicBezTo>
                      <a:pt x="4" y="12939"/>
                      <a:pt x="8" y="12935"/>
                      <a:pt x="12" y="12935"/>
                    </a:cubicBezTo>
                    <a:cubicBezTo>
                      <a:pt x="16" y="12935"/>
                      <a:pt x="20" y="12939"/>
                      <a:pt x="20" y="12943"/>
                    </a:cubicBezTo>
                    <a:cubicBezTo>
                      <a:pt x="20" y="12947"/>
                      <a:pt x="16" y="12951"/>
                      <a:pt x="12" y="12951"/>
                    </a:cubicBezTo>
                    <a:cubicBezTo>
                      <a:pt x="8" y="12951"/>
                      <a:pt x="4" y="12947"/>
                      <a:pt x="4" y="12943"/>
                    </a:cubicBezTo>
                    <a:close/>
                    <a:moveTo>
                      <a:pt x="4" y="12911"/>
                    </a:moveTo>
                    <a:lnTo>
                      <a:pt x="4" y="12911"/>
                    </a:lnTo>
                    <a:cubicBezTo>
                      <a:pt x="4" y="12907"/>
                      <a:pt x="8" y="12903"/>
                      <a:pt x="12" y="12903"/>
                    </a:cubicBezTo>
                    <a:cubicBezTo>
                      <a:pt x="16" y="12903"/>
                      <a:pt x="20" y="12907"/>
                      <a:pt x="20" y="12911"/>
                    </a:cubicBezTo>
                    <a:cubicBezTo>
                      <a:pt x="20" y="12915"/>
                      <a:pt x="16" y="12919"/>
                      <a:pt x="12" y="12919"/>
                    </a:cubicBezTo>
                    <a:cubicBezTo>
                      <a:pt x="8" y="12919"/>
                      <a:pt x="4" y="12915"/>
                      <a:pt x="4" y="12911"/>
                    </a:cubicBezTo>
                    <a:close/>
                    <a:moveTo>
                      <a:pt x="4" y="12879"/>
                    </a:moveTo>
                    <a:lnTo>
                      <a:pt x="4" y="12879"/>
                    </a:lnTo>
                    <a:cubicBezTo>
                      <a:pt x="4" y="12875"/>
                      <a:pt x="8" y="12871"/>
                      <a:pt x="12" y="12871"/>
                    </a:cubicBezTo>
                    <a:cubicBezTo>
                      <a:pt x="16" y="12871"/>
                      <a:pt x="20" y="12875"/>
                      <a:pt x="20" y="12879"/>
                    </a:cubicBezTo>
                    <a:cubicBezTo>
                      <a:pt x="20" y="12883"/>
                      <a:pt x="16" y="12887"/>
                      <a:pt x="12" y="12887"/>
                    </a:cubicBezTo>
                    <a:cubicBezTo>
                      <a:pt x="8" y="12887"/>
                      <a:pt x="4" y="12883"/>
                      <a:pt x="4" y="12879"/>
                    </a:cubicBezTo>
                    <a:close/>
                    <a:moveTo>
                      <a:pt x="4" y="12847"/>
                    </a:moveTo>
                    <a:lnTo>
                      <a:pt x="4" y="12847"/>
                    </a:lnTo>
                    <a:cubicBezTo>
                      <a:pt x="4" y="12843"/>
                      <a:pt x="8" y="12839"/>
                      <a:pt x="12" y="12839"/>
                    </a:cubicBezTo>
                    <a:cubicBezTo>
                      <a:pt x="16" y="12839"/>
                      <a:pt x="20" y="12843"/>
                      <a:pt x="20" y="12847"/>
                    </a:cubicBezTo>
                    <a:cubicBezTo>
                      <a:pt x="20" y="12851"/>
                      <a:pt x="16" y="12855"/>
                      <a:pt x="12" y="12855"/>
                    </a:cubicBezTo>
                    <a:cubicBezTo>
                      <a:pt x="8" y="12855"/>
                      <a:pt x="4" y="12851"/>
                      <a:pt x="4" y="12847"/>
                    </a:cubicBezTo>
                    <a:close/>
                    <a:moveTo>
                      <a:pt x="4" y="12815"/>
                    </a:moveTo>
                    <a:lnTo>
                      <a:pt x="4" y="12815"/>
                    </a:lnTo>
                    <a:cubicBezTo>
                      <a:pt x="4" y="12811"/>
                      <a:pt x="8" y="12807"/>
                      <a:pt x="12" y="12807"/>
                    </a:cubicBezTo>
                    <a:cubicBezTo>
                      <a:pt x="16" y="12807"/>
                      <a:pt x="20" y="12811"/>
                      <a:pt x="20" y="12815"/>
                    </a:cubicBezTo>
                    <a:cubicBezTo>
                      <a:pt x="20" y="12819"/>
                      <a:pt x="16" y="12823"/>
                      <a:pt x="12" y="12823"/>
                    </a:cubicBezTo>
                    <a:cubicBezTo>
                      <a:pt x="8" y="12823"/>
                      <a:pt x="4" y="12819"/>
                      <a:pt x="4" y="12815"/>
                    </a:cubicBezTo>
                    <a:close/>
                    <a:moveTo>
                      <a:pt x="4" y="12783"/>
                    </a:moveTo>
                    <a:lnTo>
                      <a:pt x="4" y="12783"/>
                    </a:lnTo>
                    <a:cubicBezTo>
                      <a:pt x="4" y="12779"/>
                      <a:pt x="8" y="12775"/>
                      <a:pt x="12" y="12775"/>
                    </a:cubicBezTo>
                    <a:cubicBezTo>
                      <a:pt x="16" y="12775"/>
                      <a:pt x="20" y="12779"/>
                      <a:pt x="20" y="12783"/>
                    </a:cubicBezTo>
                    <a:cubicBezTo>
                      <a:pt x="20" y="12787"/>
                      <a:pt x="16" y="12791"/>
                      <a:pt x="12" y="12791"/>
                    </a:cubicBezTo>
                    <a:cubicBezTo>
                      <a:pt x="8" y="12791"/>
                      <a:pt x="4" y="12787"/>
                      <a:pt x="4" y="12783"/>
                    </a:cubicBezTo>
                    <a:close/>
                    <a:moveTo>
                      <a:pt x="4" y="12751"/>
                    </a:moveTo>
                    <a:lnTo>
                      <a:pt x="4" y="12751"/>
                    </a:lnTo>
                    <a:cubicBezTo>
                      <a:pt x="4" y="12747"/>
                      <a:pt x="8" y="12743"/>
                      <a:pt x="12" y="12743"/>
                    </a:cubicBezTo>
                    <a:cubicBezTo>
                      <a:pt x="16" y="12743"/>
                      <a:pt x="20" y="12747"/>
                      <a:pt x="20" y="12751"/>
                    </a:cubicBezTo>
                    <a:cubicBezTo>
                      <a:pt x="20" y="12755"/>
                      <a:pt x="16" y="12759"/>
                      <a:pt x="12" y="12759"/>
                    </a:cubicBezTo>
                    <a:cubicBezTo>
                      <a:pt x="8" y="12759"/>
                      <a:pt x="4" y="12755"/>
                      <a:pt x="4" y="12751"/>
                    </a:cubicBezTo>
                    <a:close/>
                    <a:moveTo>
                      <a:pt x="4" y="12719"/>
                    </a:moveTo>
                    <a:lnTo>
                      <a:pt x="4" y="12719"/>
                    </a:lnTo>
                    <a:cubicBezTo>
                      <a:pt x="4" y="12715"/>
                      <a:pt x="8" y="12711"/>
                      <a:pt x="12" y="12711"/>
                    </a:cubicBezTo>
                    <a:cubicBezTo>
                      <a:pt x="16" y="12711"/>
                      <a:pt x="20" y="12715"/>
                      <a:pt x="20" y="12719"/>
                    </a:cubicBezTo>
                    <a:cubicBezTo>
                      <a:pt x="20" y="12723"/>
                      <a:pt x="16" y="12727"/>
                      <a:pt x="12" y="12727"/>
                    </a:cubicBezTo>
                    <a:cubicBezTo>
                      <a:pt x="8" y="12727"/>
                      <a:pt x="4" y="12723"/>
                      <a:pt x="4" y="12719"/>
                    </a:cubicBezTo>
                    <a:close/>
                    <a:moveTo>
                      <a:pt x="4" y="12687"/>
                    </a:moveTo>
                    <a:lnTo>
                      <a:pt x="4" y="12687"/>
                    </a:lnTo>
                    <a:cubicBezTo>
                      <a:pt x="4" y="12682"/>
                      <a:pt x="8" y="12679"/>
                      <a:pt x="12" y="12679"/>
                    </a:cubicBezTo>
                    <a:cubicBezTo>
                      <a:pt x="16" y="12679"/>
                      <a:pt x="20" y="12682"/>
                      <a:pt x="20" y="12687"/>
                    </a:cubicBezTo>
                    <a:cubicBezTo>
                      <a:pt x="20" y="12691"/>
                      <a:pt x="16" y="12695"/>
                      <a:pt x="12" y="12695"/>
                    </a:cubicBezTo>
                    <a:cubicBezTo>
                      <a:pt x="8" y="12695"/>
                      <a:pt x="4" y="12691"/>
                      <a:pt x="4" y="12687"/>
                    </a:cubicBezTo>
                    <a:close/>
                    <a:moveTo>
                      <a:pt x="4" y="12655"/>
                    </a:moveTo>
                    <a:lnTo>
                      <a:pt x="4" y="12655"/>
                    </a:lnTo>
                    <a:cubicBezTo>
                      <a:pt x="4" y="12650"/>
                      <a:pt x="8" y="12647"/>
                      <a:pt x="12" y="12647"/>
                    </a:cubicBezTo>
                    <a:cubicBezTo>
                      <a:pt x="16" y="12647"/>
                      <a:pt x="20" y="12650"/>
                      <a:pt x="20" y="12655"/>
                    </a:cubicBezTo>
                    <a:cubicBezTo>
                      <a:pt x="20" y="12659"/>
                      <a:pt x="16" y="12663"/>
                      <a:pt x="12" y="12663"/>
                    </a:cubicBezTo>
                    <a:cubicBezTo>
                      <a:pt x="8" y="12663"/>
                      <a:pt x="4" y="12659"/>
                      <a:pt x="4" y="12655"/>
                    </a:cubicBezTo>
                    <a:close/>
                    <a:moveTo>
                      <a:pt x="4" y="12623"/>
                    </a:moveTo>
                    <a:lnTo>
                      <a:pt x="4" y="12623"/>
                    </a:lnTo>
                    <a:cubicBezTo>
                      <a:pt x="4" y="12618"/>
                      <a:pt x="8" y="12615"/>
                      <a:pt x="12" y="12615"/>
                    </a:cubicBezTo>
                    <a:cubicBezTo>
                      <a:pt x="16" y="12615"/>
                      <a:pt x="20" y="12618"/>
                      <a:pt x="20" y="12623"/>
                    </a:cubicBezTo>
                    <a:cubicBezTo>
                      <a:pt x="20" y="12627"/>
                      <a:pt x="16" y="12631"/>
                      <a:pt x="12" y="12631"/>
                    </a:cubicBezTo>
                    <a:cubicBezTo>
                      <a:pt x="8" y="12631"/>
                      <a:pt x="4" y="12627"/>
                      <a:pt x="4" y="12623"/>
                    </a:cubicBezTo>
                    <a:close/>
                    <a:moveTo>
                      <a:pt x="4" y="12591"/>
                    </a:moveTo>
                    <a:lnTo>
                      <a:pt x="4" y="12591"/>
                    </a:lnTo>
                    <a:cubicBezTo>
                      <a:pt x="4" y="12586"/>
                      <a:pt x="8" y="12583"/>
                      <a:pt x="12" y="12583"/>
                    </a:cubicBezTo>
                    <a:cubicBezTo>
                      <a:pt x="16" y="12583"/>
                      <a:pt x="20" y="12586"/>
                      <a:pt x="20" y="12591"/>
                    </a:cubicBezTo>
                    <a:cubicBezTo>
                      <a:pt x="20" y="12595"/>
                      <a:pt x="16" y="12599"/>
                      <a:pt x="12" y="12599"/>
                    </a:cubicBezTo>
                    <a:cubicBezTo>
                      <a:pt x="8" y="12599"/>
                      <a:pt x="4" y="12595"/>
                      <a:pt x="4" y="12591"/>
                    </a:cubicBezTo>
                    <a:close/>
                    <a:moveTo>
                      <a:pt x="4" y="12559"/>
                    </a:moveTo>
                    <a:lnTo>
                      <a:pt x="4" y="12559"/>
                    </a:lnTo>
                    <a:cubicBezTo>
                      <a:pt x="4" y="12554"/>
                      <a:pt x="8" y="12551"/>
                      <a:pt x="12" y="12551"/>
                    </a:cubicBezTo>
                    <a:cubicBezTo>
                      <a:pt x="16" y="12551"/>
                      <a:pt x="20" y="12554"/>
                      <a:pt x="20" y="12559"/>
                    </a:cubicBezTo>
                    <a:cubicBezTo>
                      <a:pt x="20" y="12563"/>
                      <a:pt x="16" y="12567"/>
                      <a:pt x="12" y="12567"/>
                    </a:cubicBezTo>
                    <a:cubicBezTo>
                      <a:pt x="8" y="12567"/>
                      <a:pt x="4" y="12563"/>
                      <a:pt x="4" y="12559"/>
                    </a:cubicBezTo>
                    <a:close/>
                    <a:moveTo>
                      <a:pt x="4" y="12527"/>
                    </a:moveTo>
                    <a:lnTo>
                      <a:pt x="4" y="12527"/>
                    </a:lnTo>
                    <a:cubicBezTo>
                      <a:pt x="4" y="12522"/>
                      <a:pt x="8" y="12519"/>
                      <a:pt x="12" y="12519"/>
                    </a:cubicBezTo>
                    <a:cubicBezTo>
                      <a:pt x="16" y="12519"/>
                      <a:pt x="20" y="12522"/>
                      <a:pt x="20" y="12527"/>
                    </a:cubicBezTo>
                    <a:cubicBezTo>
                      <a:pt x="20" y="12531"/>
                      <a:pt x="16" y="12535"/>
                      <a:pt x="12" y="12535"/>
                    </a:cubicBezTo>
                    <a:cubicBezTo>
                      <a:pt x="8" y="12535"/>
                      <a:pt x="4" y="12531"/>
                      <a:pt x="4" y="12527"/>
                    </a:cubicBezTo>
                    <a:close/>
                    <a:moveTo>
                      <a:pt x="4" y="12495"/>
                    </a:moveTo>
                    <a:lnTo>
                      <a:pt x="4" y="12495"/>
                    </a:lnTo>
                    <a:cubicBezTo>
                      <a:pt x="4" y="12490"/>
                      <a:pt x="8" y="12487"/>
                      <a:pt x="12" y="12487"/>
                    </a:cubicBezTo>
                    <a:cubicBezTo>
                      <a:pt x="17" y="12487"/>
                      <a:pt x="20" y="12490"/>
                      <a:pt x="20" y="12495"/>
                    </a:cubicBezTo>
                    <a:cubicBezTo>
                      <a:pt x="20" y="12499"/>
                      <a:pt x="17" y="12503"/>
                      <a:pt x="12" y="12503"/>
                    </a:cubicBezTo>
                    <a:cubicBezTo>
                      <a:pt x="8" y="12503"/>
                      <a:pt x="4" y="12499"/>
                      <a:pt x="4" y="12495"/>
                    </a:cubicBezTo>
                    <a:close/>
                    <a:moveTo>
                      <a:pt x="4" y="12463"/>
                    </a:moveTo>
                    <a:lnTo>
                      <a:pt x="4" y="12463"/>
                    </a:lnTo>
                    <a:cubicBezTo>
                      <a:pt x="4" y="12458"/>
                      <a:pt x="8" y="12455"/>
                      <a:pt x="12" y="12455"/>
                    </a:cubicBezTo>
                    <a:cubicBezTo>
                      <a:pt x="17" y="12455"/>
                      <a:pt x="20" y="12458"/>
                      <a:pt x="20" y="12463"/>
                    </a:cubicBezTo>
                    <a:cubicBezTo>
                      <a:pt x="20" y="12467"/>
                      <a:pt x="17" y="12471"/>
                      <a:pt x="12" y="12471"/>
                    </a:cubicBezTo>
                    <a:cubicBezTo>
                      <a:pt x="8" y="12471"/>
                      <a:pt x="4" y="12467"/>
                      <a:pt x="4" y="12463"/>
                    </a:cubicBezTo>
                    <a:close/>
                    <a:moveTo>
                      <a:pt x="4" y="12431"/>
                    </a:moveTo>
                    <a:lnTo>
                      <a:pt x="4" y="12431"/>
                    </a:lnTo>
                    <a:cubicBezTo>
                      <a:pt x="4" y="12426"/>
                      <a:pt x="8" y="12423"/>
                      <a:pt x="12" y="12423"/>
                    </a:cubicBezTo>
                    <a:cubicBezTo>
                      <a:pt x="17" y="12423"/>
                      <a:pt x="20" y="12426"/>
                      <a:pt x="20" y="12431"/>
                    </a:cubicBezTo>
                    <a:cubicBezTo>
                      <a:pt x="20" y="12435"/>
                      <a:pt x="17" y="12439"/>
                      <a:pt x="12" y="12439"/>
                    </a:cubicBezTo>
                    <a:cubicBezTo>
                      <a:pt x="8" y="12439"/>
                      <a:pt x="4" y="12435"/>
                      <a:pt x="4" y="12431"/>
                    </a:cubicBezTo>
                    <a:close/>
                    <a:moveTo>
                      <a:pt x="4" y="12399"/>
                    </a:moveTo>
                    <a:lnTo>
                      <a:pt x="4" y="12399"/>
                    </a:lnTo>
                    <a:cubicBezTo>
                      <a:pt x="4" y="12394"/>
                      <a:pt x="8" y="12391"/>
                      <a:pt x="12" y="12391"/>
                    </a:cubicBezTo>
                    <a:cubicBezTo>
                      <a:pt x="17" y="12391"/>
                      <a:pt x="20" y="12394"/>
                      <a:pt x="20" y="12399"/>
                    </a:cubicBezTo>
                    <a:cubicBezTo>
                      <a:pt x="20" y="12403"/>
                      <a:pt x="17" y="12407"/>
                      <a:pt x="12" y="12407"/>
                    </a:cubicBezTo>
                    <a:cubicBezTo>
                      <a:pt x="8" y="12407"/>
                      <a:pt x="4" y="12403"/>
                      <a:pt x="4" y="12399"/>
                    </a:cubicBezTo>
                    <a:close/>
                    <a:moveTo>
                      <a:pt x="4" y="12367"/>
                    </a:moveTo>
                    <a:lnTo>
                      <a:pt x="4" y="12367"/>
                    </a:lnTo>
                    <a:cubicBezTo>
                      <a:pt x="4" y="12362"/>
                      <a:pt x="8" y="12359"/>
                      <a:pt x="12" y="12359"/>
                    </a:cubicBezTo>
                    <a:cubicBezTo>
                      <a:pt x="17" y="12359"/>
                      <a:pt x="20" y="12362"/>
                      <a:pt x="20" y="12367"/>
                    </a:cubicBezTo>
                    <a:cubicBezTo>
                      <a:pt x="20" y="12371"/>
                      <a:pt x="17" y="12375"/>
                      <a:pt x="12" y="12375"/>
                    </a:cubicBezTo>
                    <a:cubicBezTo>
                      <a:pt x="8" y="12375"/>
                      <a:pt x="4" y="12371"/>
                      <a:pt x="4" y="12367"/>
                    </a:cubicBezTo>
                    <a:close/>
                    <a:moveTo>
                      <a:pt x="4" y="12335"/>
                    </a:moveTo>
                    <a:lnTo>
                      <a:pt x="4" y="12335"/>
                    </a:lnTo>
                    <a:cubicBezTo>
                      <a:pt x="4" y="12330"/>
                      <a:pt x="8" y="12327"/>
                      <a:pt x="12" y="12327"/>
                    </a:cubicBezTo>
                    <a:cubicBezTo>
                      <a:pt x="17" y="12327"/>
                      <a:pt x="20" y="12330"/>
                      <a:pt x="20" y="12335"/>
                    </a:cubicBezTo>
                    <a:cubicBezTo>
                      <a:pt x="20" y="12339"/>
                      <a:pt x="17" y="12343"/>
                      <a:pt x="12" y="12343"/>
                    </a:cubicBezTo>
                    <a:cubicBezTo>
                      <a:pt x="8" y="12343"/>
                      <a:pt x="4" y="12339"/>
                      <a:pt x="4" y="12335"/>
                    </a:cubicBezTo>
                    <a:close/>
                    <a:moveTo>
                      <a:pt x="4" y="12303"/>
                    </a:moveTo>
                    <a:lnTo>
                      <a:pt x="4" y="12303"/>
                    </a:lnTo>
                    <a:cubicBezTo>
                      <a:pt x="4" y="12298"/>
                      <a:pt x="8" y="12295"/>
                      <a:pt x="12" y="12295"/>
                    </a:cubicBezTo>
                    <a:cubicBezTo>
                      <a:pt x="17" y="12295"/>
                      <a:pt x="20" y="12298"/>
                      <a:pt x="20" y="12303"/>
                    </a:cubicBezTo>
                    <a:cubicBezTo>
                      <a:pt x="20" y="12307"/>
                      <a:pt x="17" y="12311"/>
                      <a:pt x="12" y="12311"/>
                    </a:cubicBezTo>
                    <a:cubicBezTo>
                      <a:pt x="8" y="12311"/>
                      <a:pt x="4" y="12307"/>
                      <a:pt x="4" y="12303"/>
                    </a:cubicBezTo>
                    <a:close/>
                    <a:moveTo>
                      <a:pt x="4" y="12271"/>
                    </a:moveTo>
                    <a:lnTo>
                      <a:pt x="4" y="12271"/>
                    </a:lnTo>
                    <a:cubicBezTo>
                      <a:pt x="4" y="12266"/>
                      <a:pt x="8" y="12263"/>
                      <a:pt x="12" y="12263"/>
                    </a:cubicBezTo>
                    <a:cubicBezTo>
                      <a:pt x="17" y="12263"/>
                      <a:pt x="20" y="12266"/>
                      <a:pt x="20" y="12271"/>
                    </a:cubicBezTo>
                    <a:cubicBezTo>
                      <a:pt x="20" y="12275"/>
                      <a:pt x="17" y="12279"/>
                      <a:pt x="12" y="12279"/>
                    </a:cubicBezTo>
                    <a:cubicBezTo>
                      <a:pt x="8" y="12279"/>
                      <a:pt x="4" y="12275"/>
                      <a:pt x="4" y="12271"/>
                    </a:cubicBezTo>
                    <a:close/>
                    <a:moveTo>
                      <a:pt x="4" y="12239"/>
                    </a:moveTo>
                    <a:lnTo>
                      <a:pt x="4" y="12239"/>
                    </a:lnTo>
                    <a:cubicBezTo>
                      <a:pt x="4" y="12234"/>
                      <a:pt x="8" y="12231"/>
                      <a:pt x="12" y="12231"/>
                    </a:cubicBezTo>
                    <a:cubicBezTo>
                      <a:pt x="17" y="12231"/>
                      <a:pt x="20" y="12234"/>
                      <a:pt x="20" y="12239"/>
                    </a:cubicBezTo>
                    <a:cubicBezTo>
                      <a:pt x="20" y="12243"/>
                      <a:pt x="17" y="12247"/>
                      <a:pt x="12" y="12247"/>
                    </a:cubicBezTo>
                    <a:cubicBezTo>
                      <a:pt x="8" y="12247"/>
                      <a:pt x="4" y="12243"/>
                      <a:pt x="4" y="12239"/>
                    </a:cubicBezTo>
                    <a:close/>
                    <a:moveTo>
                      <a:pt x="4" y="12207"/>
                    </a:moveTo>
                    <a:lnTo>
                      <a:pt x="4" y="12207"/>
                    </a:lnTo>
                    <a:cubicBezTo>
                      <a:pt x="4" y="12202"/>
                      <a:pt x="8" y="12199"/>
                      <a:pt x="12" y="12199"/>
                    </a:cubicBezTo>
                    <a:cubicBezTo>
                      <a:pt x="17" y="12199"/>
                      <a:pt x="20" y="12202"/>
                      <a:pt x="20" y="12207"/>
                    </a:cubicBezTo>
                    <a:cubicBezTo>
                      <a:pt x="20" y="12211"/>
                      <a:pt x="17" y="12215"/>
                      <a:pt x="12" y="12215"/>
                    </a:cubicBezTo>
                    <a:cubicBezTo>
                      <a:pt x="8" y="12215"/>
                      <a:pt x="4" y="12211"/>
                      <a:pt x="4" y="12207"/>
                    </a:cubicBezTo>
                    <a:close/>
                    <a:moveTo>
                      <a:pt x="4" y="12175"/>
                    </a:moveTo>
                    <a:lnTo>
                      <a:pt x="4" y="12175"/>
                    </a:lnTo>
                    <a:cubicBezTo>
                      <a:pt x="4" y="12170"/>
                      <a:pt x="8" y="12167"/>
                      <a:pt x="12" y="12167"/>
                    </a:cubicBezTo>
                    <a:cubicBezTo>
                      <a:pt x="17" y="12167"/>
                      <a:pt x="20" y="12170"/>
                      <a:pt x="20" y="12175"/>
                    </a:cubicBezTo>
                    <a:cubicBezTo>
                      <a:pt x="20" y="12179"/>
                      <a:pt x="17" y="12183"/>
                      <a:pt x="12" y="12183"/>
                    </a:cubicBezTo>
                    <a:cubicBezTo>
                      <a:pt x="8" y="12183"/>
                      <a:pt x="4" y="12179"/>
                      <a:pt x="4" y="12175"/>
                    </a:cubicBezTo>
                    <a:close/>
                    <a:moveTo>
                      <a:pt x="4" y="12143"/>
                    </a:moveTo>
                    <a:lnTo>
                      <a:pt x="4" y="12143"/>
                    </a:lnTo>
                    <a:cubicBezTo>
                      <a:pt x="4" y="12138"/>
                      <a:pt x="8" y="12135"/>
                      <a:pt x="12" y="12135"/>
                    </a:cubicBezTo>
                    <a:cubicBezTo>
                      <a:pt x="17" y="12135"/>
                      <a:pt x="20" y="12138"/>
                      <a:pt x="20" y="12143"/>
                    </a:cubicBezTo>
                    <a:cubicBezTo>
                      <a:pt x="20" y="12147"/>
                      <a:pt x="17" y="12151"/>
                      <a:pt x="12" y="12151"/>
                    </a:cubicBezTo>
                    <a:cubicBezTo>
                      <a:pt x="8" y="12151"/>
                      <a:pt x="4" y="12147"/>
                      <a:pt x="4" y="12143"/>
                    </a:cubicBezTo>
                    <a:close/>
                    <a:moveTo>
                      <a:pt x="4" y="12111"/>
                    </a:moveTo>
                    <a:lnTo>
                      <a:pt x="4" y="12111"/>
                    </a:lnTo>
                    <a:cubicBezTo>
                      <a:pt x="4" y="12106"/>
                      <a:pt x="8" y="12103"/>
                      <a:pt x="12" y="12103"/>
                    </a:cubicBezTo>
                    <a:cubicBezTo>
                      <a:pt x="17" y="12103"/>
                      <a:pt x="20" y="12106"/>
                      <a:pt x="20" y="12111"/>
                    </a:cubicBezTo>
                    <a:cubicBezTo>
                      <a:pt x="20" y="12115"/>
                      <a:pt x="17" y="12119"/>
                      <a:pt x="12" y="12119"/>
                    </a:cubicBezTo>
                    <a:cubicBezTo>
                      <a:pt x="8" y="12119"/>
                      <a:pt x="4" y="12115"/>
                      <a:pt x="4" y="12111"/>
                    </a:cubicBezTo>
                    <a:close/>
                    <a:moveTo>
                      <a:pt x="4" y="12079"/>
                    </a:moveTo>
                    <a:lnTo>
                      <a:pt x="4" y="12079"/>
                    </a:lnTo>
                    <a:cubicBezTo>
                      <a:pt x="4" y="12074"/>
                      <a:pt x="8" y="12071"/>
                      <a:pt x="12" y="12071"/>
                    </a:cubicBezTo>
                    <a:cubicBezTo>
                      <a:pt x="17" y="12071"/>
                      <a:pt x="20" y="12074"/>
                      <a:pt x="20" y="12079"/>
                    </a:cubicBezTo>
                    <a:cubicBezTo>
                      <a:pt x="20" y="12083"/>
                      <a:pt x="17" y="12087"/>
                      <a:pt x="12" y="12087"/>
                    </a:cubicBezTo>
                    <a:cubicBezTo>
                      <a:pt x="8" y="12087"/>
                      <a:pt x="4" y="12083"/>
                      <a:pt x="4" y="12079"/>
                    </a:cubicBezTo>
                    <a:close/>
                    <a:moveTo>
                      <a:pt x="4" y="12047"/>
                    </a:moveTo>
                    <a:lnTo>
                      <a:pt x="4" y="12047"/>
                    </a:lnTo>
                    <a:cubicBezTo>
                      <a:pt x="4" y="12042"/>
                      <a:pt x="8" y="12039"/>
                      <a:pt x="12" y="12039"/>
                    </a:cubicBezTo>
                    <a:cubicBezTo>
                      <a:pt x="17" y="12039"/>
                      <a:pt x="20" y="12042"/>
                      <a:pt x="20" y="12047"/>
                    </a:cubicBezTo>
                    <a:cubicBezTo>
                      <a:pt x="20" y="12051"/>
                      <a:pt x="17" y="12055"/>
                      <a:pt x="12" y="12055"/>
                    </a:cubicBezTo>
                    <a:cubicBezTo>
                      <a:pt x="8" y="12055"/>
                      <a:pt x="4" y="12051"/>
                      <a:pt x="4" y="12047"/>
                    </a:cubicBezTo>
                    <a:close/>
                    <a:moveTo>
                      <a:pt x="4" y="12015"/>
                    </a:moveTo>
                    <a:lnTo>
                      <a:pt x="4" y="12015"/>
                    </a:lnTo>
                    <a:cubicBezTo>
                      <a:pt x="4" y="12010"/>
                      <a:pt x="8" y="12007"/>
                      <a:pt x="12" y="12007"/>
                    </a:cubicBezTo>
                    <a:cubicBezTo>
                      <a:pt x="17" y="12007"/>
                      <a:pt x="20" y="12010"/>
                      <a:pt x="20" y="12015"/>
                    </a:cubicBezTo>
                    <a:cubicBezTo>
                      <a:pt x="20" y="12019"/>
                      <a:pt x="17" y="12023"/>
                      <a:pt x="12" y="12023"/>
                    </a:cubicBezTo>
                    <a:cubicBezTo>
                      <a:pt x="8" y="12023"/>
                      <a:pt x="4" y="12019"/>
                      <a:pt x="4" y="12015"/>
                    </a:cubicBezTo>
                    <a:close/>
                    <a:moveTo>
                      <a:pt x="4" y="11983"/>
                    </a:moveTo>
                    <a:lnTo>
                      <a:pt x="4" y="11983"/>
                    </a:lnTo>
                    <a:cubicBezTo>
                      <a:pt x="4" y="11978"/>
                      <a:pt x="8" y="11975"/>
                      <a:pt x="12" y="11975"/>
                    </a:cubicBezTo>
                    <a:cubicBezTo>
                      <a:pt x="17" y="11975"/>
                      <a:pt x="20" y="11978"/>
                      <a:pt x="20" y="11983"/>
                    </a:cubicBezTo>
                    <a:cubicBezTo>
                      <a:pt x="20" y="11987"/>
                      <a:pt x="17" y="11991"/>
                      <a:pt x="12" y="11991"/>
                    </a:cubicBezTo>
                    <a:cubicBezTo>
                      <a:pt x="8" y="11991"/>
                      <a:pt x="4" y="11987"/>
                      <a:pt x="4" y="11983"/>
                    </a:cubicBezTo>
                    <a:close/>
                    <a:moveTo>
                      <a:pt x="4" y="11951"/>
                    </a:moveTo>
                    <a:lnTo>
                      <a:pt x="4" y="11951"/>
                    </a:lnTo>
                    <a:cubicBezTo>
                      <a:pt x="4" y="11946"/>
                      <a:pt x="8" y="11943"/>
                      <a:pt x="12" y="11943"/>
                    </a:cubicBezTo>
                    <a:cubicBezTo>
                      <a:pt x="17" y="11943"/>
                      <a:pt x="20" y="11946"/>
                      <a:pt x="20" y="11951"/>
                    </a:cubicBezTo>
                    <a:cubicBezTo>
                      <a:pt x="20" y="11955"/>
                      <a:pt x="17" y="11959"/>
                      <a:pt x="12" y="11959"/>
                    </a:cubicBezTo>
                    <a:cubicBezTo>
                      <a:pt x="8" y="11959"/>
                      <a:pt x="4" y="11955"/>
                      <a:pt x="4" y="11951"/>
                    </a:cubicBezTo>
                    <a:close/>
                    <a:moveTo>
                      <a:pt x="4" y="11919"/>
                    </a:moveTo>
                    <a:lnTo>
                      <a:pt x="4" y="11919"/>
                    </a:lnTo>
                    <a:cubicBezTo>
                      <a:pt x="4" y="11914"/>
                      <a:pt x="8" y="11911"/>
                      <a:pt x="12" y="11911"/>
                    </a:cubicBezTo>
                    <a:cubicBezTo>
                      <a:pt x="17" y="11911"/>
                      <a:pt x="20" y="11914"/>
                      <a:pt x="20" y="11919"/>
                    </a:cubicBezTo>
                    <a:cubicBezTo>
                      <a:pt x="20" y="11923"/>
                      <a:pt x="17" y="11927"/>
                      <a:pt x="12" y="11927"/>
                    </a:cubicBezTo>
                    <a:cubicBezTo>
                      <a:pt x="8" y="11927"/>
                      <a:pt x="4" y="11923"/>
                      <a:pt x="4" y="11919"/>
                    </a:cubicBezTo>
                    <a:close/>
                    <a:moveTo>
                      <a:pt x="4" y="11887"/>
                    </a:moveTo>
                    <a:lnTo>
                      <a:pt x="4" y="11886"/>
                    </a:lnTo>
                    <a:cubicBezTo>
                      <a:pt x="4" y="11882"/>
                      <a:pt x="8" y="11878"/>
                      <a:pt x="12" y="11878"/>
                    </a:cubicBezTo>
                    <a:cubicBezTo>
                      <a:pt x="17" y="11878"/>
                      <a:pt x="20" y="11882"/>
                      <a:pt x="20" y="11886"/>
                    </a:cubicBezTo>
                    <a:lnTo>
                      <a:pt x="20" y="11887"/>
                    </a:lnTo>
                    <a:cubicBezTo>
                      <a:pt x="20" y="11891"/>
                      <a:pt x="17" y="11895"/>
                      <a:pt x="12" y="11895"/>
                    </a:cubicBezTo>
                    <a:cubicBezTo>
                      <a:pt x="8" y="11895"/>
                      <a:pt x="4" y="11891"/>
                      <a:pt x="4" y="11887"/>
                    </a:cubicBezTo>
                    <a:close/>
                    <a:moveTo>
                      <a:pt x="4" y="11854"/>
                    </a:moveTo>
                    <a:lnTo>
                      <a:pt x="4" y="11854"/>
                    </a:lnTo>
                    <a:cubicBezTo>
                      <a:pt x="4" y="11850"/>
                      <a:pt x="8" y="11846"/>
                      <a:pt x="12" y="11846"/>
                    </a:cubicBezTo>
                    <a:cubicBezTo>
                      <a:pt x="17" y="11846"/>
                      <a:pt x="20" y="11850"/>
                      <a:pt x="20" y="11854"/>
                    </a:cubicBezTo>
                    <a:cubicBezTo>
                      <a:pt x="20" y="11859"/>
                      <a:pt x="17" y="11862"/>
                      <a:pt x="12" y="11862"/>
                    </a:cubicBezTo>
                    <a:cubicBezTo>
                      <a:pt x="8" y="11862"/>
                      <a:pt x="4" y="11859"/>
                      <a:pt x="4" y="11854"/>
                    </a:cubicBezTo>
                    <a:close/>
                    <a:moveTo>
                      <a:pt x="4" y="11822"/>
                    </a:moveTo>
                    <a:lnTo>
                      <a:pt x="4" y="11822"/>
                    </a:lnTo>
                    <a:cubicBezTo>
                      <a:pt x="4" y="11818"/>
                      <a:pt x="8" y="11814"/>
                      <a:pt x="12" y="11814"/>
                    </a:cubicBezTo>
                    <a:cubicBezTo>
                      <a:pt x="17" y="11814"/>
                      <a:pt x="20" y="11818"/>
                      <a:pt x="20" y="11822"/>
                    </a:cubicBezTo>
                    <a:cubicBezTo>
                      <a:pt x="20" y="11827"/>
                      <a:pt x="17" y="11830"/>
                      <a:pt x="12" y="11830"/>
                    </a:cubicBezTo>
                    <a:cubicBezTo>
                      <a:pt x="8" y="11830"/>
                      <a:pt x="4" y="11827"/>
                      <a:pt x="4" y="11822"/>
                    </a:cubicBezTo>
                    <a:close/>
                    <a:moveTo>
                      <a:pt x="4" y="11790"/>
                    </a:moveTo>
                    <a:lnTo>
                      <a:pt x="4" y="11790"/>
                    </a:lnTo>
                    <a:cubicBezTo>
                      <a:pt x="4" y="11786"/>
                      <a:pt x="8" y="11782"/>
                      <a:pt x="12" y="11782"/>
                    </a:cubicBezTo>
                    <a:cubicBezTo>
                      <a:pt x="17" y="11782"/>
                      <a:pt x="20" y="11786"/>
                      <a:pt x="20" y="11790"/>
                    </a:cubicBezTo>
                    <a:cubicBezTo>
                      <a:pt x="20" y="11795"/>
                      <a:pt x="17" y="11798"/>
                      <a:pt x="12" y="11798"/>
                    </a:cubicBezTo>
                    <a:cubicBezTo>
                      <a:pt x="8" y="11798"/>
                      <a:pt x="4" y="11795"/>
                      <a:pt x="4" y="11790"/>
                    </a:cubicBezTo>
                    <a:close/>
                    <a:moveTo>
                      <a:pt x="4" y="11758"/>
                    </a:moveTo>
                    <a:lnTo>
                      <a:pt x="4" y="11758"/>
                    </a:lnTo>
                    <a:cubicBezTo>
                      <a:pt x="4" y="11754"/>
                      <a:pt x="8" y="11750"/>
                      <a:pt x="12" y="11750"/>
                    </a:cubicBezTo>
                    <a:cubicBezTo>
                      <a:pt x="17" y="11750"/>
                      <a:pt x="20" y="11754"/>
                      <a:pt x="20" y="11758"/>
                    </a:cubicBezTo>
                    <a:cubicBezTo>
                      <a:pt x="20" y="11763"/>
                      <a:pt x="17" y="11766"/>
                      <a:pt x="12" y="11766"/>
                    </a:cubicBezTo>
                    <a:cubicBezTo>
                      <a:pt x="8" y="11766"/>
                      <a:pt x="4" y="11763"/>
                      <a:pt x="4" y="11758"/>
                    </a:cubicBezTo>
                    <a:close/>
                    <a:moveTo>
                      <a:pt x="4" y="11726"/>
                    </a:moveTo>
                    <a:lnTo>
                      <a:pt x="4" y="11726"/>
                    </a:lnTo>
                    <a:cubicBezTo>
                      <a:pt x="4" y="11722"/>
                      <a:pt x="8" y="11718"/>
                      <a:pt x="12" y="11718"/>
                    </a:cubicBezTo>
                    <a:cubicBezTo>
                      <a:pt x="17" y="11718"/>
                      <a:pt x="20" y="11722"/>
                      <a:pt x="20" y="11726"/>
                    </a:cubicBezTo>
                    <a:cubicBezTo>
                      <a:pt x="20" y="11731"/>
                      <a:pt x="17" y="11734"/>
                      <a:pt x="12" y="11734"/>
                    </a:cubicBezTo>
                    <a:cubicBezTo>
                      <a:pt x="8" y="11734"/>
                      <a:pt x="4" y="11731"/>
                      <a:pt x="4" y="11726"/>
                    </a:cubicBezTo>
                    <a:close/>
                    <a:moveTo>
                      <a:pt x="4" y="11694"/>
                    </a:moveTo>
                    <a:lnTo>
                      <a:pt x="4" y="11694"/>
                    </a:lnTo>
                    <a:cubicBezTo>
                      <a:pt x="4" y="11690"/>
                      <a:pt x="8" y="11686"/>
                      <a:pt x="12" y="11686"/>
                    </a:cubicBezTo>
                    <a:cubicBezTo>
                      <a:pt x="17" y="11686"/>
                      <a:pt x="20" y="11690"/>
                      <a:pt x="20" y="11694"/>
                    </a:cubicBezTo>
                    <a:cubicBezTo>
                      <a:pt x="20" y="11699"/>
                      <a:pt x="17" y="11702"/>
                      <a:pt x="12" y="11702"/>
                    </a:cubicBezTo>
                    <a:cubicBezTo>
                      <a:pt x="8" y="11702"/>
                      <a:pt x="4" y="11699"/>
                      <a:pt x="4" y="11694"/>
                    </a:cubicBezTo>
                    <a:close/>
                    <a:moveTo>
                      <a:pt x="4" y="11662"/>
                    </a:moveTo>
                    <a:lnTo>
                      <a:pt x="4" y="11662"/>
                    </a:lnTo>
                    <a:cubicBezTo>
                      <a:pt x="4" y="11658"/>
                      <a:pt x="8" y="11654"/>
                      <a:pt x="12" y="11654"/>
                    </a:cubicBezTo>
                    <a:cubicBezTo>
                      <a:pt x="17" y="11654"/>
                      <a:pt x="20" y="11658"/>
                      <a:pt x="20" y="11662"/>
                    </a:cubicBezTo>
                    <a:cubicBezTo>
                      <a:pt x="20" y="11667"/>
                      <a:pt x="17" y="11670"/>
                      <a:pt x="12" y="11670"/>
                    </a:cubicBezTo>
                    <a:cubicBezTo>
                      <a:pt x="8" y="11670"/>
                      <a:pt x="4" y="11667"/>
                      <a:pt x="4" y="11662"/>
                    </a:cubicBezTo>
                    <a:close/>
                    <a:moveTo>
                      <a:pt x="4" y="11630"/>
                    </a:moveTo>
                    <a:lnTo>
                      <a:pt x="4" y="11630"/>
                    </a:lnTo>
                    <a:cubicBezTo>
                      <a:pt x="4" y="11626"/>
                      <a:pt x="8" y="11622"/>
                      <a:pt x="12" y="11622"/>
                    </a:cubicBezTo>
                    <a:cubicBezTo>
                      <a:pt x="17" y="11622"/>
                      <a:pt x="20" y="11626"/>
                      <a:pt x="20" y="11630"/>
                    </a:cubicBezTo>
                    <a:cubicBezTo>
                      <a:pt x="20" y="11635"/>
                      <a:pt x="17" y="11638"/>
                      <a:pt x="12" y="11638"/>
                    </a:cubicBezTo>
                    <a:cubicBezTo>
                      <a:pt x="8" y="11638"/>
                      <a:pt x="4" y="11635"/>
                      <a:pt x="4" y="11630"/>
                    </a:cubicBezTo>
                    <a:close/>
                    <a:moveTo>
                      <a:pt x="4" y="11598"/>
                    </a:moveTo>
                    <a:lnTo>
                      <a:pt x="4" y="11598"/>
                    </a:lnTo>
                    <a:cubicBezTo>
                      <a:pt x="4" y="11594"/>
                      <a:pt x="8" y="11590"/>
                      <a:pt x="12" y="11590"/>
                    </a:cubicBezTo>
                    <a:cubicBezTo>
                      <a:pt x="17" y="11590"/>
                      <a:pt x="20" y="11594"/>
                      <a:pt x="20" y="11598"/>
                    </a:cubicBezTo>
                    <a:cubicBezTo>
                      <a:pt x="20" y="11603"/>
                      <a:pt x="17" y="11606"/>
                      <a:pt x="12" y="11606"/>
                    </a:cubicBezTo>
                    <a:cubicBezTo>
                      <a:pt x="8" y="11606"/>
                      <a:pt x="4" y="11603"/>
                      <a:pt x="4" y="11598"/>
                    </a:cubicBezTo>
                    <a:close/>
                    <a:moveTo>
                      <a:pt x="4" y="11566"/>
                    </a:moveTo>
                    <a:lnTo>
                      <a:pt x="4" y="11566"/>
                    </a:lnTo>
                    <a:cubicBezTo>
                      <a:pt x="4" y="11562"/>
                      <a:pt x="8" y="11558"/>
                      <a:pt x="12" y="11558"/>
                    </a:cubicBezTo>
                    <a:cubicBezTo>
                      <a:pt x="17" y="11558"/>
                      <a:pt x="20" y="11562"/>
                      <a:pt x="20" y="11566"/>
                    </a:cubicBezTo>
                    <a:cubicBezTo>
                      <a:pt x="20" y="11571"/>
                      <a:pt x="17" y="11574"/>
                      <a:pt x="12" y="11574"/>
                    </a:cubicBezTo>
                    <a:cubicBezTo>
                      <a:pt x="8" y="11574"/>
                      <a:pt x="4" y="11571"/>
                      <a:pt x="4" y="11566"/>
                    </a:cubicBezTo>
                    <a:close/>
                    <a:moveTo>
                      <a:pt x="4" y="11534"/>
                    </a:moveTo>
                    <a:lnTo>
                      <a:pt x="4" y="11534"/>
                    </a:lnTo>
                    <a:cubicBezTo>
                      <a:pt x="4" y="11530"/>
                      <a:pt x="8" y="11526"/>
                      <a:pt x="12" y="11526"/>
                    </a:cubicBezTo>
                    <a:cubicBezTo>
                      <a:pt x="17" y="11526"/>
                      <a:pt x="20" y="11530"/>
                      <a:pt x="20" y="11534"/>
                    </a:cubicBezTo>
                    <a:cubicBezTo>
                      <a:pt x="20" y="11539"/>
                      <a:pt x="17" y="11542"/>
                      <a:pt x="12" y="11542"/>
                    </a:cubicBezTo>
                    <a:cubicBezTo>
                      <a:pt x="8" y="11542"/>
                      <a:pt x="4" y="11539"/>
                      <a:pt x="4" y="11534"/>
                    </a:cubicBezTo>
                    <a:close/>
                    <a:moveTo>
                      <a:pt x="4" y="11502"/>
                    </a:moveTo>
                    <a:lnTo>
                      <a:pt x="4" y="11502"/>
                    </a:lnTo>
                    <a:cubicBezTo>
                      <a:pt x="4" y="11498"/>
                      <a:pt x="8" y="11494"/>
                      <a:pt x="12" y="11494"/>
                    </a:cubicBezTo>
                    <a:cubicBezTo>
                      <a:pt x="17" y="11494"/>
                      <a:pt x="20" y="11498"/>
                      <a:pt x="20" y="11502"/>
                    </a:cubicBezTo>
                    <a:cubicBezTo>
                      <a:pt x="20" y="11507"/>
                      <a:pt x="17" y="11510"/>
                      <a:pt x="12" y="11510"/>
                    </a:cubicBezTo>
                    <a:cubicBezTo>
                      <a:pt x="8" y="11510"/>
                      <a:pt x="4" y="11507"/>
                      <a:pt x="4" y="11502"/>
                    </a:cubicBezTo>
                    <a:close/>
                    <a:moveTo>
                      <a:pt x="4" y="11470"/>
                    </a:moveTo>
                    <a:lnTo>
                      <a:pt x="4" y="11470"/>
                    </a:lnTo>
                    <a:cubicBezTo>
                      <a:pt x="4" y="11466"/>
                      <a:pt x="8" y="11462"/>
                      <a:pt x="12" y="11462"/>
                    </a:cubicBezTo>
                    <a:cubicBezTo>
                      <a:pt x="17" y="11462"/>
                      <a:pt x="20" y="11466"/>
                      <a:pt x="20" y="11470"/>
                    </a:cubicBezTo>
                    <a:cubicBezTo>
                      <a:pt x="20" y="11475"/>
                      <a:pt x="17" y="11478"/>
                      <a:pt x="12" y="11478"/>
                    </a:cubicBezTo>
                    <a:cubicBezTo>
                      <a:pt x="8" y="11478"/>
                      <a:pt x="4" y="11475"/>
                      <a:pt x="4" y="11470"/>
                    </a:cubicBezTo>
                    <a:close/>
                    <a:moveTo>
                      <a:pt x="4" y="11438"/>
                    </a:moveTo>
                    <a:lnTo>
                      <a:pt x="4" y="11438"/>
                    </a:lnTo>
                    <a:cubicBezTo>
                      <a:pt x="4" y="11434"/>
                      <a:pt x="8" y="11430"/>
                      <a:pt x="12" y="11430"/>
                    </a:cubicBezTo>
                    <a:cubicBezTo>
                      <a:pt x="17" y="11430"/>
                      <a:pt x="20" y="11434"/>
                      <a:pt x="20" y="11438"/>
                    </a:cubicBezTo>
                    <a:cubicBezTo>
                      <a:pt x="20" y="11443"/>
                      <a:pt x="17" y="11446"/>
                      <a:pt x="12" y="11446"/>
                    </a:cubicBezTo>
                    <a:cubicBezTo>
                      <a:pt x="8" y="11446"/>
                      <a:pt x="4" y="11443"/>
                      <a:pt x="4" y="11438"/>
                    </a:cubicBezTo>
                    <a:close/>
                    <a:moveTo>
                      <a:pt x="4" y="11406"/>
                    </a:moveTo>
                    <a:lnTo>
                      <a:pt x="4" y="11406"/>
                    </a:lnTo>
                    <a:cubicBezTo>
                      <a:pt x="4" y="11402"/>
                      <a:pt x="8" y="11398"/>
                      <a:pt x="12" y="11398"/>
                    </a:cubicBezTo>
                    <a:cubicBezTo>
                      <a:pt x="17" y="11398"/>
                      <a:pt x="20" y="11402"/>
                      <a:pt x="20" y="11406"/>
                    </a:cubicBezTo>
                    <a:cubicBezTo>
                      <a:pt x="20" y="11411"/>
                      <a:pt x="17" y="11414"/>
                      <a:pt x="12" y="11414"/>
                    </a:cubicBezTo>
                    <a:cubicBezTo>
                      <a:pt x="8" y="11414"/>
                      <a:pt x="4" y="11411"/>
                      <a:pt x="4" y="11406"/>
                    </a:cubicBezTo>
                    <a:close/>
                    <a:moveTo>
                      <a:pt x="4" y="11374"/>
                    </a:moveTo>
                    <a:lnTo>
                      <a:pt x="4" y="11374"/>
                    </a:lnTo>
                    <a:cubicBezTo>
                      <a:pt x="4" y="11370"/>
                      <a:pt x="8" y="11366"/>
                      <a:pt x="12" y="11366"/>
                    </a:cubicBezTo>
                    <a:cubicBezTo>
                      <a:pt x="17" y="11366"/>
                      <a:pt x="20" y="11370"/>
                      <a:pt x="20" y="11374"/>
                    </a:cubicBezTo>
                    <a:cubicBezTo>
                      <a:pt x="20" y="11379"/>
                      <a:pt x="17" y="11382"/>
                      <a:pt x="12" y="11382"/>
                    </a:cubicBezTo>
                    <a:cubicBezTo>
                      <a:pt x="8" y="11382"/>
                      <a:pt x="4" y="11379"/>
                      <a:pt x="4" y="11374"/>
                    </a:cubicBezTo>
                    <a:close/>
                    <a:moveTo>
                      <a:pt x="4" y="11342"/>
                    </a:moveTo>
                    <a:lnTo>
                      <a:pt x="4" y="11342"/>
                    </a:lnTo>
                    <a:cubicBezTo>
                      <a:pt x="4" y="11338"/>
                      <a:pt x="8" y="11334"/>
                      <a:pt x="12" y="11334"/>
                    </a:cubicBezTo>
                    <a:cubicBezTo>
                      <a:pt x="17" y="11334"/>
                      <a:pt x="20" y="11338"/>
                      <a:pt x="20" y="11342"/>
                    </a:cubicBezTo>
                    <a:cubicBezTo>
                      <a:pt x="20" y="11347"/>
                      <a:pt x="17" y="11350"/>
                      <a:pt x="12" y="11350"/>
                    </a:cubicBezTo>
                    <a:cubicBezTo>
                      <a:pt x="8" y="11350"/>
                      <a:pt x="4" y="11347"/>
                      <a:pt x="4" y="11342"/>
                    </a:cubicBezTo>
                    <a:close/>
                    <a:moveTo>
                      <a:pt x="4" y="11310"/>
                    </a:moveTo>
                    <a:lnTo>
                      <a:pt x="4" y="11310"/>
                    </a:lnTo>
                    <a:cubicBezTo>
                      <a:pt x="4" y="11306"/>
                      <a:pt x="8" y="11302"/>
                      <a:pt x="12" y="11302"/>
                    </a:cubicBezTo>
                    <a:cubicBezTo>
                      <a:pt x="17" y="11302"/>
                      <a:pt x="20" y="11306"/>
                      <a:pt x="20" y="11310"/>
                    </a:cubicBezTo>
                    <a:cubicBezTo>
                      <a:pt x="20" y="11315"/>
                      <a:pt x="17" y="11318"/>
                      <a:pt x="12" y="11318"/>
                    </a:cubicBezTo>
                    <a:cubicBezTo>
                      <a:pt x="8" y="11318"/>
                      <a:pt x="4" y="11315"/>
                      <a:pt x="4" y="11310"/>
                    </a:cubicBezTo>
                    <a:close/>
                    <a:moveTo>
                      <a:pt x="4" y="11278"/>
                    </a:moveTo>
                    <a:lnTo>
                      <a:pt x="4" y="11278"/>
                    </a:lnTo>
                    <a:cubicBezTo>
                      <a:pt x="4" y="11274"/>
                      <a:pt x="8" y="11270"/>
                      <a:pt x="12" y="11270"/>
                    </a:cubicBezTo>
                    <a:cubicBezTo>
                      <a:pt x="17" y="11270"/>
                      <a:pt x="20" y="11274"/>
                      <a:pt x="20" y="11278"/>
                    </a:cubicBezTo>
                    <a:cubicBezTo>
                      <a:pt x="20" y="11283"/>
                      <a:pt x="17" y="11286"/>
                      <a:pt x="12" y="11286"/>
                    </a:cubicBezTo>
                    <a:cubicBezTo>
                      <a:pt x="8" y="11286"/>
                      <a:pt x="4" y="11283"/>
                      <a:pt x="4" y="11278"/>
                    </a:cubicBezTo>
                    <a:close/>
                    <a:moveTo>
                      <a:pt x="4" y="11246"/>
                    </a:moveTo>
                    <a:lnTo>
                      <a:pt x="4" y="11246"/>
                    </a:lnTo>
                    <a:cubicBezTo>
                      <a:pt x="4" y="11242"/>
                      <a:pt x="8" y="11238"/>
                      <a:pt x="12" y="11238"/>
                    </a:cubicBezTo>
                    <a:cubicBezTo>
                      <a:pt x="17" y="11238"/>
                      <a:pt x="20" y="11242"/>
                      <a:pt x="20" y="11246"/>
                    </a:cubicBezTo>
                    <a:cubicBezTo>
                      <a:pt x="20" y="11251"/>
                      <a:pt x="17" y="11254"/>
                      <a:pt x="12" y="11254"/>
                    </a:cubicBezTo>
                    <a:cubicBezTo>
                      <a:pt x="8" y="11254"/>
                      <a:pt x="4" y="11251"/>
                      <a:pt x="4" y="11246"/>
                    </a:cubicBezTo>
                    <a:close/>
                    <a:moveTo>
                      <a:pt x="4" y="11214"/>
                    </a:moveTo>
                    <a:lnTo>
                      <a:pt x="4" y="11214"/>
                    </a:lnTo>
                    <a:cubicBezTo>
                      <a:pt x="4" y="11210"/>
                      <a:pt x="8" y="11206"/>
                      <a:pt x="12" y="11206"/>
                    </a:cubicBezTo>
                    <a:cubicBezTo>
                      <a:pt x="17" y="11206"/>
                      <a:pt x="20" y="11210"/>
                      <a:pt x="20" y="11214"/>
                    </a:cubicBezTo>
                    <a:cubicBezTo>
                      <a:pt x="20" y="11219"/>
                      <a:pt x="17" y="11222"/>
                      <a:pt x="12" y="11222"/>
                    </a:cubicBezTo>
                    <a:cubicBezTo>
                      <a:pt x="8" y="11222"/>
                      <a:pt x="4" y="11219"/>
                      <a:pt x="4" y="11214"/>
                    </a:cubicBezTo>
                    <a:close/>
                    <a:moveTo>
                      <a:pt x="4" y="11182"/>
                    </a:moveTo>
                    <a:lnTo>
                      <a:pt x="4" y="11182"/>
                    </a:lnTo>
                    <a:cubicBezTo>
                      <a:pt x="4" y="11178"/>
                      <a:pt x="8" y="11174"/>
                      <a:pt x="12" y="11174"/>
                    </a:cubicBezTo>
                    <a:cubicBezTo>
                      <a:pt x="17" y="11174"/>
                      <a:pt x="20" y="11178"/>
                      <a:pt x="20" y="11182"/>
                    </a:cubicBezTo>
                    <a:cubicBezTo>
                      <a:pt x="20" y="11187"/>
                      <a:pt x="17" y="11190"/>
                      <a:pt x="12" y="11190"/>
                    </a:cubicBezTo>
                    <a:cubicBezTo>
                      <a:pt x="8" y="11190"/>
                      <a:pt x="4" y="11187"/>
                      <a:pt x="4" y="11182"/>
                    </a:cubicBezTo>
                    <a:close/>
                    <a:moveTo>
                      <a:pt x="4" y="11150"/>
                    </a:moveTo>
                    <a:lnTo>
                      <a:pt x="4" y="11150"/>
                    </a:lnTo>
                    <a:cubicBezTo>
                      <a:pt x="4" y="11146"/>
                      <a:pt x="8" y="11142"/>
                      <a:pt x="12" y="11142"/>
                    </a:cubicBezTo>
                    <a:cubicBezTo>
                      <a:pt x="17" y="11142"/>
                      <a:pt x="20" y="11146"/>
                      <a:pt x="20" y="11150"/>
                    </a:cubicBezTo>
                    <a:cubicBezTo>
                      <a:pt x="20" y="11155"/>
                      <a:pt x="17" y="11158"/>
                      <a:pt x="12" y="11158"/>
                    </a:cubicBezTo>
                    <a:cubicBezTo>
                      <a:pt x="8" y="11158"/>
                      <a:pt x="4" y="11155"/>
                      <a:pt x="4" y="11150"/>
                    </a:cubicBezTo>
                    <a:close/>
                    <a:moveTo>
                      <a:pt x="4" y="11118"/>
                    </a:moveTo>
                    <a:lnTo>
                      <a:pt x="4" y="11118"/>
                    </a:lnTo>
                    <a:cubicBezTo>
                      <a:pt x="4" y="11114"/>
                      <a:pt x="8" y="11110"/>
                      <a:pt x="12" y="11110"/>
                    </a:cubicBezTo>
                    <a:cubicBezTo>
                      <a:pt x="17" y="11110"/>
                      <a:pt x="20" y="11114"/>
                      <a:pt x="20" y="11118"/>
                    </a:cubicBezTo>
                    <a:cubicBezTo>
                      <a:pt x="20" y="11123"/>
                      <a:pt x="17" y="11126"/>
                      <a:pt x="12" y="11126"/>
                    </a:cubicBezTo>
                    <a:cubicBezTo>
                      <a:pt x="8" y="11126"/>
                      <a:pt x="4" y="11123"/>
                      <a:pt x="4" y="11118"/>
                    </a:cubicBezTo>
                    <a:close/>
                    <a:moveTo>
                      <a:pt x="4" y="11086"/>
                    </a:moveTo>
                    <a:lnTo>
                      <a:pt x="4" y="11086"/>
                    </a:lnTo>
                    <a:cubicBezTo>
                      <a:pt x="4" y="11082"/>
                      <a:pt x="8" y="11078"/>
                      <a:pt x="12" y="11078"/>
                    </a:cubicBezTo>
                    <a:cubicBezTo>
                      <a:pt x="17" y="11078"/>
                      <a:pt x="20" y="11082"/>
                      <a:pt x="20" y="11086"/>
                    </a:cubicBezTo>
                    <a:cubicBezTo>
                      <a:pt x="20" y="11091"/>
                      <a:pt x="17" y="11094"/>
                      <a:pt x="12" y="11094"/>
                    </a:cubicBezTo>
                    <a:cubicBezTo>
                      <a:pt x="8" y="11094"/>
                      <a:pt x="4" y="11091"/>
                      <a:pt x="4" y="11086"/>
                    </a:cubicBezTo>
                    <a:close/>
                    <a:moveTo>
                      <a:pt x="4" y="11054"/>
                    </a:moveTo>
                    <a:lnTo>
                      <a:pt x="4" y="11054"/>
                    </a:lnTo>
                    <a:cubicBezTo>
                      <a:pt x="4" y="11050"/>
                      <a:pt x="8" y="11046"/>
                      <a:pt x="12" y="11046"/>
                    </a:cubicBezTo>
                    <a:cubicBezTo>
                      <a:pt x="17" y="11046"/>
                      <a:pt x="20" y="11050"/>
                      <a:pt x="20" y="11054"/>
                    </a:cubicBezTo>
                    <a:cubicBezTo>
                      <a:pt x="20" y="11058"/>
                      <a:pt x="17" y="11062"/>
                      <a:pt x="12" y="11062"/>
                    </a:cubicBezTo>
                    <a:cubicBezTo>
                      <a:pt x="8" y="11062"/>
                      <a:pt x="4" y="11058"/>
                      <a:pt x="4" y="11054"/>
                    </a:cubicBezTo>
                    <a:close/>
                    <a:moveTo>
                      <a:pt x="4" y="11022"/>
                    </a:moveTo>
                    <a:lnTo>
                      <a:pt x="4" y="11022"/>
                    </a:lnTo>
                    <a:cubicBezTo>
                      <a:pt x="4" y="11018"/>
                      <a:pt x="8" y="11014"/>
                      <a:pt x="12" y="11014"/>
                    </a:cubicBezTo>
                    <a:cubicBezTo>
                      <a:pt x="17" y="11014"/>
                      <a:pt x="20" y="11018"/>
                      <a:pt x="20" y="11022"/>
                    </a:cubicBezTo>
                    <a:cubicBezTo>
                      <a:pt x="20" y="11026"/>
                      <a:pt x="17" y="11030"/>
                      <a:pt x="12" y="11030"/>
                    </a:cubicBezTo>
                    <a:cubicBezTo>
                      <a:pt x="8" y="11030"/>
                      <a:pt x="4" y="11026"/>
                      <a:pt x="4" y="11022"/>
                    </a:cubicBezTo>
                    <a:close/>
                    <a:moveTo>
                      <a:pt x="4" y="10990"/>
                    </a:moveTo>
                    <a:lnTo>
                      <a:pt x="4" y="10990"/>
                    </a:lnTo>
                    <a:cubicBezTo>
                      <a:pt x="4" y="10986"/>
                      <a:pt x="8" y="10982"/>
                      <a:pt x="12" y="10982"/>
                    </a:cubicBezTo>
                    <a:cubicBezTo>
                      <a:pt x="17" y="10982"/>
                      <a:pt x="20" y="10986"/>
                      <a:pt x="20" y="10990"/>
                    </a:cubicBezTo>
                    <a:cubicBezTo>
                      <a:pt x="20" y="10994"/>
                      <a:pt x="17" y="10998"/>
                      <a:pt x="12" y="10998"/>
                    </a:cubicBezTo>
                    <a:cubicBezTo>
                      <a:pt x="8" y="10998"/>
                      <a:pt x="4" y="10994"/>
                      <a:pt x="4" y="10990"/>
                    </a:cubicBezTo>
                    <a:close/>
                    <a:moveTo>
                      <a:pt x="4" y="10958"/>
                    </a:moveTo>
                    <a:lnTo>
                      <a:pt x="4" y="10958"/>
                    </a:lnTo>
                    <a:cubicBezTo>
                      <a:pt x="4" y="10954"/>
                      <a:pt x="8" y="10950"/>
                      <a:pt x="12" y="10950"/>
                    </a:cubicBezTo>
                    <a:cubicBezTo>
                      <a:pt x="17" y="10950"/>
                      <a:pt x="20" y="10954"/>
                      <a:pt x="20" y="10958"/>
                    </a:cubicBezTo>
                    <a:cubicBezTo>
                      <a:pt x="20" y="10962"/>
                      <a:pt x="17" y="10966"/>
                      <a:pt x="12" y="10966"/>
                    </a:cubicBezTo>
                    <a:cubicBezTo>
                      <a:pt x="8" y="10966"/>
                      <a:pt x="4" y="10962"/>
                      <a:pt x="4" y="10958"/>
                    </a:cubicBezTo>
                    <a:close/>
                    <a:moveTo>
                      <a:pt x="4" y="10926"/>
                    </a:moveTo>
                    <a:lnTo>
                      <a:pt x="4" y="10926"/>
                    </a:lnTo>
                    <a:cubicBezTo>
                      <a:pt x="4" y="10922"/>
                      <a:pt x="8" y="10918"/>
                      <a:pt x="12" y="10918"/>
                    </a:cubicBezTo>
                    <a:cubicBezTo>
                      <a:pt x="17" y="10918"/>
                      <a:pt x="20" y="10922"/>
                      <a:pt x="20" y="10926"/>
                    </a:cubicBezTo>
                    <a:cubicBezTo>
                      <a:pt x="20" y="10930"/>
                      <a:pt x="17" y="10934"/>
                      <a:pt x="12" y="10934"/>
                    </a:cubicBezTo>
                    <a:cubicBezTo>
                      <a:pt x="8" y="10934"/>
                      <a:pt x="4" y="10930"/>
                      <a:pt x="4" y="10926"/>
                    </a:cubicBezTo>
                    <a:close/>
                    <a:moveTo>
                      <a:pt x="4" y="10894"/>
                    </a:moveTo>
                    <a:lnTo>
                      <a:pt x="4" y="10894"/>
                    </a:lnTo>
                    <a:cubicBezTo>
                      <a:pt x="4" y="10890"/>
                      <a:pt x="8" y="10886"/>
                      <a:pt x="12" y="10886"/>
                    </a:cubicBezTo>
                    <a:cubicBezTo>
                      <a:pt x="17" y="10886"/>
                      <a:pt x="20" y="10890"/>
                      <a:pt x="20" y="10894"/>
                    </a:cubicBezTo>
                    <a:cubicBezTo>
                      <a:pt x="20" y="10898"/>
                      <a:pt x="17" y="10902"/>
                      <a:pt x="12" y="10902"/>
                    </a:cubicBezTo>
                    <a:cubicBezTo>
                      <a:pt x="8" y="10902"/>
                      <a:pt x="4" y="10898"/>
                      <a:pt x="4" y="10894"/>
                    </a:cubicBezTo>
                    <a:close/>
                    <a:moveTo>
                      <a:pt x="4" y="10862"/>
                    </a:moveTo>
                    <a:lnTo>
                      <a:pt x="4" y="10862"/>
                    </a:lnTo>
                    <a:cubicBezTo>
                      <a:pt x="4" y="10858"/>
                      <a:pt x="8" y="10854"/>
                      <a:pt x="12" y="10854"/>
                    </a:cubicBezTo>
                    <a:cubicBezTo>
                      <a:pt x="17" y="10854"/>
                      <a:pt x="20" y="10858"/>
                      <a:pt x="20" y="10862"/>
                    </a:cubicBezTo>
                    <a:cubicBezTo>
                      <a:pt x="20" y="10866"/>
                      <a:pt x="17" y="10870"/>
                      <a:pt x="12" y="10870"/>
                    </a:cubicBezTo>
                    <a:cubicBezTo>
                      <a:pt x="8" y="10870"/>
                      <a:pt x="4" y="10866"/>
                      <a:pt x="4" y="10862"/>
                    </a:cubicBezTo>
                    <a:close/>
                    <a:moveTo>
                      <a:pt x="4" y="10830"/>
                    </a:moveTo>
                    <a:lnTo>
                      <a:pt x="4" y="10830"/>
                    </a:lnTo>
                    <a:cubicBezTo>
                      <a:pt x="4" y="10826"/>
                      <a:pt x="8" y="10822"/>
                      <a:pt x="12" y="10822"/>
                    </a:cubicBezTo>
                    <a:cubicBezTo>
                      <a:pt x="17" y="10822"/>
                      <a:pt x="20" y="10826"/>
                      <a:pt x="20" y="10830"/>
                    </a:cubicBezTo>
                    <a:cubicBezTo>
                      <a:pt x="20" y="10834"/>
                      <a:pt x="17" y="10838"/>
                      <a:pt x="12" y="10838"/>
                    </a:cubicBezTo>
                    <a:cubicBezTo>
                      <a:pt x="8" y="10838"/>
                      <a:pt x="4" y="10834"/>
                      <a:pt x="4" y="10830"/>
                    </a:cubicBezTo>
                    <a:close/>
                    <a:moveTo>
                      <a:pt x="4" y="10798"/>
                    </a:moveTo>
                    <a:lnTo>
                      <a:pt x="4" y="10798"/>
                    </a:lnTo>
                    <a:cubicBezTo>
                      <a:pt x="4" y="10794"/>
                      <a:pt x="8" y="10790"/>
                      <a:pt x="12" y="10790"/>
                    </a:cubicBezTo>
                    <a:cubicBezTo>
                      <a:pt x="17" y="10790"/>
                      <a:pt x="20" y="10794"/>
                      <a:pt x="20" y="10798"/>
                    </a:cubicBezTo>
                    <a:cubicBezTo>
                      <a:pt x="20" y="10802"/>
                      <a:pt x="17" y="10806"/>
                      <a:pt x="12" y="10806"/>
                    </a:cubicBezTo>
                    <a:cubicBezTo>
                      <a:pt x="8" y="10806"/>
                      <a:pt x="4" y="10802"/>
                      <a:pt x="4" y="10798"/>
                    </a:cubicBezTo>
                    <a:close/>
                    <a:moveTo>
                      <a:pt x="5" y="10766"/>
                    </a:moveTo>
                    <a:lnTo>
                      <a:pt x="5" y="10766"/>
                    </a:lnTo>
                    <a:cubicBezTo>
                      <a:pt x="5" y="10761"/>
                      <a:pt x="8" y="10758"/>
                      <a:pt x="13" y="10758"/>
                    </a:cubicBezTo>
                    <a:cubicBezTo>
                      <a:pt x="17" y="10758"/>
                      <a:pt x="21" y="10761"/>
                      <a:pt x="21" y="10766"/>
                    </a:cubicBezTo>
                    <a:cubicBezTo>
                      <a:pt x="21" y="10770"/>
                      <a:pt x="17" y="10774"/>
                      <a:pt x="13" y="10774"/>
                    </a:cubicBezTo>
                    <a:cubicBezTo>
                      <a:pt x="8" y="10774"/>
                      <a:pt x="5" y="10770"/>
                      <a:pt x="5" y="10766"/>
                    </a:cubicBezTo>
                    <a:close/>
                    <a:moveTo>
                      <a:pt x="5" y="10734"/>
                    </a:moveTo>
                    <a:lnTo>
                      <a:pt x="5" y="10734"/>
                    </a:lnTo>
                    <a:cubicBezTo>
                      <a:pt x="5" y="10729"/>
                      <a:pt x="8" y="10726"/>
                      <a:pt x="13" y="10726"/>
                    </a:cubicBezTo>
                    <a:cubicBezTo>
                      <a:pt x="17" y="10726"/>
                      <a:pt x="21" y="10729"/>
                      <a:pt x="21" y="10734"/>
                    </a:cubicBezTo>
                    <a:cubicBezTo>
                      <a:pt x="21" y="10738"/>
                      <a:pt x="17" y="10742"/>
                      <a:pt x="13" y="10742"/>
                    </a:cubicBezTo>
                    <a:cubicBezTo>
                      <a:pt x="8" y="10742"/>
                      <a:pt x="5" y="10738"/>
                      <a:pt x="5" y="10734"/>
                    </a:cubicBezTo>
                    <a:close/>
                    <a:moveTo>
                      <a:pt x="5" y="10702"/>
                    </a:moveTo>
                    <a:lnTo>
                      <a:pt x="5" y="10702"/>
                    </a:lnTo>
                    <a:cubicBezTo>
                      <a:pt x="5" y="10697"/>
                      <a:pt x="8" y="10694"/>
                      <a:pt x="13" y="10694"/>
                    </a:cubicBezTo>
                    <a:cubicBezTo>
                      <a:pt x="17" y="10694"/>
                      <a:pt x="21" y="10697"/>
                      <a:pt x="21" y="10702"/>
                    </a:cubicBezTo>
                    <a:cubicBezTo>
                      <a:pt x="21" y="10706"/>
                      <a:pt x="17" y="10710"/>
                      <a:pt x="13" y="10710"/>
                    </a:cubicBezTo>
                    <a:cubicBezTo>
                      <a:pt x="8" y="10710"/>
                      <a:pt x="5" y="10706"/>
                      <a:pt x="5" y="10702"/>
                    </a:cubicBezTo>
                    <a:close/>
                    <a:moveTo>
                      <a:pt x="5" y="10670"/>
                    </a:moveTo>
                    <a:lnTo>
                      <a:pt x="5" y="10670"/>
                    </a:lnTo>
                    <a:cubicBezTo>
                      <a:pt x="5" y="10665"/>
                      <a:pt x="8" y="10662"/>
                      <a:pt x="13" y="10662"/>
                    </a:cubicBezTo>
                    <a:cubicBezTo>
                      <a:pt x="17" y="10662"/>
                      <a:pt x="21" y="10665"/>
                      <a:pt x="21" y="10670"/>
                    </a:cubicBezTo>
                    <a:cubicBezTo>
                      <a:pt x="21" y="10674"/>
                      <a:pt x="17" y="10678"/>
                      <a:pt x="13" y="10678"/>
                    </a:cubicBezTo>
                    <a:cubicBezTo>
                      <a:pt x="8" y="10678"/>
                      <a:pt x="5" y="10674"/>
                      <a:pt x="5" y="10670"/>
                    </a:cubicBezTo>
                    <a:close/>
                    <a:moveTo>
                      <a:pt x="5" y="10638"/>
                    </a:moveTo>
                    <a:lnTo>
                      <a:pt x="5" y="10638"/>
                    </a:lnTo>
                    <a:cubicBezTo>
                      <a:pt x="5" y="10633"/>
                      <a:pt x="8" y="10630"/>
                      <a:pt x="13" y="10630"/>
                    </a:cubicBezTo>
                    <a:cubicBezTo>
                      <a:pt x="17" y="10630"/>
                      <a:pt x="21" y="10633"/>
                      <a:pt x="21" y="10638"/>
                    </a:cubicBezTo>
                    <a:cubicBezTo>
                      <a:pt x="21" y="10642"/>
                      <a:pt x="17" y="10646"/>
                      <a:pt x="13" y="10646"/>
                    </a:cubicBezTo>
                    <a:cubicBezTo>
                      <a:pt x="8" y="10646"/>
                      <a:pt x="5" y="10642"/>
                      <a:pt x="5" y="10638"/>
                    </a:cubicBezTo>
                    <a:close/>
                    <a:moveTo>
                      <a:pt x="5" y="10606"/>
                    </a:moveTo>
                    <a:lnTo>
                      <a:pt x="5" y="10606"/>
                    </a:lnTo>
                    <a:cubicBezTo>
                      <a:pt x="5" y="10601"/>
                      <a:pt x="8" y="10598"/>
                      <a:pt x="13" y="10598"/>
                    </a:cubicBezTo>
                    <a:cubicBezTo>
                      <a:pt x="17" y="10598"/>
                      <a:pt x="21" y="10601"/>
                      <a:pt x="21" y="10606"/>
                    </a:cubicBezTo>
                    <a:cubicBezTo>
                      <a:pt x="21" y="10610"/>
                      <a:pt x="17" y="10614"/>
                      <a:pt x="13" y="10614"/>
                    </a:cubicBezTo>
                    <a:cubicBezTo>
                      <a:pt x="8" y="10614"/>
                      <a:pt x="5" y="10610"/>
                      <a:pt x="5" y="10606"/>
                    </a:cubicBezTo>
                    <a:close/>
                    <a:moveTo>
                      <a:pt x="5" y="10574"/>
                    </a:moveTo>
                    <a:lnTo>
                      <a:pt x="5" y="10574"/>
                    </a:lnTo>
                    <a:cubicBezTo>
                      <a:pt x="5" y="10569"/>
                      <a:pt x="8" y="10566"/>
                      <a:pt x="13" y="10566"/>
                    </a:cubicBezTo>
                    <a:cubicBezTo>
                      <a:pt x="17" y="10566"/>
                      <a:pt x="21" y="10569"/>
                      <a:pt x="21" y="10574"/>
                    </a:cubicBezTo>
                    <a:cubicBezTo>
                      <a:pt x="21" y="10578"/>
                      <a:pt x="17" y="10582"/>
                      <a:pt x="13" y="10582"/>
                    </a:cubicBezTo>
                    <a:cubicBezTo>
                      <a:pt x="8" y="10582"/>
                      <a:pt x="5" y="10578"/>
                      <a:pt x="5" y="10574"/>
                    </a:cubicBezTo>
                    <a:close/>
                    <a:moveTo>
                      <a:pt x="5" y="10542"/>
                    </a:moveTo>
                    <a:lnTo>
                      <a:pt x="5" y="10542"/>
                    </a:lnTo>
                    <a:cubicBezTo>
                      <a:pt x="5" y="10537"/>
                      <a:pt x="8" y="10534"/>
                      <a:pt x="13" y="10534"/>
                    </a:cubicBezTo>
                    <a:cubicBezTo>
                      <a:pt x="17" y="10534"/>
                      <a:pt x="21" y="10537"/>
                      <a:pt x="21" y="10542"/>
                    </a:cubicBezTo>
                    <a:cubicBezTo>
                      <a:pt x="21" y="10546"/>
                      <a:pt x="17" y="10550"/>
                      <a:pt x="13" y="10550"/>
                    </a:cubicBezTo>
                    <a:cubicBezTo>
                      <a:pt x="8" y="10550"/>
                      <a:pt x="5" y="10546"/>
                      <a:pt x="5" y="10542"/>
                    </a:cubicBezTo>
                    <a:close/>
                    <a:moveTo>
                      <a:pt x="5" y="10510"/>
                    </a:moveTo>
                    <a:lnTo>
                      <a:pt x="5" y="10510"/>
                    </a:lnTo>
                    <a:cubicBezTo>
                      <a:pt x="5" y="10505"/>
                      <a:pt x="8" y="10502"/>
                      <a:pt x="13" y="10502"/>
                    </a:cubicBezTo>
                    <a:cubicBezTo>
                      <a:pt x="17" y="10502"/>
                      <a:pt x="21" y="10505"/>
                      <a:pt x="21" y="10510"/>
                    </a:cubicBezTo>
                    <a:cubicBezTo>
                      <a:pt x="21" y="10514"/>
                      <a:pt x="17" y="10518"/>
                      <a:pt x="13" y="10518"/>
                    </a:cubicBezTo>
                    <a:cubicBezTo>
                      <a:pt x="8" y="10518"/>
                      <a:pt x="5" y="10514"/>
                      <a:pt x="5" y="10510"/>
                    </a:cubicBezTo>
                    <a:close/>
                    <a:moveTo>
                      <a:pt x="5" y="10478"/>
                    </a:moveTo>
                    <a:lnTo>
                      <a:pt x="5" y="10478"/>
                    </a:lnTo>
                    <a:cubicBezTo>
                      <a:pt x="5" y="10473"/>
                      <a:pt x="8" y="10470"/>
                      <a:pt x="13" y="10470"/>
                    </a:cubicBezTo>
                    <a:cubicBezTo>
                      <a:pt x="17" y="10470"/>
                      <a:pt x="21" y="10473"/>
                      <a:pt x="21" y="10478"/>
                    </a:cubicBezTo>
                    <a:cubicBezTo>
                      <a:pt x="21" y="10482"/>
                      <a:pt x="17" y="10486"/>
                      <a:pt x="13" y="10486"/>
                    </a:cubicBezTo>
                    <a:cubicBezTo>
                      <a:pt x="8" y="10486"/>
                      <a:pt x="5" y="10482"/>
                      <a:pt x="5" y="10478"/>
                    </a:cubicBezTo>
                    <a:close/>
                    <a:moveTo>
                      <a:pt x="5" y="10446"/>
                    </a:moveTo>
                    <a:lnTo>
                      <a:pt x="5" y="10446"/>
                    </a:lnTo>
                    <a:cubicBezTo>
                      <a:pt x="5" y="10441"/>
                      <a:pt x="8" y="10438"/>
                      <a:pt x="13" y="10438"/>
                    </a:cubicBezTo>
                    <a:cubicBezTo>
                      <a:pt x="17" y="10438"/>
                      <a:pt x="21" y="10441"/>
                      <a:pt x="21" y="10446"/>
                    </a:cubicBezTo>
                    <a:cubicBezTo>
                      <a:pt x="21" y="10450"/>
                      <a:pt x="17" y="10454"/>
                      <a:pt x="13" y="10454"/>
                    </a:cubicBezTo>
                    <a:cubicBezTo>
                      <a:pt x="8" y="10454"/>
                      <a:pt x="5" y="10450"/>
                      <a:pt x="5" y="10446"/>
                    </a:cubicBezTo>
                    <a:close/>
                    <a:moveTo>
                      <a:pt x="5" y="10414"/>
                    </a:moveTo>
                    <a:lnTo>
                      <a:pt x="5" y="10414"/>
                    </a:lnTo>
                    <a:cubicBezTo>
                      <a:pt x="5" y="10409"/>
                      <a:pt x="8" y="10406"/>
                      <a:pt x="13" y="10406"/>
                    </a:cubicBezTo>
                    <a:cubicBezTo>
                      <a:pt x="17" y="10406"/>
                      <a:pt x="21" y="10409"/>
                      <a:pt x="21" y="10414"/>
                    </a:cubicBezTo>
                    <a:cubicBezTo>
                      <a:pt x="21" y="10418"/>
                      <a:pt x="17" y="10422"/>
                      <a:pt x="13" y="10422"/>
                    </a:cubicBezTo>
                    <a:cubicBezTo>
                      <a:pt x="8" y="10422"/>
                      <a:pt x="5" y="10418"/>
                      <a:pt x="5" y="10414"/>
                    </a:cubicBezTo>
                    <a:close/>
                    <a:moveTo>
                      <a:pt x="5" y="10382"/>
                    </a:moveTo>
                    <a:lnTo>
                      <a:pt x="5" y="10382"/>
                    </a:lnTo>
                    <a:cubicBezTo>
                      <a:pt x="5" y="10377"/>
                      <a:pt x="8" y="10374"/>
                      <a:pt x="13" y="10374"/>
                    </a:cubicBezTo>
                    <a:cubicBezTo>
                      <a:pt x="17" y="10374"/>
                      <a:pt x="21" y="10377"/>
                      <a:pt x="21" y="10382"/>
                    </a:cubicBezTo>
                    <a:cubicBezTo>
                      <a:pt x="21" y="10386"/>
                      <a:pt x="17" y="10390"/>
                      <a:pt x="13" y="10390"/>
                    </a:cubicBezTo>
                    <a:cubicBezTo>
                      <a:pt x="8" y="10390"/>
                      <a:pt x="5" y="10386"/>
                      <a:pt x="5" y="10382"/>
                    </a:cubicBezTo>
                    <a:close/>
                    <a:moveTo>
                      <a:pt x="5" y="10350"/>
                    </a:moveTo>
                    <a:lnTo>
                      <a:pt x="5" y="10350"/>
                    </a:lnTo>
                    <a:cubicBezTo>
                      <a:pt x="5" y="10345"/>
                      <a:pt x="8" y="10342"/>
                      <a:pt x="13" y="10342"/>
                    </a:cubicBezTo>
                    <a:cubicBezTo>
                      <a:pt x="17" y="10342"/>
                      <a:pt x="21" y="10345"/>
                      <a:pt x="21" y="10350"/>
                    </a:cubicBezTo>
                    <a:cubicBezTo>
                      <a:pt x="21" y="10354"/>
                      <a:pt x="17" y="10358"/>
                      <a:pt x="13" y="10358"/>
                    </a:cubicBezTo>
                    <a:cubicBezTo>
                      <a:pt x="8" y="10358"/>
                      <a:pt x="5" y="10354"/>
                      <a:pt x="5" y="10350"/>
                    </a:cubicBezTo>
                    <a:close/>
                    <a:moveTo>
                      <a:pt x="5" y="10318"/>
                    </a:moveTo>
                    <a:lnTo>
                      <a:pt x="5" y="10318"/>
                    </a:lnTo>
                    <a:cubicBezTo>
                      <a:pt x="5" y="10313"/>
                      <a:pt x="8" y="10310"/>
                      <a:pt x="13" y="10310"/>
                    </a:cubicBezTo>
                    <a:cubicBezTo>
                      <a:pt x="17" y="10310"/>
                      <a:pt x="21" y="10313"/>
                      <a:pt x="21" y="10318"/>
                    </a:cubicBezTo>
                    <a:cubicBezTo>
                      <a:pt x="21" y="10322"/>
                      <a:pt x="17" y="10326"/>
                      <a:pt x="13" y="10326"/>
                    </a:cubicBezTo>
                    <a:cubicBezTo>
                      <a:pt x="8" y="10326"/>
                      <a:pt x="5" y="10322"/>
                      <a:pt x="5" y="10318"/>
                    </a:cubicBezTo>
                    <a:close/>
                    <a:moveTo>
                      <a:pt x="5" y="10286"/>
                    </a:moveTo>
                    <a:lnTo>
                      <a:pt x="5" y="10286"/>
                    </a:lnTo>
                    <a:cubicBezTo>
                      <a:pt x="5" y="10281"/>
                      <a:pt x="8" y="10278"/>
                      <a:pt x="13" y="10278"/>
                    </a:cubicBezTo>
                    <a:cubicBezTo>
                      <a:pt x="17" y="10278"/>
                      <a:pt x="21" y="10281"/>
                      <a:pt x="21" y="10286"/>
                    </a:cubicBezTo>
                    <a:cubicBezTo>
                      <a:pt x="21" y="10290"/>
                      <a:pt x="17" y="10294"/>
                      <a:pt x="13" y="10294"/>
                    </a:cubicBezTo>
                    <a:cubicBezTo>
                      <a:pt x="8" y="10294"/>
                      <a:pt x="5" y="10290"/>
                      <a:pt x="5" y="10286"/>
                    </a:cubicBezTo>
                    <a:close/>
                    <a:moveTo>
                      <a:pt x="5" y="10254"/>
                    </a:moveTo>
                    <a:lnTo>
                      <a:pt x="5" y="10254"/>
                    </a:lnTo>
                    <a:cubicBezTo>
                      <a:pt x="5" y="10249"/>
                      <a:pt x="8" y="10246"/>
                      <a:pt x="13" y="10246"/>
                    </a:cubicBezTo>
                    <a:cubicBezTo>
                      <a:pt x="17" y="10246"/>
                      <a:pt x="21" y="10249"/>
                      <a:pt x="21" y="10254"/>
                    </a:cubicBezTo>
                    <a:cubicBezTo>
                      <a:pt x="21" y="10258"/>
                      <a:pt x="17" y="10262"/>
                      <a:pt x="13" y="10262"/>
                    </a:cubicBezTo>
                    <a:cubicBezTo>
                      <a:pt x="8" y="10262"/>
                      <a:pt x="5" y="10258"/>
                      <a:pt x="5" y="10254"/>
                    </a:cubicBezTo>
                    <a:close/>
                    <a:moveTo>
                      <a:pt x="5" y="10222"/>
                    </a:moveTo>
                    <a:lnTo>
                      <a:pt x="5" y="10222"/>
                    </a:lnTo>
                    <a:cubicBezTo>
                      <a:pt x="5" y="10217"/>
                      <a:pt x="8" y="10214"/>
                      <a:pt x="13" y="10214"/>
                    </a:cubicBezTo>
                    <a:cubicBezTo>
                      <a:pt x="17" y="10214"/>
                      <a:pt x="21" y="10217"/>
                      <a:pt x="21" y="10222"/>
                    </a:cubicBezTo>
                    <a:cubicBezTo>
                      <a:pt x="21" y="10226"/>
                      <a:pt x="17" y="10230"/>
                      <a:pt x="13" y="10230"/>
                    </a:cubicBezTo>
                    <a:cubicBezTo>
                      <a:pt x="8" y="10230"/>
                      <a:pt x="5" y="10226"/>
                      <a:pt x="5" y="10222"/>
                    </a:cubicBezTo>
                    <a:close/>
                    <a:moveTo>
                      <a:pt x="5" y="10190"/>
                    </a:moveTo>
                    <a:lnTo>
                      <a:pt x="5" y="10190"/>
                    </a:lnTo>
                    <a:cubicBezTo>
                      <a:pt x="5" y="10185"/>
                      <a:pt x="8" y="10182"/>
                      <a:pt x="13" y="10182"/>
                    </a:cubicBezTo>
                    <a:cubicBezTo>
                      <a:pt x="17" y="10182"/>
                      <a:pt x="21" y="10185"/>
                      <a:pt x="21" y="10190"/>
                    </a:cubicBezTo>
                    <a:cubicBezTo>
                      <a:pt x="21" y="10194"/>
                      <a:pt x="17" y="10198"/>
                      <a:pt x="13" y="10198"/>
                    </a:cubicBezTo>
                    <a:cubicBezTo>
                      <a:pt x="8" y="10198"/>
                      <a:pt x="5" y="10194"/>
                      <a:pt x="5" y="10190"/>
                    </a:cubicBezTo>
                    <a:close/>
                    <a:moveTo>
                      <a:pt x="5" y="10158"/>
                    </a:moveTo>
                    <a:lnTo>
                      <a:pt x="5" y="10158"/>
                    </a:lnTo>
                    <a:cubicBezTo>
                      <a:pt x="5" y="10153"/>
                      <a:pt x="8" y="10150"/>
                      <a:pt x="13" y="10150"/>
                    </a:cubicBezTo>
                    <a:cubicBezTo>
                      <a:pt x="17" y="10150"/>
                      <a:pt x="21" y="10153"/>
                      <a:pt x="21" y="10158"/>
                    </a:cubicBezTo>
                    <a:cubicBezTo>
                      <a:pt x="21" y="10162"/>
                      <a:pt x="17" y="10166"/>
                      <a:pt x="13" y="10166"/>
                    </a:cubicBezTo>
                    <a:cubicBezTo>
                      <a:pt x="8" y="10166"/>
                      <a:pt x="5" y="10162"/>
                      <a:pt x="5" y="10158"/>
                    </a:cubicBezTo>
                    <a:close/>
                    <a:moveTo>
                      <a:pt x="5" y="10126"/>
                    </a:moveTo>
                    <a:lnTo>
                      <a:pt x="5" y="10126"/>
                    </a:lnTo>
                    <a:cubicBezTo>
                      <a:pt x="5" y="10121"/>
                      <a:pt x="8" y="10118"/>
                      <a:pt x="13" y="10118"/>
                    </a:cubicBezTo>
                    <a:cubicBezTo>
                      <a:pt x="17" y="10118"/>
                      <a:pt x="21" y="10121"/>
                      <a:pt x="21" y="10126"/>
                    </a:cubicBezTo>
                    <a:cubicBezTo>
                      <a:pt x="21" y="10130"/>
                      <a:pt x="17" y="10134"/>
                      <a:pt x="13" y="10134"/>
                    </a:cubicBezTo>
                    <a:cubicBezTo>
                      <a:pt x="8" y="10134"/>
                      <a:pt x="5" y="10130"/>
                      <a:pt x="5" y="10126"/>
                    </a:cubicBezTo>
                    <a:close/>
                    <a:moveTo>
                      <a:pt x="5" y="10094"/>
                    </a:moveTo>
                    <a:lnTo>
                      <a:pt x="5" y="10094"/>
                    </a:lnTo>
                    <a:cubicBezTo>
                      <a:pt x="5" y="10089"/>
                      <a:pt x="8" y="10086"/>
                      <a:pt x="13" y="10086"/>
                    </a:cubicBezTo>
                    <a:cubicBezTo>
                      <a:pt x="17" y="10086"/>
                      <a:pt x="21" y="10089"/>
                      <a:pt x="21" y="10094"/>
                    </a:cubicBezTo>
                    <a:cubicBezTo>
                      <a:pt x="21" y="10098"/>
                      <a:pt x="17" y="10102"/>
                      <a:pt x="13" y="10102"/>
                    </a:cubicBezTo>
                    <a:cubicBezTo>
                      <a:pt x="8" y="10102"/>
                      <a:pt x="5" y="10098"/>
                      <a:pt x="5" y="10094"/>
                    </a:cubicBezTo>
                    <a:close/>
                    <a:moveTo>
                      <a:pt x="5" y="10062"/>
                    </a:moveTo>
                    <a:lnTo>
                      <a:pt x="5" y="10062"/>
                    </a:lnTo>
                    <a:cubicBezTo>
                      <a:pt x="5" y="10057"/>
                      <a:pt x="8" y="10054"/>
                      <a:pt x="13" y="10054"/>
                    </a:cubicBezTo>
                    <a:cubicBezTo>
                      <a:pt x="17" y="10054"/>
                      <a:pt x="21" y="10057"/>
                      <a:pt x="21" y="10062"/>
                    </a:cubicBezTo>
                    <a:cubicBezTo>
                      <a:pt x="21" y="10066"/>
                      <a:pt x="17" y="10070"/>
                      <a:pt x="13" y="10070"/>
                    </a:cubicBezTo>
                    <a:cubicBezTo>
                      <a:pt x="8" y="10070"/>
                      <a:pt x="5" y="10066"/>
                      <a:pt x="5" y="10062"/>
                    </a:cubicBezTo>
                    <a:close/>
                    <a:moveTo>
                      <a:pt x="5" y="10030"/>
                    </a:moveTo>
                    <a:lnTo>
                      <a:pt x="5" y="10030"/>
                    </a:lnTo>
                    <a:cubicBezTo>
                      <a:pt x="5" y="10025"/>
                      <a:pt x="8" y="10022"/>
                      <a:pt x="13" y="10022"/>
                    </a:cubicBezTo>
                    <a:cubicBezTo>
                      <a:pt x="17" y="10022"/>
                      <a:pt x="21" y="10025"/>
                      <a:pt x="21" y="10030"/>
                    </a:cubicBezTo>
                    <a:cubicBezTo>
                      <a:pt x="21" y="10034"/>
                      <a:pt x="17" y="10038"/>
                      <a:pt x="13" y="10038"/>
                    </a:cubicBezTo>
                    <a:cubicBezTo>
                      <a:pt x="8" y="10038"/>
                      <a:pt x="5" y="10034"/>
                      <a:pt x="5" y="10030"/>
                    </a:cubicBezTo>
                    <a:close/>
                    <a:moveTo>
                      <a:pt x="5" y="9998"/>
                    </a:moveTo>
                    <a:lnTo>
                      <a:pt x="5" y="9998"/>
                    </a:lnTo>
                    <a:cubicBezTo>
                      <a:pt x="5" y="9993"/>
                      <a:pt x="8" y="9990"/>
                      <a:pt x="13" y="9990"/>
                    </a:cubicBezTo>
                    <a:cubicBezTo>
                      <a:pt x="17" y="9990"/>
                      <a:pt x="21" y="9993"/>
                      <a:pt x="21" y="9998"/>
                    </a:cubicBezTo>
                    <a:cubicBezTo>
                      <a:pt x="21" y="10002"/>
                      <a:pt x="17" y="10006"/>
                      <a:pt x="13" y="10006"/>
                    </a:cubicBezTo>
                    <a:cubicBezTo>
                      <a:pt x="8" y="10006"/>
                      <a:pt x="5" y="10002"/>
                      <a:pt x="5" y="9998"/>
                    </a:cubicBezTo>
                    <a:close/>
                    <a:moveTo>
                      <a:pt x="5" y="9966"/>
                    </a:moveTo>
                    <a:lnTo>
                      <a:pt x="5" y="9965"/>
                    </a:lnTo>
                    <a:cubicBezTo>
                      <a:pt x="5" y="9961"/>
                      <a:pt x="8" y="9957"/>
                      <a:pt x="13" y="9957"/>
                    </a:cubicBezTo>
                    <a:cubicBezTo>
                      <a:pt x="17" y="9957"/>
                      <a:pt x="21" y="9961"/>
                      <a:pt x="21" y="9965"/>
                    </a:cubicBezTo>
                    <a:lnTo>
                      <a:pt x="21" y="9966"/>
                    </a:lnTo>
                    <a:cubicBezTo>
                      <a:pt x="21" y="9970"/>
                      <a:pt x="17" y="9974"/>
                      <a:pt x="13" y="9974"/>
                    </a:cubicBezTo>
                    <a:cubicBezTo>
                      <a:pt x="8" y="9974"/>
                      <a:pt x="5" y="9970"/>
                      <a:pt x="5" y="9966"/>
                    </a:cubicBezTo>
                    <a:close/>
                    <a:moveTo>
                      <a:pt x="5" y="9933"/>
                    </a:moveTo>
                    <a:lnTo>
                      <a:pt x="5" y="9933"/>
                    </a:lnTo>
                    <a:cubicBezTo>
                      <a:pt x="5" y="9929"/>
                      <a:pt x="8" y="9925"/>
                      <a:pt x="13" y="9925"/>
                    </a:cubicBezTo>
                    <a:cubicBezTo>
                      <a:pt x="17" y="9925"/>
                      <a:pt x="21" y="9929"/>
                      <a:pt x="21" y="9933"/>
                    </a:cubicBezTo>
                    <a:cubicBezTo>
                      <a:pt x="21" y="9938"/>
                      <a:pt x="17" y="9941"/>
                      <a:pt x="13" y="9941"/>
                    </a:cubicBezTo>
                    <a:cubicBezTo>
                      <a:pt x="8" y="9941"/>
                      <a:pt x="5" y="9938"/>
                      <a:pt x="5" y="9933"/>
                    </a:cubicBezTo>
                    <a:close/>
                    <a:moveTo>
                      <a:pt x="5" y="9901"/>
                    </a:moveTo>
                    <a:lnTo>
                      <a:pt x="5" y="9901"/>
                    </a:lnTo>
                    <a:cubicBezTo>
                      <a:pt x="5" y="9897"/>
                      <a:pt x="8" y="9893"/>
                      <a:pt x="13" y="9893"/>
                    </a:cubicBezTo>
                    <a:cubicBezTo>
                      <a:pt x="17" y="9893"/>
                      <a:pt x="21" y="9897"/>
                      <a:pt x="21" y="9901"/>
                    </a:cubicBezTo>
                    <a:cubicBezTo>
                      <a:pt x="21" y="9906"/>
                      <a:pt x="17" y="9909"/>
                      <a:pt x="13" y="9909"/>
                    </a:cubicBezTo>
                    <a:cubicBezTo>
                      <a:pt x="8" y="9909"/>
                      <a:pt x="5" y="9906"/>
                      <a:pt x="5" y="9901"/>
                    </a:cubicBezTo>
                    <a:close/>
                    <a:moveTo>
                      <a:pt x="5" y="9869"/>
                    </a:moveTo>
                    <a:lnTo>
                      <a:pt x="5" y="9869"/>
                    </a:lnTo>
                    <a:cubicBezTo>
                      <a:pt x="5" y="9865"/>
                      <a:pt x="8" y="9861"/>
                      <a:pt x="13" y="9861"/>
                    </a:cubicBezTo>
                    <a:cubicBezTo>
                      <a:pt x="17" y="9861"/>
                      <a:pt x="21" y="9865"/>
                      <a:pt x="21" y="9869"/>
                    </a:cubicBezTo>
                    <a:cubicBezTo>
                      <a:pt x="21" y="9874"/>
                      <a:pt x="17" y="9877"/>
                      <a:pt x="13" y="9877"/>
                    </a:cubicBezTo>
                    <a:cubicBezTo>
                      <a:pt x="8" y="9877"/>
                      <a:pt x="5" y="9874"/>
                      <a:pt x="5" y="9869"/>
                    </a:cubicBezTo>
                    <a:close/>
                    <a:moveTo>
                      <a:pt x="5" y="9837"/>
                    </a:moveTo>
                    <a:lnTo>
                      <a:pt x="5" y="9837"/>
                    </a:lnTo>
                    <a:cubicBezTo>
                      <a:pt x="5" y="9833"/>
                      <a:pt x="8" y="9829"/>
                      <a:pt x="13" y="9829"/>
                    </a:cubicBezTo>
                    <a:cubicBezTo>
                      <a:pt x="17" y="9829"/>
                      <a:pt x="21" y="9833"/>
                      <a:pt x="21" y="9837"/>
                    </a:cubicBezTo>
                    <a:cubicBezTo>
                      <a:pt x="21" y="9842"/>
                      <a:pt x="17" y="9845"/>
                      <a:pt x="13" y="9845"/>
                    </a:cubicBezTo>
                    <a:cubicBezTo>
                      <a:pt x="8" y="9845"/>
                      <a:pt x="5" y="9842"/>
                      <a:pt x="5" y="9837"/>
                    </a:cubicBezTo>
                    <a:close/>
                    <a:moveTo>
                      <a:pt x="5" y="9805"/>
                    </a:moveTo>
                    <a:lnTo>
                      <a:pt x="5" y="9805"/>
                    </a:lnTo>
                    <a:cubicBezTo>
                      <a:pt x="5" y="9801"/>
                      <a:pt x="8" y="9797"/>
                      <a:pt x="13" y="9797"/>
                    </a:cubicBezTo>
                    <a:cubicBezTo>
                      <a:pt x="17" y="9797"/>
                      <a:pt x="21" y="9801"/>
                      <a:pt x="21" y="9805"/>
                    </a:cubicBezTo>
                    <a:cubicBezTo>
                      <a:pt x="21" y="9810"/>
                      <a:pt x="17" y="9813"/>
                      <a:pt x="13" y="9813"/>
                    </a:cubicBezTo>
                    <a:cubicBezTo>
                      <a:pt x="8" y="9813"/>
                      <a:pt x="5" y="9810"/>
                      <a:pt x="5" y="9805"/>
                    </a:cubicBezTo>
                    <a:close/>
                    <a:moveTo>
                      <a:pt x="5" y="9773"/>
                    </a:moveTo>
                    <a:lnTo>
                      <a:pt x="5" y="9773"/>
                    </a:lnTo>
                    <a:cubicBezTo>
                      <a:pt x="5" y="9769"/>
                      <a:pt x="8" y="9765"/>
                      <a:pt x="13" y="9765"/>
                    </a:cubicBezTo>
                    <a:cubicBezTo>
                      <a:pt x="17" y="9765"/>
                      <a:pt x="21" y="9769"/>
                      <a:pt x="21" y="9773"/>
                    </a:cubicBezTo>
                    <a:cubicBezTo>
                      <a:pt x="21" y="9778"/>
                      <a:pt x="17" y="9781"/>
                      <a:pt x="13" y="9781"/>
                    </a:cubicBezTo>
                    <a:cubicBezTo>
                      <a:pt x="8" y="9781"/>
                      <a:pt x="5" y="9778"/>
                      <a:pt x="5" y="9773"/>
                    </a:cubicBezTo>
                    <a:close/>
                    <a:moveTo>
                      <a:pt x="5" y="9741"/>
                    </a:moveTo>
                    <a:lnTo>
                      <a:pt x="5" y="9741"/>
                    </a:lnTo>
                    <a:cubicBezTo>
                      <a:pt x="5" y="9737"/>
                      <a:pt x="8" y="9733"/>
                      <a:pt x="13" y="9733"/>
                    </a:cubicBezTo>
                    <a:cubicBezTo>
                      <a:pt x="17" y="9733"/>
                      <a:pt x="21" y="9737"/>
                      <a:pt x="21" y="9741"/>
                    </a:cubicBezTo>
                    <a:cubicBezTo>
                      <a:pt x="21" y="9746"/>
                      <a:pt x="17" y="9749"/>
                      <a:pt x="13" y="9749"/>
                    </a:cubicBezTo>
                    <a:cubicBezTo>
                      <a:pt x="8" y="9749"/>
                      <a:pt x="5" y="9746"/>
                      <a:pt x="5" y="9741"/>
                    </a:cubicBezTo>
                    <a:close/>
                    <a:moveTo>
                      <a:pt x="5" y="9709"/>
                    </a:moveTo>
                    <a:lnTo>
                      <a:pt x="5" y="9709"/>
                    </a:lnTo>
                    <a:cubicBezTo>
                      <a:pt x="5" y="9705"/>
                      <a:pt x="8" y="9701"/>
                      <a:pt x="13" y="9701"/>
                    </a:cubicBezTo>
                    <a:cubicBezTo>
                      <a:pt x="17" y="9701"/>
                      <a:pt x="21" y="9705"/>
                      <a:pt x="21" y="9709"/>
                    </a:cubicBezTo>
                    <a:cubicBezTo>
                      <a:pt x="21" y="9714"/>
                      <a:pt x="17" y="9717"/>
                      <a:pt x="13" y="9717"/>
                    </a:cubicBezTo>
                    <a:cubicBezTo>
                      <a:pt x="8" y="9717"/>
                      <a:pt x="5" y="9714"/>
                      <a:pt x="5" y="9709"/>
                    </a:cubicBezTo>
                    <a:close/>
                    <a:moveTo>
                      <a:pt x="5" y="9677"/>
                    </a:moveTo>
                    <a:lnTo>
                      <a:pt x="5" y="9677"/>
                    </a:lnTo>
                    <a:cubicBezTo>
                      <a:pt x="5" y="9673"/>
                      <a:pt x="8" y="9669"/>
                      <a:pt x="13" y="9669"/>
                    </a:cubicBezTo>
                    <a:cubicBezTo>
                      <a:pt x="17" y="9669"/>
                      <a:pt x="21" y="9673"/>
                      <a:pt x="21" y="9677"/>
                    </a:cubicBezTo>
                    <a:cubicBezTo>
                      <a:pt x="21" y="9682"/>
                      <a:pt x="17" y="9685"/>
                      <a:pt x="13" y="9685"/>
                    </a:cubicBezTo>
                    <a:cubicBezTo>
                      <a:pt x="8" y="9685"/>
                      <a:pt x="5" y="9682"/>
                      <a:pt x="5" y="9677"/>
                    </a:cubicBezTo>
                    <a:close/>
                    <a:moveTo>
                      <a:pt x="5" y="9645"/>
                    </a:moveTo>
                    <a:lnTo>
                      <a:pt x="5" y="9645"/>
                    </a:lnTo>
                    <a:cubicBezTo>
                      <a:pt x="5" y="9641"/>
                      <a:pt x="8" y="9637"/>
                      <a:pt x="13" y="9637"/>
                    </a:cubicBezTo>
                    <a:cubicBezTo>
                      <a:pt x="17" y="9637"/>
                      <a:pt x="21" y="9641"/>
                      <a:pt x="21" y="9645"/>
                    </a:cubicBezTo>
                    <a:cubicBezTo>
                      <a:pt x="21" y="9650"/>
                      <a:pt x="17" y="9653"/>
                      <a:pt x="13" y="9653"/>
                    </a:cubicBezTo>
                    <a:cubicBezTo>
                      <a:pt x="8" y="9653"/>
                      <a:pt x="5" y="9650"/>
                      <a:pt x="5" y="9645"/>
                    </a:cubicBezTo>
                    <a:close/>
                    <a:moveTo>
                      <a:pt x="5" y="9613"/>
                    </a:moveTo>
                    <a:lnTo>
                      <a:pt x="5" y="9613"/>
                    </a:lnTo>
                    <a:cubicBezTo>
                      <a:pt x="5" y="9609"/>
                      <a:pt x="8" y="9605"/>
                      <a:pt x="13" y="9605"/>
                    </a:cubicBezTo>
                    <a:cubicBezTo>
                      <a:pt x="17" y="9605"/>
                      <a:pt x="21" y="9609"/>
                      <a:pt x="21" y="9613"/>
                    </a:cubicBezTo>
                    <a:cubicBezTo>
                      <a:pt x="21" y="9618"/>
                      <a:pt x="17" y="9621"/>
                      <a:pt x="13" y="9621"/>
                    </a:cubicBezTo>
                    <a:cubicBezTo>
                      <a:pt x="8" y="9621"/>
                      <a:pt x="5" y="9618"/>
                      <a:pt x="5" y="9613"/>
                    </a:cubicBezTo>
                    <a:close/>
                    <a:moveTo>
                      <a:pt x="5" y="9581"/>
                    </a:moveTo>
                    <a:lnTo>
                      <a:pt x="5" y="9581"/>
                    </a:lnTo>
                    <a:cubicBezTo>
                      <a:pt x="5" y="9577"/>
                      <a:pt x="8" y="9573"/>
                      <a:pt x="13" y="9573"/>
                    </a:cubicBezTo>
                    <a:cubicBezTo>
                      <a:pt x="17" y="9573"/>
                      <a:pt x="21" y="9577"/>
                      <a:pt x="21" y="9581"/>
                    </a:cubicBezTo>
                    <a:cubicBezTo>
                      <a:pt x="21" y="9586"/>
                      <a:pt x="17" y="9589"/>
                      <a:pt x="13" y="9589"/>
                    </a:cubicBezTo>
                    <a:cubicBezTo>
                      <a:pt x="8" y="9589"/>
                      <a:pt x="5" y="9586"/>
                      <a:pt x="5" y="9581"/>
                    </a:cubicBezTo>
                    <a:close/>
                    <a:moveTo>
                      <a:pt x="5" y="9549"/>
                    </a:moveTo>
                    <a:lnTo>
                      <a:pt x="5" y="9549"/>
                    </a:lnTo>
                    <a:cubicBezTo>
                      <a:pt x="5" y="9545"/>
                      <a:pt x="8" y="9541"/>
                      <a:pt x="13" y="9541"/>
                    </a:cubicBezTo>
                    <a:cubicBezTo>
                      <a:pt x="17" y="9541"/>
                      <a:pt x="21" y="9545"/>
                      <a:pt x="21" y="9549"/>
                    </a:cubicBezTo>
                    <a:cubicBezTo>
                      <a:pt x="21" y="9554"/>
                      <a:pt x="17" y="9557"/>
                      <a:pt x="13" y="9557"/>
                    </a:cubicBezTo>
                    <a:cubicBezTo>
                      <a:pt x="8" y="9557"/>
                      <a:pt x="5" y="9554"/>
                      <a:pt x="5" y="9549"/>
                    </a:cubicBezTo>
                    <a:close/>
                    <a:moveTo>
                      <a:pt x="5" y="9517"/>
                    </a:moveTo>
                    <a:lnTo>
                      <a:pt x="5" y="9517"/>
                    </a:lnTo>
                    <a:cubicBezTo>
                      <a:pt x="5" y="9513"/>
                      <a:pt x="8" y="9509"/>
                      <a:pt x="13" y="9509"/>
                    </a:cubicBezTo>
                    <a:cubicBezTo>
                      <a:pt x="17" y="9509"/>
                      <a:pt x="21" y="9513"/>
                      <a:pt x="21" y="9517"/>
                    </a:cubicBezTo>
                    <a:cubicBezTo>
                      <a:pt x="21" y="9522"/>
                      <a:pt x="17" y="9525"/>
                      <a:pt x="13" y="9525"/>
                    </a:cubicBezTo>
                    <a:cubicBezTo>
                      <a:pt x="8" y="9525"/>
                      <a:pt x="5" y="9522"/>
                      <a:pt x="5" y="9517"/>
                    </a:cubicBezTo>
                    <a:close/>
                    <a:moveTo>
                      <a:pt x="5" y="9485"/>
                    </a:moveTo>
                    <a:lnTo>
                      <a:pt x="5" y="9485"/>
                    </a:lnTo>
                    <a:cubicBezTo>
                      <a:pt x="5" y="9481"/>
                      <a:pt x="8" y="9477"/>
                      <a:pt x="13" y="9477"/>
                    </a:cubicBezTo>
                    <a:cubicBezTo>
                      <a:pt x="17" y="9477"/>
                      <a:pt x="21" y="9481"/>
                      <a:pt x="21" y="9485"/>
                    </a:cubicBezTo>
                    <a:cubicBezTo>
                      <a:pt x="21" y="9490"/>
                      <a:pt x="17" y="9493"/>
                      <a:pt x="13" y="9493"/>
                    </a:cubicBezTo>
                    <a:cubicBezTo>
                      <a:pt x="8" y="9493"/>
                      <a:pt x="5" y="9490"/>
                      <a:pt x="5" y="9485"/>
                    </a:cubicBezTo>
                    <a:close/>
                    <a:moveTo>
                      <a:pt x="5" y="9453"/>
                    </a:moveTo>
                    <a:lnTo>
                      <a:pt x="5" y="9453"/>
                    </a:lnTo>
                    <a:cubicBezTo>
                      <a:pt x="5" y="9449"/>
                      <a:pt x="8" y="9445"/>
                      <a:pt x="13" y="9445"/>
                    </a:cubicBezTo>
                    <a:cubicBezTo>
                      <a:pt x="17" y="9445"/>
                      <a:pt x="21" y="9449"/>
                      <a:pt x="21" y="9453"/>
                    </a:cubicBezTo>
                    <a:cubicBezTo>
                      <a:pt x="21" y="9458"/>
                      <a:pt x="17" y="9461"/>
                      <a:pt x="13" y="9461"/>
                    </a:cubicBezTo>
                    <a:cubicBezTo>
                      <a:pt x="8" y="9461"/>
                      <a:pt x="5" y="9458"/>
                      <a:pt x="5" y="9453"/>
                    </a:cubicBezTo>
                    <a:close/>
                    <a:moveTo>
                      <a:pt x="5" y="9421"/>
                    </a:moveTo>
                    <a:lnTo>
                      <a:pt x="5" y="9421"/>
                    </a:lnTo>
                    <a:cubicBezTo>
                      <a:pt x="5" y="9417"/>
                      <a:pt x="8" y="9413"/>
                      <a:pt x="13" y="9413"/>
                    </a:cubicBezTo>
                    <a:cubicBezTo>
                      <a:pt x="17" y="9413"/>
                      <a:pt x="21" y="9417"/>
                      <a:pt x="21" y="9421"/>
                    </a:cubicBezTo>
                    <a:cubicBezTo>
                      <a:pt x="21" y="9426"/>
                      <a:pt x="17" y="9429"/>
                      <a:pt x="13" y="9429"/>
                    </a:cubicBezTo>
                    <a:cubicBezTo>
                      <a:pt x="8" y="9429"/>
                      <a:pt x="5" y="9426"/>
                      <a:pt x="5" y="9421"/>
                    </a:cubicBezTo>
                    <a:close/>
                    <a:moveTo>
                      <a:pt x="5" y="9389"/>
                    </a:moveTo>
                    <a:lnTo>
                      <a:pt x="5" y="9389"/>
                    </a:lnTo>
                    <a:cubicBezTo>
                      <a:pt x="5" y="9385"/>
                      <a:pt x="8" y="9381"/>
                      <a:pt x="13" y="9381"/>
                    </a:cubicBezTo>
                    <a:cubicBezTo>
                      <a:pt x="17" y="9381"/>
                      <a:pt x="21" y="9385"/>
                      <a:pt x="21" y="9389"/>
                    </a:cubicBezTo>
                    <a:cubicBezTo>
                      <a:pt x="21" y="9394"/>
                      <a:pt x="17" y="9397"/>
                      <a:pt x="13" y="9397"/>
                    </a:cubicBezTo>
                    <a:cubicBezTo>
                      <a:pt x="8" y="9397"/>
                      <a:pt x="5" y="9394"/>
                      <a:pt x="5" y="9389"/>
                    </a:cubicBezTo>
                    <a:close/>
                    <a:moveTo>
                      <a:pt x="5" y="9357"/>
                    </a:moveTo>
                    <a:lnTo>
                      <a:pt x="5" y="9357"/>
                    </a:lnTo>
                    <a:cubicBezTo>
                      <a:pt x="5" y="9353"/>
                      <a:pt x="8" y="9349"/>
                      <a:pt x="13" y="9349"/>
                    </a:cubicBezTo>
                    <a:cubicBezTo>
                      <a:pt x="17" y="9349"/>
                      <a:pt x="21" y="9353"/>
                      <a:pt x="21" y="9357"/>
                    </a:cubicBezTo>
                    <a:cubicBezTo>
                      <a:pt x="21" y="9362"/>
                      <a:pt x="17" y="9365"/>
                      <a:pt x="13" y="9365"/>
                    </a:cubicBezTo>
                    <a:cubicBezTo>
                      <a:pt x="8" y="9365"/>
                      <a:pt x="5" y="9362"/>
                      <a:pt x="5" y="9357"/>
                    </a:cubicBezTo>
                    <a:close/>
                    <a:moveTo>
                      <a:pt x="5" y="9325"/>
                    </a:moveTo>
                    <a:lnTo>
                      <a:pt x="5" y="9325"/>
                    </a:lnTo>
                    <a:cubicBezTo>
                      <a:pt x="5" y="9321"/>
                      <a:pt x="8" y="9317"/>
                      <a:pt x="13" y="9317"/>
                    </a:cubicBezTo>
                    <a:cubicBezTo>
                      <a:pt x="17" y="9317"/>
                      <a:pt x="21" y="9321"/>
                      <a:pt x="21" y="9325"/>
                    </a:cubicBezTo>
                    <a:cubicBezTo>
                      <a:pt x="21" y="9330"/>
                      <a:pt x="17" y="9333"/>
                      <a:pt x="13" y="9333"/>
                    </a:cubicBezTo>
                    <a:cubicBezTo>
                      <a:pt x="8" y="9333"/>
                      <a:pt x="5" y="9330"/>
                      <a:pt x="5" y="9325"/>
                    </a:cubicBezTo>
                    <a:close/>
                    <a:moveTo>
                      <a:pt x="5" y="9293"/>
                    </a:moveTo>
                    <a:lnTo>
                      <a:pt x="5" y="9293"/>
                    </a:lnTo>
                    <a:cubicBezTo>
                      <a:pt x="5" y="9289"/>
                      <a:pt x="8" y="9285"/>
                      <a:pt x="13" y="9285"/>
                    </a:cubicBezTo>
                    <a:cubicBezTo>
                      <a:pt x="17" y="9285"/>
                      <a:pt x="21" y="9289"/>
                      <a:pt x="21" y="9293"/>
                    </a:cubicBezTo>
                    <a:cubicBezTo>
                      <a:pt x="21" y="9298"/>
                      <a:pt x="17" y="9301"/>
                      <a:pt x="13" y="9301"/>
                    </a:cubicBezTo>
                    <a:cubicBezTo>
                      <a:pt x="8" y="9301"/>
                      <a:pt x="5" y="9298"/>
                      <a:pt x="5" y="9293"/>
                    </a:cubicBezTo>
                    <a:close/>
                    <a:moveTo>
                      <a:pt x="5" y="9261"/>
                    </a:moveTo>
                    <a:lnTo>
                      <a:pt x="5" y="9261"/>
                    </a:lnTo>
                    <a:cubicBezTo>
                      <a:pt x="5" y="9257"/>
                      <a:pt x="8" y="9253"/>
                      <a:pt x="13" y="9253"/>
                    </a:cubicBezTo>
                    <a:cubicBezTo>
                      <a:pt x="17" y="9253"/>
                      <a:pt x="21" y="9257"/>
                      <a:pt x="21" y="9261"/>
                    </a:cubicBezTo>
                    <a:cubicBezTo>
                      <a:pt x="21" y="9266"/>
                      <a:pt x="17" y="9269"/>
                      <a:pt x="13" y="9269"/>
                    </a:cubicBezTo>
                    <a:cubicBezTo>
                      <a:pt x="8" y="9269"/>
                      <a:pt x="5" y="9266"/>
                      <a:pt x="5" y="9261"/>
                    </a:cubicBezTo>
                    <a:close/>
                    <a:moveTo>
                      <a:pt x="5" y="9229"/>
                    </a:moveTo>
                    <a:lnTo>
                      <a:pt x="5" y="9229"/>
                    </a:lnTo>
                    <a:cubicBezTo>
                      <a:pt x="5" y="9225"/>
                      <a:pt x="8" y="9221"/>
                      <a:pt x="13" y="9221"/>
                    </a:cubicBezTo>
                    <a:cubicBezTo>
                      <a:pt x="17" y="9221"/>
                      <a:pt x="21" y="9225"/>
                      <a:pt x="21" y="9229"/>
                    </a:cubicBezTo>
                    <a:cubicBezTo>
                      <a:pt x="21" y="9234"/>
                      <a:pt x="17" y="9237"/>
                      <a:pt x="13" y="9237"/>
                    </a:cubicBezTo>
                    <a:cubicBezTo>
                      <a:pt x="8" y="9237"/>
                      <a:pt x="5" y="9234"/>
                      <a:pt x="5" y="9229"/>
                    </a:cubicBezTo>
                    <a:close/>
                    <a:moveTo>
                      <a:pt x="5" y="9197"/>
                    </a:moveTo>
                    <a:lnTo>
                      <a:pt x="5" y="9197"/>
                    </a:lnTo>
                    <a:cubicBezTo>
                      <a:pt x="5" y="9193"/>
                      <a:pt x="8" y="9189"/>
                      <a:pt x="13" y="9189"/>
                    </a:cubicBezTo>
                    <a:cubicBezTo>
                      <a:pt x="17" y="9189"/>
                      <a:pt x="21" y="9193"/>
                      <a:pt x="21" y="9197"/>
                    </a:cubicBezTo>
                    <a:cubicBezTo>
                      <a:pt x="21" y="9202"/>
                      <a:pt x="17" y="9205"/>
                      <a:pt x="13" y="9205"/>
                    </a:cubicBezTo>
                    <a:cubicBezTo>
                      <a:pt x="8" y="9205"/>
                      <a:pt x="5" y="9202"/>
                      <a:pt x="5" y="9197"/>
                    </a:cubicBezTo>
                    <a:close/>
                    <a:moveTo>
                      <a:pt x="5" y="9165"/>
                    </a:moveTo>
                    <a:lnTo>
                      <a:pt x="5" y="9165"/>
                    </a:lnTo>
                    <a:cubicBezTo>
                      <a:pt x="5" y="9161"/>
                      <a:pt x="8" y="9157"/>
                      <a:pt x="13" y="9157"/>
                    </a:cubicBezTo>
                    <a:cubicBezTo>
                      <a:pt x="17" y="9157"/>
                      <a:pt x="21" y="9161"/>
                      <a:pt x="21" y="9165"/>
                    </a:cubicBezTo>
                    <a:cubicBezTo>
                      <a:pt x="21" y="9170"/>
                      <a:pt x="17" y="9173"/>
                      <a:pt x="13" y="9173"/>
                    </a:cubicBezTo>
                    <a:cubicBezTo>
                      <a:pt x="8" y="9173"/>
                      <a:pt x="5" y="9170"/>
                      <a:pt x="5" y="9165"/>
                    </a:cubicBezTo>
                    <a:close/>
                    <a:moveTo>
                      <a:pt x="5" y="9133"/>
                    </a:moveTo>
                    <a:lnTo>
                      <a:pt x="5" y="9133"/>
                    </a:lnTo>
                    <a:cubicBezTo>
                      <a:pt x="5" y="9129"/>
                      <a:pt x="8" y="9125"/>
                      <a:pt x="13" y="9125"/>
                    </a:cubicBezTo>
                    <a:cubicBezTo>
                      <a:pt x="17" y="9125"/>
                      <a:pt x="21" y="9129"/>
                      <a:pt x="21" y="9133"/>
                    </a:cubicBezTo>
                    <a:cubicBezTo>
                      <a:pt x="21" y="9138"/>
                      <a:pt x="17" y="9141"/>
                      <a:pt x="13" y="9141"/>
                    </a:cubicBezTo>
                    <a:cubicBezTo>
                      <a:pt x="8" y="9141"/>
                      <a:pt x="5" y="9138"/>
                      <a:pt x="5" y="9133"/>
                    </a:cubicBezTo>
                    <a:close/>
                    <a:moveTo>
                      <a:pt x="5" y="9101"/>
                    </a:moveTo>
                    <a:lnTo>
                      <a:pt x="5" y="9101"/>
                    </a:lnTo>
                    <a:cubicBezTo>
                      <a:pt x="5" y="9097"/>
                      <a:pt x="8" y="9093"/>
                      <a:pt x="13" y="9093"/>
                    </a:cubicBezTo>
                    <a:cubicBezTo>
                      <a:pt x="17" y="9093"/>
                      <a:pt x="21" y="9097"/>
                      <a:pt x="21" y="9101"/>
                    </a:cubicBezTo>
                    <a:cubicBezTo>
                      <a:pt x="21" y="9105"/>
                      <a:pt x="17" y="9109"/>
                      <a:pt x="13" y="9109"/>
                    </a:cubicBezTo>
                    <a:cubicBezTo>
                      <a:pt x="8" y="9109"/>
                      <a:pt x="5" y="9105"/>
                      <a:pt x="5" y="9101"/>
                    </a:cubicBezTo>
                    <a:close/>
                    <a:moveTo>
                      <a:pt x="5" y="9069"/>
                    </a:moveTo>
                    <a:lnTo>
                      <a:pt x="5" y="9069"/>
                    </a:lnTo>
                    <a:cubicBezTo>
                      <a:pt x="5" y="9065"/>
                      <a:pt x="8" y="9061"/>
                      <a:pt x="13" y="9061"/>
                    </a:cubicBezTo>
                    <a:cubicBezTo>
                      <a:pt x="17" y="9061"/>
                      <a:pt x="21" y="9065"/>
                      <a:pt x="21" y="9069"/>
                    </a:cubicBezTo>
                    <a:cubicBezTo>
                      <a:pt x="21" y="9073"/>
                      <a:pt x="17" y="9077"/>
                      <a:pt x="13" y="9077"/>
                    </a:cubicBezTo>
                    <a:cubicBezTo>
                      <a:pt x="8" y="9077"/>
                      <a:pt x="5" y="9073"/>
                      <a:pt x="5" y="9069"/>
                    </a:cubicBezTo>
                    <a:close/>
                    <a:moveTo>
                      <a:pt x="5" y="9037"/>
                    </a:moveTo>
                    <a:lnTo>
                      <a:pt x="5" y="9037"/>
                    </a:lnTo>
                    <a:cubicBezTo>
                      <a:pt x="5" y="9033"/>
                      <a:pt x="9" y="9029"/>
                      <a:pt x="13" y="9029"/>
                    </a:cubicBezTo>
                    <a:cubicBezTo>
                      <a:pt x="17" y="9029"/>
                      <a:pt x="21" y="9033"/>
                      <a:pt x="21" y="9037"/>
                    </a:cubicBezTo>
                    <a:cubicBezTo>
                      <a:pt x="21" y="9041"/>
                      <a:pt x="17" y="9045"/>
                      <a:pt x="13" y="9045"/>
                    </a:cubicBezTo>
                    <a:cubicBezTo>
                      <a:pt x="9" y="9045"/>
                      <a:pt x="5" y="9041"/>
                      <a:pt x="5" y="9037"/>
                    </a:cubicBezTo>
                    <a:close/>
                    <a:moveTo>
                      <a:pt x="5" y="9005"/>
                    </a:moveTo>
                    <a:lnTo>
                      <a:pt x="5" y="9005"/>
                    </a:lnTo>
                    <a:cubicBezTo>
                      <a:pt x="5" y="9001"/>
                      <a:pt x="9" y="8997"/>
                      <a:pt x="13" y="8997"/>
                    </a:cubicBezTo>
                    <a:cubicBezTo>
                      <a:pt x="17" y="8997"/>
                      <a:pt x="21" y="9001"/>
                      <a:pt x="21" y="9005"/>
                    </a:cubicBezTo>
                    <a:cubicBezTo>
                      <a:pt x="21" y="9009"/>
                      <a:pt x="17" y="9013"/>
                      <a:pt x="13" y="9013"/>
                    </a:cubicBezTo>
                    <a:cubicBezTo>
                      <a:pt x="9" y="9013"/>
                      <a:pt x="5" y="9009"/>
                      <a:pt x="5" y="9005"/>
                    </a:cubicBezTo>
                    <a:close/>
                    <a:moveTo>
                      <a:pt x="5" y="8973"/>
                    </a:moveTo>
                    <a:lnTo>
                      <a:pt x="5" y="8973"/>
                    </a:lnTo>
                    <a:cubicBezTo>
                      <a:pt x="5" y="8969"/>
                      <a:pt x="9" y="8965"/>
                      <a:pt x="13" y="8965"/>
                    </a:cubicBezTo>
                    <a:cubicBezTo>
                      <a:pt x="17" y="8965"/>
                      <a:pt x="21" y="8969"/>
                      <a:pt x="21" y="8973"/>
                    </a:cubicBezTo>
                    <a:cubicBezTo>
                      <a:pt x="21" y="8977"/>
                      <a:pt x="17" y="8981"/>
                      <a:pt x="13" y="8981"/>
                    </a:cubicBezTo>
                    <a:cubicBezTo>
                      <a:pt x="9" y="8981"/>
                      <a:pt x="5" y="8977"/>
                      <a:pt x="5" y="8973"/>
                    </a:cubicBezTo>
                    <a:close/>
                    <a:moveTo>
                      <a:pt x="5" y="8941"/>
                    </a:moveTo>
                    <a:lnTo>
                      <a:pt x="5" y="8941"/>
                    </a:lnTo>
                    <a:cubicBezTo>
                      <a:pt x="5" y="8937"/>
                      <a:pt x="9" y="8933"/>
                      <a:pt x="13" y="8933"/>
                    </a:cubicBezTo>
                    <a:cubicBezTo>
                      <a:pt x="17" y="8933"/>
                      <a:pt x="21" y="8937"/>
                      <a:pt x="21" y="8941"/>
                    </a:cubicBezTo>
                    <a:cubicBezTo>
                      <a:pt x="21" y="8945"/>
                      <a:pt x="17" y="8949"/>
                      <a:pt x="13" y="8949"/>
                    </a:cubicBezTo>
                    <a:cubicBezTo>
                      <a:pt x="9" y="8949"/>
                      <a:pt x="5" y="8945"/>
                      <a:pt x="5" y="8941"/>
                    </a:cubicBezTo>
                    <a:close/>
                    <a:moveTo>
                      <a:pt x="5" y="8909"/>
                    </a:moveTo>
                    <a:lnTo>
                      <a:pt x="5" y="8909"/>
                    </a:lnTo>
                    <a:cubicBezTo>
                      <a:pt x="5" y="8905"/>
                      <a:pt x="9" y="8901"/>
                      <a:pt x="13" y="8901"/>
                    </a:cubicBezTo>
                    <a:cubicBezTo>
                      <a:pt x="17" y="8901"/>
                      <a:pt x="21" y="8905"/>
                      <a:pt x="21" y="8909"/>
                    </a:cubicBezTo>
                    <a:cubicBezTo>
                      <a:pt x="21" y="8913"/>
                      <a:pt x="17" y="8917"/>
                      <a:pt x="13" y="8917"/>
                    </a:cubicBezTo>
                    <a:cubicBezTo>
                      <a:pt x="9" y="8917"/>
                      <a:pt x="5" y="8913"/>
                      <a:pt x="5" y="8909"/>
                    </a:cubicBezTo>
                    <a:close/>
                    <a:moveTo>
                      <a:pt x="5" y="8877"/>
                    </a:moveTo>
                    <a:lnTo>
                      <a:pt x="5" y="8877"/>
                    </a:lnTo>
                    <a:cubicBezTo>
                      <a:pt x="5" y="8873"/>
                      <a:pt x="9" y="8869"/>
                      <a:pt x="13" y="8869"/>
                    </a:cubicBezTo>
                    <a:cubicBezTo>
                      <a:pt x="17" y="8869"/>
                      <a:pt x="21" y="8873"/>
                      <a:pt x="21" y="8877"/>
                    </a:cubicBezTo>
                    <a:cubicBezTo>
                      <a:pt x="21" y="8881"/>
                      <a:pt x="17" y="8885"/>
                      <a:pt x="13" y="8885"/>
                    </a:cubicBezTo>
                    <a:cubicBezTo>
                      <a:pt x="9" y="8885"/>
                      <a:pt x="5" y="8881"/>
                      <a:pt x="5" y="8877"/>
                    </a:cubicBezTo>
                    <a:close/>
                    <a:moveTo>
                      <a:pt x="5" y="8845"/>
                    </a:moveTo>
                    <a:lnTo>
                      <a:pt x="5" y="8845"/>
                    </a:lnTo>
                    <a:cubicBezTo>
                      <a:pt x="5" y="8840"/>
                      <a:pt x="9" y="8837"/>
                      <a:pt x="13" y="8837"/>
                    </a:cubicBezTo>
                    <a:cubicBezTo>
                      <a:pt x="17" y="8837"/>
                      <a:pt x="21" y="8840"/>
                      <a:pt x="21" y="8845"/>
                    </a:cubicBezTo>
                    <a:cubicBezTo>
                      <a:pt x="21" y="8849"/>
                      <a:pt x="17" y="8853"/>
                      <a:pt x="13" y="8853"/>
                    </a:cubicBezTo>
                    <a:cubicBezTo>
                      <a:pt x="9" y="8853"/>
                      <a:pt x="5" y="8849"/>
                      <a:pt x="5" y="8845"/>
                    </a:cubicBezTo>
                    <a:close/>
                    <a:moveTo>
                      <a:pt x="5" y="8813"/>
                    </a:moveTo>
                    <a:lnTo>
                      <a:pt x="5" y="8813"/>
                    </a:lnTo>
                    <a:cubicBezTo>
                      <a:pt x="5" y="8808"/>
                      <a:pt x="9" y="8805"/>
                      <a:pt x="13" y="8805"/>
                    </a:cubicBezTo>
                    <a:cubicBezTo>
                      <a:pt x="17" y="8805"/>
                      <a:pt x="21" y="8808"/>
                      <a:pt x="21" y="8813"/>
                    </a:cubicBezTo>
                    <a:cubicBezTo>
                      <a:pt x="21" y="8817"/>
                      <a:pt x="17" y="8821"/>
                      <a:pt x="13" y="8821"/>
                    </a:cubicBezTo>
                    <a:cubicBezTo>
                      <a:pt x="9" y="8821"/>
                      <a:pt x="5" y="8817"/>
                      <a:pt x="5" y="8813"/>
                    </a:cubicBezTo>
                    <a:close/>
                    <a:moveTo>
                      <a:pt x="5" y="8781"/>
                    </a:moveTo>
                    <a:lnTo>
                      <a:pt x="5" y="8781"/>
                    </a:lnTo>
                    <a:cubicBezTo>
                      <a:pt x="5" y="8776"/>
                      <a:pt x="9" y="8773"/>
                      <a:pt x="13" y="8773"/>
                    </a:cubicBezTo>
                    <a:cubicBezTo>
                      <a:pt x="17" y="8773"/>
                      <a:pt x="21" y="8776"/>
                      <a:pt x="21" y="8781"/>
                    </a:cubicBezTo>
                    <a:cubicBezTo>
                      <a:pt x="21" y="8785"/>
                      <a:pt x="17" y="8789"/>
                      <a:pt x="13" y="8789"/>
                    </a:cubicBezTo>
                    <a:cubicBezTo>
                      <a:pt x="9" y="8789"/>
                      <a:pt x="5" y="8785"/>
                      <a:pt x="5" y="8781"/>
                    </a:cubicBezTo>
                    <a:close/>
                    <a:moveTo>
                      <a:pt x="5" y="8749"/>
                    </a:moveTo>
                    <a:lnTo>
                      <a:pt x="5" y="8749"/>
                    </a:lnTo>
                    <a:cubicBezTo>
                      <a:pt x="5" y="8744"/>
                      <a:pt x="9" y="8741"/>
                      <a:pt x="13" y="8741"/>
                    </a:cubicBezTo>
                    <a:cubicBezTo>
                      <a:pt x="17" y="8741"/>
                      <a:pt x="21" y="8744"/>
                      <a:pt x="21" y="8749"/>
                    </a:cubicBezTo>
                    <a:cubicBezTo>
                      <a:pt x="21" y="8753"/>
                      <a:pt x="17" y="8757"/>
                      <a:pt x="13" y="8757"/>
                    </a:cubicBezTo>
                    <a:cubicBezTo>
                      <a:pt x="9" y="8757"/>
                      <a:pt x="5" y="8753"/>
                      <a:pt x="5" y="8749"/>
                    </a:cubicBezTo>
                    <a:close/>
                    <a:moveTo>
                      <a:pt x="5" y="8717"/>
                    </a:moveTo>
                    <a:lnTo>
                      <a:pt x="5" y="8717"/>
                    </a:lnTo>
                    <a:cubicBezTo>
                      <a:pt x="5" y="8712"/>
                      <a:pt x="9" y="8709"/>
                      <a:pt x="13" y="8709"/>
                    </a:cubicBezTo>
                    <a:cubicBezTo>
                      <a:pt x="17" y="8709"/>
                      <a:pt x="21" y="8712"/>
                      <a:pt x="21" y="8717"/>
                    </a:cubicBezTo>
                    <a:cubicBezTo>
                      <a:pt x="21" y="8721"/>
                      <a:pt x="17" y="8725"/>
                      <a:pt x="13" y="8725"/>
                    </a:cubicBezTo>
                    <a:cubicBezTo>
                      <a:pt x="9" y="8725"/>
                      <a:pt x="5" y="8721"/>
                      <a:pt x="5" y="8717"/>
                    </a:cubicBezTo>
                    <a:close/>
                    <a:moveTo>
                      <a:pt x="5" y="8685"/>
                    </a:moveTo>
                    <a:lnTo>
                      <a:pt x="5" y="8685"/>
                    </a:lnTo>
                    <a:cubicBezTo>
                      <a:pt x="5" y="8680"/>
                      <a:pt x="9" y="8677"/>
                      <a:pt x="13" y="8677"/>
                    </a:cubicBezTo>
                    <a:cubicBezTo>
                      <a:pt x="17" y="8677"/>
                      <a:pt x="21" y="8680"/>
                      <a:pt x="21" y="8685"/>
                    </a:cubicBezTo>
                    <a:cubicBezTo>
                      <a:pt x="21" y="8689"/>
                      <a:pt x="17" y="8693"/>
                      <a:pt x="13" y="8693"/>
                    </a:cubicBezTo>
                    <a:cubicBezTo>
                      <a:pt x="9" y="8693"/>
                      <a:pt x="5" y="8689"/>
                      <a:pt x="5" y="8685"/>
                    </a:cubicBezTo>
                    <a:close/>
                    <a:moveTo>
                      <a:pt x="5" y="8653"/>
                    </a:moveTo>
                    <a:lnTo>
                      <a:pt x="5" y="8653"/>
                    </a:lnTo>
                    <a:cubicBezTo>
                      <a:pt x="5" y="8648"/>
                      <a:pt x="9" y="8645"/>
                      <a:pt x="13" y="8645"/>
                    </a:cubicBezTo>
                    <a:cubicBezTo>
                      <a:pt x="17" y="8645"/>
                      <a:pt x="21" y="8648"/>
                      <a:pt x="21" y="8653"/>
                    </a:cubicBezTo>
                    <a:cubicBezTo>
                      <a:pt x="21" y="8657"/>
                      <a:pt x="17" y="8661"/>
                      <a:pt x="13" y="8661"/>
                    </a:cubicBezTo>
                    <a:cubicBezTo>
                      <a:pt x="9" y="8661"/>
                      <a:pt x="5" y="8657"/>
                      <a:pt x="5" y="8653"/>
                    </a:cubicBezTo>
                    <a:close/>
                    <a:moveTo>
                      <a:pt x="5" y="8621"/>
                    </a:moveTo>
                    <a:lnTo>
                      <a:pt x="5" y="8621"/>
                    </a:lnTo>
                    <a:cubicBezTo>
                      <a:pt x="5" y="8616"/>
                      <a:pt x="9" y="8613"/>
                      <a:pt x="13" y="8613"/>
                    </a:cubicBezTo>
                    <a:cubicBezTo>
                      <a:pt x="17" y="8613"/>
                      <a:pt x="21" y="8616"/>
                      <a:pt x="21" y="8621"/>
                    </a:cubicBezTo>
                    <a:cubicBezTo>
                      <a:pt x="21" y="8625"/>
                      <a:pt x="17" y="8629"/>
                      <a:pt x="13" y="8629"/>
                    </a:cubicBezTo>
                    <a:cubicBezTo>
                      <a:pt x="9" y="8629"/>
                      <a:pt x="5" y="8625"/>
                      <a:pt x="5" y="8621"/>
                    </a:cubicBezTo>
                    <a:close/>
                    <a:moveTo>
                      <a:pt x="5" y="8589"/>
                    </a:moveTo>
                    <a:lnTo>
                      <a:pt x="5" y="8589"/>
                    </a:lnTo>
                    <a:cubicBezTo>
                      <a:pt x="5" y="8584"/>
                      <a:pt x="9" y="8581"/>
                      <a:pt x="13" y="8581"/>
                    </a:cubicBezTo>
                    <a:cubicBezTo>
                      <a:pt x="17" y="8581"/>
                      <a:pt x="21" y="8584"/>
                      <a:pt x="21" y="8589"/>
                    </a:cubicBezTo>
                    <a:cubicBezTo>
                      <a:pt x="21" y="8593"/>
                      <a:pt x="17" y="8597"/>
                      <a:pt x="13" y="8597"/>
                    </a:cubicBezTo>
                    <a:cubicBezTo>
                      <a:pt x="9" y="8597"/>
                      <a:pt x="5" y="8593"/>
                      <a:pt x="5" y="8589"/>
                    </a:cubicBezTo>
                    <a:close/>
                    <a:moveTo>
                      <a:pt x="5" y="8557"/>
                    </a:moveTo>
                    <a:lnTo>
                      <a:pt x="5" y="8557"/>
                    </a:lnTo>
                    <a:cubicBezTo>
                      <a:pt x="5" y="8552"/>
                      <a:pt x="9" y="8549"/>
                      <a:pt x="13" y="8549"/>
                    </a:cubicBezTo>
                    <a:cubicBezTo>
                      <a:pt x="17" y="8549"/>
                      <a:pt x="21" y="8552"/>
                      <a:pt x="21" y="8557"/>
                    </a:cubicBezTo>
                    <a:cubicBezTo>
                      <a:pt x="21" y="8561"/>
                      <a:pt x="17" y="8565"/>
                      <a:pt x="13" y="8565"/>
                    </a:cubicBezTo>
                    <a:cubicBezTo>
                      <a:pt x="9" y="8565"/>
                      <a:pt x="5" y="8561"/>
                      <a:pt x="5" y="8557"/>
                    </a:cubicBezTo>
                    <a:close/>
                    <a:moveTo>
                      <a:pt x="5" y="8525"/>
                    </a:moveTo>
                    <a:lnTo>
                      <a:pt x="5" y="8525"/>
                    </a:lnTo>
                    <a:cubicBezTo>
                      <a:pt x="5" y="8520"/>
                      <a:pt x="9" y="8517"/>
                      <a:pt x="13" y="8517"/>
                    </a:cubicBezTo>
                    <a:cubicBezTo>
                      <a:pt x="17" y="8517"/>
                      <a:pt x="21" y="8520"/>
                      <a:pt x="21" y="8525"/>
                    </a:cubicBezTo>
                    <a:cubicBezTo>
                      <a:pt x="21" y="8529"/>
                      <a:pt x="17" y="8533"/>
                      <a:pt x="13" y="8533"/>
                    </a:cubicBezTo>
                    <a:cubicBezTo>
                      <a:pt x="9" y="8533"/>
                      <a:pt x="5" y="8529"/>
                      <a:pt x="5" y="8525"/>
                    </a:cubicBezTo>
                    <a:close/>
                    <a:moveTo>
                      <a:pt x="5" y="8493"/>
                    </a:moveTo>
                    <a:lnTo>
                      <a:pt x="5" y="8493"/>
                    </a:lnTo>
                    <a:cubicBezTo>
                      <a:pt x="5" y="8488"/>
                      <a:pt x="9" y="8485"/>
                      <a:pt x="13" y="8485"/>
                    </a:cubicBezTo>
                    <a:cubicBezTo>
                      <a:pt x="17" y="8485"/>
                      <a:pt x="21" y="8488"/>
                      <a:pt x="21" y="8493"/>
                    </a:cubicBezTo>
                    <a:cubicBezTo>
                      <a:pt x="21" y="8497"/>
                      <a:pt x="17" y="8501"/>
                      <a:pt x="13" y="8501"/>
                    </a:cubicBezTo>
                    <a:cubicBezTo>
                      <a:pt x="9" y="8501"/>
                      <a:pt x="5" y="8497"/>
                      <a:pt x="5" y="8493"/>
                    </a:cubicBezTo>
                    <a:close/>
                    <a:moveTo>
                      <a:pt x="5" y="8461"/>
                    </a:moveTo>
                    <a:lnTo>
                      <a:pt x="5" y="8461"/>
                    </a:lnTo>
                    <a:cubicBezTo>
                      <a:pt x="5" y="8456"/>
                      <a:pt x="9" y="8453"/>
                      <a:pt x="13" y="8453"/>
                    </a:cubicBezTo>
                    <a:cubicBezTo>
                      <a:pt x="17" y="8453"/>
                      <a:pt x="21" y="8456"/>
                      <a:pt x="21" y="8461"/>
                    </a:cubicBezTo>
                    <a:cubicBezTo>
                      <a:pt x="21" y="8465"/>
                      <a:pt x="17" y="8469"/>
                      <a:pt x="13" y="8469"/>
                    </a:cubicBezTo>
                    <a:cubicBezTo>
                      <a:pt x="9" y="8469"/>
                      <a:pt x="5" y="8465"/>
                      <a:pt x="5" y="8461"/>
                    </a:cubicBezTo>
                    <a:close/>
                    <a:moveTo>
                      <a:pt x="5" y="8429"/>
                    </a:moveTo>
                    <a:lnTo>
                      <a:pt x="5" y="8429"/>
                    </a:lnTo>
                    <a:cubicBezTo>
                      <a:pt x="5" y="8424"/>
                      <a:pt x="9" y="8421"/>
                      <a:pt x="13" y="8421"/>
                    </a:cubicBezTo>
                    <a:cubicBezTo>
                      <a:pt x="17" y="8421"/>
                      <a:pt x="21" y="8424"/>
                      <a:pt x="21" y="8429"/>
                    </a:cubicBezTo>
                    <a:cubicBezTo>
                      <a:pt x="21" y="8433"/>
                      <a:pt x="17" y="8437"/>
                      <a:pt x="13" y="8437"/>
                    </a:cubicBezTo>
                    <a:cubicBezTo>
                      <a:pt x="9" y="8437"/>
                      <a:pt x="5" y="8433"/>
                      <a:pt x="5" y="8429"/>
                    </a:cubicBezTo>
                    <a:close/>
                    <a:moveTo>
                      <a:pt x="5" y="8397"/>
                    </a:moveTo>
                    <a:lnTo>
                      <a:pt x="5" y="8397"/>
                    </a:lnTo>
                    <a:cubicBezTo>
                      <a:pt x="5" y="8392"/>
                      <a:pt x="9" y="8389"/>
                      <a:pt x="13" y="8389"/>
                    </a:cubicBezTo>
                    <a:cubicBezTo>
                      <a:pt x="18" y="8389"/>
                      <a:pt x="21" y="8392"/>
                      <a:pt x="21" y="8397"/>
                    </a:cubicBezTo>
                    <a:cubicBezTo>
                      <a:pt x="21" y="8401"/>
                      <a:pt x="18" y="8405"/>
                      <a:pt x="13" y="8405"/>
                    </a:cubicBezTo>
                    <a:cubicBezTo>
                      <a:pt x="9" y="8405"/>
                      <a:pt x="5" y="8401"/>
                      <a:pt x="5" y="8397"/>
                    </a:cubicBezTo>
                    <a:close/>
                    <a:moveTo>
                      <a:pt x="5" y="8365"/>
                    </a:moveTo>
                    <a:lnTo>
                      <a:pt x="5" y="8365"/>
                    </a:lnTo>
                    <a:cubicBezTo>
                      <a:pt x="5" y="8360"/>
                      <a:pt x="9" y="8357"/>
                      <a:pt x="13" y="8357"/>
                    </a:cubicBezTo>
                    <a:cubicBezTo>
                      <a:pt x="18" y="8357"/>
                      <a:pt x="21" y="8360"/>
                      <a:pt x="21" y="8365"/>
                    </a:cubicBezTo>
                    <a:cubicBezTo>
                      <a:pt x="21" y="8369"/>
                      <a:pt x="18" y="8373"/>
                      <a:pt x="13" y="8373"/>
                    </a:cubicBezTo>
                    <a:cubicBezTo>
                      <a:pt x="9" y="8373"/>
                      <a:pt x="5" y="8369"/>
                      <a:pt x="5" y="8365"/>
                    </a:cubicBezTo>
                    <a:close/>
                    <a:moveTo>
                      <a:pt x="5" y="8333"/>
                    </a:moveTo>
                    <a:lnTo>
                      <a:pt x="5" y="8333"/>
                    </a:lnTo>
                    <a:cubicBezTo>
                      <a:pt x="5" y="8328"/>
                      <a:pt x="9" y="8325"/>
                      <a:pt x="13" y="8325"/>
                    </a:cubicBezTo>
                    <a:cubicBezTo>
                      <a:pt x="18" y="8325"/>
                      <a:pt x="21" y="8328"/>
                      <a:pt x="21" y="8333"/>
                    </a:cubicBezTo>
                    <a:cubicBezTo>
                      <a:pt x="21" y="8337"/>
                      <a:pt x="18" y="8341"/>
                      <a:pt x="13" y="8341"/>
                    </a:cubicBezTo>
                    <a:cubicBezTo>
                      <a:pt x="9" y="8341"/>
                      <a:pt x="5" y="8337"/>
                      <a:pt x="5" y="8333"/>
                    </a:cubicBezTo>
                    <a:close/>
                    <a:moveTo>
                      <a:pt x="5" y="8301"/>
                    </a:moveTo>
                    <a:lnTo>
                      <a:pt x="5" y="8301"/>
                    </a:lnTo>
                    <a:cubicBezTo>
                      <a:pt x="5" y="8296"/>
                      <a:pt x="9" y="8293"/>
                      <a:pt x="13" y="8293"/>
                    </a:cubicBezTo>
                    <a:cubicBezTo>
                      <a:pt x="18" y="8293"/>
                      <a:pt x="21" y="8296"/>
                      <a:pt x="21" y="8301"/>
                    </a:cubicBezTo>
                    <a:cubicBezTo>
                      <a:pt x="21" y="8305"/>
                      <a:pt x="18" y="8309"/>
                      <a:pt x="13" y="8309"/>
                    </a:cubicBezTo>
                    <a:cubicBezTo>
                      <a:pt x="9" y="8309"/>
                      <a:pt x="5" y="8305"/>
                      <a:pt x="5" y="8301"/>
                    </a:cubicBezTo>
                    <a:close/>
                    <a:moveTo>
                      <a:pt x="5" y="8269"/>
                    </a:moveTo>
                    <a:lnTo>
                      <a:pt x="5" y="8269"/>
                    </a:lnTo>
                    <a:cubicBezTo>
                      <a:pt x="5" y="8264"/>
                      <a:pt x="9" y="8261"/>
                      <a:pt x="13" y="8261"/>
                    </a:cubicBezTo>
                    <a:cubicBezTo>
                      <a:pt x="18" y="8261"/>
                      <a:pt x="21" y="8264"/>
                      <a:pt x="21" y="8269"/>
                    </a:cubicBezTo>
                    <a:cubicBezTo>
                      <a:pt x="21" y="8273"/>
                      <a:pt x="18" y="8277"/>
                      <a:pt x="13" y="8277"/>
                    </a:cubicBezTo>
                    <a:cubicBezTo>
                      <a:pt x="9" y="8277"/>
                      <a:pt x="5" y="8273"/>
                      <a:pt x="5" y="8269"/>
                    </a:cubicBezTo>
                    <a:close/>
                    <a:moveTo>
                      <a:pt x="5" y="8237"/>
                    </a:moveTo>
                    <a:lnTo>
                      <a:pt x="5" y="8237"/>
                    </a:lnTo>
                    <a:cubicBezTo>
                      <a:pt x="5" y="8232"/>
                      <a:pt x="9" y="8229"/>
                      <a:pt x="13" y="8229"/>
                    </a:cubicBezTo>
                    <a:cubicBezTo>
                      <a:pt x="18" y="8229"/>
                      <a:pt x="21" y="8232"/>
                      <a:pt x="21" y="8237"/>
                    </a:cubicBezTo>
                    <a:cubicBezTo>
                      <a:pt x="21" y="8241"/>
                      <a:pt x="18" y="8245"/>
                      <a:pt x="13" y="8245"/>
                    </a:cubicBezTo>
                    <a:cubicBezTo>
                      <a:pt x="9" y="8245"/>
                      <a:pt x="5" y="8241"/>
                      <a:pt x="5" y="8237"/>
                    </a:cubicBezTo>
                    <a:close/>
                    <a:moveTo>
                      <a:pt x="5" y="8205"/>
                    </a:moveTo>
                    <a:lnTo>
                      <a:pt x="5" y="8205"/>
                    </a:lnTo>
                    <a:cubicBezTo>
                      <a:pt x="5" y="8200"/>
                      <a:pt x="9" y="8197"/>
                      <a:pt x="13" y="8197"/>
                    </a:cubicBezTo>
                    <a:cubicBezTo>
                      <a:pt x="18" y="8197"/>
                      <a:pt x="21" y="8200"/>
                      <a:pt x="21" y="8205"/>
                    </a:cubicBezTo>
                    <a:cubicBezTo>
                      <a:pt x="21" y="8209"/>
                      <a:pt x="18" y="8213"/>
                      <a:pt x="13" y="8213"/>
                    </a:cubicBezTo>
                    <a:cubicBezTo>
                      <a:pt x="9" y="8213"/>
                      <a:pt x="5" y="8209"/>
                      <a:pt x="5" y="8205"/>
                    </a:cubicBezTo>
                    <a:close/>
                    <a:moveTo>
                      <a:pt x="5" y="8173"/>
                    </a:moveTo>
                    <a:lnTo>
                      <a:pt x="5" y="8173"/>
                    </a:lnTo>
                    <a:cubicBezTo>
                      <a:pt x="5" y="8168"/>
                      <a:pt x="9" y="8165"/>
                      <a:pt x="13" y="8165"/>
                    </a:cubicBezTo>
                    <a:cubicBezTo>
                      <a:pt x="18" y="8165"/>
                      <a:pt x="21" y="8168"/>
                      <a:pt x="21" y="8173"/>
                    </a:cubicBezTo>
                    <a:cubicBezTo>
                      <a:pt x="21" y="8177"/>
                      <a:pt x="18" y="8181"/>
                      <a:pt x="13" y="8181"/>
                    </a:cubicBezTo>
                    <a:cubicBezTo>
                      <a:pt x="9" y="8181"/>
                      <a:pt x="5" y="8177"/>
                      <a:pt x="5" y="8173"/>
                    </a:cubicBezTo>
                    <a:close/>
                    <a:moveTo>
                      <a:pt x="5" y="8141"/>
                    </a:moveTo>
                    <a:lnTo>
                      <a:pt x="5" y="8141"/>
                    </a:lnTo>
                    <a:cubicBezTo>
                      <a:pt x="5" y="8136"/>
                      <a:pt x="9" y="8133"/>
                      <a:pt x="13" y="8133"/>
                    </a:cubicBezTo>
                    <a:cubicBezTo>
                      <a:pt x="18" y="8133"/>
                      <a:pt x="21" y="8136"/>
                      <a:pt x="21" y="8141"/>
                    </a:cubicBezTo>
                    <a:cubicBezTo>
                      <a:pt x="21" y="8145"/>
                      <a:pt x="18" y="8149"/>
                      <a:pt x="13" y="8149"/>
                    </a:cubicBezTo>
                    <a:cubicBezTo>
                      <a:pt x="9" y="8149"/>
                      <a:pt x="5" y="8145"/>
                      <a:pt x="5" y="8141"/>
                    </a:cubicBezTo>
                    <a:close/>
                    <a:moveTo>
                      <a:pt x="5" y="8109"/>
                    </a:moveTo>
                    <a:lnTo>
                      <a:pt x="5" y="8109"/>
                    </a:lnTo>
                    <a:cubicBezTo>
                      <a:pt x="5" y="8104"/>
                      <a:pt x="9" y="8101"/>
                      <a:pt x="13" y="8101"/>
                    </a:cubicBezTo>
                    <a:cubicBezTo>
                      <a:pt x="18" y="8101"/>
                      <a:pt x="21" y="8104"/>
                      <a:pt x="21" y="8109"/>
                    </a:cubicBezTo>
                    <a:cubicBezTo>
                      <a:pt x="21" y="8113"/>
                      <a:pt x="18" y="8117"/>
                      <a:pt x="13" y="8117"/>
                    </a:cubicBezTo>
                    <a:cubicBezTo>
                      <a:pt x="9" y="8117"/>
                      <a:pt x="5" y="8113"/>
                      <a:pt x="5" y="8109"/>
                    </a:cubicBezTo>
                    <a:close/>
                    <a:moveTo>
                      <a:pt x="5" y="8077"/>
                    </a:moveTo>
                    <a:lnTo>
                      <a:pt x="5" y="8077"/>
                    </a:lnTo>
                    <a:cubicBezTo>
                      <a:pt x="5" y="8072"/>
                      <a:pt x="9" y="8069"/>
                      <a:pt x="13" y="8069"/>
                    </a:cubicBezTo>
                    <a:cubicBezTo>
                      <a:pt x="18" y="8069"/>
                      <a:pt x="21" y="8072"/>
                      <a:pt x="21" y="8077"/>
                    </a:cubicBezTo>
                    <a:cubicBezTo>
                      <a:pt x="21" y="8081"/>
                      <a:pt x="18" y="8085"/>
                      <a:pt x="13" y="8085"/>
                    </a:cubicBezTo>
                    <a:cubicBezTo>
                      <a:pt x="9" y="8085"/>
                      <a:pt x="5" y="8081"/>
                      <a:pt x="5" y="8077"/>
                    </a:cubicBezTo>
                    <a:close/>
                    <a:moveTo>
                      <a:pt x="5" y="8045"/>
                    </a:moveTo>
                    <a:lnTo>
                      <a:pt x="5" y="8045"/>
                    </a:lnTo>
                    <a:cubicBezTo>
                      <a:pt x="5" y="8040"/>
                      <a:pt x="9" y="8037"/>
                      <a:pt x="13" y="8037"/>
                    </a:cubicBezTo>
                    <a:cubicBezTo>
                      <a:pt x="18" y="8037"/>
                      <a:pt x="21" y="8040"/>
                      <a:pt x="21" y="8045"/>
                    </a:cubicBezTo>
                    <a:cubicBezTo>
                      <a:pt x="21" y="8049"/>
                      <a:pt x="18" y="8053"/>
                      <a:pt x="13" y="8053"/>
                    </a:cubicBezTo>
                    <a:cubicBezTo>
                      <a:pt x="9" y="8053"/>
                      <a:pt x="5" y="8049"/>
                      <a:pt x="5" y="8045"/>
                    </a:cubicBezTo>
                    <a:close/>
                    <a:moveTo>
                      <a:pt x="5" y="8013"/>
                    </a:moveTo>
                    <a:lnTo>
                      <a:pt x="5" y="8012"/>
                    </a:lnTo>
                    <a:cubicBezTo>
                      <a:pt x="5" y="8008"/>
                      <a:pt x="9" y="8004"/>
                      <a:pt x="13" y="8004"/>
                    </a:cubicBezTo>
                    <a:cubicBezTo>
                      <a:pt x="18" y="8004"/>
                      <a:pt x="21" y="8008"/>
                      <a:pt x="21" y="8012"/>
                    </a:cubicBezTo>
                    <a:lnTo>
                      <a:pt x="21" y="8013"/>
                    </a:lnTo>
                    <a:cubicBezTo>
                      <a:pt x="21" y="8017"/>
                      <a:pt x="18" y="8021"/>
                      <a:pt x="13" y="8021"/>
                    </a:cubicBezTo>
                    <a:cubicBezTo>
                      <a:pt x="9" y="8021"/>
                      <a:pt x="5" y="8017"/>
                      <a:pt x="5" y="8013"/>
                    </a:cubicBezTo>
                    <a:close/>
                    <a:moveTo>
                      <a:pt x="5" y="7980"/>
                    </a:moveTo>
                    <a:lnTo>
                      <a:pt x="5" y="7980"/>
                    </a:lnTo>
                    <a:cubicBezTo>
                      <a:pt x="5" y="7976"/>
                      <a:pt x="9" y="7972"/>
                      <a:pt x="13" y="7972"/>
                    </a:cubicBezTo>
                    <a:cubicBezTo>
                      <a:pt x="18" y="7972"/>
                      <a:pt x="21" y="7976"/>
                      <a:pt x="21" y="7980"/>
                    </a:cubicBezTo>
                    <a:cubicBezTo>
                      <a:pt x="21" y="7985"/>
                      <a:pt x="18" y="7988"/>
                      <a:pt x="13" y="7988"/>
                    </a:cubicBezTo>
                    <a:cubicBezTo>
                      <a:pt x="9" y="7988"/>
                      <a:pt x="5" y="7985"/>
                      <a:pt x="5" y="7980"/>
                    </a:cubicBezTo>
                    <a:close/>
                    <a:moveTo>
                      <a:pt x="5" y="7948"/>
                    </a:moveTo>
                    <a:lnTo>
                      <a:pt x="5" y="7948"/>
                    </a:lnTo>
                    <a:cubicBezTo>
                      <a:pt x="5" y="7944"/>
                      <a:pt x="9" y="7940"/>
                      <a:pt x="13" y="7940"/>
                    </a:cubicBezTo>
                    <a:cubicBezTo>
                      <a:pt x="18" y="7940"/>
                      <a:pt x="21" y="7944"/>
                      <a:pt x="21" y="7948"/>
                    </a:cubicBezTo>
                    <a:cubicBezTo>
                      <a:pt x="21" y="7953"/>
                      <a:pt x="18" y="7956"/>
                      <a:pt x="13" y="7956"/>
                    </a:cubicBezTo>
                    <a:cubicBezTo>
                      <a:pt x="9" y="7956"/>
                      <a:pt x="5" y="7953"/>
                      <a:pt x="5" y="7948"/>
                    </a:cubicBezTo>
                    <a:close/>
                    <a:moveTo>
                      <a:pt x="5" y="7916"/>
                    </a:moveTo>
                    <a:lnTo>
                      <a:pt x="5" y="7916"/>
                    </a:lnTo>
                    <a:cubicBezTo>
                      <a:pt x="5" y="7912"/>
                      <a:pt x="9" y="7908"/>
                      <a:pt x="13" y="7908"/>
                    </a:cubicBezTo>
                    <a:cubicBezTo>
                      <a:pt x="18" y="7908"/>
                      <a:pt x="21" y="7912"/>
                      <a:pt x="21" y="7916"/>
                    </a:cubicBezTo>
                    <a:cubicBezTo>
                      <a:pt x="21" y="7921"/>
                      <a:pt x="18" y="7924"/>
                      <a:pt x="13" y="7924"/>
                    </a:cubicBezTo>
                    <a:cubicBezTo>
                      <a:pt x="9" y="7924"/>
                      <a:pt x="5" y="7921"/>
                      <a:pt x="5" y="7916"/>
                    </a:cubicBezTo>
                    <a:close/>
                    <a:moveTo>
                      <a:pt x="5" y="7884"/>
                    </a:moveTo>
                    <a:lnTo>
                      <a:pt x="5" y="7884"/>
                    </a:lnTo>
                    <a:cubicBezTo>
                      <a:pt x="5" y="7880"/>
                      <a:pt x="9" y="7876"/>
                      <a:pt x="13" y="7876"/>
                    </a:cubicBezTo>
                    <a:cubicBezTo>
                      <a:pt x="18" y="7876"/>
                      <a:pt x="21" y="7880"/>
                      <a:pt x="21" y="7884"/>
                    </a:cubicBezTo>
                    <a:cubicBezTo>
                      <a:pt x="21" y="7889"/>
                      <a:pt x="18" y="7892"/>
                      <a:pt x="13" y="7892"/>
                    </a:cubicBezTo>
                    <a:cubicBezTo>
                      <a:pt x="9" y="7892"/>
                      <a:pt x="5" y="7889"/>
                      <a:pt x="5" y="7884"/>
                    </a:cubicBezTo>
                    <a:close/>
                    <a:moveTo>
                      <a:pt x="5" y="7852"/>
                    </a:moveTo>
                    <a:lnTo>
                      <a:pt x="5" y="7852"/>
                    </a:lnTo>
                    <a:cubicBezTo>
                      <a:pt x="5" y="7848"/>
                      <a:pt x="9" y="7844"/>
                      <a:pt x="13" y="7844"/>
                    </a:cubicBezTo>
                    <a:cubicBezTo>
                      <a:pt x="18" y="7844"/>
                      <a:pt x="21" y="7848"/>
                      <a:pt x="21" y="7852"/>
                    </a:cubicBezTo>
                    <a:cubicBezTo>
                      <a:pt x="21" y="7857"/>
                      <a:pt x="18" y="7860"/>
                      <a:pt x="13" y="7860"/>
                    </a:cubicBezTo>
                    <a:cubicBezTo>
                      <a:pt x="9" y="7860"/>
                      <a:pt x="5" y="7857"/>
                      <a:pt x="5" y="7852"/>
                    </a:cubicBezTo>
                    <a:close/>
                    <a:moveTo>
                      <a:pt x="5" y="7820"/>
                    </a:moveTo>
                    <a:lnTo>
                      <a:pt x="5" y="7820"/>
                    </a:lnTo>
                    <a:cubicBezTo>
                      <a:pt x="5" y="7816"/>
                      <a:pt x="9" y="7812"/>
                      <a:pt x="13" y="7812"/>
                    </a:cubicBezTo>
                    <a:cubicBezTo>
                      <a:pt x="18" y="7812"/>
                      <a:pt x="21" y="7816"/>
                      <a:pt x="21" y="7820"/>
                    </a:cubicBezTo>
                    <a:cubicBezTo>
                      <a:pt x="21" y="7825"/>
                      <a:pt x="18" y="7828"/>
                      <a:pt x="13" y="7828"/>
                    </a:cubicBezTo>
                    <a:cubicBezTo>
                      <a:pt x="9" y="7828"/>
                      <a:pt x="5" y="7825"/>
                      <a:pt x="5" y="7820"/>
                    </a:cubicBezTo>
                    <a:close/>
                    <a:moveTo>
                      <a:pt x="5" y="7788"/>
                    </a:moveTo>
                    <a:lnTo>
                      <a:pt x="5" y="7788"/>
                    </a:lnTo>
                    <a:cubicBezTo>
                      <a:pt x="5" y="7784"/>
                      <a:pt x="9" y="7780"/>
                      <a:pt x="13" y="7780"/>
                    </a:cubicBezTo>
                    <a:cubicBezTo>
                      <a:pt x="18" y="7780"/>
                      <a:pt x="21" y="7784"/>
                      <a:pt x="21" y="7788"/>
                    </a:cubicBezTo>
                    <a:cubicBezTo>
                      <a:pt x="21" y="7793"/>
                      <a:pt x="18" y="7796"/>
                      <a:pt x="13" y="7796"/>
                    </a:cubicBezTo>
                    <a:cubicBezTo>
                      <a:pt x="9" y="7796"/>
                      <a:pt x="5" y="7793"/>
                      <a:pt x="5" y="7788"/>
                    </a:cubicBezTo>
                    <a:close/>
                    <a:moveTo>
                      <a:pt x="5" y="7756"/>
                    </a:moveTo>
                    <a:lnTo>
                      <a:pt x="5" y="7756"/>
                    </a:lnTo>
                    <a:cubicBezTo>
                      <a:pt x="5" y="7752"/>
                      <a:pt x="9" y="7748"/>
                      <a:pt x="13" y="7748"/>
                    </a:cubicBezTo>
                    <a:cubicBezTo>
                      <a:pt x="18" y="7748"/>
                      <a:pt x="21" y="7752"/>
                      <a:pt x="21" y="7756"/>
                    </a:cubicBezTo>
                    <a:cubicBezTo>
                      <a:pt x="21" y="7761"/>
                      <a:pt x="18" y="7764"/>
                      <a:pt x="13" y="7764"/>
                    </a:cubicBezTo>
                    <a:cubicBezTo>
                      <a:pt x="9" y="7764"/>
                      <a:pt x="5" y="7761"/>
                      <a:pt x="5" y="7756"/>
                    </a:cubicBezTo>
                    <a:close/>
                    <a:moveTo>
                      <a:pt x="5" y="7724"/>
                    </a:moveTo>
                    <a:lnTo>
                      <a:pt x="5" y="7724"/>
                    </a:lnTo>
                    <a:cubicBezTo>
                      <a:pt x="5" y="7720"/>
                      <a:pt x="9" y="7716"/>
                      <a:pt x="13" y="7716"/>
                    </a:cubicBezTo>
                    <a:cubicBezTo>
                      <a:pt x="18" y="7716"/>
                      <a:pt x="21" y="7720"/>
                      <a:pt x="21" y="7724"/>
                    </a:cubicBezTo>
                    <a:cubicBezTo>
                      <a:pt x="21" y="7729"/>
                      <a:pt x="18" y="7732"/>
                      <a:pt x="13" y="7732"/>
                    </a:cubicBezTo>
                    <a:cubicBezTo>
                      <a:pt x="9" y="7732"/>
                      <a:pt x="5" y="7729"/>
                      <a:pt x="5" y="7724"/>
                    </a:cubicBezTo>
                    <a:close/>
                    <a:moveTo>
                      <a:pt x="5" y="7692"/>
                    </a:moveTo>
                    <a:lnTo>
                      <a:pt x="5" y="7692"/>
                    </a:lnTo>
                    <a:cubicBezTo>
                      <a:pt x="5" y="7688"/>
                      <a:pt x="9" y="7684"/>
                      <a:pt x="13" y="7684"/>
                    </a:cubicBezTo>
                    <a:cubicBezTo>
                      <a:pt x="18" y="7684"/>
                      <a:pt x="21" y="7688"/>
                      <a:pt x="21" y="7692"/>
                    </a:cubicBezTo>
                    <a:cubicBezTo>
                      <a:pt x="21" y="7697"/>
                      <a:pt x="18" y="7700"/>
                      <a:pt x="13" y="7700"/>
                    </a:cubicBezTo>
                    <a:cubicBezTo>
                      <a:pt x="9" y="7700"/>
                      <a:pt x="5" y="7697"/>
                      <a:pt x="5" y="7692"/>
                    </a:cubicBezTo>
                    <a:close/>
                    <a:moveTo>
                      <a:pt x="5" y="7660"/>
                    </a:moveTo>
                    <a:lnTo>
                      <a:pt x="5" y="7660"/>
                    </a:lnTo>
                    <a:cubicBezTo>
                      <a:pt x="5" y="7656"/>
                      <a:pt x="9" y="7652"/>
                      <a:pt x="13" y="7652"/>
                    </a:cubicBezTo>
                    <a:cubicBezTo>
                      <a:pt x="18" y="7652"/>
                      <a:pt x="21" y="7656"/>
                      <a:pt x="21" y="7660"/>
                    </a:cubicBezTo>
                    <a:cubicBezTo>
                      <a:pt x="21" y="7665"/>
                      <a:pt x="18" y="7668"/>
                      <a:pt x="13" y="7668"/>
                    </a:cubicBezTo>
                    <a:cubicBezTo>
                      <a:pt x="9" y="7668"/>
                      <a:pt x="5" y="7665"/>
                      <a:pt x="5" y="7660"/>
                    </a:cubicBezTo>
                    <a:close/>
                    <a:moveTo>
                      <a:pt x="5" y="7628"/>
                    </a:moveTo>
                    <a:lnTo>
                      <a:pt x="5" y="7628"/>
                    </a:lnTo>
                    <a:cubicBezTo>
                      <a:pt x="5" y="7624"/>
                      <a:pt x="9" y="7620"/>
                      <a:pt x="13" y="7620"/>
                    </a:cubicBezTo>
                    <a:cubicBezTo>
                      <a:pt x="18" y="7620"/>
                      <a:pt x="21" y="7624"/>
                      <a:pt x="21" y="7628"/>
                    </a:cubicBezTo>
                    <a:cubicBezTo>
                      <a:pt x="21" y="7633"/>
                      <a:pt x="18" y="7636"/>
                      <a:pt x="13" y="7636"/>
                    </a:cubicBezTo>
                    <a:cubicBezTo>
                      <a:pt x="9" y="7636"/>
                      <a:pt x="5" y="7633"/>
                      <a:pt x="5" y="7628"/>
                    </a:cubicBezTo>
                    <a:close/>
                    <a:moveTo>
                      <a:pt x="5" y="7596"/>
                    </a:moveTo>
                    <a:lnTo>
                      <a:pt x="5" y="7596"/>
                    </a:lnTo>
                    <a:cubicBezTo>
                      <a:pt x="5" y="7592"/>
                      <a:pt x="9" y="7588"/>
                      <a:pt x="13" y="7588"/>
                    </a:cubicBezTo>
                    <a:cubicBezTo>
                      <a:pt x="18" y="7588"/>
                      <a:pt x="21" y="7592"/>
                      <a:pt x="21" y="7596"/>
                    </a:cubicBezTo>
                    <a:cubicBezTo>
                      <a:pt x="21" y="7601"/>
                      <a:pt x="18" y="7604"/>
                      <a:pt x="13" y="7604"/>
                    </a:cubicBezTo>
                    <a:cubicBezTo>
                      <a:pt x="9" y="7604"/>
                      <a:pt x="5" y="7601"/>
                      <a:pt x="5" y="7596"/>
                    </a:cubicBezTo>
                    <a:close/>
                    <a:moveTo>
                      <a:pt x="5" y="7564"/>
                    </a:moveTo>
                    <a:lnTo>
                      <a:pt x="5" y="7564"/>
                    </a:lnTo>
                    <a:cubicBezTo>
                      <a:pt x="5" y="7560"/>
                      <a:pt x="9" y="7556"/>
                      <a:pt x="13" y="7556"/>
                    </a:cubicBezTo>
                    <a:cubicBezTo>
                      <a:pt x="18" y="7556"/>
                      <a:pt x="21" y="7560"/>
                      <a:pt x="21" y="7564"/>
                    </a:cubicBezTo>
                    <a:cubicBezTo>
                      <a:pt x="21" y="7569"/>
                      <a:pt x="18" y="7572"/>
                      <a:pt x="13" y="7572"/>
                    </a:cubicBezTo>
                    <a:cubicBezTo>
                      <a:pt x="9" y="7572"/>
                      <a:pt x="5" y="7569"/>
                      <a:pt x="5" y="7564"/>
                    </a:cubicBezTo>
                    <a:close/>
                    <a:moveTo>
                      <a:pt x="5" y="7532"/>
                    </a:moveTo>
                    <a:lnTo>
                      <a:pt x="5" y="7532"/>
                    </a:lnTo>
                    <a:cubicBezTo>
                      <a:pt x="5" y="7528"/>
                      <a:pt x="9" y="7524"/>
                      <a:pt x="13" y="7524"/>
                    </a:cubicBezTo>
                    <a:cubicBezTo>
                      <a:pt x="18" y="7524"/>
                      <a:pt x="21" y="7528"/>
                      <a:pt x="21" y="7532"/>
                    </a:cubicBezTo>
                    <a:cubicBezTo>
                      <a:pt x="21" y="7537"/>
                      <a:pt x="18" y="7540"/>
                      <a:pt x="13" y="7540"/>
                    </a:cubicBezTo>
                    <a:cubicBezTo>
                      <a:pt x="9" y="7540"/>
                      <a:pt x="5" y="7537"/>
                      <a:pt x="5" y="7532"/>
                    </a:cubicBezTo>
                    <a:close/>
                    <a:moveTo>
                      <a:pt x="5" y="7500"/>
                    </a:moveTo>
                    <a:lnTo>
                      <a:pt x="5" y="7500"/>
                    </a:lnTo>
                    <a:cubicBezTo>
                      <a:pt x="5" y="7496"/>
                      <a:pt x="9" y="7492"/>
                      <a:pt x="13" y="7492"/>
                    </a:cubicBezTo>
                    <a:cubicBezTo>
                      <a:pt x="18" y="7492"/>
                      <a:pt x="21" y="7496"/>
                      <a:pt x="21" y="7500"/>
                    </a:cubicBezTo>
                    <a:cubicBezTo>
                      <a:pt x="21" y="7505"/>
                      <a:pt x="18" y="7508"/>
                      <a:pt x="13" y="7508"/>
                    </a:cubicBezTo>
                    <a:cubicBezTo>
                      <a:pt x="9" y="7508"/>
                      <a:pt x="5" y="7505"/>
                      <a:pt x="5" y="7500"/>
                    </a:cubicBezTo>
                    <a:close/>
                    <a:moveTo>
                      <a:pt x="5" y="7468"/>
                    </a:moveTo>
                    <a:lnTo>
                      <a:pt x="5" y="7468"/>
                    </a:lnTo>
                    <a:cubicBezTo>
                      <a:pt x="5" y="7464"/>
                      <a:pt x="9" y="7460"/>
                      <a:pt x="13" y="7460"/>
                    </a:cubicBezTo>
                    <a:cubicBezTo>
                      <a:pt x="18" y="7460"/>
                      <a:pt x="21" y="7464"/>
                      <a:pt x="21" y="7468"/>
                    </a:cubicBezTo>
                    <a:cubicBezTo>
                      <a:pt x="21" y="7473"/>
                      <a:pt x="18" y="7476"/>
                      <a:pt x="13" y="7476"/>
                    </a:cubicBezTo>
                    <a:cubicBezTo>
                      <a:pt x="9" y="7476"/>
                      <a:pt x="5" y="7473"/>
                      <a:pt x="5" y="7468"/>
                    </a:cubicBezTo>
                    <a:close/>
                    <a:moveTo>
                      <a:pt x="5" y="7436"/>
                    </a:moveTo>
                    <a:lnTo>
                      <a:pt x="5" y="7436"/>
                    </a:lnTo>
                    <a:cubicBezTo>
                      <a:pt x="5" y="7432"/>
                      <a:pt x="9" y="7428"/>
                      <a:pt x="13" y="7428"/>
                    </a:cubicBezTo>
                    <a:cubicBezTo>
                      <a:pt x="18" y="7428"/>
                      <a:pt x="21" y="7432"/>
                      <a:pt x="21" y="7436"/>
                    </a:cubicBezTo>
                    <a:cubicBezTo>
                      <a:pt x="21" y="7441"/>
                      <a:pt x="18" y="7444"/>
                      <a:pt x="13" y="7444"/>
                    </a:cubicBezTo>
                    <a:cubicBezTo>
                      <a:pt x="9" y="7444"/>
                      <a:pt x="5" y="7441"/>
                      <a:pt x="5" y="7436"/>
                    </a:cubicBezTo>
                    <a:close/>
                    <a:moveTo>
                      <a:pt x="5" y="7404"/>
                    </a:moveTo>
                    <a:lnTo>
                      <a:pt x="5" y="7404"/>
                    </a:lnTo>
                    <a:cubicBezTo>
                      <a:pt x="5" y="7400"/>
                      <a:pt x="9" y="7396"/>
                      <a:pt x="13" y="7396"/>
                    </a:cubicBezTo>
                    <a:cubicBezTo>
                      <a:pt x="18" y="7396"/>
                      <a:pt x="21" y="7400"/>
                      <a:pt x="21" y="7404"/>
                    </a:cubicBezTo>
                    <a:cubicBezTo>
                      <a:pt x="21" y="7409"/>
                      <a:pt x="18" y="7412"/>
                      <a:pt x="13" y="7412"/>
                    </a:cubicBezTo>
                    <a:cubicBezTo>
                      <a:pt x="9" y="7412"/>
                      <a:pt x="5" y="7409"/>
                      <a:pt x="5" y="7404"/>
                    </a:cubicBezTo>
                    <a:close/>
                    <a:moveTo>
                      <a:pt x="5" y="7372"/>
                    </a:moveTo>
                    <a:lnTo>
                      <a:pt x="5" y="7372"/>
                    </a:lnTo>
                    <a:cubicBezTo>
                      <a:pt x="5" y="7368"/>
                      <a:pt x="9" y="7364"/>
                      <a:pt x="13" y="7364"/>
                    </a:cubicBezTo>
                    <a:cubicBezTo>
                      <a:pt x="18" y="7364"/>
                      <a:pt x="21" y="7368"/>
                      <a:pt x="21" y="7372"/>
                    </a:cubicBezTo>
                    <a:cubicBezTo>
                      <a:pt x="21" y="7377"/>
                      <a:pt x="18" y="7380"/>
                      <a:pt x="13" y="7380"/>
                    </a:cubicBezTo>
                    <a:cubicBezTo>
                      <a:pt x="9" y="7380"/>
                      <a:pt x="5" y="7377"/>
                      <a:pt x="5" y="7372"/>
                    </a:cubicBezTo>
                    <a:close/>
                    <a:moveTo>
                      <a:pt x="5" y="7340"/>
                    </a:moveTo>
                    <a:lnTo>
                      <a:pt x="5" y="7340"/>
                    </a:lnTo>
                    <a:cubicBezTo>
                      <a:pt x="5" y="7336"/>
                      <a:pt x="9" y="7332"/>
                      <a:pt x="13" y="7332"/>
                    </a:cubicBezTo>
                    <a:cubicBezTo>
                      <a:pt x="18" y="7332"/>
                      <a:pt x="21" y="7336"/>
                      <a:pt x="21" y="7340"/>
                    </a:cubicBezTo>
                    <a:cubicBezTo>
                      <a:pt x="21" y="7345"/>
                      <a:pt x="18" y="7348"/>
                      <a:pt x="13" y="7348"/>
                    </a:cubicBezTo>
                    <a:cubicBezTo>
                      <a:pt x="9" y="7348"/>
                      <a:pt x="5" y="7345"/>
                      <a:pt x="5" y="7340"/>
                    </a:cubicBezTo>
                    <a:close/>
                    <a:moveTo>
                      <a:pt x="5" y="7308"/>
                    </a:moveTo>
                    <a:lnTo>
                      <a:pt x="5" y="7308"/>
                    </a:lnTo>
                    <a:cubicBezTo>
                      <a:pt x="5" y="7304"/>
                      <a:pt x="9" y="7300"/>
                      <a:pt x="13" y="7300"/>
                    </a:cubicBezTo>
                    <a:cubicBezTo>
                      <a:pt x="18" y="7300"/>
                      <a:pt x="21" y="7304"/>
                      <a:pt x="21" y="7308"/>
                    </a:cubicBezTo>
                    <a:cubicBezTo>
                      <a:pt x="21" y="7313"/>
                      <a:pt x="18" y="7316"/>
                      <a:pt x="13" y="7316"/>
                    </a:cubicBezTo>
                    <a:cubicBezTo>
                      <a:pt x="9" y="7316"/>
                      <a:pt x="5" y="7313"/>
                      <a:pt x="5" y="7308"/>
                    </a:cubicBezTo>
                    <a:close/>
                    <a:moveTo>
                      <a:pt x="5" y="7276"/>
                    </a:moveTo>
                    <a:lnTo>
                      <a:pt x="5" y="7276"/>
                    </a:lnTo>
                    <a:cubicBezTo>
                      <a:pt x="5" y="7272"/>
                      <a:pt x="9" y="7268"/>
                      <a:pt x="13" y="7268"/>
                    </a:cubicBezTo>
                    <a:cubicBezTo>
                      <a:pt x="18" y="7268"/>
                      <a:pt x="21" y="7272"/>
                      <a:pt x="21" y="7276"/>
                    </a:cubicBezTo>
                    <a:cubicBezTo>
                      <a:pt x="21" y="7281"/>
                      <a:pt x="18" y="7284"/>
                      <a:pt x="13" y="7284"/>
                    </a:cubicBezTo>
                    <a:cubicBezTo>
                      <a:pt x="9" y="7284"/>
                      <a:pt x="5" y="7281"/>
                      <a:pt x="5" y="7276"/>
                    </a:cubicBezTo>
                    <a:close/>
                    <a:moveTo>
                      <a:pt x="5" y="7244"/>
                    </a:moveTo>
                    <a:lnTo>
                      <a:pt x="5" y="7244"/>
                    </a:lnTo>
                    <a:cubicBezTo>
                      <a:pt x="5" y="7240"/>
                      <a:pt x="9" y="7236"/>
                      <a:pt x="13" y="7236"/>
                    </a:cubicBezTo>
                    <a:cubicBezTo>
                      <a:pt x="18" y="7236"/>
                      <a:pt x="21" y="7240"/>
                      <a:pt x="21" y="7244"/>
                    </a:cubicBezTo>
                    <a:cubicBezTo>
                      <a:pt x="21" y="7249"/>
                      <a:pt x="18" y="7252"/>
                      <a:pt x="13" y="7252"/>
                    </a:cubicBezTo>
                    <a:cubicBezTo>
                      <a:pt x="9" y="7252"/>
                      <a:pt x="5" y="7249"/>
                      <a:pt x="5" y="7244"/>
                    </a:cubicBezTo>
                    <a:close/>
                    <a:moveTo>
                      <a:pt x="5" y="7212"/>
                    </a:moveTo>
                    <a:lnTo>
                      <a:pt x="5" y="7212"/>
                    </a:lnTo>
                    <a:cubicBezTo>
                      <a:pt x="5" y="7208"/>
                      <a:pt x="9" y="7204"/>
                      <a:pt x="13" y="7204"/>
                    </a:cubicBezTo>
                    <a:cubicBezTo>
                      <a:pt x="18" y="7204"/>
                      <a:pt x="21" y="7208"/>
                      <a:pt x="21" y="7212"/>
                    </a:cubicBezTo>
                    <a:cubicBezTo>
                      <a:pt x="21" y="7217"/>
                      <a:pt x="18" y="7220"/>
                      <a:pt x="13" y="7220"/>
                    </a:cubicBezTo>
                    <a:cubicBezTo>
                      <a:pt x="9" y="7220"/>
                      <a:pt x="5" y="7217"/>
                      <a:pt x="5" y="7212"/>
                    </a:cubicBezTo>
                    <a:close/>
                    <a:moveTo>
                      <a:pt x="5" y="7180"/>
                    </a:moveTo>
                    <a:lnTo>
                      <a:pt x="5" y="7180"/>
                    </a:lnTo>
                    <a:cubicBezTo>
                      <a:pt x="5" y="7176"/>
                      <a:pt x="9" y="7172"/>
                      <a:pt x="13" y="7172"/>
                    </a:cubicBezTo>
                    <a:cubicBezTo>
                      <a:pt x="18" y="7172"/>
                      <a:pt x="21" y="7176"/>
                      <a:pt x="21" y="7180"/>
                    </a:cubicBezTo>
                    <a:cubicBezTo>
                      <a:pt x="21" y="7185"/>
                      <a:pt x="18" y="7188"/>
                      <a:pt x="13" y="7188"/>
                    </a:cubicBezTo>
                    <a:cubicBezTo>
                      <a:pt x="9" y="7188"/>
                      <a:pt x="5" y="7185"/>
                      <a:pt x="5" y="7180"/>
                    </a:cubicBezTo>
                    <a:close/>
                    <a:moveTo>
                      <a:pt x="5" y="7148"/>
                    </a:moveTo>
                    <a:lnTo>
                      <a:pt x="5" y="7148"/>
                    </a:lnTo>
                    <a:cubicBezTo>
                      <a:pt x="5" y="7144"/>
                      <a:pt x="9" y="7140"/>
                      <a:pt x="13" y="7140"/>
                    </a:cubicBezTo>
                    <a:cubicBezTo>
                      <a:pt x="18" y="7140"/>
                      <a:pt x="21" y="7144"/>
                      <a:pt x="21" y="7148"/>
                    </a:cubicBezTo>
                    <a:cubicBezTo>
                      <a:pt x="21" y="7152"/>
                      <a:pt x="18" y="7156"/>
                      <a:pt x="13" y="7156"/>
                    </a:cubicBezTo>
                    <a:cubicBezTo>
                      <a:pt x="9" y="7156"/>
                      <a:pt x="5" y="7152"/>
                      <a:pt x="5" y="7148"/>
                    </a:cubicBezTo>
                    <a:close/>
                    <a:moveTo>
                      <a:pt x="5" y="7116"/>
                    </a:moveTo>
                    <a:lnTo>
                      <a:pt x="5" y="7116"/>
                    </a:lnTo>
                    <a:cubicBezTo>
                      <a:pt x="5" y="7112"/>
                      <a:pt x="9" y="7108"/>
                      <a:pt x="13" y="7108"/>
                    </a:cubicBezTo>
                    <a:cubicBezTo>
                      <a:pt x="18" y="7108"/>
                      <a:pt x="21" y="7112"/>
                      <a:pt x="21" y="7116"/>
                    </a:cubicBezTo>
                    <a:cubicBezTo>
                      <a:pt x="21" y="7120"/>
                      <a:pt x="18" y="7124"/>
                      <a:pt x="13" y="7124"/>
                    </a:cubicBezTo>
                    <a:cubicBezTo>
                      <a:pt x="9" y="7124"/>
                      <a:pt x="5" y="7120"/>
                      <a:pt x="5" y="7116"/>
                    </a:cubicBezTo>
                    <a:close/>
                    <a:moveTo>
                      <a:pt x="5" y="7084"/>
                    </a:moveTo>
                    <a:lnTo>
                      <a:pt x="5" y="7084"/>
                    </a:lnTo>
                    <a:cubicBezTo>
                      <a:pt x="5" y="7080"/>
                      <a:pt x="9" y="7076"/>
                      <a:pt x="13" y="7076"/>
                    </a:cubicBezTo>
                    <a:cubicBezTo>
                      <a:pt x="18" y="7076"/>
                      <a:pt x="21" y="7080"/>
                      <a:pt x="21" y="7084"/>
                    </a:cubicBezTo>
                    <a:cubicBezTo>
                      <a:pt x="21" y="7088"/>
                      <a:pt x="18" y="7092"/>
                      <a:pt x="13" y="7092"/>
                    </a:cubicBezTo>
                    <a:cubicBezTo>
                      <a:pt x="9" y="7092"/>
                      <a:pt x="5" y="7088"/>
                      <a:pt x="5" y="7084"/>
                    </a:cubicBezTo>
                    <a:close/>
                    <a:moveTo>
                      <a:pt x="5" y="7052"/>
                    </a:moveTo>
                    <a:lnTo>
                      <a:pt x="5" y="7052"/>
                    </a:lnTo>
                    <a:cubicBezTo>
                      <a:pt x="5" y="7048"/>
                      <a:pt x="9" y="7044"/>
                      <a:pt x="13" y="7044"/>
                    </a:cubicBezTo>
                    <a:cubicBezTo>
                      <a:pt x="18" y="7044"/>
                      <a:pt x="21" y="7048"/>
                      <a:pt x="21" y="7052"/>
                    </a:cubicBezTo>
                    <a:cubicBezTo>
                      <a:pt x="21" y="7056"/>
                      <a:pt x="18" y="7060"/>
                      <a:pt x="13" y="7060"/>
                    </a:cubicBezTo>
                    <a:cubicBezTo>
                      <a:pt x="9" y="7060"/>
                      <a:pt x="5" y="7056"/>
                      <a:pt x="5" y="7052"/>
                    </a:cubicBezTo>
                    <a:close/>
                    <a:moveTo>
                      <a:pt x="5" y="7020"/>
                    </a:moveTo>
                    <a:lnTo>
                      <a:pt x="5" y="7020"/>
                    </a:lnTo>
                    <a:cubicBezTo>
                      <a:pt x="5" y="7016"/>
                      <a:pt x="9" y="7012"/>
                      <a:pt x="13" y="7012"/>
                    </a:cubicBezTo>
                    <a:cubicBezTo>
                      <a:pt x="18" y="7012"/>
                      <a:pt x="21" y="7016"/>
                      <a:pt x="21" y="7020"/>
                    </a:cubicBezTo>
                    <a:cubicBezTo>
                      <a:pt x="21" y="7024"/>
                      <a:pt x="18" y="7028"/>
                      <a:pt x="13" y="7028"/>
                    </a:cubicBezTo>
                    <a:cubicBezTo>
                      <a:pt x="9" y="7028"/>
                      <a:pt x="5" y="7024"/>
                      <a:pt x="5" y="7020"/>
                    </a:cubicBezTo>
                    <a:close/>
                    <a:moveTo>
                      <a:pt x="5" y="6988"/>
                    </a:moveTo>
                    <a:lnTo>
                      <a:pt x="5" y="6988"/>
                    </a:lnTo>
                    <a:cubicBezTo>
                      <a:pt x="5" y="6984"/>
                      <a:pt x="9" y="6980"/>
                      <a:pt x="13" y="6980"/>
                    </a:cubicBezTo>
                    <a:cubicBezTo>
                      <a:pt x="18" y="6980"/>
                      <a:pt x="21" y="6984"/>
                      <a:pt x="21" y="6988"/>
                    </a:cubicBezTo>
                    <a:cubicBezTo>
                      <a:pt x="21" y="6992"/>
                      <a:pt x="18" y="6996"/>
                      <a:pt x="13" y="6996"/>
                    </a:cubicBezTo>
                    <a:cubicBezTo>
                      <a:pt x="9" y="6996"/>
                      <a:pt x="5" y="6992"/>
                      <a:pt x="5" y="6988"/>
                    </a:cubicBezTo>
                    <a:close/>
                    <a:moveTo>
                      <a:pt x="5" y="6956"/>
                    </a:moveTo>
                    <a:lnTo>
                      <a:pt x="5" y="6956"/>
                    </a:lnTo>
                    <a:cubicBezTo>
                      <a:pt x="5" y="6952"/>
                      <a:pt x="9" y="6948"/>
                      <a:pt x="13" y="6948"/>
                    </a:cubicBezTo>
                    <a:cubicBezTo>
                      <a:pt x="18" y="6948"/>
                      <a:pt x="21" y="6952"/>
                      <a:pt x="21" y="6956"/>
                    </a:cubicBezTo>
                    <a:cubicBezTo>
                      <a:pt x="21" y="6960"/>
                      <a:pt x="18" y="6964"/>
                      <a:pt x="13" y="6964"/>
                    </a:cubicBezTo>
                    <a:cubicBezTo>
                      <a:pt x="9" y="6964"/>
                      <a:pt x="5" y="6960"/>
                      <a:pt x="5" y="6956"/>
                    </a:cubicBezTo>
                    <a:close/>
                    <a:moveTo>
                      <a:pt x="5" y="6924"/>
                    </a:moveTo>
                    <a:lnTo>
                      <a:pt x="5" y="6924"/>
                    </a:lnTo>
                    <a:cubicBezTo>
                      <a:pt x="5" y="6920"/>
                      <a:pt x="9" y="6916"/>
                      <a:pt x="13" y="6916"/>
                    </a:cubicBezTo>
                    <a:cubicBezTo>
                      <a:pt x="18" y="6916"/>
                      <a:pt x="21" y="6920"/>
                      <a:pt x="21" y="6924"/>
                    </a:cubicBezTo>
                    <a:cubicBezTo>
                      <a:pt x="21" y="6928"/>
                      <a:pt x="18" y="6932"/>
                      <a:pt x="13" y="6932"/>
                    </a:cubicBezTo>
                    <a:cubicBezTo>
                      <a:pt x="9" y="6932"/>
                      <a:pt x="5" y="6928"/>
                      <a:pt x="5" y="6924"/>
                    </a:cubicBezTo>
                    <a:close/>
                    <a:moveTo>
                      <a:pt x="5" y="6892"/>
                    </a:moveTo>
                    <a:lnTo>
                      <a:pt x="5" y="6892"/>
                    </a:lnTo>
                    <a:cubicBezTo>
                      <a:pt x="5" y="6888"/>
                      <a:pt x="9" y="6884"/>
                      <a:pt x="13" y="6884"/>
                    </a:cubicBezTo>
                    <a:cubicBezTo>
                      <a:pt x="18" y="6884"/>
                      <a:pt x="21" y="6888"/>
                      <a:pt x="21" y="6892"/>
                    </a:cubicBezTo>
                    <a:cubicBezTo>
                      <a:pt x="21" y="6896"/>
                      <a:pt x="18" y="6900"/>
                      <a:pt x="13" y="6900"/>
                    </a:cubicBezTo>
                    <a:cubicBezTo>
                      <a:pt x="9" y="6900"/>
                      <a:pt x="5" y="6896"/>
                      <a:pt x="5" y="6892"/>
                    </a:cubicBezTo>
                    <a:close/>
                    <a:moveTo>
                      <a:pt x="5" y="6860"/>
                    </a:moveTo>
                    <a:lnTo>
                      <a:pt x="5" y="6860"/>
                    </a:lnTo>
                    <a:cubicBezTo>
                      <a:pt x="5" y="6855"/>
                      <a:pt x="9" y="6852"/>
                      <a:pt x="13" y="6852"/>
                    </a:cubicBezTo>
                    <a:cubicBezTo>
                      <a:pt x="18" y="6852"/>
                      <a:pt x="21" y="6855"/>
                      <a:pt x="21" y="6860"/>
                    </a:cubicBezTo>
                    <a:cubicBezTo>
                      <a:pt x="21" y="6864"/>
                      <a:pt x="18" y="6868"/>
                      <a:pt x="13" y="6868"/>
                    </a:cubicBezTo>
                    <a:cubicBezTo>
                      <a:pt x="9" y="6868"/>
                      <a:pt x="5" y="6864"/>
                      <a:pt x="5" y="6860"/>
                    </a:cubicBezTo>
                    <a:close/>
                    <a:moveTo>
                      <a:pt x="5" y="6828"/>
                    </a:moveTo>
                    <a:lnTo>
                      <a:pt x="5" y="6828"/>
                    </a:lnTo>
                    <a:cubicBezTo>
                      <a:pt x="5" y="6823"/>
                      <a:pt x="9" y="6820"/>
                      <a:pt x="13" y="6820"/>
                    </a:cubicBezTo>
                    <a:cubicBezTo>
                      <a:pt x="18" y="6820"/>
                      <a:pt x="21" y="6823"/>
                      <a:pt x="21" y="6828"/>
                    </a:cubicBezTo>
                    <a:cubicBezTo>
                      <a:pt x="21" y="6832"/>
                      <a:pt x="18" y="6836"/>
                      <a:pt x="13" y="6836"/>
                    </a:cubicBezTo>
                    <a:cubicBezTo>
                      <a:pt x="9" y="6836"/>
                      <a:pt x="5" y="6832"/>
                      <a:pt x="5" y="6828"/>
                    </a:cubicBezTo>
                    <a:close/>
                    <a:moveTo>
                      <a:pt x="5" y="6796"/>
                    </a:moveTo>
                    <a:lnTo>
                      <a:pt x="5" y="6796"/>
                    </a:lnTo>
                    <a:cubicBezTo>
                      <a:pt x="5" y="6791"/>
                      <a:pt x="9" y="6788"/>
                      <a:pt x="13" y="6788"/>
                    </a:cubicBezTo>
                    <a:cubicBezTo>
                      <a:pt x="18" y="6788"/>
                      <a:pt x="21" y="6791"/>
                      <a:pt x="21" y="6796"/>
                    </a:cubicBezTo>
                    <a:cubicBezTo>
                      <a:pt x="21" y="6800"/>
                      <a:pt x="18" y="6804"/>
                      <a:pt x="13" y="6804"/>
                    </a:cubicBezTo>
                    <a:cubicBezTo>
                      <a:pt x="9" y="6804"/>
                      <a:pt x="5" y="6800"/>
                      <a:pt x="5" y="6796"/>
                    </a:cubicBezTo>
                    <a:close/>
                    <a:moveTo>
                      <a:pt x="5" y="6764"/>
                    </a:moveTo>
                    <a:lnTo>
                      <a:pt x="5" y="6764"/>
                    </a:lnTo>
                    <a:cubicBezTo>
                      <a:pt x="5" y="6759"/>
                      <a:pt x="9" y="6756"/>
                      <a:pt x="13" y="6756"/>
                    </a:cubicBezTo>
                    <a:cubicBezTo>
                      <a:pt x="18" y="6756"/>
                      <a:pt x="21" y="6759"/>
                      <a:pt x="21" y="6764"/>
                    </a:cubicBezTo>
                    <a:cubicBezTo>
                      <a:pt x="21" y="6768"/>
                      <a:pt x="18" y="6772"/>
                      <a:pt x="13" y="6772"/>
                    </a:cubicBezTo>
                    <a:cubicBezTo>
                      <a:pt x="9" y="6772"/>
                      <a:pt x="5" y="6768"/>
                      <a:pt x="5" y="6764"/>
                    </a:cubicBezTo>
                    <a:close/>
                    <a:moveTo>
                      <a:pt x="5" y="6732"/>
                    </a:moveTo>
                    <a:lnTo>
                      <a:pt x="5" y="6732"/>
                    </a:lnTo>
                    <a:cubicBezTo>
                      <a:pt x="5" y="6727"/>
                      <a:pt x="9" y="6724"/>
                      <a:pt x="13" y="6724"/>
                    </a:cubicBezTo>
                    <a:cubicBezTo>
                      <a:pt x="18" y="6724"/>
                      <a:pt x="21" y="6727"/>
                      <a:pt x="21" y="6732"/>
                    </a:cubicBezTo>
                    <a:cubicBezTo>
                      <a:pt x="21" y="6736"/>
                      <a:pt x="18" y="6740"/>
                      <a:pt x="13" y="6740"/>
                    </a:cubicBezTo>
                    <a:cubicBezTo>
                      <a:pt x="9" y="6740"/>
                      <a:pt x="5" y="6736"/>
                      <a:pt x="5" y="6732"/>
                    </a:cubicBezTo>
                    <a:close/>
                    <a:moveTo>
                      <a:pt x="5" y="6700"/>
                    </a:moveTo>
                    <a:lnTo>
                      <a:pt x="5" y="6700"/>
                    </a:lnTo>
                    <a:cubicBezTo>
                      <a:pt x="5" y="6695"/>
                      <a:pt x="9" y="6692"/>
                      <a:pt x="13" y="6692"/>
                    </a:cubicBezTo>
                    <a:cubicBezTo>
                      <a:pt x="18" y="6692"/>
                      <a:pt x="21" y="6695"/>
                      <a:pt x="21" y="6700"/>
                    </a:cubicBezTo>
                    <a:cubicBezTo>
                      <a:pt x="21" y="6704"/>
                      <a:pt x="18" y="6708"/>
                      <a:pt x="13" y="6708"/>
                    </a:cubicBezTo>
                    <a:cubicBezTo>
                      <a:pt x="9" y="6708"/>
                      <a:pt x="5" y="6704"/>
                      <a:pt x="5" y="6700"/>
                    </a:cubicBezTo>
                    <a:close/>
                    <a:moveTo>
                      <a:pt x="6" y="6668"/>
                    </a:moveTo>
                    <a:lnTo>
                      <a:pt x="6" y="6668"/>
                    </a:lnTo>
                    <a:cubicBezTo>
                      <a:pt x="6" y="6663"/>
                      <a:pt x="9" y="6660"/>
                      <a:pt x="14" y="6660"/>
                    </a:cubicBezTo>
                    <a:cubicBezTo>
                      <a:pt x="18" y="6660"/>
                      <a:pt x="22" y="6663"/>
                      <a:pt x="22" y="6668"/>
                    </a:cubicBezTo>
                    <a:cubicBezTo>
                      <a:pt x="22" y="6672"/>
                      <a:pt x="18" y="6676"/>
                      <a:pt x="14" y="6676"/>
                    </a:cubicBezTo>
                    <a:cubicBezTo>
                      <a:pt x="9" y="6676"/>
                      <a:pt x="6" y="6672"/>
                      <a:pt x="6" y="6668"/>
                    </a:cubicBezTo>
                    <a:close/>
                    <a:moveTo>
                      <a:pt x="6" y="6636"/>
                    </a:moveTo>
                    <a:lnTo>
                      <a:pt x="6" y="6636"/>
                    </a:lnTo>
                    <a:cubicBezTo>
                      <a:pt x="6" y="6631"/>
                      <a:pt x="9" y="6628"/>
                      <a:pt x="14" y="6628"/>
                    </a:cubicBezTo>
                    <a:cubicBezTo>
                      <a:pt x="18" y="6628"/>
                      <a:pt x="22" y="6631"/>
                      <a:pt x="22" y="6636"/>
                    </a:cubicBezTo>
                    <a:cubicBezTo>
                      <a:pt x="22" y="6640"/>
                      <a:pt x="18" y="6644"/>
                      <a:pt x="14" y="6644"/>
                    </a:cubicBezTo>
                    <a:cubicBezTo>
                      <a:pt x="9" y="6644"/>
                      <a:pt x="6" y="6640"/>
                      <a:pt x="6" y="6636"/>
                    </a:cubicBezTo>
                    <a:close/>
                    <a:moveTo>
                      <a:pt x="6" y="6604"/>
                    </a:moveTo>
                    <a:lnTo>
                      <a:pt x="6" y="6604"/>
                    </a:lnTo>
                    <a:cubicBezTo>
                      <a:pt x="6" y="6599"/>
                      <a:pt x="9" y="6596"/>
                      <a:pt x="14" y="6596"/>
                    </a:cubicBezTo>
                    <a:cubicBezTo>
                      <a:pt x="18" y="6596"/>
                      <a:pt x="22" y="6599"/>
                      <a:pt x="22" y="6604"/>
                    </a:cubicBezTo>
                    <a:cubicBezTo>
                      <a:pt x="22" y="6608"/>
                      <a:pt x="18" y="6612"/>
                      <a:pt x="14" y="6612"/>
                    </a:cubicBezTo>
                    <a:cubicBezTo>
                      <a:pt x="9" y="6612"/>
                      <a:pt x="6" y="6608"/>
                      <a:pt x="6" y="6604"/>
                    </a:cubicBezTo>
                    <a:close/>
                    <a:moveTo>
                      <a:pt x="6" y="6572"/>
                    </a:moveTo>
                    <a:lnTo>
                      <a:pt x="6" y="6572"/>
                    </a:lnTo>
                    <a:cubicBezTo>
                      <a:pt x="6" y="6567"/>
                      <a:pt x="9" y="6564"/>
                      <a:pt x="14" y="6564"/>
                    </a:cubicBezTo>
                    <a:cubicBezTo>
                      <a:pt x="18" y="6564"/>
                      <a:pt x="22" y="6567"/>
                      <a:pt x="22" y="6572"/>
                    </a:cubicBezTo>
                    <a:cubicBezTo>
                      <a:pt x="22" y="6576"/>
                      <a:pt x="18" y="6580"/>
                      <a:pt x="14" y="6580"/>
                    </a:cubicBezTo>
                    <a:cubicBezTo>
                      <a:pt x="9" y="6580"/>
                      <a:pt x="6" y="6576"/>
                      <a:pt x="6" y="6572"/>
                    </a:cubicBezTo>
                    <a:close/>
                    <a:moveTo>
                      <a:pt x="6" y="6540"/>
                    </a:moveTo>
                    <a:lnTo>
                      <a:pt x="6" y="6540"/>
                    </a:lnTo>
                    <a:cubicBezTo>
                      <a:pt x="6" y="6535"/>
                      <a:pt x="9" y="6532"/>
                      <a:pt x="14" y="6532"/>
                    </a:cubicBezTo>
                    <a:cubicBezTo>
                      <a:pt x="18" y="6532"/>
                      <a:pt x="22" y="6535"/>
                      <a:pt x="22" y="6540"/>
                    </a:cubicBezTo>
                    <a:cubicBezTo>
                      <a:pt x="22" y="6544"/>
                      <a:pt x="18" y="6548"/>
                      <a:pt x="14" y="6548"/>
                    </a:cubicBezTo>
                    <a:cubicBezTo>
                      <a:pt x="9" y="6548"/>
                      <a:pt x="6" y="6544"/>
                      <a:pt x="6" y="6540"/>
                    </a:cubicBezTo>
                    <a:close/>
                    <a:moveTo>
                      <a:pt x="6" y="6508"/>
                    </a:moveTo>
                    <a:lnTo>
                      <a:pt x="6" y="6508"/>
                    </a:lnTo>
                    <a:cubicBezTo>
                      <a:pt x="6" y="6503"/>
                      <a:pt x="9" y="6500"/>
                      <a:pt x="14" y="6500"/>
                    </a:cubicBezTo>
                    <a:cubicBezTo>
                      <a:pt x="18" y="6500"/>
                      <a:pt x="22" y="6503"/>
                      <a:pt x="22" y="6508"/>
                    </a:cubicBezTo>
                    <a:cubicBezTo>
                      <a:pt x="22" y="6512"/>
                      <a:pt x="18" y="6516"/>
                      <a:pt x="14" y="6516"/>
                    </a:cubicBezTo>
                    <a:cubicBezTo>
                      <a:pt x="9" y="6516"/>
                      <a:pt x="6" y="6512"/>
                      <a:pt x="6" y="6508"/>
                    </a:cubicBezTo>
                    <a:close/>
                    <a:moveTo>
                      <a:pt x="6" y="6476"/>
                    </a:moveTo>
                    <a:lnTo>
                      <a:pt x="6" y="6476"/>
                    </a:lnTo>
                    <a:cubicBezTo>
                      <a:pt x="6" y="6471"/>
                      <a:pt x="9" y="6468"/>
                      <a:pt x="14" y="6468"/>
                    </a:cubicBezTo>
                    <a:cubicBezTo>
                      <a:pt x="18" y="6468"/>
                      <a:pt x="22" y="6471"/>
                      <a:pt x="22" y="6476"/>
                    </a:cubicBezTo>
                    <a:cubicBezTo>
                      <a:pt x="22" y="6480"/>
                      <a:pt x="18" y="6484"/>
                      <a:pt x="14" y="6484"/>
                    </a:cubicBezTo>
                    <a:cubicBezTo>
                      <a:pt x="9" y="6484"/>
                      <a:pt x="6" y="6480"/>
                      <a:pt x="6" y="6476"/>
                    </a:cubicBezTo>
                    <a:close/>
                    <a:moveTo>
                      <a:pt x="6" y="6444"/>
                    </a:moveTo>
                    <a:lnTo>
                      <a:pt x="6" y="6444"/>
                    </a:lnTo>
                    <a:cubicBezTo>
                      <a:pt x="6" y="6439"/>
                      <a:pt x="9" y="6436"/>
                      <a:pt x="14" y="6436"/>
                    </a:cubicBezTo>
                    <a:cubicBezTo>
                      <a:pt x="18" y="6436"/>
                      <a:pt x="22" y="6439"/>
                      <a:pt x="22" y="6444"/>
                    </a:cubicBezTo>
                    <a:cubicBezTo>
                      <a:pt x="22" y="6448"/>
                      <a:pt x="18" y="6452"/>
                      <a:pt x="14" y="6452"/>
                    </a:cubicBezTo>
                    <a:cubicBezTo>
                      <a:pt x="9" y="6452"/>
                      <a:pt x="6" y="6448"/>
                      <a:pt x="6" y="6444"/>
                    </a:cubicBezTo>
                    <a:close/>
                    <a:moveTo>
                      <a:pt x="6" y="6412"/>
                    </a:moveTo>
                    <a:lnTo>
                      <a:pt x="6" y="6412"/>
                    </a:lnTo>
                    <a:cubicBezTo>
                      <a:pt x="6" y="6407"/>
                      <a:pt x="9" y="6404"/>
                      <a:pt x="14" y="6404"/>
                    </a:cubicBezTo>
                    <a:cubicBezTo>
                      <a:pt x="18" y="6404"/>
                      <a:pt x="22" y="6407"/>
                      <a:pt x="22" y="6412"/>
                    </a:cubicBezTo>
                    <a:cubicBezTo>
                      <a:pt x="22" y="6416"/>
                      <a:pt x="18" y="6420"/>
                      <a:pt x="14" y="6420"/>
                    </a:cubicBezTo>
                    <a:cubicBezTo>
                      <a:pt x="9" y="6420"/>
                      <a:pt x="6" y="6416"/>
                      <a:pt x="6" y="6412"/>
                    </a:cubicBezTo>
                    <a:close/>
                    <a:moveTo>
                      <a:pt x="6" y="6380"/>
                    </a:moveTo>
                    <a:lnTo>
                      <a:pt x="6" y="6380"/>
                    </a:lnTo>
                    <a:cubicBezTo>
                      <a:pt x="6" y="6375"/>
                      <a:pt x="9" y="6372"/>
                      <a:pt x="14" y="6372"/>
                    </a:cubicBezTo>
                    <a:cubicBezTo>
                      <a:pt x="18" y="6372"/>
                      <a:pt x="22" y="6375"/>
                      <a:pt x="22" y="6380"/>
                    </a:cubicBezTo>
                    <a:cubicBezTo>
                      <a:pt x="22" y="6384"/>
                      <a:pt x="18" y="6388"/>
                      <a:pt x="14" y="6388"/>
                    </a:cubicBezTo>
                    <a:cubicBezTo>
                      <a:pt x="9" y="6388"/>
                      <a:pt x="6" y="6384"/>
                      <a:pt x="6" y="6380"/>
                    </a:cubicBezTo>
                    <a:close/>
                    <a:moveTo>
                      <a:pt x="6" y="6348"/>
                    </a:moveTo>
                    <a:lnTo>
                      <a:pt x="6" y="6348"/>
                    </a:lnTo>
                    <a:cubicBezTo>
                      <a:pt x="6" y="6343"/>
                      <a:pt x="9" y="6340"/>
                      <a:pt x="14" y="6340"/>
                    </a:cubicBezTo>
                    <a:cubicBezTo>
                      <a:pt x="18" y="6340"/>
                      <a:pt x="22" y="6343"/>
                      <a:pt x="22" y="6348"/>
                    </a:cubicBezTo>
                    <a:cubicBezTo>
                      <a:pt x="22" y="6352"/>
                      <a:pt x="18" y="6356"/>
                      <a:pt x="14" y="6356"/>
                    </a:cubicBezTo>
                    <a:cubicBezTo>
                      <a:pt x="9" y="6356"/>
                      <a:pt x="6" y="6352"/>
                      <a:pt x="6" y="6348"/>
                    </a:cubicBezTo>
                    <a:close/>
                    <a:moveTo>
                      <a:pt x="6" y="6316"/>
                    </a:moveTo>
                    <a:lnTo>
                      <a:pt x="6" y="6316"/>
                    </a:lnTo>
                    <a:cubicBezTo>
                      <a:pt x="6" y="6311"/>
                      <a:pt x="9" y="6308"/>
                      <a:pt x="14" y="6308"/>
                    </a:cubicBezTo>
                    <a:cubicBezTo>
                      <a:pt x="18" y="6308"/>
                      <a:pt x="22" y="6311"/>
                      <a:pt x="22" y="6316"/>
                    </a:cubicBezTo>
                    <a:cubicBezTo>
                      <a:pt x="22" y="6320"/>
                      <a:pt x="18" y="6324"/>
                      <a:pt x="14" y="6324"/>
                    </a:cubicBezTo>
                    <a:cubicBezTo>
                      <a:pt x="9" y="6324"/>
                      <a:pt x="6" y="6320"/>
                      <a:pt x="6" y="6316"/>
                    </a:cubicBezTo>
                    <a:close/>
                    <a:moveTo>
                      <a:pt x="6" y="6284"/>
                    </a:moveTo>
                    <a:lnTo>
                      <a:pt x="6" y="6284"/>
                    </a:lnTo>
                    <a:cubicBezTo>
                      <a:pt x="6" y="6279"/>
                      <a:pt x="9" y="6276"/>
                      <a:pt x="14" y="6276"/>
                    </a:cubicBezTo>
                    <a:cubicBezTo>
                      <a:pt x="18" y="6276"/>
                      <a:pt x="22" y="6279"/>
                      <a:pt x="22" y="6284"/>
                    </a:cubicBezTo>
                    <a:cubicBezTo>
                      <a:pt x="22" y="6288"/>
                      <a:pt x="18" y="6292"/>
                      <a:pt x="14" y="6292"/>
                    </a:cubicBezTo>
                    <a:cubicBezTo>
                      <a:pt x="9" y="6292"/>
                      <a:pt x="6" y="6288"/>
                      <a:pt x="6" y="6284"/>
                    </a:cubicBezTo>
                    <a:close/>
                    <a:moveTo>
                      <a:pt x="6" y="6252"/>
                    </a:moveTo>
                    <a:lnTo>
                      <a:pt x="6" y="6252"/>
                    </a:lnTo>
                    <a:cubicBezTo>
                      <a:pt x="6" y="6247"/>
                      <a:pt x="9" y="6244"/>
                      <a:pt x="14" y="6244"/>
                    </a:cubicBezTo>
                    <a:cubicBezTo>
                      <a:pt x="18" y="6244"/>
                      <a:pt x="22" y="6247"/>
                      <a:pt x="22" y="6252"/>
                    </a:cubicBezTo>
                    <a:cubicBezTo>
                      <a:pt x="22" y="6256"/>
                      <a:pt x="18" y="6260"/>
                      <a:pt x="14" y="6260"/>
                    </a:cubicBezTo>
                    <a:cubicBezTo>
                      <a:pt x="9" y="6260"/>
                      <a:pt x="6" y="6256"/>
                      <a:pt x="6" y="6252"/>
                    </a:cubicBezTo>
                    <a:close/>
                    <a:moveTo>
                      <a:pt x="6" y="6220"/>
                    </a:moveTo>
                    <a:lnTo>
                      <a:pt x="6" y="6220"/>
                    </a:lnTo>
                    <a:cubicBezTo>
                      <a:pt x="6" y="6215"/>
                      <a:pt x="9" y="6212"/>
                      <a:pt x="14" y="6212"/>
                    </a:cubicBezTo>
                    <a:cubicBezTo>
                      <a:pt x="18" y="6212"/>
                      <a:pt x="22" y="6215"/>
                      <a:pt x="22" y="6220"/>
                    </a:cubicBezTo>
                    <a:cubicBezTo>
                      <a:pt x="22" y="6224"/>
                      <a:pt x="18" y="6228"/>
                      <a:pt x="14" y="6228"/>
                    </a:cubicBezTo>
                    <a:cubicBezTo>
                      <a:pt x="9" y="6228"/>
                      <a:pt x="6" y="6224"/>
                      <a:pt x="6" y="6220"/>
                    </a:cubicBezTo>
                    <a:close/>
                    <a:moveTo>
                      <a:pt x="6" y="6188"/>
                    </a:moveTo>
                    <a:lnTo>
                      <a:pt x="6" y="6188"/>
                    </a:lnTo>
                    <a:cubicBezTo>
                      <a:pt x="6" y="6183"/>
                      <a:pt x="9" y="6180"/>
                      <a:pt x="14" y="6180"/>
                    </a:cubicBezTo>
                    <a:cubicBezTo>
                      <a:pt x="18" y="6180"/>
                      <a:pt x="22" y="6183"/>
                      <a:pt x="22" y="6188"/>
                    </a:cubicBezTo>
                    <a:cubicBezTo>
                      <a:pt x="22" y="6192"/>
                      <a:pt x="18" y="6196"/>
                      <a:pt x="14" y="6196"/>
                    </a:cubicBezTo>
                    <a:cubicBezTo>
                      <a:pt x="9" y="6196"/>
                      <a:pt x="6" y="6192"/>
                      <a:pt x="6" y="6188"/>
                    </a:cubicBezTo>
                    <a:close/>
                    <a:moveTo>
                      <a:pt x="6" y="6156"/>
                    </a:moveTo>
                    <a:lnTo>
                      <a:pt x="6" y="6156"/>
                    </a:lnTo>
                    <a:cubicBezTo>
                      <a:pt x="6" y="6151"/>
                      <a:pt x="9" y="6148"/>
                      <a:pt x="14" y="6148"/>
                    </a:cubicBezTo>
                    <a:cubicBezTo>
                      <a:pt x="18" y="6148"/>
                      <a:pt x="22" y="6151"/>
                      <a:pt x="22" y="6156"/>
                    </a:cubicBezTo>
                    <a:cubicBezTo>
                      <a:pt x="22" y="6160"/>
                      <a:pt x="18" y="6164"/>
                      <a:pt x="14" y="6164"/>
                    </a:cubicBezTo>
                    <a:cubicBezTo>
                      <a:pt x="9" y="6164"/>
                      <a:pt x="6" y="6160"/>
                      <a:pt x="6" y="6156"/>
                    </a:cubicBezTo>
                    <a:close/>
                    <a:moveTo>
                      <a:pt x="6" y="6124"/>
                    </a:moveTo>
                    <a:lnTo>
                      <a:pt x="6" y="6124"/>
                    </a:lnTo>
                    <a:cubicBezTo>
                      <a:pt x="6" y="6119"/>
                      <a:pt x="9" y="6116"/>
                      <a:pt x="14" y="6116"/>
                    </a:cubicBezTo>
                    <a:cubicBezTo>
                      <a:pt x="18" y="6116"/>
                      <a:pt x="22" y="6119"/>
                      <a:pt x="22" y="6124"/>
                    </a:cubicBezTo>
                    <a:cubicBezTo>
                      <a:pt x="22" y="6128"/>
                      <a:pt x="18" y="6132"/>
                      <a:pt x="14" y="6132"/>
                    </a:cubicBezTo>
                    <a:cubicBezTo>
                      <a:pt x="9" y="6132"/>
                      <a:pt x="6" y="6128"/>
                      <a:pt x="6" y="6124"/>
                    </a:cubicBezTo>
                    <a:close/>
                    <a:moveTo>
                      <a:pt x="6" y="6092"/>
                    </a:moveTo>
                    <a:lnTo>
                      <a:pt x="6" y="6092"/>
                    </a:lnTo>
                    <a:cubicBezTo>
                      <a:pt x="6" y="6087"/>
                      <a:pt x="9" y="6084"/>
                      <a:pt x="14" y="6084"/>
                    </a:cubicBezTo>
                    <a:cubicBezTo>
                      <a:pt x="18" y="6084"/>
                      <a:pt x="22" y="6087"/>
                      <a:pt x="22" y="6092"/>
                    </a:cubicBezTo>
                    <a:cubicBezTo>
                      <a:pt x="22" y="6096"/>
                      <a:pt x="18" y="6100"/>
                      <a:pt x="14" y="6100"/>
                    </a:cubicBezTo>
                    <a:cubicBezTo>
                      <a:pt x="9" y="6100"/>
                      <a:pt x="6" y="6096"/>
                      <a:pt x="6" y="6092"/>
                    </a:cubicBezTo>
                    <a:close/>
                    <a:moveTo>
                      <a:pt x="6" y="6060"/>
                    </a:moveTo>
                    <a:lnTo>
                      <a:pt x="6" y="6060"/>
                    </a:lnTo>
                    <a:cubicBezTo>
                      <a:pt x="6" y="6055"/>
                      <a:pt x="9" y="6052"/>
                      <a:pt x="14" y="6052"/>
                    </a:cubicBezTo>
                    <a:cubicBezTo>
                      <a:pt x="18" y="6052"/>
                      <a:pt x="22" y="6055"/>
                      <a:pt x="22" y="6060"/>
                    </a:cubicBezTo>
                    <a:cubicBezTo>
                      <a:pt x="22" y="6064"/>
                      <a:pt x="18" y="6068"/>
                      <a:pt x="14" y="6068"/>
                    </a:cubicBezTo>
                    <a:cubicBezTo>
                      <a:pt x="9" y="6068"/>
                      <a:pt x="6" y="6064"/>
                      <a:pt x="6" y="6060"/>
                    </a:cubicBezTo>
                    <a:close/>
                    <a:moveTo>
                      <a:pt x="6" y="6028"/>
                    </a:moveTo>
                    <a:lnTo>
                      <a:pt x="6" y="6027"/>
                    </a:lnTo>
                    <a:cubicBezTo>
                      <a:pt x="6" y="6023"/>
                      <a:pt x="9" y="6019"/>
                      <a:pt x="14" y="6019"/>
                    </a:cubicBezTo>
                    <a:cubicBezTo>
                      <a:pt x="18" y="6019"/>
                      <a:pt x="22" y="6023"/>
                      <a:pt x="22" y="6027"/>
                    </a:cubicBezTo>
                    <a:lnTo>
                      <a:pt x="22" y="6028"/>
                    </a:lnTo>
                    <a:cubicBezTo>
                      <a:pt x="22" y="6032"/>
                      <a:pt x="18" y="6036"/>
                      <a:pt x="14" y="6036"/>
                    </a:cubicBezTo>
                    <a:cubicBezTo>
                      <a:pt x="9" y="6036"/>
                      <a:pt x="6" y="6032"/>
                      <a:pt x="6" y="6028"/>
                    </a:cubicBezTo>
                    <a:close/>
                    <a:moveTo>
                      <a:pt x="6" y="5995"/>
                    </a:moveTo>
                    <a:lnTo>
                      <a:pt x="6" y="5995"/>
                    </a:lnTo>
                    <a:cubicBezTo>
                      <a:pt x="6" y="5991"/>
                      <a:pt x="9" y="5987"/>
                      <a:pt x="14" y="5987"/>
                    </a:cubicBezTo>
                    <a:cubicBezTo>
                      <a:pt x="18" y="5987"/>
                      <a:pt x="22" y="5991"/>
                      <a:pt x="22" y="5995"/>
                    </a:cubicBezTo>
                    <a:cubicBezTo>
                      <a:pt x="22" y="6000"/>
                      <a:pt x="18" y="6003"/>
                      <a:pt x="14" y="6003"/>
                    </a:cubicBezTo>
                    <a:cubicBezTo>
                      <a:pt x="9" y="6003"/>
                      <a:pt x="6" y="6000"/>
                      <a:pt x="6" y="5995"/>
                    </a:cubicBezTo>
                    <a:close/>
                    <a:moveTo>
                      <a:pt x="6" y="5963"/>
                    </a:moveTo>
                    <a:lnTo>
                      <a:pt x="6" y="5963"/>
                    </a:lnTo>
                    <a:cubicBezTo>
                      <a:pt x="6" y="5959"/>
                      <a:pt x="9" y="5955"/>
                      <a:pt x="14" y="5955"/>
                    </a:cubicBezTo>
                    <a:cubicBezTo>
                      <a:pt x="18" y="5955"/>
                      <a:pt x="22" y="5959"/>
                      <a:pt x="22" y="5963"/>
                    </a:cubicBezTo>
                    <a:cubicBezTo>
                      <a:pt x="22" y="5968"/>
                      <a:pt x="18" y="5971"/>
                      <a:pt x="14" y="5971"/>
                    </a:cubicBezTo>
                    <a:cubicBezTo>
                      <a:pt x="9" y="5971"/>
                      <a:pt x="6" y="5968"/>
                      <a:pt x="6" y="5963"/>
                    </a:cubicBezTo>
                    <a:close/>
                    <a:moveTo>
                      <a:pt x="6" y="5931"/>
                    </a:moveTo>
                    <a:lnTo>
                      <a:pt x="6" y="5931"/>
                    </a:lnTo>
                    <a:cubicBezTo>
                      <a:pt x="6" y="5927"/>
                      <a:pt x="9" y="5923"/>
                      <a:pt x="14" y="5923"/>
                    </a:cubicBezTo>
                    <a:cubicBezTo>
                      <a:pt x="18" y="5923"/>
                      <a:pt x="22" y="5927"/>
                      <a:pt x="22" y="5931"/>
                    </a:cubicBezTo>
                    <a:cubicBezTo>
                      <a:pt x="22" y="5936"/>
                      <a:pt x="18" y="5939"/>
                      <a:pt x="14" y="5939"/>
                    </a:cubicBezTo>
                    <a:cubicBezTo>
                      <a:pt x="9" y="5939"/>
                      <a:pt x="6" y="5936"/>
                      <a:pt x="6" y="5931"/>
                    </a:cubicBezTo>
                    <a:close/>
                    <a:moveTo>
                      <a:pt x="6" y="5899"/>
                    </a:moveTo>
                    <a:lnTo>
                      <a:pt x="6" y="5899"/>
                    </a:lnTo>
                    <a:cubicBezTo>
                      <a:pt x="6" y="5895"/>
                      <a:pt x="9" y="5891"/>
                      <a:pt x="14" y="5891"/>
                    </a:cubicBezTo>
                    <a:cubicBezTo>
                      <a:pt x="18" y="5891"/>
                      <a:pt x="22" y="5895"/>
                      <a:pt x="22" y="5899"/>
                    </a:cubicBezTo>
                    <a:cubicBezTo>
                      <a:pt x="22" y="5904"/>
                      <a:pt x="18" y="5907"/>
                      <a:pt x="14" y="5907"/>
                    </a:cubicBezTo>
                    <a:cubicBezTo>
                      <a:pt x="9" y="5907"/>
                      <a:pt x="6" y="5904"/>
                      <a:pt x="6" y="5899"/>
                    </a:cubicBezTo>
                    <a:close/>
                    <a:moveTo>
                      <a:pt x="6" y="5867"/>
                    </a:moveTo>
                    <a:lnTo>
                      <a:pt x="6" y="5867"/>
                    </a:lnTo>
                    <a:cubicBezTo>
                      <a:pt x="6" y="5863"/>
                      <a:pt x="9" y="5859"/>
                      <a:pt x="14" y="5859"/>
                    </a:cubicBezTo>
                    <a:cubicBezTo>
                      <a:pt x="18" y="5859"/>
                      <a:pt x="22" y="5863"/>
                      <a:pt x="22" y="5867"/>
                    </a:cubicBezTo>
                    <a:cubicBezTo>
                      <a:pt x="22" y="5872"/>
                      <a:pt x="18" y="5875"/>
                      <a:pt x="14" y="5875"/>
                    </a:cubicBezTo>
                    <a:cubicBezTo>
                      <a:pt x="9" y="5875"/>
                      <a:pt x="6" y="5872"/>
                      <a:pt x="6" y="5867"/>
                    </a:cubicBezTo>
                    <a:close/>
                    <a:moveTo>
                      <a:pt x="6" y="5835"/>
                    </a:moveTo>
                    <a:lnTo>
                      <a:pt x="6" y="5835"/>
                    </a:lnTo>
                    <a:cubicBezTo>
                      <a:pt x="6" y="5831"/>
                      <a:pt x="9" y="5827"/>
                      <a:pt x="14" y="5827"/>
                    </a:cubicBezTo>
                    <a:cubicBezTo>
                      <a:pt x="18" y="5827"/>
                      <a:pt x="22" y="5831"/>
                      <a:pt x="22" y="5835"/>
                    </a:cubicBezTo>
                    <a:cubicBezTo>
                      <a:pt x="22" y="5840"/>
                      <a:pt x="18" y="5843"/>
                      <a:pt x="14" y="5843"/>
                    </a:cubicBezTo>
                    <a:cubicBezTo>
                      <a:pt x="9" y="5843"/>
                      <a:pt x="6" y="5840"/>
                      <a:pt x="6" y="5835"/>
                    </a:cubicBezTo>
                    <a:close/>
                    <a:moveTo>
                      <a:pt x="6" y="5803"/>
                    </a:moveTo>
                    <a:lnTo>
                      <a:pt x="6" y="5803"/>
                    </a:lnTo>
                    <a:cubicBezTo>
                      <a:pt x="6" y="5799"/>
                      <a:pt x="9" y="5795"/>
                      <a:pt x="14" y="5795"/>
                    </a:cubicBezTo>
                    <a:cubicBezTo>
                      <a:pt x="18" y="5795"/>
                      <a:pt x="22" y="5799"/>
                      <a:pt x="22" y="5803"/>
                    </a:cubicBezTo>
                    <a:cubicBezTo>
                      <a:pt x="22" y="5808"/>
                      <a:pt x="18" y="5811"/>
                      <a:pt x="14" y="5811"/>
                    </a:cubicBezTo>
                    <a:cubicBezTo>
                      <a:pt x="9" y="5811"/>
                      <a:pt x="6" y="5808"/>
                      <a:pt x="6" y="5803"/>
                    </a:cubicBezTo>
                    <a:close/>
                    <a:moveTo>
                      <a:pt x="6" y="5771"/>
                    </a:moveTo>
                    <a:lnTo>
                      <a:pt x="6" y="5771"/>
                    </a:lnTo>
                    <a:cubicBezTo>
                      <a:pt x="6" y="5767"/>
                      <a:pt x="9" y="5763"/>
                      <a:pt x="14" y="5763"/>
                    </a:cubicBezTo>
                    <a:cubicBezTo>
                      <a:pt x="18" y="5763"/>
                      <a:pt x="22" y="5767"/>
                      <a:pt x="22" y="5771"/>
                    </a:cubicBezTo>
                    <a:cubicBezTo>
                      <a:pt x="22" y="5776"/>
                      <a:pt x="18" y="5779"/>
                      <a:pt x="14" y="5779"/>
                    </a:cubicBezTo>
                    <a:cubicBezTo>
                      <a:pt x="9" y="5779"/>
                      <a:pt x="6" y="5776"/>
                      <a:pt x="6" y="5771"/>
                    </a:cubicBezTo>
                    <a:close/>
                    <a:moveTo>
                      <a:pt x="6" y="5739"/>
                    </a:moveTo>
                    <a:lnTo>
                      <a:pt x="6" y="5739"/>
                    </a:lnTo>
                    <a:cubicBezTo>
                      <a:pt x="6" y="5735"/>
                      <a:pt x="9" y="5731"/>
                      <a:pt x="14" y="5731"/>
                    </a:cubicBezTo>
                    <a:cubicBezTo>
                      <a:pt x="18" y="5731"/>
                      <a:pt x="22" y="5735"/>
                      <a:pt x="22" y="5739"/>
                    </a:cubicBezTo>
                    <a:cubicBezTo>
                      <a:pt x="22" y="5744"/>
                      <a:pt x="18" y="5747"/>
                      <a:pt x="14" y="5747"/>
                    </a:cubicBezTo>
                    <a:cubicBezTo>
                      <a:pt x="9" y="5747"/>
                      <a:pt x="6" y="5744"/>
                      <a:pt x="6" y="5739"/>
                    </a:cubicBezTo>
                    <a:close/>
                    <a:moveTo>
                      <a:pt x="6" y="5707"/>
                    </a:moveTo>
                    <a:lnTo>
                      <a:pt x="6" y="5707"/>
                    </a:lnTo>
                    <a:cubicBezTo>
                      <a:pt x="6" y="5703"/>
                      <a:pt x="9" y="5699"/>
                      <a:pt x="14" y="5699"/>
                    </a:cubicBezTo>
                    <a:cubicBezTo>
                      <a:pt x="18" y="5699"/>
                      <a:pt x="22" y="5703"/>
                      <a:pt x="22" y="5707"/>
                    </a:cubicBezTo>
                    <a:cubicBezTo>
                      <a:pt x="22" y="5712"/>
                      <a:pt x="18" y="5715"/>
                      <a:pt x="14" y="5715"/>
                    </a:cubicBezTo>
                    <a:cubicBezTo>
                      <a:pt x="9" y="5715"/>
                      <a:pt x="6" y="5712"/>
                      <a:pt x="6" y="5707"/>
                    </a:cubicBezTo>
                    <a:close/>
                    <a:moveTo>
                      <a:pt x="6" y="5675"/>
                    </a:moveTo>
                    <a:lnTo>
                      <a:pt x="6" y="5675"/>
                    </a:lnTo>
                    <a:cubicBezTo>
                      <a:pt x="6" y="5671"/>
                      <a:pt x="9" y="5667"/>
                      <a:pt x="14" y="5667"/>
                    </a:cubicBezTo>
                    <a:cubicBezTo>
                      <a:pt x="18" y="5667"/>
                      <a:pt x="22" y="5671"/>
                      <a:pt x="22" y="5675"/>
                    </a:cubicBezTo>
                    <a:cubicBezTo>
                      <a:pt x="22" y="5680"/>
                      <a:pt x="18" y="5683"/>
                      <a:pt x="14" y="5683"/>
                    </a:cubicBezTo>
                    <a:cubicBezTo>
                      <a:pt x="9" y="5683"/>
                      <a:pt x="6" y="5680"/>
                      <a:pt x="6" y="5675"/>
                    </a:cubicBezTo>
                    <a:close/>
                    <a:moveTo>
                      <a:pt x="6" y="5643"/>
                    </a:moveTo>
                    <a:lnTo>
                      <a:pt x="6" y="5643"/>
                    </a:lnTo>
                    <a:cubicBezTo>
                      <a:pt x="6" y="5639"/>
                      <a:pt x="9" y="5635"/>
                      <a:pt x="14" y="5635"/>
                    </a:cubicBezTo>
                    <a:cubicBezTo>
                      <a:pt x="18" y="5635"/>
                      <a:pt x="22" y="5639"/>
                      <a:pt x="22" y="5643"/>
                    </a:cubicBezTo>
                    <a:cubicBezTo>
                      <a:pt x="22" y="5648"/>
                      <a:pt x="18" y="5651"/>
                      <a:pt x="14" y="5651"/>
                    </a:cubicBezTo>
                    <a:cubicBezTo>
                      <a:pt x="9" y="5651"/>
                      <a:pt x="6" y="5648"/>
                      <a:pt x="6" y="5643"/>
                    </a:cubicBezTo>
                    <a:close/>
                    <a:moveTo>
                      <a:pt x="6" y="5611"/>
                    </a:moveTo>
                    <a:lnTo>
                      <a:pt x="6" y="5611"/>
                    </a:lnTo>
                    <a:cubicBezTo>
                      <a:pt x="6" y="5607"/>
                      <a:pt x="9" y="5603"/>
                      <a:pt x="14" y="5603"/>
                    </a:cubicBezTo>
                    <a:cubicBezTo>
                      <a:pt x="18" y="5603"/>
                      <a:pt x="22" y="5607"/>
                      <a:pt x="22" y="5611"/>
                    </a:cubicBezTo>
                    <a:cubicBezTo>
                      <a:pt x="22" y="5616"/>
                      <a:pt x="18" y="5619"/>
                      <a:pt x="14" y="5619"/>
                    </a:cubicBezTo>
                    <a:cubicBezTo>
                      <a:pt x="9" y="5619"/>
                      <a:pt x="6" y="5616"/>
                      <a:pt x="6" y="5611"/>
                    </a:cubicBezTo>
                    <a:close/>
                    <a:moveTo>
                      <a:pt x="6" y="5579"/>
                    </a:moveTo>
                    <a:lnTo>
                      <a:pt x="6" y="5579"/>
                    </a:lnTo>
                    <a:cubicBezTo>
                      <a:pt x="6" y="5575"/>
                      <a:pt x="9" y="5571"/>
                      <a:pt x="14" y="5571"/>
                    </a:cubicBezTo>
                    <a:cubicBezTo>
                      <a:pt x="18" y="5571"/>
                      <a:pt x="22" y="5575"/>
                      <a:pt x="22" y="5579"/>
                    </a:cubicBezTo>
                    <a:cubicBezTo>
                      <a:pt x="22" y="5584"/>
                      <a:pt x="18" y="5587"/>
                      <a:pt x="14" y="5587"/>
                    </a:cubicBezTo>
                    <a:cubicBezTo>
                      <a:pt x="9" y="5587"/>
                      <a:pt x="6" y="5584"/>
                      <a:pt x="6" y="5579"/>
                    </a:cubicBezTo>
                    <a:close/>
                    <a:moveTo>
                      <a:pt x="6" y="5547"/>
                    </a:moveTo>
                    <a:lnTo>
                      <a:pt x="6" y="5547"/>
                    </a:lnTo>
                    <a:cubicBezTo>
                      <a:pt x="6" y="5543"/>
                      <a:pt x="9" y="5539"/>
                      <a:pt x="14" y="5539"/>
                    </a:cubicBezTo>
                    <a:cubicBezTo>
                      <a:pt x="18" y="5539"/>
                      <a:pt x="22" y="5543"/>
                      <a:pt x="22" y="5547"/>
                    </a:cubicBezTo>
                    <a:cubicBezTo>
                      <a:pt x="22" y="5552"/>
                      <a:pt x="18" y="5555"/>
                      <a:pt x="14" y="5555"/>
                    </a:cubicBezTo>
                    <a:cubicBezTo>
                      <a:pt x="9" y="5555"/>
                      <a:pt x="6" y="5552"/>
                      <a:pt x="6" y="5547"/>
                    </a:cubicBezTo>
                    <a:close/>
                    <a:moveTo>
                      <a:pt x="6" y="5515"/>
                    </a:moveTo>
                    <a:lnTo>
                      <a:pt x="6" y="5515"/>
                    </a:lnTo>
                    <a:cubicBezTo>
                      <a:pt x="6" y="5511"/>
                      <a:pt x="9" y="5507"/>
                      <a:pt x="14" y="5507"/>
                    </a:cubicBezTo>
                    <a:cubicBezTo>
                      <a:pt x="18" y="5507"/>
                      <a:pt x="22" y="5511"/>
                      <a:pt x="22" y="5515"/>
                    </a:cubicBezTo>
                    <a:cubicBezTo>
                      <a:pt x="22" y="5520"/>
                      <a:pt x="18" y="5523"/>
                      <a:pt x="14" y="5523"/>
                    </a:cubicBezTo>
                    <a:cubicBezTo>
                      <a:pt x="9" y="5523"/>
                      <a:pt x="6" y="5520"/>
                      <a:pt x="6" y="5515"/>
                    </a:cubicBezTo>
                    <a:close/>
                    <a:moveTo>
                      <a:pt x="6" y="5483"/>
                    </a:moveTo>
                    <a:lnTo>
                      <a:pt x="6" y="5483"/>
                    </a:lnTo>
                    <a:cubicBezTo>
                      <a:pt x="6" y="5479"/>
                      <a:pt x="9" y="5475"/>
                      <a:pt x="14" y="5475"/>
                    </a:cubicBezTo>
                    <a:cubicBezTo>
                      <a:pt x="18" y="5475"/>
                      <a:pt x="22" y="5479"/>
                      <a:pt x="22" y="5483"/>
                    </a:cubicBezTo>
                    <a:cubicBezTo>
                      <a:pt x="22" y="5488"/>
                      <a:pt x="18" y="5491"/>
                      <a:pt x="14" y="5491"/>
                    </a:cubicBezTo>
                    <a:cubicBezTo>
                      <a:pt x="9" y="5491"/>
                      <a:pt x="6" y="5488"/>
                      <a:pt x="6" y="5483"/>
                    </a:cubicBezTo>
                    <a:close/>
                    <a:moveTo>
                      <a:pt x="6" y="5451"/>
                    </a:moveTo>
                    <a:lnTo>
                      <a:pt x="6" y="5451"/>
                    </a:lnTo>
                    <a:cubicBezTo>
                      <a:pt x="6" y="5447"/>
                      <a:pt x="9" y="5443"/>
                      <a:pt x="14" y="5443"/>
                    </a:cubicBezTo>
                    <a:cubicBezTo>
                      <a:pt x="18" y="5443"/>
                      <a:pt x="22" y="5447"/>
                      <a:pt x="22" y="5451"/>
                    </a:cubicBezTo>
                    <a:cubicBezTo>
                      <a:pt x="22" y="5456"/>
                      <a:pt x="18" y="5459"/>
                      <a:pt x="14" y="5459"/>
                    </a:cubicBezTo>
                    <a:cubicBezTo>
                      <a:pt x="9" y="5459"/>
                      <a:pt x="6" y="5456"/>
                      <a:pt x="6" y="5451"/>
                    </a:cubicBezTo>
                    <a:close/>
                    <a:moveTo>
                      <a:pt x="6" y="5419"/>
                    </a:moveTo>
                    <a:lnTo>
                      <a:pt x="6" y="5419"/>
                    </a:lnTo>
                    <a:cubicBezTo>
                      <a:pt x="6" y="5415"/>
                      <a:pt x="9" y="5411"/>
                      <a:pt x="14" y="5411"/>
                    </a:cubicBezTo>
                    <a:cubicBezTo>
                      <a:pt x="18" y="5411"/>
                      <a:pt x="22" y="5415"/>
                      <a:pt x="22" y="5419"/>
                    </a:cubicBezTo>
                    <a:cubicBezTo>
                      <a:pt x="22" y="5424"/>
                      <a:pt x="18" y="5427"/>
                      <a:pt x="14" y="5427"/>
                    </a:cubicBezTo>
                    <a:cubicBezTo>
                      <a:pt x="9" y="5427"/>
                      <a:pt x="6" y="5424"/>
                      <a:pt x="6" y="5419"/>
                    </a:cubicBezTo>
                    <a:close/>
                    <a:moveTo>
                      <a:pt x="6" y="5387"/>
                    </a:moveTo>
                    <a:lnTo>
                      <a:pt x="6" y="5387"/>
                    </a:lnTo>
                    <a:cubicBezTo>
                      <a:pt x="6" y="5383"/>
                      <a:pt x="9" y="5379"/>
                      <a:pt x="14" y="5379"/>
                    </a:cubicBezTo>
                    <a:cubicBezTo>
                      <a:pt x="18" y="5379"/>
                      <a:pt x="22" y="5383"/>
                      <a:pt x="22" y="5387"/>
                    </a:cubicBezTo>
                    <a:cubicBezTo>
                      <a:pt x="22" y="5392"/>
                      <a:pt x="18" y="5395"/>
                      <a:pt x="14" y="5395"/>
                    </a:cubicBezTo>
                    <a:cubicBezTo>
                      <a:pt x="9" y="5395"/>
                      <a:pt x="6" y="5392"/>
                      <a:pt x="6" y="5387"/>
                    </a:cubicBezTo>
                    <a:close/>
                    <a:moveTo>
                      <a:pt x="6" y="5355"/>
                    </a:moveTo>
                    <a:lnTo>
                      <a:pt x="6" y="5355"/>
                    </a:lnTo>
                    <a:cubicBezTo>
                      <a:pt x="6" y="5351"/>
                      <a:pt x="9" y="5347"/>
                      <a:pt x="14" y="5347"/>
                    </a:cubicBezTo>
                    <a:cubicBezTo>
                      <a:pt x="18" y="5347"/>
                      <a:pt x="22" y="5351"/>
                      <a:pt x="22" y="5355"/>
                    </a:cubicBezTo>
                    <a:cubicBezTo>
                      <a:pt x="22" y="5360"/>
                      <a:pt x="18" y="5363"/>
                      <a:pt x="14" y="5363"/>
                    </a:cubicBezTo>
                    <a:cubicBezTo>
                      <a:pt x="9" y="5363"/>
                      <a:pt x="6" y="5360"/>
                      <a:pt x="6" y="5355"/>
                    </a:cubicBezTo>
                    <a:close/>
                    <a:moveTo>
                      <a:pt x="6" y="5323"/>
                    </a:moveTo>
                    <a:lnTo>
                      <a:pt x="6" y="5323"/>
                    </a:lnTo>
                    <a:cubicBezTo>
                      <a:pt x="6" y="5319"/>
                      <a:pt x="9" y="5315"/>
                      <a:pt x="14" y="5315"/>
                    </a:cubicBezTo>
                    <a:cubicBezTo>
                      <a:pt x="18" y="5315"/>
                      <a:pt x="22" y="5319"/>
                      <a:pt x="22" y="5323"/>
                    </a:cubicBezTo>
                    <a:cubicBezTo>
                      <a:pt x="22" y="5328"/>
                      <a:pt x="18" y="5331"/>
                      <a:pt x="14" y="5331"/>
                    </a:cubicBezTo>
                    <a:cubicBezTo>
                      <a:pt x="9" y="5331"/>
                      <a:pt x="6" y="5328"/>
                      <a:pt x="6" y="5323"/>
                    </a:cubicBezTo>
                    <a:close/>
                    <a:moveTo>
                      <a:pt x="6" y="5291"/>
                    </a:moveTo>
                    <a:lnTo>
                      <a:pt x="6" y="5291"/>
                    </a:lnTo>
                    <a:cubicBezTo>
                      <a:pt x="6" y="5287"/>
                      <a:pt x="9" y="5283"/>
                      <a:pt x="14" y="5283"/>
                    </a:cubicBezTo>
                    <a:cubicBezTo>
                      <a:pt x="18" y="5283"/>
                      <a:pt x="22" y="5287"/>
                      <a:pt x="22" y="5291"/>
                    </a:cubicBezTo>
                    <a:cubicBezTo>
                      <a:pt x="22" y="5296"/>
                      <a:pt x="18" y="5299"/>
                      <a:pt x="14" y="5299"/>
                    </a:cubicBezTo>
                    <a:cubicBezTo>
                      <a:pt x="9" y="5299"/>
                      <a:pt x="6" y="5296"/>
                      <a:pt x="6" y="5291"/>
                    </a:cubicBezTo>
                    <a:close/>
                    <a:moveTo>
                      <a:pt x="6" y="5259"/>
                    </a:moveTo>
                    <a:lnTo>
                      <a:pt x="6" y="5259"/>
                    </a:lnTo>
                    <a:cubicBezTo>
                      <a:pt x="6" y="5255"/>
                      <a:pt x="9" y="5251"/>
                      <a:pt x="14" y="5251"/>
                    </a:cubicBezTo>
                    <a:cubicBezTo>
                      <a:pt x="18" y="5251"/>
                      <a:pt x="22" y="5255"/>
                      <a:pt x="22" y="5259"/>
                    </a:cubicBezTo>
                    <a:cubicBezTo>
                      <a:pt x="22" y="5264"/>
                      <a:pt x="18" y="5267"/>
                      <a:pt x="14" y="5267"/>
                    </a:cubicBezTo>
                    <a:cubicBezTo>
                      <a:pt x="9" y="5267"/>
                      <a:pt x="6" y="5264"/>
                      <a:pt x="6" y="5259"/>
                    </a:cubicBezTo>
                    <a:close/>
                    <a:moveTo>
                      <a:pt x="6" y="5227"/>
                    </a:moveTo>
                    <a:lnTo>
                      <a:pt x="6" y="5227"/>
                    </a:lnTo>
                    <a:cubicBezTo>
                      <a:pt x="6" y="5223"/>
                      <a:pt x="9" y="5219"/>
                      <a:pt x="14" y="5219"/>
                    </a:cubicBezTo>
                    <a:cubicBezTo>
                      <a:pt x="18" y="5219"/>
                      <a:pt x="22" y="5223"/>
                      <a:pt x="22" y="5227"/>
                    </a:cubicBezTo>
                    <a:cubicBezTo>
                      <a:pt x="22" y="5232"/>
                      <a:pt x="18" y="5235"/>
                      <a:pt x="14" y="5235"/>
                    </a:cubicBezTo>
                    <a:cubicBezTo>
                      <a:pt x="9" y="5235"/>
                      <a:pt x="6" y="5232"/>
                      <a:pt x="6" y="5227"/>
                    </a:cubicBezTo>
                    <a:close/>
                    <a:moveTo>
                      <a:pt x="6" y="5195"/>
                    </a:moveTo>
                    <a:lnTo>
                      <a:pt x="6" y="5195"/>
                    </a:lnTo>
                    <a:cubicBezTo>
                      <a:pt x="6" y="5191"/>
                      <a:pt x="9" y="5187"/>
                      <a:pt x="14" y="5187"/>
                    </a:cubicBezTo>
                    <a:cubicBezTo>
                      <a:pt x="18" y="5187"/>
                      <a:pt x="22" y="5191"/>
                      <a:pt x="22" y="5195"/>
                    </a:cubicBezTo>
                    <a:cubicBezTo>
                      <a:pt x="22" y="5200"/>
                      <a:pt x="18" y="5203"/>
                      <a:pt x="14" y="5203"/>
                    </a:cubicBezTo>
                    <a:cubicBezTo>
                      <a:pt x="9" y="5203"/>
                      <a:pt x="6" y="5200"/>
                      <a:pt x="6" y="5195"/>
                    </a:cubicBezTo>
                    <a:close/>
                    <a:moveTo>
                      <a:pt x="6" y="5163"/>
                    </a:moveTo>
                    <a:lnTo>
                      <a:pt x="6" y="5163"/>
                    </a:lnTo>
                    <a:cubicBezTo>
                      <a:pt x="6" y="5159"/>
                      <a:pt x="9" y="5155"/>
                      <a:pt x="14" y="5155"/>
                    </a:cubicBezTo>
                    <a:cubicBezTo>
                      <a:pt x="18" y="5155"/>
                      <a:pt x="22" y="5159"/>
                      <a:pt x="22" y="5163"/>
                    </a:cubicBezTo>
                    <a:cubicBezTo>
                      <a:pt x="22" y="5167"/>
                      <a:pt x="18" y="5171"/>
                      <a:pt x="14" y="5171"/>
                    </a:cubicBezTo>
                    <a:cubicBezTo>
                      <a:pt x="9" y="5171"/>
                      <a:pt x="6" y="5167"/>
                      <a:pt x="6" y="5163"/>
                    </a:cubicBezTo>
                    <a:close/>
                    <a:moveTo>
                      <a:pt x="6" y="5131"/>
                    </a:moveTo>
                    <a:lnTo>
                      <a:pt x="6" y="5131"/>
                    </a:lnTo>
                    <a:cubicBezTo>
                      <a:pt x="6" y="5127"/>
                      <a:pt x="9" y="5123"/>
                      <a:pt x="14" y="5123"/>
                    </a:cubicBezTo>
                    <a:cubicBezTo>
                      <a:pt x="18" y="5123"/>
                      <a:pt x="22" y="5127"/>
                      <a:pt x="22" y="5131"/>
                    </a:cubicBezTo>
                    <a:cubicBezTo>
                      <a:pt x="22" y="5135"/>
                      <a:pt x="18" y="5139"/>
                      <a:pt x="14" y="5139"/>
                    </a:cubicBezTo>
                    <a:cubicBezTo>
                      <a:pt x="9" y="5139"/>
                      <a:pt x="6" y="5135"/>
                      <a:pt x="6" y="5131"/>
                    </a:cubicBezTo>
                    <a:close/>
                    <a:moveTo>
                      <a:pt x="6" y="5099"/>
                    </a:moveTo>
                    <a:lnTo>
                      <a:pt x="6" y="5099"/>
                    </a:lnTo>
                    <a:cubicBezTo>
                      <a:pt x="6" y="5095"/>
                      <a:pt x="9" y="5091"/>
                      <a:pt x="14" y="5091"/>
                    </a:cubicBezTo>
                    <a:cubicBezTo>
                      <a:pt x="18" y="5091"/>
                      <a:pt x="22" y="5095"/>
                      <a:pt x="22" y="5099"/>
                    </a:cubicBezTo>
                    <a:cubicBezTo>
                      <a:pt x="22" y="5103"/>
                      <a:pt x="18" y="5107"/>
                      <a:pt x="14" y="5107"/>
                    </a:cubicBezTo>
                    <a:cubicBezTo>
                      <a:pt x="9" y="5107"/>
                      <a:pt x="6" y="5103"/>
                      <a:pt x="6" y="5099"/>
                    </a:cubicBezTo>
                    <a:close/>
                    <a:moveTo>
                      <a:pt x="6" y="5067"/>
                    </a:moveTo>
                    <a:lnTo>
                      <a:pt x="6" y="5067"/>
                    </a:lnTo>
                    <a:cubicBezTo>
                      <a:pt x="6" y="5063"/>
                      <a:pt x="9" y="5059"/>
                      <a:pt x="14" y="5059"/>
                    </a:cubicBezTo>
                    <a:cubicBezTo>
                      <a:pt x="18" y="5059"/>
                      <a:pt x="22" y="5063"/>
                      <a:pt x="22" y="5067"/>
                    </a:cubicBezTo>
                    <a:cubicBezTo>
                      <a:pt x="22" y="5071"/>
                      <a:pt x="18" y="5075"/>
                      <a:pt x="14" y="5075"/>
                    </a:cubicBezTo>
                    <a:cubicBezTo>
                      <a:pt x="9" y="5075"/>
                      <a:pt x="6" y="5071"/>
                      <a:pt x="6" y="5067"/>
                    </a:cubicBezTo>
                    <a:close/>
                    <a:moveTo>
                      <a:pt x="6" y="5035"/>
                    </a:moveTo>
                    <a:lnTo>
                      <a:pt x="6" y="5035"/>
                    </a:lnTo>
                    <a:cubicBezTo>
                      <a:pt x="6" y="5031"/>
                      <a:pt x="9" y="5027"/>
                      <a:pt x="14" y="5027"/>
                    </a:cubicBezTo>
                    <a:cubicBezTo>
                      <a:pt x="18" y="5027"/>
                      <a:pt x="22" y="5031"/>
                      <a:pt x="22" y="5035"/>
                    </a:cubicBezTo>
                    <a:cubicBezTo>
                      <a:pt x="22" y="5039"/>
                      <a:pt x="18" y="5043"/>
                      <a:pt x="14" y="5043"/>
                    </a:cubicBezTo>
                    <a:cubicBezTo>
                      <a:pt x="9" y="5043"/>
                      <a:pt x="6" y="5039"/>
                      <a:pt x="6" y="5035"/>
                    </a:cubicBezTo>
                    <a:close/>
                    <a:moveTo>
                      <a:pt x="6" y="5003"/>
                    </a:moveTo>
                    <a:lnTo>
                      <a:pt x="6" y="5003"/>
                    </a:lnTo>
                    <a:cubicBezTo>
                      <a:pt x="6" y="4999"/>
                      <a:pt x="9" y="4995"/>
                      <a:pt x="14" y="4995"/>
                    </a:cubicBezTo>
                    <a:cubicBezTo>
                      <a:pt x="18" y="4995"/>
                      <a:pt x="22" y="4999"/>
                      <a:pt x="22" y="5003"/>
                    </a:cubicBezTo>
                    <a:cubicBezTo>
                      <a:pt x="22" y="5007"/>
                      <a:pt x="18" y="5011"/>
                      <a:pt x="14" y="5011"/>
                    </a:cubicBezTo>
                    <a:cubicBezTo>
                      <a:pt x="9" y="5011"/>
                      <a:pt x="6" y="5007"/>
                      <a:pt x="6" y="5003"/>
                    </a:cubicBezTo>
                    <a:close/>
                    <a:moveTo>
                      <a:pt x="6" y="4971"/>
                    </a:moveTo>
                    <a:lnTo>
                      <a:pt x="6" y="4971"/>
                    </a:lnTo>
                    <a:cubicBezTo>
                      <a:pt x="6" y="4967"/>
                      <a:pt x="9" y="4963"/>
                      <a:pt x="14" y="4963"/>
                    </a:cubicBezTo>
                    <a:cubicBezTo>
                      <a:pt x="18" y="4963"/>
                      <a:pt x="22" y="4967"/>
                      <a:pt x="22" y="4971"/>
                    </a:cubicBezTo>
                    <a:cubicBezTo>
                      <a:pt x="22" y="4975"/>
                      <a:pt x="18" y="4979"/>
                      <a:pt x="14" y="4979"/>
                    </a:cubicBezTo>
                    <a:cubicBezTo>
                      <a:pt x="9" y="4979"/>
                      <a:pt x="6" y="4975"/>
                      <a:pt x="6" y="4971"/>
                    </a:cubicBezTo>
                    <a:close/>
                    <a:moveTo>
                      <a:pt x="6" y="4939"/>
                    </a:moveTo>
                    <a:lnTo>
                      <a:pt x="6" y="4939"/>
                    </a:lnTo>
                    <a:cubicBezTo>
                      <a:pt x="6" y="4935"/>
                      <a:pt x="10" y="4931"/>
                      <a:pt x="14" y="4931"/>
                    </a:cubicBezTo>
                    <a:cubicBezTo>
                      <a:pt x="18" y="4931"/>
                      <a:pt x="22" y="4935"/>
                      <a:pt x="22" y="4939"/>
                    </a:cubicBezTo>
                    <a:cubicBezTo>
                      <a:pt x="22" y="4943"/>
                      <a:pt x="18" y="4947"/>
                      <a:pt x="14" y="4947"/>
                    </a:cubicBezTo>
                    <a:cubicBezTo>
                      <a:pt x="10" y="4947"/>
                      <a:pt x="6" y="4943"/>
                      <a:pt x="6" y="4939"/>
                    </a:cubicBezTo>
                    <a:close/>
                    <a:moveTo>
                      <a:pt x="6" y="4907"/>
                    </a:moveTo>
                    <a:lnTo>
                      <a:pt x="6" y="4907"/>
                    </a:lnTo>
                    <a:cubicBezTo>
                      <a:pt x="6" y="4903"/>
                      <a:pt x="10" y="4899"/>
                      <a:pt x="14" y="4899"/>
                    </a:cubicBezTo>
                    <a:cubicBezTo>
                      <a:pt x="18" y="4899"/>
                      <a:pt x="22" y="4903"/>
                      <a:pt x="22" y="4907"/>
                    </a:cubicBezTo>
                    <a:cubicBezTo>
                      <a:pt x="22" y="4911"/>
                      <a:pt x="18" y="4915"/>
                      <a:pt x="14" y="4915"/>
                    </a:cubicBezTo>
                    <a:cubicBezTo>
                      <a:pt x="10" y="4915"/>
                      <a:pt x="6" y="4911"/>
                      <a:pt x="6" y="4907"/>
                    </a:cubicBezTo>
                    <a:close/>
                    <a:moveTo>
                      <a:pt x="6" y="4875"/>
                    </a:moveTo>
                    <a:lnTo>
                      <a:pt x="6" y="4875"/>
                    </a:lnTo>
                    <a:cubicBezTo>
                      <a:pt x="6" y="4870"/>
                      <a:pt x="10" y="4867"/>
                      <a:pt x="14" y="4867"/>
                    </a:cubicBezTo>
                    <a:cubicBezTo>
                      <a:pt x="18" y="4867"/>
                      <a:pt x="22" y="4870"/>
                      <a:pt x="22" y="4875"/>
                    </a:cubicBezTo>
                    <a:cubicBezTo>
                      <a:pt x="22" y="4879"/>
                      <a:pt x="18" y="4883"/>
                      <a:pt x="14" y="4883"/>
                    </a:cubicBezTo>
                    <a:cubicBezTo>
                      <a:pt x="10" y="4883"/>
                      <a:pt x="6" y="4879"/>
                      <a:pt x="6" y="4875"/>
                    </a:cubicBezTo>
                    <a:close/>
                    <a:moveTo>
                      <a:pt x="6" y="4843"/>
                    </a:moveTo>
                    <a:lnTo>
                      <a:pt x="6" y="4843"/>
                    </a:lnTo>
                    <a:cubicBezTo>
                      <a:pt x="6" y="4838"/>
                      <a:pt x="10" y="4835"/>
                      <a:pt x="14" y="4835"/>
                    </a:cubicBezTo>
                    <a:cubicBezTo>
                      <a:pt x="18" y="4835"/>
                      <a:pt x="22" y="4838"/>
                      <a:pt x="22" y="4843"/>
                    </a:cubicBezTo>
                    <a:cubicBezTo>
                      <a:pt x="22" y="4847"/>
                      <a:pt x="18" y="4851"/>
                      <a:pt x="14" y="4851"/>
                    </a:cubicBezTo>
                    <a:cubicBezTo>
                      <a:pt x="10" y="4851"/>
                      <a:pt x="6" y="4847"/>
                      <a:pt x="6" y="4843"/>
                    </a:cubicBezTo>
                    <a:close/>
                    <a:moveTo>
                      <a:pt x="6" y="4811"/>
                    </a:moveTo>
                    <a:lnTo>
                      <a:pt x="6" y="4811"/>
                    </a:lnTo>
                    <a:cubicBezTo>
                      <a:pt x="6" y="4806"/>
                      <a:pt x="10" y="4803"/>
                      <a:pt x="14" y="4803"/>
                    </a:cubicBezTo>
                    <a:cubicBezTo>
                      <a:pt x="18" y="4803"/>
                      <a:pt x="22" y="4806"/>
                      <a:pt x="22" y="4811"/>
                    </a:cubicBezTo>
                    <a:cubicBezTo>
                      <a:pt x="22" y="4815"/>
                      <a:pt x="18" y="4819"/>
                      <a:pt x="14" y="4819"/>
                    </a:cubicBezTo>
                    <a:cubicBezTo>
                      <a:pt x="10" y="4819"/>
                      <a:pt x="6" y="4815"/>
                      <a:pt x="6" y="4811"/>
                    </a:cubicBezTo>
                    <a:close/>
                    <a:moveTo>
                      <a:pt x="6" y="4779"/>
                    </a:moveTo>
                    <a:lnTo>
                      <a:pt x="6" y="4779"/>
                    </a:lnTo>
                    <a:cubicBezTo>
                      <a:pt x="6" y="4774"/>
                      <a:pt x="10" y="4771"/>
                      <a:pt x="14" y="4771"/>
                    </a:cubicBezTo>
                    <a:cubicBezTo>
                      <a:pt x="18" y="4771"/>
                      <a:pt x="22" y="4774"/>
                      <a:pt x="22" y="4779"/>
                    </a:cubicBezTo>
                    <a:cubicBezTo>
                      <a:pt x="22" y="4783"/>
                      <a:pt x="18" y="4787"/>
                      <a:pt x="14" y="4787"/>
                    </a:cubicBezTo>
                    <a:cubicBezTo>
                      <a:pt x="10" y="4787"/>
                      <a:pt x="6" y="4783"/>
                      <a:pt x="6" y="4779"/>
                    </a:cubicBezTo>
                    <a:close/>
                    <a:moveTo>
                      <a:pt x="6" y="4747"/>
                    </a:moveTo>
                    <a:lnTo>
                      <a:pt x="6" y="4747"/>
                    </a:lnTo>
                    <a:cubicBezTo>
                      <a:pt x="6" y="4742"/>
                      <a:pt x="10" y="4739"/>
                      <a:pt x="14" y="4739"/>
                    </a:cubicBezTo>
                    <a:cubicBezTo>
                      <a:pt x="18" y="4739"/>
                      <a:pt x="22" y="4742"/>
                      <a:pt x="22" y="4747"/>
                    </a:cubicBezTo>
                    <a:cubicBezTo>
                      <a:pt x="22" y="4751"/>
                      <a:pt x="18" y="4755"/>
                      <a:pt x="14" y="4755"/>
                    </a:cubicBezTo>
                    <a:cubicBezTo>
                      <a:pt x="10" y="4755"/>
                      <a:pt x="6" y="4751"/>
                      <a:pt x="6" y="4747"/>
                    </a:cubicBezTo>
                    <a:close/>
                    <a:moveTo>
                      <a:pt x="6" y="4715"/>
                    </a:moveTo>
                    <a:lnTo>
                      <a:pt x="6" y="4715"/>
                    </a:lnTo>
                    <a:cubicBezTo>
                      <a:pt x="6" y="4710"/>
                      <a:pt x="10" y="4707"/>
                      <a:pt x="14" y="4707"/>
                    </a:cubicBezTo>
                    <a:cubicBezTo>
                      <a:pt x="18" y="4707"/>
                      <a:pt x="22" y="4710"/>
                      <a:pt x="22" y="4715"/>
                    </a:cubicBezTo>
                    <a:cubicBezTo>
                      <a:pt x="22" y="4719"/>
                      <a:pt x="18" y="4723"/>
                      <a:pt x="14" y="4723"/>
                    </a:cubicBezTo>
                    <a:cubicBezTo>
                      <a:pt x="10" y="4723"/>
                      <a:pt x="6" y="4719"/>
                      <a:pt x="6" y="4715"/>
                    </a:cubicBezTo>
                    <a:close/>
                    <a:moveTo>
                      <a:pt x="6" y="4683"/>
                    </a:moveTo>
                    <a:lnTo>
                      <a:pt x="6" y="4683"/>
                    </a:lnTo>
                    <a:cubicBezTo>
                      <a:pt x="6" y="4678"/>
                      <a:pt x="10" y="4675"/>
                      <a:pt x="14" y="4675"/>
                    </a:cubicBezTo>
                    <a:cubicBezTo>
                      <a:pt x="18" y="4675"/>
                      <a:pt x="22" y="4678"/>
                      <a:pt x="22" y="4683"/>
                    </a:cubicBezTo>
                    <a:cubicBezTo>
                      <a:pt x="22" y="4687"/>
                      <a:pt x="18" y="4691"/>
                      <a:pt x="14" y="4691"/>
                    </a:cubicBezTo>
                    <a:cubicBezTo>
                      <a:pt x="10" y="4691"/>
                      <a:pt x="6" y="4687"/>
                      <a:pt x="6" y="4683"/>
                    </a:cubicBezTo>
                    <a:close/>
                    <a:moveTo>
                      <a:pt x="6" y="4651"/>
                    </a:moveTo>
                    <a:lnTo>
                      <a:pt x="6" y="4651"/>
                    </a:lnTo>
                    <a:cubicBezTo>
                      <a:pt x="6" y="4646"/>
                      <a:pt x="10" y="4643"/>
                      <a:pt x="14" y="4643"/>
                    </a:cubicBezTo>
                    <a:cubicBezTo>
                      <a:pt x="18" y="4643"/>
                      <a:pt x="22" y="4646"/>
                      <a:pt x="22" y="4651"/>
                    </a:cubicBezTo>
                    <a:cubicBezTo>
                      <a:pt x="22" y="4655"/>
                      <a:pt x="18" y="4659"/>
                      <a:pt x="14" y="4659"/>
                    </a:cubicBezTo>
                    <a:cubicBezTo>
                      <a:pt x="10" y="4659"/>
                      <a:pt x="6" y="4655"/>
                      <a:pt x="6" y="4651"/>
                    </a:cubicBezTo>
                    <a:close/>
                    <a:moveTo>
                      <a:pt x="6" y="4619"/>
                    </a:moveTo>
                    <a:lnTo>
                      <a:pt x="6" y="4619"/>
                    </a:lnTo>
                    <a:cubicBezTo>
                      <a:pt x="6" y="4614"/>
                      <a:pt x="10" y="4611"/>
                      <a:pt x="14" y="4611"/>
                    </a:cubicBezTo>
                    <a:cubicBezTo>
                      <a:pt x="18" y="4611"/>
                      <a:pt x="22" y="4614"/>
                      <a:pt x="22" y="4619"/>
                    </a:cubicBezTo>
                    <a:cubicBezTo>
                      <a:pt x="22" y="4623"/>
                      <a:pt x="18" y="4627"/>
                      <a:pt x="14" y="4627"/>
                    </a:cubicBezTo>
                    <a:cubicBezTo>
                      <a:pt x="10" y="4627"/>
                      <a:pt x="6" y="4623"/>
                      <a:pt x="6" y="4619"/>
                    </a:cubicBezTo>
                    <a:close/>
                    <a:moveTo>
                      <a:pt x="6" y="4587"/>
                    </a:moveTo>
                    <a:lnTo>
                      <a:pt x="6" y="4587"/>
                    </a:lnTo>
                    <a:cubicBezTo>
                      <a:pt x="6" y="4582"/>
                      <a:pt x="10" y="4579"/>
                      <a:pt x="14" y="4579"/>
                    </a:cubicBezTo>
                    <a:cubicBezTo>
                      <a:pt x="18" y="4579"/>
                      <a:pt x="22" y="4582"/>
                      <a:pt x="22" y="4587"/>
                    </a:cubicBezTo>
                    <a:cubicBezTo>
                      <a:pt x="22" y="4591"/>
                      <a:pt x="18" y="4595"/>
                      <a:pt x="14" y="4595"/>
                    </a:cubicBezTo>
                    <a:cubicBezTo>
                      <a:pt x="10" y="4595"/>
                      <a:pt x="6" y="4591"/>
                      <a:pt x="6" y="4587"/>
                    </a:cubicBezTo>
                    <a:close/>
                    <a:moveTo>
                      <a:pt x="6" y="4555"/>
                    </a:moveTo>
                    <a:lnTo>
                      <a:pt x="6" y="4555"/>
                    </a:lnTo>
                    <a:cubicBezTo>
                      <a:pt x="6" y="4550"/>
                      <a:pt x="10" y="4547"/>
                      <a:pt x="14" y="4547"/>
                    </a:cubicBezTo>
                    <a:cubicBezTo>
                      <a:pt x="18" y="4547"/>
                      <a:pt x="22" y="4550"/>
                      <a:pt x="22" y="4555"/>
                    </a:cubicBezTo>
                    <a:cubicBezTo>
                      <a:pt x="22" y="4559"/>
                      <a:pt x="18" y="4563"/>
                      <a:pt x="14" y="4563"/>
                    </a:cubicBezTo>
                    <a:cubicBezTo>
                      <a:pt x="10" y="4563"/>
                      <a:pt x="6" y="4559"/>
                      <a:pt x="6" y="4555"/>
                    </a:cubicBezTo>
                    <a:close/>
                    <a:moveTo>
                      <a:pt x="6" y="4523"/>
                    </a:moveTo>
                    <a:lnTo>
                      <a:pt x="6" y="4523"/>
                    </a:lnTo>
                    <a:cubicBezTo>
                      <a:pt x="6" y="4518"/>
                      <a:pt x="10" y="4515"/>
                      <a:pt x="14" y="4515"/>
                    </a:cubicBezTo>
                    <a:cubicBezTo>
                      <a:pt x="18" y="4515"/>
                      <a:pt x="22" y="4518"/>
                      <a:pt x="22" y="4523"/>
                    </a:cubicBezTo>
                    <a:cubicBezTo>
                      <a:pt x="22" y="4527"/>
                      <a:pt x="18" y="4531"/>
                      <a:pt x="14" y="4531"/>
                    </a:cubicBezTo>
                    <a:cubicBezTo>
                      <a:pt x="10" y="4531"/>
                      <a:pt x="6" y="4527"/>
                      <a:pt x="6" y="4523"/>
                    </a:cubicBezTo>
                    <a:close/>
                    <a:moveTo>
                      <a:pt x="6" y="4491"/>
                    </a:moveTo>
                    <a:lnTo>
                      <a:pt x="6" y="4491"/>
                    </a:lnTo>
                    <a:cubicBezTo>
                      <a:pt x="6" y="4486"/>
                      <a:pt x="10" y="4483"/>
                      <a:pt x="14" y="4483"/>
                    </a:cubicBezTo>
                    <a:cubicBezTo>
                      <a:pt x="18" y="4483"/>
                      <a:pt x="22" y="4486"/>
                      <a:pt x="22" y="4491"/>
                    </a:cubicBezTo>
                    <a:cubicBezTo>
                      <a:pt x="22" y="4495"/>
                      <a:pt x="18" y="4499"/>
                      <a:pt x="14" y="4499"/>
                    </a:cubicBezTo>
                    <a:cubicBezTo>
                      <a:pt x="10" y="4499"/>
                      <a:pt x="6" y="4495"/>
                      <a:pt x="6" y="4491"/>
                    </a:cubicBezTo>
                    <a:close/>
                    <a:moveTo>
                      <a:pt x="6" y="4459"/>
                    </a:moveTo>
                    <a:lnTo>
                      <a:pt x="6" y="4459"/>
                    </a:lnTo>
                    <a:cubicBezTo>
                      <a:pt x="6" y="4454"/>
                      <a:pt x="10" y="4451"/>
                      <a:pt x="14" y="4451"/>
                    </a:cubicBezTo>
                    <a:cubicBezTo>
                      <a:pt x="18" y="4451"/>
                      <a:pt x="22" y="4454"/>
                      <a:pt x="22" y="4459"/>
                    </a:cubicBezTo>
                    <a:cubicBezTo>
                      <a:pt x="22" y="4463"/>
                      <a:pt x="18" y="4467"/>
                      <a:pt x="14" y="4467"/>
                    </a:cubicBezTo>
                    <a:cubicBezTo>
                      <a:pt x="10" y="4467"/>
                      <a:pt x="6" y="4463"/>
                      <a:pt x="6" y="4459"/>
                    </a:cubicBezTo>
                    <a:close/>
                    <a:moveTo>
                      <a:pt x="6" y="4427"/>
                    </a:moveTo>
                    <a:lnTo>
                      <a:pt x="6" y="4427"/>
                    </a:lnTo>
                    <a:cubicBezTo>
                      <a:pt x="6" y="4422"/>
                      <a:pt x="10" y="4419"/>
                      <a:pt x="14" y="4419"/>
                    </a:cubicBezTo>
                    <a:cubicBezTo>
                      <a:pt x="18" y="4419"/>
                      <a:pt x="22" y="4422"/>
                      <a:pt x="22" y="4427"/>
                    </a:cubicBezTo>
                    <a:cubicBezTo>
                      <a:pt x="22" y="4431"/>
                      <a:pt x="18" y="4435"/>
                      <a:pt x="14" y="4435"/>
                    </a:cubicBezTo>
                    <a:cubicBezTo>
                      <a:pt x="10" y="4435"/>
                      <a:pt x="6" y="4431"/>
                      <a:pt x="6" y="4427"/>
                    </a:cubicBezTo>
                    <a:close/>
                    <a:moveTo>
                      <a:pt x="6" y="4395"/>
                    </a:moveTo>
                    <a:lnTo>
                      <a:pt x="6" y="4395"/>
                    </a:lnTo>
                    <a:cubicBezTo>
                      <a:pt x="6" y="4390"/>
                      <a:pt x="10" y="4387"/>
                      <a:pt x="14" y="4387"/>
                    </a:cubicBezTo>
                    <a:cubicBezTo>
                      <a:pt x="18" y="4387"/>
                      <a:pt x="22" y="4390"/>
                      <a:pt x="22" y="4395"/>
                    </a:cubicBezTo>
                    <a:cubicBezTo>
                      <a:pt x="22" y="4399"/>
                      <a:pt x="18" y="4403"/>
                      <a:pt x="14" y="4403"/>
                    </a:cubicBezTo>
                    <a:cubicBezTo>
                      <a:pt x="10" y="4403"/>
                      <a:pt x="6" y="4399"/>
                      <a:pt x="6" y="4395"/>
                    </a:cubicBezTo>
                    <a:close/>
                    <a:moveTo>
                      <a:pt x="6" y="4363"/>
                    </a:moveTo>
                    <a:lnTo>
                      <a:pt x="6" y="4363"/>
                    </a:lnTo>
                    <a:cubicBezTo>
                      <a:pt x="6" y="4358"/>
                      <a:pt x="10" y="4355"/>
                      <a:pt x="14" y="4355"/>
                    </a:cubicBezTo>
                    <a:cubicBezTo>
                      <a:pt x="18" y="4355"/>
                      <a:pt x="22" y="4358"/>
                      <a:pt x="22" y="4363"/>
                    </a:cubicBezTo>
                    <a:cubicBezTo>
                      <a:pt x="22" y="4367"/>
                      <a:pt x="18" y="4371"/>
                      <a:pt x="14" y="4371"/>
                    </a:cubicBezTo>
                    <a:cubicBezTo>
                      <a:pt x="10" y="4371"/>
                      <a:pt x="6" y="4367"/>
                      <a:pt x="6" y="4363"/>
                    </a:cubicBezTo>
                    <a:close/>
                    <a:moveTo>
                      <a:pt x="6" y="4331"/>
                    </a:moveTo>
                    <a:lnTo>
                      <a:pt x="6" y="4331"/>
                    </a:lnTo>
                    <a:cubicBezTo>
                      <a:pt x="6" y="4326"/>
                      <a:pt x="10" y="4323"/>
                      <a:pt x="14" y="4323"/>
                    </a:cubicBezTo>
                    <a:cubicBezTo>
                      <a:pt x="18" y="4323"/>
                      <a:pt x="22" y="4326"/>
                      <a:pt x="22" y="4331"/>
                    </a:cubicBezTo>
                    <a:cubicBezTo>
                      <a:pt x="22" y="4335"/>
                      <a:pt x="18" y="4339"/>
                      <a:pt x="14" y="4339"/>
                    </a:cubicBezTo>
                    <a:cubicBezTo>
                      <a:pt x="10" y="4339"/>
                      <a:pt x="6" y="4335"/>
                      <a:pt x="6" y="4331"/>
                    </a:cubicBezTo>
                    <a:close/>
                    <a:moveTo>
                      <a:pt x="6" y="4299"/>
                    </a:moveTo>
                    <a:lnTo>
                      <a:pt x="6" y="4299"/>
                    </a:lnTo>
                    <a:cubicBezTo>
                      <a:pt x="6" y="4294"/>
                      <a:pt x="10" y="4291"/>
                      <a:pt x="14" y="4291"/>
                    </a:cubicBezTo>
                    <a:cubicBezTo>
                      <a:pt x="19" y="4291"/>
                      <a:pt x="22" y="4294"/>
                      <a:pt x="22" y="4299"/>
                    </a:cubicBezTo>
                    <a:cubicBezTo>
                      <a:pt x="22" y="4303"/>
                      <a:pt x="19" y="4307"/>
                      <a:pt x="14" y="4307"/>
                    </a:cubicBezTo>
                    <a:cubicBezTo>
                      <a:pt x="10" y="4307"/>
                      <a:pt x="6" y="4303"/>
                      <a:pt x="6" y="4299"/>
                    </a:cubicBezTo>
                    <a:close/>
                    <a:moveTo>
                      <a:pt x="6" y="4267"/>
                    </a:moveTo>
                    <a:lnTo>
                      <a:pt x="6" y="4267"/>
                    </a:lnTo>
                    <a:cubicBezTo>
                      <a:pt x="6" y="4262"/>
                      <a:pt x="10" y="4259"/>
                      <a:pt x="14" y="4259"/>
                    </a:cubicBezTo>
                    <a:cubicBezTo>
                      <a:pt x="19" y="4259"/>
                      <a:pt x="22" y="4262"/>
                      <a:pt x="22" y="4267"/>
                    </a:cubicBezTo>
                    <a:cubicBezTo>
                      <a:pt x="22" y="4271"/>
                      <a:pt x="19" y="4275"/>
                      <a:pt x="14" y="4275"/>
                    </a:cubicBezTo>
                    <a:cubicBezTo>
                      <a:pt x="10" y="4275"/>
                      <a:pt x="6" y="4271"/>
                      <a:pt x="6" y="4267"/>
                    </a:cubicBezTo>
                    <a:close/>
                    <a:moveTo>
                      <a:pt x="6" y="4235"/>
                    </a:moveTo>
                    <a:lnTo>
                      <a:pt x="6" y="4235"/>
                    </a:lnTo>
                    <a:cubicBezTo>
                      <a:pt x="6" y="4230"/>
                      <a:pt x="10" y="4227"/>
                      <a:pt x="14" y="4227"/>
                    </a:cubicBezTo>
                    <a:cubicBezTo>
                      <a:pt x="19" y="4227"/>
                      <a:pt x="22" y="4230"/>
                      <a:pt x="22" y="4235"/>
                    </a:cubicBezTo>
                    <a:cubicBezTo>
                      <a:pt x="22" y="4239"/>
                      <a:pt x="19" y="4243"/>
                      <a:pt x="14" y="4243"/>
                    </a:cubicBezTo>
                    <a:cubicBezTo>
                      <a:pt x="10" y="4243"/>
                      <a:pt x="6" y="4239"/>
                      <a:pt x="6" y="4235"/>
                    </a:cubicBezTo>
                    <a:close/>
                    <a:moveTo>
                      <a:pt x="6" y="4203"/>
                    </a:moveTo>
                    <a:lnTo>
                      <a:pt x="6" y="4203"/>
                    </a:lnTo>
                    <a:cubicBezTo>
                      <a:pt x="6" y="4198"/>
                      <a:pt x="10" y="4195"/>
                      <a:pt x="14" y="4195"/>
                    </a:cubicBezTo>
                    <a:cubicBezTo>
                      <a:pt x="19" y="4195"/>
                      <a:pt x="22" y="4198"/>
                      <a:pt x="22" y="4203"/>
                    </a:cubicBezTo>
                    <a:cubicBezTo>
                      <a:pt x="22" y="4207"/>
                      <a:pt x="19" y="4211"/>
                      <a:pt x="14" y="4211"/>
                    </a:cubicBezTo>
                    <a:cubicBezTo>
                      <a:pt x="10" y="4211"/>
                      <a:pt x="6" y="4207"/>
                      <a:pt x="6" y="4203"/>
                    </a:cubicBezTo>
                    <a:close/>
                    <a:moveTo>
                      <a:pt x="6" y="4171"/>
                    </a:moveTo>
                    <a:lnTo>
                      <a:pt x="6" y="4171"/>
                    </a:lnTo>
                    <a:cubicBezTo>
                      <a:pt x="6" y="4166"/>
                      <a:pt x="10" y="4163"/>
                      <a:pt x="14" y="4163"/>
                    </a:cubicBezTo>
                    <a:cubicBezTo>
                      <a:pt x="19" y="4163"/>
                      <a:pt x="22" y="4166"/>
                      <a:pt x="22" y="4171"/>
                    </a:cubicBezTo>
                    <a:cubicBezTo>
                      <a:pt x="22" y="4175"/>
                      <a:pt x="19" y="4179"/>
                      <a:pt x="14" y="4179"/>
                    </a:cubicBezTo>
                    <a:cubicBezTo>
                      <a:pt x="10" y="4179"/>
                      <a:pt x="6" y="4175"/>
                      <a:pt x="6" y="4171"/>
                    </a:cubicBezTo>
                    <a:close/>
                    <a:moveTo>
                      <a:pt x="6" y="4139"/>
                    </a:moveTo>
                    <a:lnTo>
                      <a:pt x="6" y="4139"/>
                    </a:lnTo>
                    <a:cubicBezTo>
                      <a:pt x="6" y="4134"/>
                      <a:pt x="10" y="4131"/>
                      <a:pt x="14" y="4131"/>
                    </a:cubicBezTo>
                    <a:cubicBezTo>
                      <a:pt x="19" y="4131"/>
                      <a:pt x="22" y="4134"/>
                      <a:pt x="22" y="4139"/>
                    </a:cubicBezTo>
                    <a:cubicBezTo>
                      <a:pt x="22" y="4143"/>
                      <a:pt x="19" y="4147"/>
                      <a:pt x="14" y="4147"/>
                    </a:cubicBezTo>
                    <a:cubicBezTo>
                      <a:pt x="10" y="4147"/>
                      <a:pt x="6" y="4143"/>
                      <a:pt x="6" y="4139"/>
                    </a:cubicBezTo>
                    <a:close/>
                    <a:moveTo>
                      <a:pt x="6" y="4107"/>
                    </a:moveTo>
                    <a:lnTo>
                      <a:pt x="6" y="4107"/>
                    </a:lnTo>
                    <a:cubicBezTo>
                      <a:pt x="6" y="4102"/>
                      <a:pt x="10" y="4099"/>
                      <a:pt x="14" y="4099"/>
                    </a:cubicBezTo>
                    <a:cubicBezTo>
                      <a:pt x="19" y="4099"/>
                      <a:pt x="22" y="4102"/>
                      <a:pt x="22" y="4107"/>
                    </a:cubicBezTo>
                    <a:cubicBezTo>
                      <a:pt x="22" y="4111"/>
                      <a:pt x="19" y="4115"/>
                      <a:pt x="14" y="4115"/>
                    </a:cubicBezTo>
                    <a:cubicBezTo>
                      <a:pt x="10" y="4115"/>
                      <a:pt x="6" y="4111"/>
                      <a:pt x="6" y="4107"/>
                    </a:cubicBezTo>
                    <a:close/>
                    <a:moveTo>
                      <a:pt x="6" y="4075"/>
                    </a:moveTo>
                    <a:lnTo>
                      <a:pt x="6" y="4075"/>
                    </a:lnTo>
                    <a:cubicBezTo>
                      <a:pt x="6" y="4070"/>
                      <a:pt x="10" y="4067"/>
                      <a:pt x="14" y="4067"/>
                    </a:cubicBezTo>
                    <a:cubicBezTo>
                      <a:pt x="19" y="4067"/>
                      <a:pt x="22" y="4070"/>
                      <a:pt x="22" y="4075"/>
                    </a:cubicBezTo>
                    <a:cubicBezTo>
                      <a:pt x="22" y="4079"/>
                      <a:pt x="19" y="4083"/>
                      <a:pt x="14" y="4083"/>
                    </a:cubicBezTo>
                    <a:cubicBezTo>
                      <a:pt x="10" y="4083"/>
                      <a:pt x="6" y="4079"/>
                      <a:pt x="6" y="4075"/>
                    </a:cubicBezTo>
                    <a:close/>
                    <a:moveTo>
                      <a:pt x="6" y="4043"/>
                    </a:moveTo>
                    <a:lnTo>
                      <a:pt x="6" y="4042"/>
                    </a:lnTo>
                    <a:cubicBezTo>
                      <a:pt x="6" y="4038"/>
                      <a:pt x="10" y="4034"/>
                      <a:pt x="14" y="4034"/>
                    </a:cubicBezTo>
                    <a:cubicBezTo>
                      <a:pt x="19" y="4034"/>
                      <a:pt x="22" y="4038"/>
                      <a:pt x="22" y="4042"/>
                    </a:cubicBezTo>
                    <a:lnTo>
                      <a:pt x="22" y="4043"/>
                    </a:lnTo>
                    <a:cubicBezTo>
                      <a:pt x="22" y="4047"/>
                      <a:pt x="19" y="4051"/>
                      <a:pt x="14" y="4051"/>
                    </a:cubicBezTo>
                    <a:cubicBezTo>
                      <a:pt x="10" y="4051"/>
                      <a:pt x="6" y="4047"/>
                      <a:pt x="6" y="4043"/>
                    </a:cubicBezTo>
                    <a:close/>
                    <a:moveTo>
                      <a:pt x="6" y="4010"/>
                    </a:moveTo>
                    <a:lnTo>
                      <a:pt x="6" y="4010"/>
                    </a:lnTo>
                    <a:cubicBezTo>
                      <a:pt x="6" y="4006"/>
                      <a:pt x="10" y="4002"/>
                      <a:pt x="14" y="4002"/>
                    </a:cubicBezTo>
                    <a:cubicBezTo>
                      <a:pt x="19" y="4002"/>
                      <a:pt x="22" y="4006"/>
                      <a:pt x="22" y="4010"/>
                    </a:cubicBezTo>
                    <a:cubicBezTo>
                      <a:pt x="22" y="4015"/>
                      <a:pt x="19" y="4018"/>
                      <a:pt x="14" y="4018"/>
                    </a:cubicBezTo>
                    <a:cubicBezTo>
                      <a:pt x="10" y="4018"/>
                      <a:pt x="6" y="4015"/>
                      <a:pt x="6" y="4010"/>
                    </a:cubicBezTo>
                    <a:close/>
                    <a:moveTo>
                      <a:pt x="6" y="3978"/>
                    </a:moveTo>
                    <a:lnTo>
                      <a:pt x="6" y="3978"/>
                    </a:lnTo>
                    <a:cubicBezTo>
                      <a:pt x="6" y="3974"/>
                      <a:pt x="10" y="3970"/>
                      <a:pt x="14" y="3970"/>
                    </a:cubicBezTo>
                    <a:cubicBezTo>
                      <a:pt x="19" y="3970"/>
                      <a:pt x="22" y="3974"/>
                      <a:pt x="22" y="3978"/>
                    </a:cubicBezTo>
                    <a:cubicBezTo>
                      <a:pt x="22" y="3983"/>
                      <a:pt x="19" y="3986"/>
                      <a:pt x="14" y="3986"/>
                    </a:cubicBezTo>
                    <a:cubicBezTo>
                      <a:pt x="10" y="3986"/>
                      <a:pt x="6" y="3983"/>
                      <a:pt x="6" y="3978"/>
                    </a:cubicBezTo>
                    <a:close/>
                    <a:moveTo>
                      <a:pt x="6" y="3946"/>
                    </a:moveTo>
                    <a:lnTo>
                      <a:pt x="6" y="3946"/>
                    </a:lnTo>
                    <a:cubicBezTo>
                      <a:pt x="6" y="3942"/>
                      <a:pt x="10" y="3938"/>
                      <a:pt x="14" y="3938"/>
                    </a:cubicBezTo>
                    <a:cubicBezTo>
                      <a:pt x="19" y="3938"/>
                      <a:pt x="22" y="3942"/>
                      <a:pt x="22" y="3946"/>
                    </a:cubicBezTo>
                    <a:cubicBezTo>
                      <a:pt x="22" y="3951"/>
                      <a:pt x="19" y="3954"/>
                      <a:pt x="14" y="3954"/>
                    </a:cubicBezTo>
                    <a:cubicBezTo>
                      <a:pt x="10" y="3954"/>
                      <a:pt x="6" y="3951"/>
                      <a:pt x="6" y="3946"/>
                    </a:cubicBezTo>
                    <a:close/>
                    <a:moveTo>
                      <a:pt x="6" y="3914"/>
                    </a:moveTo>
                    <a:lnTo>
                      <a:pt x="6" y="3914"/>
                    </a:lnTo>
                    <a:cubicBezTo>
                      <a:pt x="6" y="3910"/>
                      <a:pt x="10" y="3906"/>
                      <a:pt x="14" y="3906"/>
                    </a:cubicBezTo>
                    <a:cubicBezTo>
                      <a:pt x="19" y="3906"/>
                      <a:pt x="22" y="3910"/>
                      <a:pt x="22" y="3914"/>
                    </a:cubicBezTo>
                    <a:cubicBezTo>
                      <a:pt x="22" y="3919"/>
                      <a:pt x="19" y="3922"/>
                      <a:pt x="14" y="3922"/>
                    </a:cubicBezTo>
                    <a:cubicBezTo>
                      <a:pt x="10" y="3922"/>
                      <a:pt x="6" y="3919"/>
                      <a:pt x="6" y="3914"/>
                    </a:cubicBezTo>
                    <a:close/>
                    <a:moveTo>
                      <a:pt x="6" y="3882"/>
                    </a:moveTo>
                    <a:lnTo>
                      <a:pt x="6" y="3882"/>
                    </a:lnTo>
                    <a:cubicBezTo>
                      <a:pt x="6" y="3878"/>
                      <a:pt x="10" y="3874"/>
                      <a:pt x="14" y="3874"/>
                    </a:cubicBezTo>
                    <a:cubicBezTo>
                      <a:pt x="19" y="3874"/>
                      <a:pt x="22" y="3878"/>
                      <a:pt x="22" y="3882"/>
                    </a:cubicBezTo>
                    <a:cubicBezTo>
                      <a:pt x="22" y="3887"/>
                      <a:pt x="19" y="3890"/>
                      <a:pt x="14" y="3890"/>
                    </a:cubicBezTo>
                    <a:cubicBezTo>
                      <a:pt x="10" y="3890"/>
                      <a:pt x="6" y="3887"/>
                      <a:pt x="6" y="3882"/>
                    </a:cubicBezTo>
                    <a:close/>
                    <a:moveTo>
                      <a:pt x="6" y="3850"/>
                    </a:moveTo>
                    <a:lnTo>
                      <a:pt x="6" y="3850"/>
                    </a:lnTo>
                    <a:cubicBezTo>
                      <a:pt x="6" y="3846"/>
                      <a:pt x="10" y="3842"/>
                      <a:pt x="14" y="3842"/>
                    </a:cubicBezTo>
                    <a:cubicBezTo>
                      <a:pt x="19" y="3842"/>
                      <a:pt x="22" y="3846"/>
                      <a:pt x="22" y="3850"/>
                    </a:cubicBezTo>
                    <a:cubicBezTo>
                      <a:pt x="22" y="3855"/>
                      <a:pt x="19" y="3858"/>
                      <a:pt x="14" y="3858"/>
                    </a:cubicBezTo>
                    <a:cubicBezTo>
                      <a:pt x="10" y="3858"/>
                      <a:pt x="6" y="3855"/>
                      <a:pt x="6" y="3850"/>
                    </a:cubicBezTo>
                    <a:close/>
                    <a:moveTo>
                      <a:pt x="6" y="3818"/>
                    </a:moveTo>
                    <a:lnTo>
                      <a:pt x="6" y="3818"/>
                    </a:lnTo>
                    <a:cubicBezTo>
                      <a:pt x="6" y="3814"/>
                      <a:pt x="10" y="3810"/>
                      <a:pt x="14" y="3810"/>
                    </a:cubicBezTo>
                    <a:cubicBezTo>
                      <a:pt x="19" y="3810"/>
                      <a:pt x="22" y="3814"/>
                      <a:pt x="22" y="3818"/>
                    </a:cubicBezTo>
                    <a:cubicBezTo>
                      <a:pt x="22" y="3823"/>
                      <a:pt x="19" y="3826"/>
                      <a:pt x="14" y="3826"/>
                    </a:cubicBezTo>
                    <a:cubicBezTo>
                      <a:pt x="10" y="3826"/>
                      <a:pt x="6" y="3823"/>
                      <a:pt x="6" y="3818"/>
                    </a:cubicBezTo>
                    <a:close/>
                    <a:moveTo>
                      <a:pt x="6" y="3786"/>
                    </a:moveTo>
                    <a:lnTo>
                      <a:pt x="6" y="3786"/>
                    </a:lnTo>
                    <a:cubicBezTo>
                      <a:pt x="6" y="3782"/>
                      <a:pt x="10" y="3778"/>
                      <a:pt x="14" y="3778"/>
                    </a:cubicBezTo>
                    <a:cubicBezTo>
                      <a:pt x="19" y="3778"/>
                      <a:pt x="22" y="3782"/>
                      <a:pt x="22" y="3786"/>
                    </a:cubicBezTo>
                    <a:cubicBezTo>
                      <a:pt x="22" y="3791"/>
                      <a:pt x="19" y="3794"/>
                      <a:pt x="14" y="3794"/>
                    </a:cubicBezTo>
                    <a:cubicBezTo>
                      <a:pt x="10" y="3794"/>
                      <a:pt x="6" y="3791"/>
                      <a:pt x="6" y="3786"/>
                    </a:cubicBezTo>
                    <a:close/>
                    <a:moveTo>
                      <a:pt x="6" y="3754"/>
                    </a:moveTo>
                    <a:lnTo>
                      <a:pt x="6" y="3754"/>
                    </a:lnTo>
                    <a:cubicBezTo>
                      <a:pt x="6" y="3750"/>
                      <a:pt x="10" y="3746"/>
                      <a:pt x="14" y="3746"/>
                    </a:cubicBezTo>
                    <a:cubicBezTo>
                      <a:pt x="19" y="3746"/>
                      <a:pt x="22" y="3750"/>
                      <a:pt x="22" y="3754"/>
                    </a:cubicBezTo>
                    <a:cubicBezTo>
                      <a:pt x="22" y="3759"/>
                      <a:pt x="19" y="3762"/>
                      <a:pt x="14" y="3762"/>
                    </a:cubicBezTo>
                    <a:cubicBezTo>
                      <a:pt x="10" y="3762"/>
                      <a:pt x="6" y="3759"/>
                      <a:pt x="6" y="3754"/>
                    </a:cubicBezTo>
                    <a:close/>
                    <a:moveTo>
                      <a:pt x="6" y="3722"/>
                    </a:moveTo>
                    <a:lnTo>
                      <a:pt x="6" y="3722"/>
                    </a:lnTo>
                    <a:cubicBezTo>
                      <a:pt x="6" y="3718"/>
                      <a:pt x="10" y="3714"/>
                      <a:pt x="14" y="3714"/>
                    </a:cubicBezTo>
                    <a:cubicBezTo>
                      <a:pt x="19" y="3714"/>
                      <a:pt x="22" y="3718"/>
                      <a:pt x="22" y="3722"/>
                    </a:cubicBezTo>
                    <a:cubicBezTo>
                      <a:pt x="22" y="3727"/>
                      <a:pt x="19" y="3730"/>
                      <a:pt x="14" y="3730"/>
                    </a:cubicBezTo>
                    <a:cubicBezTo>
                      <a:pt x="10" y="3730"/>
                      <a:pt x="6" y="3727"/>
                      <a:pt x="6" y="3722"/>
                    </a:cubicBezTo>
                    <a:close/>
                    <a:moveTo>
                      <a:pt x="6" y="3690"/>
                    </a:moveTo>
                    <a:lnTo>
                      <a:pt x="6" y="3690"/>
                    </a:lnTo>
                    <a:cubicBezTo>
                      <a:pt x="6" y="3686"/>
                      <a:pt x="10" y="3682"/>
                      <a:pt x="14" y="3682"/>
                    </a:cubicBezTo>
                    <a:cubicBezTo>
                      <a:pt x="19" y="3682"/>
                      <a:pt x="22" y="3686"/>
                      <a:pt x="22" y="3690"/>
                    </a:cubicBezTo>
                    <a:cubicBezTo>
                      <a:pt x="22" y="3695"/>
                      <a:pt x="19" y="3698"/>
                      <a:pt x="14" y="3698"/>
                    </a:cubicBezTo>
                    <a:cubicBezTo>
                      <a:pt x="10" y="3698"/>
                      <a:pt x="6" y="3695"/>
                      <a:pt x="6" y="3690"/>
                    </a:cubicBezTo>
                    <a:close/>
                    <a:moveTo>
                      <a:pt x="6" y="3658"/>
                    </a:moveTo>
                    <a:lnTo>
                      <a:pt x="6" y="3658"/>
                    </a:lnTo>
                    <a:cubicBezTo>
                      <a:pt x="6" y="3654"/>
                      <a:pt x="10" y="3650"/>
                      <a:pt x="14" y="3650"/>
                    </a:cubicBezTo>
                    <a:cubicBezTo>
                      <a:pt x="19" y="3650"/>
                      <a:pt x="22" y="3654"/>
                      <a:pt x="22" y="3658"/>
                    </a:cubicBezTo>
                    <a:cubicBezTo>
                      <a:pt x="22" y="3663"/>
                      <a:pt x="19" y="3666"/>
                      <a:pt x="14" y="3666"/>
                    </a:cubicBezTo>
                    <a:cubicBezTo>
                      <a:pt x="10" y="3666"/>
                      <a:pt x="6" y="3663"/>
                      <a:pt x="6" y="3658"/>
                    </a:cubicBezTo>
                    <a:close/>
                    <a:moveTo>
                      <a:pt x="6" y="3626"/>
                    </a:moveTo>
                    <a:lnTo>
                      <a:pt x="6" y="3626"/>
                    </a:lnTo>
                    <a:cubicBezTo>
                      <a:pt x="6" y="3622"/>
                      <a:pt x="10" y="3618"/>
                      <a:pt x="14" y="3618"/>
                    </a:cubicBezTo>
                    <a:cubicBezTo>
                      <a:pt x="19" y="3618"/>
                      <a:pt x="22" y="3622"/>
                      <a:pt x="22" y="3626"/>
                    </a:cubicBezTo>
                    <a:cubicBezTo>
                      <a:pt x="22" y="3631"/>
                      <a:pt x="19" y="3634"/>
                      <a:pt x="14" y="3634"/>
                    </a:cubicBezTo>
                    <a:cubicBezTo>
                      <a:pt x="10" y="3634"/>
                      <a:pt x="6" y="3631"/>
                      <a:pt x="6" y="3626"/>
                    </a:cubicBezTo>
                    <a:close/>
                    <a:moveTo>
                      <a:pt x="6" y="3594"/>
                    </a:moveTo>
                    <a:lnTo>
                      <a:pt x="6" y="3594"/>
                    </a:lnTo>
                    <a:cubicBezTo>
                      <a:pt x="6" y="3590"/>
                      <a:pt x="10" y="3586"/>
                      <a:pt x="14" y="3586"/>
                    </a:cubicBezTo>
                    <a:cubicBezTo>
                      <a:pt x="19" y="3586"/>
                      <a:pt x="22" y="3590"/>
                      <a:pt x="22" y="3594"/>
                    </a:cubicBezTo>
                    <a:cubicBezTo>
                      <a:pt x="22" y="3599"/>
                      <a:pt x="19" y="3602"/>
                      <a:pt x="14" y="3602"/>
                    </a:cubicBezTo>
                    <a:cubicBezTo>
                      <a:pt x="10" y="3602"/>
                      <a:pt x="6" y="3599"/>
                      <a:pt x="6" y="3594"/>
                    </a:cubicBezTo>
                    <a:close/>
                    <a:moveTo>
                      <a:pt x="6" y="3562"/>
                    </a:moveTo>
                    <a:lnTo>
                      <a:pt x="6" y="3562"/>
                    </a:lnTo>
                    <a:cubicBezTo>
                      <a:pt x="6" y="3558"/>
                      <a:pt x="10" y="3554"/>
                      <a:pt x="14" y="3554"/>
                    </a:cubicBezTo>
                    <a:cubicBezTo>
                      <a:pt x="19" y="3554"/>
                      <a:pt x="22" y="3558"/>
                      <a:pt x="22" y="3562"/>
                    </a:cubicBezTo>
                    <a:cubicBezTo>
                      <a:pt x="22" y="3567"/>
                      <a:pt x="19" y="3570"/>
                      <a:pt x="14" y="3570"/>
                    </a:cubicBezTo>
                    <a:cubicBezTo>
                      <a:pt x="10" y="3570"/>
                      <a:pt x="6" y="3567"/>
                      <a:pt x="6" y="3562"/>
                    </a:cubicBezTo>
                    <a:close/>
                    <a:moveTo>
                      <a:pt x="6" y="3530"/>
                    </a:moveTo>
                    <a:lnTo>
                      <a:pt x="6" y="3530"/>
                    </a:lnTo>
                    <a:cubicBezTo>
                      <a:pt x="6" y="3526"/>
                      <a:pt x="10" y="3522"/>
                      <a:pt x="14" y="3522"/>
                    </a:cubicBezTo>
                    <a:cubicBezTo>
                      <a:pt x="19" y="3522"/>
                      <a:pt x="22" y="3526"/>
                      <a:pt x="22" y="3530"/>
                    </a:cubicBezTo>
                    <a:cubicBezTo>
                      <a:pt x="22" y="3535"/>
                      <a:pt x="19" y="3538"/>
                      <a:pt x="14" y="3538"/>
                    </a:cubicBezTo>
                    <a:cubicBezTo>
                      <a:pt x="10" y="3538"/>
                      <a:pt x="6" y="3535"/>
                      <a:pt x="6" y="3530"/>
                    </a:cubicBezTo>
                    <a:close/>
                    <a:moveTo>
                      <a:pt x="6" y="3498"/>
                    </a:moveTo>
                    <a:lnTo>
                      <a:pt x="6" y="3498"/>
                    </a:lnTo>
                    <a:cubicBezTo>
                      <a:pt x="6" y="3494"/>
                      <a:pt x="10" y="3490"/>
                      <a:pt x="14" y="3490"/>
                    </a:cubicBezTo>
                    <a:cubicBezTo>
                      <a:pt x="19" y="3490"/>
                      <a:pt x="22" y="3494"/>
                      <a:pt x="22" y="3498"/>
                    </a:cubicBezTo>
                    <a:cubicBezTo>
                      <a:pt x="22" y="3503"/>
                      <a:pt x="19" y="3506"/>
                      <a:pt x="14" y="3506"/>
                    </a:cubicBezTo>
                    <a:cubicBezTo>
                      <a:pt x="10" y="3506"/>
                      <a:pt x="6" y="3503"/>
                      <a:pt x="6" y="3498"/>
                    </a:cubicBezTo>
                    <a:close/>
                    <a:moveTo>
                      <a:pt x="6" y="3466"/>
                    </a:moveTo>
                    <a:lnTo>
                      <a:pt x="6" y="3466"/>
                    </a:lnTo>
                    <a:cubicBezTo>
                      <a:pt x="6" y="3462"/>
                      <a:pt x="10" y="3458"/>
                      <a:pt x="14" y="3458"/>
                    </a:cubicBezTo>
                    <a:cubicBezTo>
                      <a:pt x="19" y="3458"/>
                      <a:pt x="22" y="3462"/>
                      <a:pt x="22" y="3466"/>
                    </a:cubicBezTo>
                    <a:cubicBezTo>
                      <a:pt x="22" y="3471"/>
                      <a:pt x="19" y="3474"/>
                      <a:pt x="14" y="3474"/>
                    </a:cubicBezTo>
                    <a:cubicBezTo>
                      <a:pt x="10" y="3474"/>
                      <a:pt x="6" y="3471"/>
                      <a:pt x="6" y="3466"/>
                    </a:cubicBezTo>
                    <a:close/>
                    <a:moveTo>
                      <a:pt x="6" y="3434"/>
                    </a:moveTo>
                    <a:lnTo>
                      <a:pt x="6" y="3434"/>
                    </a:lnTo>
                    <a:cubicBezTo>
                      <a:pt x="6" y="3430"/>
                      <a:pt x="10" y="3426"/>
                      <a:pt x="14" y="3426"/>
                    </a:cubicBezTo>
                    <a:cubicBezTo>
                      <a:pt x="19" y="3426"/>
                      <a:pt x="22" y="3430"/>
                      <a:pt x="22" y="3434"/>
                    </a:cubicBezTo>
                    <a:cubicBezTo>
                      <a:pt x="22" y="3439"/>
                      <a:pt x="19" y="3442"/>
                      <a:pt x="14" y="3442"/>
                    </a:cubicBezTo>
                    <a:cubicBezTo>
                      <a:pt x="10" y="3442"/>
                      <a:pt x="6" y="3439"/>
                      <a:pt x="6" y="3434"/>
                    </a:cubicBezTo>
                    <a:close/>
                    <a:moveTo>
                      <a:pt x="6" y="3402"/>
                    </a:moveTo>
                    <a:lnTo>
                      <a:pt x="6" y="3402"/>
                    </a:lnTo>
                    <a:cubicBezTo>
                      <a:pt x="6" y="3398"/>
                      <a:pt x="10" y="3394"/>
                      <a:pt x="14" y="3394"/>
                    </a:cubicBezTo>
                    <a:cubicBezTo>
                      <a:pt x="19" y="3394"/>
                      <a:pt x="22" y="3398"/>
                      <a:pt x="22" y="3402"/>
                    </a:cubicBezTo>
                    <a:cubicBezTo>
                      <a:pt x="22" y="3407"/>
                      <a:pt x="19" y="3410"/>
                      <a:pt x="14" y="3410"/>
                    </a:cubicBezTo>
                    <a:cubicBezTo>
                      <a:pt x="10" y="3410"/>
                      <a:pt x="6" y="3407"/>
                      <a:pt x="6" y="3402"/>
                    </a:cubicBezTo>
                    <a:close/>
                    <a:moveTo>
                      <a:pt x="6" y="3370"/>
                    </a:moveTo>
                    <a:lnTo>
                      <a:pt x="6" y="3370"/>
                    </a:lnTo>
                    <a:cubicBezTo>
                      <a:pt x="6" y="3366"/>
                      <a:pt x="10" y="3362"/>
                      <a:pt x="14" y="3362"/>
                    </a:cubicBezTo>
                    <a:cubicBezTo>
                      <a:pt x="19" y="3362"/>
                      <a:pt x="22" y="3366"/>
                      <a:pt x="22" y="3370"/>
                    </a:cubicBezTo>
                    <a:cubicBezTo>
                      <a:pt x="22" y="3375"/>
                      <a:pt x="19" y="3378"/>
                      <a:pt x="14" y="3378"/>
                    </a:cubicBezTo>
                    <a:cubicBezTo>
                      <a:pt x="10" y="3378"/>
                      <a:pt x="6" y="3375"/>
                      <a:pt x="6" y="3370"/>
                    </a:cubicBezTo>
                    <a:close/>
                    <a:moveTo>
                      <a:pt x="6" y="3338"/>
                    </a:moveTo>
                    <a:lnTo>
                      <a:pt x="6" y="3338"/>
                    </a:lnTo>
                    <a:cubicBezTo>
                      <a:pt x="6" y="3334"/>
                      <a:pt x="10" y="3330"/>
                      <a:pt x="14" y="3330"/>
                    </a:cubicBezTo>
                    <a:cubicBezTo>
                      <a:pt x="19" y="3330"/>
                      <a:pt x="22" y="3334"/>
                      <a:pt x="22" y="3338"/>
                    </a:cubicBezTo>
                    <a:cubicBezTo>
                      <a:pt x="22" y="3343"/>
                      <a:pt x="19" y="3346"/>
                      <a:pt x="14" y="3346"/>
                    </a:cubicBezTo>
                    <a:cubicBezTo>
                      <a:pt x="10" y="3346"/>
                      <a:pt x="6" y="3343"/>
                      <a:pt x="6" y="3338"/>
                    </a:cubicBezTo>
                    <a:close/>
                    <a:moveTo>
                      <a:pt x="6" y="3306"/>
                    </a:moveTo>
                    <a:lnTo>
                      <a:pt x="6" y="3306"/>
                    </a:lnTo>
                    <a:cubicBezTo>
                      <a:pt x="6" y="3302"/>
                      <a:pt x="10" y="3298"/>
                      <a:pt x="14" y="3298"/>
                    </a:cubicBezTo>
                    <a:cubicBezTo>
                      <a:pt x="19" y="3298"/>
                      <a:pt x="22" y="3302"/>
                      <a:pt x="22" y="3306"/>
                    </a:cubicBezTo>
                    <a:cubicBezTo>
                      <a:pt x="22" y="3311"/>
                      <a:pt x="19" y="3314"/>
                      <a:pt x="14" y="3314"/>
                    </a:cubicBezTo>
                    <a:cubicBezTo>
                      <a:pt x="10" y="3314"/>
                      <a:pt x="6" y="3311"/>
                      <a:pt x="6" y="3306"/>
                    </a:cubicBezTo>
                    <a:close/>
                    <a:moveTo>
                      <a:pt x="6" y="3274"/>
                    </a:moveTo>
                    <a:lnTo>
                      <a:pt x="6" y="3274"/>
                    </a:lnTo>
                    <a:cubicBezTo>
                      <a:pt x="6" y="3270"/>
                      <a:pt x="10" y="3266"/>
                      <a:pt x="14" y="3266"/>
                    </a:cubicBezTo>
                    <a:cubicBezTo>
                      <a:pt x="19" y="3266"/>
                      <a:pt x="22" y="3270"/>
                      <a:pt x="22" y="3274"/>
                    </a:cubicBezTo>
                    <a:cubicBezTo>
                      <a:pt x="22" y="3279"/>
                      <a:pt x="19" y="3282"/>
                      <a:pt x="14" y="3282"/>
                    </a:cubicBezTo>
                    <a:cubicBezTo>
                      <a:pt x="10" y="3282"/>
                      <a:pt x="6" y="3279"/>
                      <a:pt x="6" y="3274"/>
                    </a:cubicBezTo>
                    <a:close/>
                    <a:moveTo>
                      <a:pt x="6" y="3242"/>
                    </a:moveTo>
                    <a:lnTo>
                      <a:pt x="6" y="3242"/>
                    </a:lnTo>
                    <a:cubicBezTo>
                      <a:pt x="6" y="3238"/>
                      <a:pt x="10" y="3234"/>
                      <a:pt x="14" y="3234"/>
                    </a:cubicBezTo>
                    <a:cubicBezTo>
                      <a:pt x="19" y="3234"/>
                      <a:pt x="22" y="3238"/>
                      <a:pt x="22" y="3242"/>
                    </a:cubicBezTo>
                    <a:cubicBezTo>
                      <a:pt x="22" y="3247"/>
                      <a:pt x="19" y="3250"/>
                      <a:pt x="14" y="3250"/>
                    </a:cubicBezTo>
                    <a:cubicBezTo>
                      <a:pt x="10" y="3250"/>
                      <a:pt x="6" y="3247"/>
                      <a:pt x="6" y="3242"/>
                    </a:cubicBezTo>
                    <a:close/>
                    <a:moveTo>
                      <a:pt x="6" y="3210"/>
                    </a:moveTo>
                    <a:lnTo>
                      <a:pt x="6" y="3210"/>
                    </a:lnTo>
                    <a:cubicBezTo>
                      <a:pt x="6" y="3206"/>
                      <a:pt x="10" y="3202"/>
                      <a:pt x="14" y="3202"/>
                    </a:cubicBezTo>
                    <a:cubicBezTo>
                      <a:pt x="19" y="3202"/>
                      <a:pt x="22" y="3206"/>
                      <a:pt x="22" y="3210"/>
                    </a:cubicBezTo>
                    <a:cubicBezTo>
                      <a:pt x="22" y="3215"/>
                      <a:pt x="19" y="3218"/>
                      <a:pt x="14" y="3218"/>
                    </a:cubicBezTo>
                    <a:cubicBezTo>
                      <a:pt x="10" y="3218"/>
                      <a:pt x="6" y="3215"/>
                      <a:pt x="6" y="3210"/>
                    </a:cubicBezTo>
                    <a:close/>
                    <a:moveTo>
                      <a:pt x="6" y="3178"/>
                    </a:moveTo>
                    <a:lnTo>
                      <a:pt x="6" y="3178"/>
                    </a:lnTo>
                    <a:cubicBezTo>
                      <a:pt x="6" y="3174"/>
                      <a:pt x="10" y="3170"/>
                      <a:pt x="14" y="3170"/>
                    </a:cubicBezTo>
                    <a:cubicBezTo>
                      <a:pt x="19" y="3170"/>
                      <a:pt x="22" y="3174"/>
                      <a:pt x="22" y="3178"/>
                    </a:cubicBezTo>
                    <a:cubicBezTo>
                      <a:pt x="22" y="3182"/>
                      <a:pt x="19" y="3186"/>
                      <a:pt x="14" y="3186"/>
                    </a:cubicBezTo>
                    <a:cubicBezTo>
                      <a:pt x="10" y="3186"/>
                      <a:pt x="6" y="3182"/>
                      <a:pt x="6" y="3178"/>
                    </a:cubicBezTo>
                    <a:close/>
                    <a:moveTo>
                      <a:pt x="6" y="3146"/>
                    </a:moveTo>
                    <a:lnTo>
                      <a:pt x="6" y="3146"/>
                    </a:lnTo>
                    <a:cubicBezTo>
                      <a:pt x="6" y="3142"/>
                      <a:pt x="10" y="3138"/>
                      <a:pt x="14" y="3138"/>
                    </a:cubicBezTo>
                    <a:cubicBezTo>
                      <a:pt x="19" y="3138"/>
                      <a:pt x="22" y="3142"/>
                      <a:pt x="22" y="3146"/>
                    </a:cubicBezTo>
                    <a:cubicBezTo>
                      <a:pt x="22" y="3150"/>
                      <a:pt x="19" y="3154"/>
                      <a:pt x="14" y="3154"/>
                    </a:cubicBezTo>
                    <a:cubicBezTo>
                      <a:pt x="10" y="3154"/>
                      <a:pt x="6" y="3150"/>
                      <a:pt x="6" y="3146"/>
                    </a:cubicBezTo>
                    <a:close/>
                    <a:moveTo>
                      <a:pt x="6" y="3114"/>
                    </a:moveTo>
                    <a:lnTo>
                      <a:pt x="6" y="3114"/>
                    </a:lnTo>
                    <a:cubicBezTo>
                      <a:pt x="6" y="3110"/>
                      <a:pt x="10" y="3106"/>
                      <a:pt x="14" y="3106"/>
                    </a:cubicBezTo>
                    <a:cubicBezTo>
                      <a:pt x="19" y="3106"/>
                      <a:pt x="22" y="3110"/>
                      <a:pt x="22" y="3114"/>
                    </a:cubicBezTo>
                    <a:cubicBezTo>
                      <a:pt x="22" y="3118"/>
                      <a:pt x="19" y="3122"/>
                      <a:pt x="14" y="3122"/>
                    </a:cubicBezTo>
                    <a:cubicBezTo>
                      <a:pt x="10" y="3122"/>
                      <a:pt x="6" y="3118"/>
                      <a:pt x="6" y="3114"/>
                    </a:cubicBezTo>
                    <a:close/>
                    <a:moveTo>
                      <a:pt x="6" y="3082"/>
                    </a:moveTo>
                    <a:lnTo>
                      <a:pt x="6" y="3082"/>
                    </a:lnTo>
                    <a:cubicBezTo>
                      <a:pt x="6" y="3078"/>
                      <a:pt x="10" y="3074"/>
                      <a:pt x="14" y="3074"/>
                    </a:cubicBezTo>
                    <a:cubicBezTo>
                      <a:pt x="19" y="3074"/>
                      <a:pt x="22" y="3078"/>
                      <a:pt x="22" y="3082"/>
                    </a:cubicBezTo>
                    <a:cubicBezTo>
                      <a:pt x="22" y="3086"/>
                      <a:pt x="19" y="3090"/>
                      <a:pt x="14" y="3090"/>
                    </a:cubicBezTo>
                    <a:cubicBezTo>
                      <a:pt x="10" y="3090"/>
                      <a:pt x="6" y="3086"/>
                      <a:pt x="6" y="3082"/>
                    </a:cubicBezTo>
                    <a:close/>
                    <a:moveTo>
                      <a:pt x="6" y="3050"/>
                    </a:moveTo>
                    <a:lnTo>
                      <a:pt x="6" y="3050"/>
                    </a:lnTo>
                    <a:cubicBezTo>
                      <a:pt x="6" y="3046"/>
                      <a:pt x="10" y="3042"/>
                      <a:pt x="14" y="3042"/>
                    </a:cubicBezTo>
                    <a:cubicBezTo>
                      <a:pt x="19" y="3042"/>
                      <a:pt x="22" y="3046"/>
                      <a:pt x="22" y="3050"/>
                    </a:cubicBezTo>
                    <a:cubicBezTo>
                      <a:pt x="22" y="3054"/>
                      <a:pt x="19" y="3058"/>
                      <a:pt x="14" y="3058"/>
                    </a:cubicBezTo>
                    <a:cubicBezTo>
                      <a:pt x="10" y="3058"/>
                      <a:pt x="6" y="3054"/>
                      <a:pt x="6" y="3050"/>
                    </a:cubicBezTo>
                    <a:close/>
                    <a:moveTo>
                      <a:pt x="6" y="3018"/>
                    </a:moveTo>
                    <a:lnTo>
                      <a:pt x="6" y="3018"/>
                    </a:lnTo>
                    <a:cubicBezTo>
                      <a:pt x="6" y="3014"/>
                      <a:pt x="10" y="3010"/>
                      <a:pt x="14" y="3010"/>
                    </a:cubicBezTo>
                    <a:cubicBezTo>
                      <a:pt x="19" y="3010"/>
                      <a:pt x="22" y="3014"/>
                      <a:pt x="22" y="3018"/>
                    </a:cubicBezTo>
                    <a:cubicBezTo>
                      <a:pt x="22" y="3022"/>
                      <a:pt x="19" y="3026"/>
                      <a:pt x="14" y="3026"/>
                    </a:cubicBezTo>
                    <a:cubicBezTo>
                      <a:pt x="10" y="3026"/>
                      <a:pt x="6" y="3022"/>
                      <a:pt x="6" y="3018"/>
                    </a:cubicBezTo>
                    <a:close/>
                    <a:moveTo>
                      <a:pt x="6" y="2986"/>
                    </a:moveTo>
                    <a:lnTo>
                      <a:pt x="6" y="2986"/>
                    </a:lnTo>
                    <a:cubicBezTo>
                      <a:pt x="6" y="2982"/>
                      <a:pt x="10" y="2978"/>
                      <a:pt x="14" y="2978"/>
                    </a:cubicBezTo>
                    <a:cubicBezTo>
                      <a:pt x="19" y="2978"/>
                      <a:pt x="22" y="2982"/>
                      <a:pt x="22" y="2986"/>
                    </a:cubicBezTo>
                    <a:cubicBezTo>
                      <a:pt x="22" y="2990"/>
                      <a:pt x="19" y="2994"/>
                      <a:pt x="14" y="2994"/>
                    </a:cubicBezTo>
                    <a:cubicBezTo>
                      <a:pt x="10" y="2994"/>
                      <a:pt x="6" y="2990"/>
                      <a:pt x="6" y="2986"/>
                    </a:cubicBezTo>
                    <a:close/>
                    <a:moveTo>
                      <a:pt x="6" y="2954"/>
                    </a:moveTo>
                    <a:lnTo>
                      <a:pt x="6" y="2954"/>
                    </a:lnTo>
                    <a:cubicBezTo>
                      <a:pt x="6" y="2950"/>
                      <a:pt x="10" y="2946"/>
                      <a:pt x="14" y="2946"/>
                    </a:cubicBezTo>
                    <a:cubicBezTo>
                      <a:pt x="19" y="2946"/>
                      <a:pt x="22" y="2950"/>
                      <a:pt x="22" y="2954"/>
                    </a:cubicBezTo>
                    <a:cubicBezTo>
                      <a:pt x="22" y="2958"/>
                      <a:pt x="19" y="2962"/>
                      <a:pt x="14" y="2962"/>
                    </a:cubicBezTo>
                    <a:cubicBezTo>
                      <a:pt x="10" y="2962"/>
                      <a:pt x="6" y="2958"/>
                      <a:pt x="6" y="2954"/>
                    </a:cubicBezTo>
                    <a:close/>
                    <a:moveTo>
                      <a:pt x="6" y="2922"/>
                    </a:moveTo>
                    <a:lnTo>
                      <a:pt x="6" y="2922"/>
                    </a:lnTo>
                    <a:cubicBezTo>
                      <a:pt x="6" y="2918"/>
                      <a:pt x="10" y="2914"/>
                      <a:pt x="14" y="2914"/>
                    </a:cubicBezTo>
                    <a:cubicBezTo>
                      <a:pt x="19" y="2914"/>
                      <a:pt x="22" y="2918"/>
                      <a:pt x="22" y="2922"/>
                    </a:cubicBezTo>
                    <a:cubicBezTo>
                      <a:pt x="22" y="2926"/>
                      <a:pt x="19" y="2930"/>
                      <a:pt x="14" y="2930"/>
                    </a:cubicBezTo>
                    <a:cubicBezTo>
                      <a:pt x="10" y="2930"/>
                      <a:pt x="6" y="2926"/>
                      <a:pt x="6" y="2922"/>
                    </a:cubicBezTo>
                    <a:close/>
                    <a:moveTo>
                      <a:pt x="6" y="2890"/>
                    </a:moveTo>
                    <a:lnTo>
                      <a:pt x="6" y="2890"/>
                    </a:lnTo>
                    <a:cubicBezTo>
                      <a:pt x="6" y="2885"/>
                      <a:pt x="10" y="2882"/>
                      <a:pt x="14" y="2882"/>
                    </a:cubicBezTo>
                    <a:cubicBezTo>
                      <a:pt x="19" y="2882"/>
                      <a:pt x="22" y="2885"/>
                      <a:pt x="22" y="2890"/>
                    </a:cubicBezTo>
                    <a:cubicBezTo>
                      <a:pt x="22" y="2894"/>
                      <a:pt x="19" y="2898"/>
                      <a:pt x="14" y="2898"/>
                    </a:cubicBezTo>
                    <a:cubicBezTo>
                      <a:pt x="10" y="2898"/>
                      <a:pt x="6" y="2894"/>
                      <a:pt x="6" y="2890"/>
                    </a:cubicBezTo>
                    <a:close/>
                    <a:moveTo>
                      <a:pt x="6" y="2858"/>
                    </a:moveTo>
                    <a:lnTo>
                      <a:pt x="6" y="2858"/>
                    </a:lnTo>
                    <a:cubicBezTo>
                      <a:pt x="6" y="2853"/>
                      <a:pt x="10" y="2850"/>
                      <a:pt x="14" y="2850"/>
                    </a:cubicBezTo>
                    <a:cubicBezTo>
                      <a:pt x="19" y="2850"/>
                      <a:pt x="22" y="2853"/>
                      <a:pt x="22" y="2858"/>
                    </a:cubicBezTo>
                    <a:cubicBezTo>
                      <a:pt x="22" y="2862"/>
                      <a:pt x="19" y="2866"/>
                      <a:pt x="14" y="2866"/>
                    </a:cubicBezTo>
                    <a:cubicBezTo>
                      <a:pt x="10" y="2866"/>
                      <a:pt x="6" y="2862"/>
                      <a:pt x="6" y="2858"/>
                    </a:cubicBezTo>
                    <a:close/>
                    <a:moveTo>
                      <a:pt x="6" y="2826"/>
                    </a:moveTo>
                    <a:lnTo>
                      <a:pt x="6" y="2826"/>
                    </a:lnTo>
                    <a:cubicBezTo>
                      <a:pt x="6" y="2821"/>
                      <a:pt x="10" y="2818"/>
                      <a:pt x="14" y="2818"/>
                    </a:cubicBezTo>
                    <a:cubicBezTo>
                      <a:pt x="19" y="2818"/>
                      <a:pt x="22" y="2821"/>
                      <a:pt x="22" y="2826"/>
                    </a:cubicBezTo>
                    <a:cubicBezTo>
                      <a:pt x="22" y="2830"/>
                      <a:pt x="19" y="2834"/>
                      <a:pt x="14" y="2834"/>
                    </a:cubicBezTo>
                    <a:cubicBezTo>
                      <a:pt x="10" y="2834"/>
                      <a:pt x="6" y="2830"/>
                      <a:pt x="6" y="2826"/>
                    </a:cubicBezTo>
                    <a:close/>
                    <a:moveTo>
                      <a:pt x="6" y="2794"/>
                    </a:moveTo>
                    <a:lnTo>
                      <a:pt x="6" y="2794"/>
                    </a:lnTo>
                    <a:cubicBezTo>
                      <a:pt x="6" y="2789"/>
                      <a:pt x="10" y="2786"/>
                      <a:pt x="14" y="2786"/>
                    </a:cubicBezTo>
                    <a:cubicBezTo>
                      <a:pt x="19" y="2786"/>
                      <a:pt x="22" y="2789"/>
                      <a:pt x="22" y="2794"/>
                    </a:cubicBezTo>
                    <a:cubicBezTo>
                      <a:pt x="22" y="2798"/>
                      <a:pt x="19" y="2802"/>
                      <a:pt x="14" y="2802"/>
                    </a:cubicBezTo>
                    <a:cubicBezTo>
                      <a:pt x="10" y="2802"/>
                      <a:pt x="6" y="2798"/>
                      <a:pt x="6" y="2794"/>
                    </a:cubicBezTo>
                    <a:close/>
                    <a:moveTo>
                      <a:pt x="6" y="2762"/>
                    </a:moveTo>
                    <a:lnTo>
                      <a:pt x="6" y="2762"/>
                    </a:lnTo>
                    <a:cubicBezTo>
                      <a:pt x="6" y="2757"/>
                      <a:pt x="10" y="2754"/>
                      <a:pt x="14" y="2754"/>
                    </a:cubicBezTo>
                    <a:cubicBezTo>
                      <a:pt x="19" y="2754"/>
                      <a:pt x="22" y="2757"/>
                      <a:pt x="22" y="2762"/>
                    </a:cubicBezTo>
                    <a:cubicBezTo>
                      <a:pt x="22" y="2766"/>
                      <a:pt x="19" y="2770"/>
                      <a:pt x="14" y="2770"/>
                    </a:cubicBezTo>
                    <a:cubicBezTo>
                      <a:pt x="10" y="2770"/>
                      <a:pt x="6" y="2766"/>
                      <a:pt x="6" y="2762"/>
                    </a:cubicBezTo>
                    <a:close/>
                    <a:moveTo>
                      <a:pt x="6" y="2730"/>
                    </a:moveTo>
                    <a:lnTo>
                      <a:pt x="6" y="2730"/>
                    </a:lnTo>
                    <a:cubicBezTo>
                      <a:pt x="6" y="2725"/>
                      <a:pt x="10" y="2722"/>
                      <a:pt x="14" y="2722"/>
                    </a:cubicBezTo>
                    <a:cubicBezTo>
                      <a:pt x="19" y="2722"/>
                      <a:pt x="22" y="2725"/>
                      <a:pt x="22" y="2730"/>
                    </a:cubicBezTo>
                    <a:cubicBezTo>
                      <a:pt x="22" y="2734"/>
                      <a:pt x="19" y="2738"/>
                      <a:pt x="14" y="2738"/>
                    </a:cubicBezTo>
                    <a:cubicBezTo>
                      <a:pt x="10" y="2738"/>
                      <a:pt x="6" y="2734"/>
                      <a:pt x="6" y="2730"/>
                    </a:cubicBezTo>
                    <a:close/>
                    <a:moveTo>
                      <a:pt x="6" y="2698"/>
                    </a:moveTo>
                    <a:lnTo>
                      <a:pt x="6" y="2698"/>
                    </a:lnTo>
                    <a:cubicBezTo>
                      <a:pt x="6" y="2693"/>
                      <a:pt x="10" y="2690"/>
                      <a:pt x="14" y="2690"/>
                    </a:cubicBezTo>
                    <a:cubicBezTo>
                      <a:pt x="19" y="2690"/>
                      <a:pt x="22" y="2693"/>
                      <a:pt x="22" y="2698"/>
                    </a:cubicBezTo>
                    <a:cubicBezTo>
                      <a:pt x="22" y="2702"/>
                      <a:pt x="19" y="2706"/>
                      <a:pt x="14" y="2706"/>
                    </a:cubicBezTo>
                    <a:cubicBezTo>
                      <a:pt x="10" y="2706"/>
                      <a:pt x="6" y="2702"/>
                      <a:pt x="6" y="2698"/>
                    </a:cubicBezTo>
                    <a:close/>
                    <a:moveTo>
                      <a:pt x="6" y="2666"/>
                    </a:moveTo>
                    <a:lnTo>
                      <a:pt x="6" y="2666"/>
                    </a:lnTo>
                    <a:cubicBezTo>
                      <a:pt x="6" y="2661"/>
                      <a:pt x="10" y="2658"/>
                      <a:pt x="14" y="2658"/>
                    </a:cubicBezTo>
                    <a:cubicBezTo>
                      <a:pt x="19" y="2658"/>
                      <a:pt x="22" y="2661"/>
                      <a:pt x="22" y="2666"/>
                    </a:cubicBezTo>
                    <a:cubicBezTo>
                      <a:pt x="22" y="2670"/>
                      <a:pt x="19" y="2674"/>
                      <a:pt x="14" y="2674"/>
                    </a:cubicBezTo>
                    <a:cubicBezTo>
                      <a:pt x="10" y="2674"/>
                      <a:pt x="6" y="2670"/>
                      <a:pt x="6" y="2666"/>
                    </a:cubicBezTo>
                    <a:close/>
                    <a:moveTo>
                      <a:pt x="6" y="2634"/>
                    </a:moveTo>
                    <a:lnTo>
                      <a:pt x="6" y="2634"/>
                    </a:lnTo>
                    <a:cubicBezTo>
                      <a:pt x="6" y="2629"/>
                      <a:pt x="10" y="2626"/>
                      <a:pt x="14" y="2626"/>
                    </a:cubicBezTo>
                    <a:cubicBezTo>
                      <a:pt x="19" y="2626"/>
                      <a:pt x="22" y="2629"/>
                      <a:pt x="22" y="2634"/>
                    </a:cubicBezTo>
                    <a:cubicBezTo>
                      <a:pt x="22" y="2638"/>
                      <a:pt x="19" y="2642"/>
                      <a:pt x="14" y="2642"/>
                    </a:cubicBezTo>
                    <a:cubicBezTo>
                      <a:pt x="10" y="2642"/>
                      <a:pt x="6" y="2638"/>
                      <a:pt x="6" y="2634"/>
                    </a:cubicBezTo>
                    <a:close/>
                    <a:moveTo>
                      <a:pt x="6" y="2602"/>
                    </a:moveTo>
                    <a:lnTo>
                      <a:pt x="6" y="2602"/>
                    </a:lnTo>
                    <a:cubicBezTo>
                      <a:pt x="6" y="2597"/>
                      <a:pt x="10" y="2594"/>
                      <a:pt x="14" y="2594"/>
                    </a:cubicBezTo>
                    <a:cubicBezTo>
                      <a:pt x="19" y="2594"/>
                      <a:pt x="22" y="2597"/>
                      <a:pt x="22" y="2602"/>
                    </a:cubicBezTo>
                    <a:cubicBezTo>
                      <a:pt x="22" y="2606"/>
                      <a:pt x="19" y="2610"/>
                      <a:pt x="14" y="2610"/>
                    </a:cubicBezTo>
                    <a:cubicBezTo>
                      <a:pt x="10" y="2610"/>
                      <a:pt x="6" y="2606"/>
                      <a:pt x="6" y="2602"/>
                    </a:cubicBezTo>
                    <a:close/>
                    <a:moveTo>
                      <a:pt x="7" y="2570"/>
                    </a:moveTo>
                    <a:lnTo>
                      <a:pt x="7" y="2570"/>
                    </a:lnTo>
                    <a:cubicBezTo>
                      <a:pt x="7" y="2565"/>
                      <a:pt x="10" y="2562"/>
                      <a:pt x="15" y="2562"/>
                    </a:cubicBezTo>
                    <a:cubicBezTo>
                      <a:pt x="19" y="2562"/>
                      <a:pt x="23" y="2565"/>
                      <a:pt x="23" y="2570"/>
                    </a:cubicBezTo>
                    <a:cubicBezTo>
                      <a:pt x="23" y="2574"/>
                      <a:pt x="19" y="2578"/>
                      <a:pt x="15" y="2578"/>
                    </a:cubicBezTo>
                    <a:cubicBezTo>
                      <a:pt x="10" y="2578"/>
                      <a:pt x="7" y="2574"/>
                      <a:pt x="7" y="2570"/>
                    </a:cubicBezTo>
                    <a:close/>
                    <a:moveTo>
                      <a:pt x="7" y="2538"/>
                    </a:moveTo>
                    <a:lnTo>
                      <a:pt x="7" y="2538"/>
                    </a:lnTo>
                    <a:cubicBezTo>
                      <a:pt x="7" y="2533"/>
                      <a:pt x="10" y="2530"/>
                      <a:pt x="15" y="2530"/>
                    </a:cubicBezTo>
                    <a:cubicBezTo>
                      <a:pt x="19" y="2530"/>
                      <a:pt x="23" y="2533"/>
                      <a:pt x="23" y="2538"/>
                    </a:cubicBezTo>
                    <a:cubicBezTo>
                      <a:pt x="23" y="2542"/>
                      <a:pt x="19" y="2546"/>
                      <a:pt x="15" y="2546"/>
                    </a:cubicBezTo>
                    <a:cubicBezTo>
                      <a:pt x="10" y="2546"/>
                      <a:pt x="7" y="2542"/>
                      <a:pt x="7" y="2538"/>
                    </a:cubicBezTo>
                    <a:close/>
                    <a:moveTo>
                      <a:pt x="7" y="2506"/>
                    </a:moveTo>
                    <a:lnTo>
                      <a:pt x="7" y="2506"/>
                    </a:lnTo>
                    <a:cubicBezTo>
                      <a:pt x="7" y="2501"/>
                      <a:pt x="10" y="2498"/>
                      <a:pt x="15" y="2498"/>
                    </a:cubicBezTo>
                    <a:cubicBezTo>
                      <a:pt x="19" y="2498"/>
                      <a:pt x="23" y="2501"/>
                      <a:pt x="23" y="2506"/>
                    </a:cubicBezTo>
                    <a:cubicBezTo>
                      <a:pt x="23" y="2510"/>
                      <a:pt x="19" y="2514"/>
                      <a:pt x="15" y="2514"/>
                    </a:cubicBezTo>
                    <a:cubicBezTo>
                      <a:pt x="10" y="2514"/>
                      <a:pt x="7" y="2510"/>
                      <a:pt x="7" y="2506"/>
                    </a:cubicBezTo>
                    <a:close/>
                    <a:moveTo>
                      <a:pt x="7" y="2474"/>
                    </a:moveTo>
                    <a:lnTo>
                      <a:pt x="7" y="2474"/>
                    </a:lnTo>
                    <a:cubicBezTo>
                      <a:pt x="7" y="2469"/>
                      <a:pt x="10" y="2466"/>
                      <a:pt x="15" y="2466"/>
                    </a:cubicBezTo>
                    <a:cubicBezTo>
                      <a:pt x="19" y="2466"/>
                      <a:pt x="23" y="2469"/>
                      <a:pt x="23" y="2474"/>
                    </a:cubicBezTo>
                    <a:cubicBezTo>
                      <a:pt x="23" y="2478"/>
                      <a:pt x="19" y="2482"/>
                      <a:pt x="15" y="2482"/>
                    </a:cubicBezTo>
                    <a:cubicBezTo>
                      <a:pt x="10" y="2482"/>
                      <a:pt x="7" y="2478"/>
                      <a:pt x="7" y="2474"/>
                    </a:cubicBezTo>
                    <a:close/>
                    <a:moveTo>
                      <a:pt x="7" y="2442"/>
                    </a:moveTo>
                    <a:lnTo>
                      <a:pt x="7" y="2442"/>
                    </a:lnTo>
                    <a:cubicBezTo>
                      <a:pt x="7" y="2437"/>
                      <a:pt x="10" y="2434"/>
                      <a:pt x="15" y="2434"/>
                    </a:cubicBezTo>
                    <a:cubicBezTo>
                      <a:pt x="19" y="2434"/>
                      <a:pt x="23" y="2437"/>
                      <a:pt x="23" y="2442"/>
                    </a:cubicBezTo>
                    <a:cubicBezTo>
                      <a:pt x="23" y="2446"/>
                      <a:pt x="19" y="2450"/>
                      <a:pt x="15" y="2450"/>
                    </a:cubicBezTo>
                    <a:cubicBezTo>
                      <a:pt x="10" y="2450"/>
                      <a:pt x="7" y="2446"/>
                      <a:pt x="7" y="2442"/>
                    </a:cubicBezTo>
                    <a:close/>
                    <a:moveTo>
                      <a:pt x="7" y="2410"/>
                    </a:moveTo>
                    <a:lnTo>
                      <a:pt x="7" y="2410"/>
                    </a:lnTo>
                    <a:cubicBezTo>
                      <a:pt x="7" y="2405"/>
                      <a:pt x="10" y="2402"/>
                      <a:pt x="15" y="2402"/>
                    </a:cubicBezTo>
                    <a:cubicBezTo>
                      <a:pt x="19" y="2402"/>
                      <a:pt x="23" y="2405"/>
                      <a:pt x="23" y="2410"/>
                    </a:cubicBezTo>
                    <a:cubicBezTo>
                      <a:pt x="23" y="2414"/>
                      <a:pt x="19" y="2418"/>
                      <a:pt x="15" y="2418"/>
                    </a:cubicBezTo>
                    <a:cubicBezTo>
                      <a:pt x="10" y="2418"/>
                      <a:pt x="7" y="2414"/>
                      <a:pt x="7" y="2410"/>
                    </a:cubicBezTo>
                    <a:close/>
                    <a:moveTo>
                      <a:pt x="7" y="2378"/>
                    </a:moveTo>
                    <a:lnTo>
                      <a:pt x="7" y="2378"/>
                    </a:lnTo>
                    <a:cubicBezTo>
                      <a:pt x="7" y="2373"/>
                      <a:pt x="10" y="2370"/>
                      <a:pt x="15" y="2370"/>
                    </a:cubicBezTo>
                    <a:cubicBezTo>
                      <a:pt x="19" y="2370"/>
                      <a:pt x="23" y="2373"/>
                      <a:pt x="23" y="2378"/>
                    </a:cubicBezTo>
                    <a:cubicBezTo>
                      <a:pt x="23" y="2382"/>
                      <a:pt x="19" y="2386"/>
                      <a:pt x="15" y="2386"/>
                    </a:cubicBezTo>
                    <a:cubicBezTo>
                      <a:pt x="10" y="2386"/>
                      <a:pt x="7" y="2382"/>
                      <a:pt x="7" y="2378"/>
                    </a:cubicBezTo>
                    <a:close/>
                    <a:moveTo>
                      <a:pt x="7" y="2346"/>
                    </a:moveTo>
                    <a:lnTo>
                      <a:pt x="7" y="2346"/>
                    </a:lnTo>
                    <a:cubicBezTo>
                      <a:pt x="7" y="2341"/>
                      <a:pt x="10" y="2338"/>
                      <a:pt x="15" y="2338"/>
                    </a:cubicBezTo>
                    <a:cubicBezTo>
                      <a:pt x="19" y="2338"/>
                      <a:pt x="23" y="2341"/>
                      <a:pt x="23" y="2346"/>
                    </a:cubicBezTo>
                    <a:cubicBezTo>
                      <a:pt x="23" y="2350"/>
                      <a:pt x="19" y="2354"/>
                      <a:pt x="15" y="2354"/>
                    </a:cubicBezTo>
                    <a:cubicBezTo>
                      <a:pt x="10" y="2354"/>
                      <a:pt x="7" y="2350"/>
                      <a:pt x="7" y="2346"/>
                    </a:cubicBezTo>
                    <a:close/>
                    <a:moveTo>
                      <a:pt x="7" y="2314"/>
                    </a:moveTo>
                    <a:lnTo>
                      <a:pt x="7" y="2314"/>
                    </a:lnTo>
                    <a:cubicBezTo>
                      <a:pt x="7" y="2309"/>
                      <a:pt x="10" y="2306"/>
                      <a:pt x="15" y="2306"/>
                    </a:cubicBezTo>
                    <a:cubicBezTo>
                      <a:pt x="19" y="2306"/>
                      <a:pt x="23" y="2309"/>
                      <a:pt x="23" y="2314"/>
                    </a:cubicBezTo>
                    <a:cubicBezTo>
                      <a:pt x="23" y="2318"/>
                      <a:pt x="19" y="2322"/>
                      <a:pt x="15" y="2322"/>
                    </a:cubicBezTo>
                    <a:cubicBezTo>
                      <a:pt x="10" y="2322"/>
                      <a:pt x="7" y="2318"/>
                      <a:pt x="7" y="2314"/>
                    </a:cubicBezTo>
                    <a:close/>
                    <a:moveTo>
                      <a:pt x="7" y="2282"/>
                    </a:moveTo>
                    <a:lnTo>
                      <a:pt x="7" y="2282"/>
                    </a:lnTo>
                    <a:cubicBezTo>
                      <a:pt x="7" y="2277"/>
                      <a:pt x="10" y="2274"/>
                      <a:pt x="15" y="2274"/>
                    </a:cubicBezTo>
                    <a:cubicBezTo>
                      <a:pt x="19" y="2274"/>
                      <a:pt x="23" y="2277"/>
                      <a:pt x="23" y="2282"/>
                    </a:cubicBezTo>
                    <a:cubicBezTo>
                      <a:pt x="23" y="2286"/>
                      <a:pt x="19" y="2290"/>
                      <a:pt x="15" y="2290"/>
                    </a:cubicBezTo>
                    <a:cubicBezTo>
                      <a:pt x="10" y="2290"/>
                      <a:pt x="7" y="2286"/>
                      <a:pt x="7" y="2282"/>
                    </a:cubicBezTo>
                    <a:close/>
                    <a:moveTo>
                      <a:pt x="7" y="2250"/>
                    </a:moveTo>
                    <a:lnTo>
                      <a:pt x="7" y="2250"/>
                    </a:lnTo>
                    <a:cubicBezTo>
                      <a:pt x="7" y="2245"/>
                      <a:pt x="10" y="2242"/>
                      <a:pt x="15" y="2242"/>
                    </a:cubicBezTo>
                    <a:cubicBezTo>
                      <a:pt x="19" y="2242"/>
                      <a:pt x="23" y="2245"/>
                      <a:pt x="23" y="2250"/>
                    </a:cubicBezTo>
                    <a:cubicBezTo>
                      <a:pt x="23" y="2254"/>
                      <a:pt x="19" y="2258"/>
                      <a:pt x="15" y="2258"/>
                    </a:cubicBezTo>
                    <a:cubicBezTo>
                      <a:pt x="10" y="2258"/>
                      <a:pt x="7" y="2254"/>
                      <a:pt x="7" y="2250"/>
                    </a:cubicBezTo>
                    <a:close/>
                    <a:moveTo>
                      <a:pt x="7" y="2218"/>
                    </a:moveTo>
                    <a:lnTo>
                      <a:pt x="7" y="2218"/>
                    </a:lnTo>
                    <a:cubicBezTo>
                      <a:pt x="7" y="2213"/>
                      <a:pt x="10" y="2210"/>
                      <a:pt x="15" y="2210"/>
                    </a:cubicBezTo>
                    <a:cubicBezTo>
                      <a:pt x="19" y="2210"/>
                      <a:pt x="23" y="2213"/>
                      <a:pt x="23" y="2218"/>
                    </a:cubicBezTo>
                    <a:cubicBezTo>
                      <a:pt x="23" y="2222"/>
                      <a:pt x="19" y="2226"/>
                      <a:pt x="15" y="2226"/>
                    </a:cubicBezTo>
                    <a:cubicBezTo>
                      <a:pt x="10" y="2226"/>
                      <a:pt x="7" y="2222"/>
                      <a:pt x="7" y="2218"/>
                    </a:cubicBezTo>
                    <a:close/>
                    <a:moveTo>
                      <a:pt x="7" y="2186"/>
                    </a:moveTo>
                    <a:lnTo>
                      <a:pt x="7" y="2186"/>
                    </a:lnTo>
                    <a:cubicBezTo>
                      <a:pt x="7" y="2181"/>
                      <a:pt x="10" y="2178"/>
                      <a:pt x="15" y="2178"/>
                    </a:cubicBezTo>
                    <a:cubicBezTo>
                      <a:pt x="19" y="2178"/>
                      <a:pt x="23" y="2181"/>
                      <a:pt x="23" y="2186"/>
                    </a:cubicBezTo>
                    <a:cubicBezTo>
                      <a:pt x="23" y="2190"/>
                      <a:pt x="19" y="2194"/>
                      <a:pt x="15" y="2194"/>
                    </a:cubicBezTo>
                    <a:cubicBezTo>
                      <a:pt x="10" y="2194"/>
                      <a:pt x="7" y="2190"/>
                      <a:pt x="7" y="2186"/>
                    </a:cubicBezTo>
                    <a:close/>
                    <a:moveTo>
                      <a:pt x="7" y="2154"/>
                    </a:moveTo>
                    <a:lnTo>
                      <a:pt x="7" y="2154"/>
                    </a:lnTo>
                    <a:cubicBezTo>
                      <a:pt x="7" y="2149"/>
                      <a:pt x="10" y="2146"/>
                      <a:pt x="15" y="2146"/>
                    </a:cubicBezTo>
                    <a:cubicBezTo>
                      <a:pt x="19" y="2146"/>
                      <a:pt x="23" y="2149"/>
                      <a:pt x="23" y="2154"/>
                    </a:cubicBezTo>
                    <a:cubicBezTo>
                      <a:pt x="23" y="2158"/>
                      <a:pt x="19" y="2162"/>
                      <a:pt x="15" y="2162"/>
                    </a:cubicBezTo>
                    <a:cubicBezTo>
                      <a:pt x="10" y="2162"/>
                      <a:pt x="7" y="2158"/>
                      <a:pt x="7" y="2154"/>
                    </a:cubicBezTo>
                    <a:close/>
                    <a:moveTo>
                      <a:pt x="7" y="2122"/>
                    </a:moveTo>
                    <a:lnTo>
                      <a:pt x="7" y="2122"/>
                    </a:lnTo>
                    <a:cubicBezTo>
                      <a:pt x="7" y="2117"/>
                      <a:pt x="10" y="2114"/>
                      <a:pt x="15" y="2114"/>
                    </a:cubicBezTo>
                    <a:cubicBezTo>
                      <a:pt x="19" y="2114"/>
                      <a:pt x="23" y="2117"/>
                      <a:pt x="23" y="2122"/>
                    </a:cubicBezTo>
                    <a:cubicBezTo>
                      <a:pt x="23" y="2126"/>
                      <a:pt x="19" y="2130"/>
                      <a:pt x="15" y="2130"/>
                    </a:cubicBezTo>
                    <a:cubicBezTo>
                      <a:pt x="10" y="2130"/>
                      <a:pt x="7" y="2126"/>
                      <a:pt x="7" y="2122"/>
                    </a:cubicBezTo>
                    <a:close/>
                    <a:moveTo>
                      <a:pt x="7" y="2090"/>
                    </a:moveTo>
                    <a:lnTo>
                      <a:pt x="7" y="2090"/>
                    </a:lnTo>
                    <a:cubicBezTo>
                      <a:pt x="7" y="2085"/>
                      <a:pt x="10" y="2082"/>
                      <a:pt x="15" y="2082"/>
                    </a:cubicBezTo>
                    <a:cubicBezTo>
                      <a:pt x="19" y="2082"/>
                      <a:pt x="23" y="2085"/>
                      <a:pt x="23" y="2090"/>
                    </a:cubicBezTo>
                    <a:cubicBezTo>
                      <a:pt x="23" y="2094"/>
                      <a:pt x="19" y="2098"/>
                      <a:pt x="15" y="2098"/>
                    </a:cubicBezTo>
                    <a:cubicBezTo>
                      <a:pt x="10" y="2098"/>
                      <a:pt x="7" y="2094"/>
                      <a:pt x="7" y="2090"/>
                    </a:cubicBezTo>
                    <a:close/>
                    <a:moveTo>
                      <a:pt x="7" y="2058"/>
                    </a:moveTo>
                    <a:lnTo>
                      <a:pt x="7" y="2057"/>
                    </a:lnTo>
                    <a:cubicBezTo>
                      <a:pt x="7" y="2053"/>
                      <a:pt x="10" y="2049"/>
                      <a:pt x="15" y="2049"/>
                    </a:cubicBezTo>
                    <a:cubicBezTo>
                      <a:pt x="19" y="2049"/>
                      <a:pt x="23" y="2053"/>
                      <a:pt x="23" y="2057"/>
                    </a:cubicBezTo>
                    <a:lnTo>
                      <a:pt x="23" y="2058"/>
                    </a:lnTo>
                    <a:cubicBezTo>
                      <a:pt x="23" y="2062"/>
                      <a:pt x="19" y="2066"/>
                      <a:pt x="15" y="2066"/>
                    </a:cubicBezTo>
                    <a:cubicBezTo>
                      <a:pt x="10" y="2066"/>
                      <a:pt x="7" y="2062"/>
                      <a:pt x="7" y="2058"/>
                    </a:cubicBezTo>
                    <a:close/>
                    <a:moveTo>
                      <a:pt x="7" y="2025"/>
                    </a:moveTo>
                    <a:lnTo>
                      <a:pt x="7" y="2025"/>
                    </a:lnTo>
                    <a:cubicBezTo>
                      <a:pt x="7" y="2021"/>
                      <a:pt x="10" y="2017"/>
                      <a:pt x="15" y="2017"/>
                    </a:cubicBezTo>
                    <a:cubicBezTo>
                      <a:pt x="19" y="2017"/>
                      <a:pt x="23" y="2021"/>
                      <a:pt x="23" y="2025"/>
                    </a:cubicBezTo>
                    <a:cubicBezTo>
                      <a:pt x="23" y="2030"/>
                      <a:pt x="19" y="2033"/>
                      <a:pt x="15" y="2033"/>
                    </a:cubicBezTo>
                    <a:cubicBezTo>
                      <a:pt x="10" y="2033"/>
                      <a:pt x="7" y="2030"/>
                      <a:pt x="7" y="2025"/>
                    </a:cubicBezTo>
                    <a:close/>
                    <a:moveTo>
                      <a:pt x="7" y="1993"/>
                    </a:moveTo>
                    <a:lnTo>
                      <a:pt x="7" y="1993"/>
                    </a:lnTo>
                    <a:cubicBezTo>
                      <a:pt x="7" y="1989"/>
                      <a:pt x="10" y="1985"/>
                      <a:pt x="15" y="1985"/>
                    </a:cubicBezTo>
                    <a:cubicBezTo>
                      <a:pt x="19" y="1985"/>
                      <a:pt x="23" y="1989"/>
                      <a:pt x="23" y="1993"/>
                    </a:cubicBezTo>
                    <a:cubicBezTo>
                      <a:pt x="23" y="1998"/>
                      <a:pt x="19" y="2001"/>
                      <a:pt x="15" y="2001"/>
                    </a:cubicBezTo>
                    <a:cubicBezTo>
                      <a:pt x="10" y="2001"/>
                      <a:pt x="7" y="1998"/>
                      <a:pt x="7" y="1993"/>
                    </a:cubicBezTo>
                    <a:close/>
                    <a:moveTo>
                      <a:pt x="7" y="1961"/>
                    </a:moveTo>
                    <a:lnTo>
                      <a:pt x="7" y="1961"/>
                    </a:lnTo>
                    <a:cubicBezTo>
                      <a:pt x="7" y="1957"/>
                      <a:pt x="10" y="1953"/>
                      <a:pt x="15" y="1953"/>
                    </a:cubicBezTo>
                    <a:cubicBezTo>
                      <a:pt x="19" y="1953"/>
                      <a:pt x="23" y="1957"/>
                      <a:pt x="23" y="1961"/>
                    </a:cubicBezTo>
                    <a:cubicBezTo>
                      <a:pt x="23" y="1966"/>
                      <a:pt x="19" y="1969"/>
                      <a:pt x="15" y="1969"/>
                    </a:cubicBezTo>
                    <a:cubicBezTo>
                      <a:pt x="10" y="1969"/>
                      <a:pt x="7" y="1966"/>
                      <a:pt x="7" y="1961"/>
                    </a:cubicBezTo>
                    <a:close/>
                    <a:moveTo>
                      <a:pt x="7" y="1929"/>
                    </a:moveTo>
                    <a:lnTo>
                      <a:pt x="7" y="1929"/>
                    </a:lnTo>
                    <a:cubicBezTo>
                      <a:pt x="7" y="1925"/>
                      <a:pt x="10" y="1921"/>
                      <a:pt x="15" y="1921"/>
                    </a:cubicBezTo>
                    <a:cubicBezTo>
                      <a:pt x="19" y="1921"/>
                      <a:pt x="23" y="1925"/>
                      <a:pt x="23" y="1929"/>
                    </a:cubicBezTo>
                    <a:cubicBezTo>
                      <a:pt x="23" y="1934"/>
                      <a:pt x="19" y="1937"/>
                      <a:pt x="15" y="1937"/>
                    </a:cubicBezTo>
                    <a:cubicBezTo>
                      <a:pt x="10" y="1937"/>
                      <a:pt x="7" y="1934"/>
                      <a:pt x="7" y="1929"/>
                    </a:cubicBezTo>
                    <a:close/>
                    <a:moveTo>
                      <a:pt x="7" y="1897"/>
                    </a:moveTo>
                    <a:lnTo>
                      <a:pt x="7" y="1897"/>
                    </a:lnTo>
                    <a:cubicBezTo>
                      <a:pt x="7" y="1893"/>
                      <a:pt x="10" y="1889"/>
                      <a:pt x="15" y="1889"/>
                    </a:cubicBezTo>
                    <a:cubicBezTo>
                      <a:pt x="19" y="1889"/>
                      <a:pt x="23" y="1893"/>
                      <a:pt x="23" y="1897"/>
                    </a:cubicBezTo>
                    <a:cubicBezTo>
                      <a:pt x="23" y="1902"/>
                      <a:pt x="19" y="1905"/>
                      <a:pt x="15" y="1905"/>
                    </a:cubicBezTo>
                    <a:cubicBezTo>
                      <a:pt x="10" y="1905"/>
                      <a:pt x="7" y="1902"/>
                      <a:pt x="7" y="1897"/>
                    </a:cubicBezTo>
                    <a:close/>
                    <a:moveTo>
                      <a:pt x="7" y="1865"/>
                    </a:moveTo>
                    <a:lnTo>
                      <a:pt x="7" y="1865"/>
                    </a:lnTo>
                    <a:cubicBezTo>
                      <a:pt x="7" y="1861"/>
                      <a:pt x="10" y="1857"/>
                      <a:pt x="15" y="1857"/>
                    </a:cubicBezTo>
                    <a:cubicBezTo>
                      <a:pt x="19" y="1857"/>
                      <a:pt x="23" y="1861"/>
                      <a:pt x="23" y="1865"/>
                    </a:cubicBezTo>
                    <a:cubicBezTo>
                      <a:pt x="23" y="1870"/>
                      <a:pt x="19" y="1873"/>
                      <a:pt x="15" y="1873"/>
                    </a:cubicBezTo>
                    <a:cubicBezTo>
                      <a:pt x="10" y="1873"/>
                      <a:pt x="7" y="1870"/>
                      <a:pt x="7" y="1865"/>
                    </a:cubicBezTo>
                    <a:close/>
                    <a:moveTo>
                      <a:pt x="7" y="1833"/>
                    </a:moveTo>
                    <a:lnTo>
                      <a:pt x="7" y="1833"/>
                    </a:lnTo>
                    <a:cubicBezTo>
                      <a:pt x="7" y="1829"/>
                      <a:pt x="10" y="1825"/>
                      <a:pt x="15" y="1825"/>
                    </a:cubicBezTo>
                    <a:cubicBezTo>
                      <a:pt x="19" y="1825"/>
                      <a:pt x="23" y="1829"/>
                      <a:pt x="23" y="1833"/>
                    </a:cubicBezTo>
                    <a:cubicBezTo>
                      <a:pt x="23" y="1838"/>
                      <a:pt x="19" y="1841"/>
                      <a:pt x="15" y="1841"/>
                    </a:cubicBezTo>
                    <a:cubicBezTo>
                      <a:pt x="10" y="1841"/>
                      <a:pt x="7" y="1838"/>
                      <a:pt x="7" y="1833"/>
                    </a:cubicBezTo>
                    <a:close/>
                    <a:moveTo>
                      <a:pt x="7" y="1801"/>
                    </a:moveTo>
                    <a:lnTo>
                      <a:pt x="7" y="1801"/>
                    </a:lnTo>
                    <a:cubicBezTo>
                      <a:pt x="7" y="1797"/>
                      <a:pt x="10" y="1793"/>
                      <a:pt x="15" y="1793"/>
                    </a:cubicBezTo>
                    <a:cubicBezTo>
                      <a:pt x="19" y="1793"/>
                      <a:pt x="23" y="1797"/>
                      <a:pt x="23" y="1801"/>
                    </a:cubicBezTo>
                    <a:cubicBezTo>
                      <a:pt x="23" y="1806"/>
                      <a:pt x="19" y="1809"/>
                      <a:pt x="15" y="1809"/>
                    </a:cubicBezTo>
                    <a:cubicBezTo>
                      <a:pt x="10" y="1809"/>
                      <a:pt x="7" y="1806"/>
                      <a:pt x="7" y="1801"/>
                    </a:cubicBezTo>
                    <a:close/>
                    <a:moveTo>
                      <a:pt x="7" y="1769"/>
                    </a:moveTo>
                    <a:lnTo>
                      <a:pt x="7" y="1769"/>
                    </a:lnTo>
                    <a:cubicBezTo>
                      <a:pt x="7" y="1765"/>
                      <a:pt x="10" y="1761"/>
                      <a:pt x="15" y="1761"/>
                    </a:cubicBezTo>
                    <a:cubicBezTo>
                      <a:pt x="19" y="1761"/>
                      <a:pt x="23" y="1765"/>
                      <a:pt x="23" y="1769"/>
                    </a:cubicBezTo>
                    <a:cubicBezTo>
                      <a:pt x="23" y="1774"/>
                      <a:pt x="19" y="1777"/>
                      <a:pt x="15" y="1777"/>
                    </a:cubicBezTo>
                    <a:cubicBezTo>
                      <a:pt x="10" y="1777"/>
                      <a:pt x="7" y="1774"/>
                      <a:pt x="7" y="1769"/>
                    </a:cubicBezTo>
                    <a:close/>
                    <a:moveTo>
                      <a:pt x="7" y="1737"/>
                    </a:moveTo>
                    <a:lnTo>
                      <a:pt x="7" y="1737"/>
                    </a:lnTo>
                    <a:cubicBezTo>
                      <a:pt x="7" y="1733"/>
                      <a:pt x="10" y="1729"/>
                      <a:pt x="15" y="1729"/>
                    </a:cubicBezTo>
                    <a:cubicBezTo>
                      <a:pt x="19" y="1729"/>
                      <a:pt x="23" y="1733"/>
                      <a:pt x="23" y="1737"/>
                    </a:cubicBezTo>
                    <a:cubicBezTo>
                      <a:pt x="23" y="1742"/>
                      <a:pt x="19" y="1745"/>
                      <a:pt x="15" y="1745"/>
                    </a:cubicBezTo>
                    <a:cubicBezTo>
                      <a:pt x="10" y="1745"/>
                      <a:pt x="7" y="1742"/>
                      <a:pt x="7" y="1737"/>
                    </a:cubicBezTo>
                    <a:close/>
                    <a:moveTo>
                      <a:pt x="7" y="1705"/>
                    </a:moveTo>
                    <a:lnTo>
                      <a:pt x="7" y="1705"/>
                    </a:lnTo>
                    <a:cubicBezTo>
                      <a:pt x="7" y="1701"/>
                      <a:pt x="10" y="1697"/>
                      <a:pt x="15" y="1697"/>
                    </a:cubicBezTo>
                    <a:cubicBezTo>
                      <a:pt x="19" y="1697"/>
                      <a:pt x="23" y="1701"/>
                      <a:pt x="23" y="1705"/>
                    </a:cubicBezTo>
                    <a:cubicBezTo>
                      <a:pt x="23" y="1710"/>
                      <a:pt x="19" y="1713"/>
                      <a:pt x="15" y="1713"/>
                    </a:cubicBezTo>
                    <a:cubicBezTo>
                      <a:pt x="10" y="1713"/>
                      <a:pt x="7" y="1710"/>
                      <a:pt x="7" y="1705"/>
                    </a:cubicBezTo>
                    <a:close/>
                    <a:moveTo>
                      <a:pt x="7" y="1673"/>
                    </a:moveTo>
                    <a:lnTo>
                      <a:pt x="7" y="1673"/>
                    </a:lnTo>
                    <a:cubicBezTo>
                      <a:pt x="7" y="1669"/>
                      <a:pt x="10" y="1665"/>
                      <a:pt x="15" y="1665"/>
                    </a:cubicBezTo>
                    <a:cubicBezTo>
                      <a:pt x="19" y="1665"/>
                      <a:pt x="23" y="1669"/>
                      <a:pt x="23" y="1673"/>
                    </a:cubicBezTo>
                    <a:cubicBezTo>
                      <a:pt x="23" y="1678"/>
                      <a:pt x="19" y="1681"/>
                      <a:pt x="15" y="1681"/>
                    </a:cubicBezTo>
                    <a:cubicBezTo>
                      <a:pt x="10" y="1681"/>
                      <a:pt x="7" y="1678"/>
                      <a:pt x="7" y="1673"/>
                    </a:cubicBezTo>
                    <a:close/>
                    <a:moveTo>
                      <a:pt x="7" y="1641"/>
                    </a:moveTo>
                    <a:lnTo>
                      <a:pt x="7" y="1641"/>
                    </a:lnTo>
                    <a:cubicBezTo>
                      <a:pt x="7" y="1637"/>
                      <a:pt x="10" y="1633"/>
                      <a:pt x="15" y="1633"/>
                    </a:cubicBezTo>
                    <a:cubicBezTo>
                      <a:pt x="19" y="1633"/>
                      <a:pt x="23" y="1637"/>
                      <a:pt x="23" y="1641"/>
                    </a:cubicBezTo>
                    <a:cubicBezTo>
                      <a:pt x="23" y="1646"/>
                      <a:pt x="19" y="1649"/>
                      <a:pt x="15" y="1649"/>
                    </a:cubicBezTo>
                    <a:cubicBezTo>
                      <a:pt x="10" y="1649"/>
                      <a:pt x="7" y="1646"/>
                      <a:pt x="7" y="1641"/>
                    </a:cubicBezTo>
                    <a:close/>
                    <a:moveTo>
                      <a:pt x="7" y="1609"/>
                    </a:moveTo>
                    <a:lnTo>
                      <a:pt x="7" y="1609"/>
                    </a:lnTo>
                    <a:cubicBezTo>
                      <a:pt x="7" y="1605"/>
                      <a:pt x="10" y="1601"/>
                      <a:pt x="15" y="1601"/>
                    </a:cubicBezTo>
                    <a:cubicBezTo>
                      <a:pt x="19" y="1601"/>
                      <a:pt x="23" y="1605"/>
                      <a:pt x="23" y="1609"/>
                    </a:cubicBezTo>
                    <a:cubicBezTo>
                      <a:pt x="23" y="1614"/>
                      <a:pt x="19" y="1617"/>
                      <a:pt x="15" y="1617"/>
                    </a:cubicBezTo>
                    <a:cubicBezTo>
                      <a:pt x="10" y="1617"/>
                      <a:pt x="7" y="1614"/>
                      <a:pt x="7" y="1609"/>
                    </a:cubicBezTo>
                    <a:close/>
                    <a:moveTo>
                      <a:pt x="7" y="1577"/>
                    </a:moveTo>
                    <a:lnTo>
                      <a:pt x="7" y="1577"/>
                    </a:lnTo>
                    <a:cubicBezTo>
                      <a:pt x="7" y="1573"/>
                      <a:pt x="10" y="1569"/>
                      <a:pt x="15" y="1569"/>
                    </a:cubicBezTo>
                    <a:cubicBezTo>
                      <a:pt x="19" y="1569"/>
                      <a:pt x="23" y="1573"/>
                      <a:pt x="23" y="1577"/>
                    </a:cubicBezTo>
                    <a:cubicBezTo>
                      <a:pt x="23" y="1582"/>
                      <a:pt x="19" y="1585"/>
                      <a:pt x="15" y="1585"/>
                    </a:cubicBezTo>
                    <a:cubicBezTo>
                      <a:pt x="10" y="1585"/>
                      <a:pt x="7" y="1582"/>
                      <a:pt x="7" y="1577"/>
                    </a:cubicBezTo>
                    <a:close/>
                    <a:moveTo>
                      <a:pt x="7" y="1545"/>
                    </a:moveTo>
                    <a:lnTo>
                      <a:pt x="7" y="1545"/>
                    </a:lnTo>
                    <a:cubicBezTo>
                      <a:pt x="7" y="1541"/>
                      <a:pt x="10" y="1537"/>
                      <a:pt x="15" y="1537"/>
                    </a:cubicBezTo>
                    <a:cubicBezTo>
                      <a:pt x="19" y="1537"/>
                      <a:pt x="23" y="1541"/>
                      <a:pt x="23" y="1545"/>
                    </a:cubicBezTo>
                    <a:cubicBezTo>
                      <a:pt x="23" y="1550"/>
                      <a:pt x="19" y="1553"/>
                      <a:pt x="15" y="1553"/>
                    </a:cubicBezTo>
                    <a:cubicBezTo>
                      <a:pt x="10" y="1553"/>
                      <a:pt x="7" y="1550"/>
                      <a:pt x="7" y="1545"/>
                    </a:cubicBezTo>
                    <a:close/>
                    <a:moveTo>
                      <a:pt x="7" y="1513"/>
                    </a:moveTo>
                    <a:lnTo>
                      <a:pt x="7" y="1513"/>
                    </a:lnTo>
                    <a:cubicBezTo>
                      <a:pt x="7" y="1509"/>
                      <a:pt x="10" y="1505"/>
                      <a:pt x="15" y="1505"/>
                    </a:cubicBezTo>
                    <a:cubicBezTo>
                      <a:pt x="19" y="1505"/>
                      <a:pt x="23" y="1509"/>
                      <a:pt x="23" y="1513"/>
                    </a:cubicBezTo>
                    <a:cubicBezTo>
                      <a:pt x="23" y="1518"/>
                      <a:pt x="19" y="1521"/>
                      <a:pt x="15" y="1521"/>
                    </a:cubicBezTo>
                    <a:cubicBezTo>
                      <a:pt x="10" y="1521"/>
                      <a:pt x="7" y="1518"/>
                      <a:pt x="7" y="1513"/>
                    </a:cubicBezTo>
                    <a:close/>
                    <a:moveTo>
                      <a:pt x="7" y="1481"/>
                    </a:moveTo>
                    <a:lnTo>
                      <a:pt x="7" y="1481"/>
                    </a:lnTo>
                    <a:cubicBezTo>
                      <a:pt x="7" y="1477"/>
                      <a:pt x="10" y="1473"/>
                      <a:pt x="15" y="1473"/>
                    </a:cubicBezTo>
                    <a:cubicBezTo>
                      <a:pt x="19" y="1473"/>
                      <a:pt x="23" y="1477"/>
                      <a:pt x="23" y="1481"/>
                    </a:cubicBezTo>
                    <a:cubicBezTo>
                      <a:pt x="23" y="1486"/>
                      <a:pt x="19" y="1489"/>
                      <a:pt x="15" y="1489"/>
                    </a:cubicBezTo>
                    <a:cubicBezTo>
                      <a:pt x="10" y="1489"/>
                      <a:pt x="7" y="1486"/>
                      <a:pt x="7" y="1481"/>
                    </a:cubicBezTo>
                    <a:close/>
                    <a:moveTo>
                      <a:pt x="7" y="1449"/>
                    </a:moveTo>
                    <a:lnTo>
                      <a:pt x="7" y="1449"/>
                    </a:lnTo>
                    <a:cubicBezTo>
                      <a:pt x="7" y="1445"/>
                      <a:pt x="10" y="1441"/>
                      <a:pt x="15" y="1441"/>
                    </a:cubicBezTo>
                    <a:cubicBezTo>
                      <a:pt x="19" y="1441"/>
                      <a:pt x="23" y="1445"/>
                      <a:pt x="23" y="1449"/>
                    </a:cubicBezTo>
                    <a:cubicBezTo>
                      <a:pt x="23" y="1454"/>
                      <a:pt x="19" y="1457"/>
                      <a:pt x="15" y="1457"/>
                    </a:cubicBezTo>
                    <a:cubicBezTo>
                      <a:pt x="10" y="1457"/>
                      <a:pt x="7" y="1454"/>
                      <a:pt x="7" y="1449"/>
                    </a:cubicBezTo>
                    <a:close/>
                    <a:moveTo>
                      <a:pt x="7" y="1417"/>
                    </a:moveTo>
                    <a:lnTo>
                      <a:pt x="7" y="1417"/>
                    </a:lnTo>
                    <a:cubicBezTo>
                      <a:pt x="7" y="1413"/>
                      <a:pt x="10" y="1409"/>
                      <a:pt x="15" y="1409"/>
                    </a:cubicBezTo>
                    <a:cubicBezTo>
                      <a:pt x="19" y="1409"/>
                      <a:pt x="23" y="1413"/>
                      <a:pt x="23" y="1417"/>
                    </a:cubicBezTo>
                    <a:cubicBezTo>
                      <a:pt x="23" y="1422"/>
                      <a:pt x="19" y="1425"/>
                      <a:pt x="15" y="1425"/>
                    </a:cubicBezTo>
                    <a:cubicBezTo>
                      <a:pt x="10" y="1425"/>
                      <a:pt x="7" y="1422"/>
                      <a:pt x="7" y="1417"/>
                    </a:cubicBezTo>
                    <a:close/>
                    <a:moveTo>
                      <a:pt x="7" y="1385"/>
                    </a:moveTo>
                    <a:lnTo>
                      <a:pt x="7" y="1385"/>
                    </a:lnTo>
                    <a:cubicBezTo>
                      <a:pt x="7" y="1381"/>
                      <a:pt x="10" y="1377"/>
                      <a:pt x="15" y="1377"/>
                    </a:cubicBezTo>
                    <a:cubicBezTo>
                      <a:pt x="19" y="1377"/>
                      <a:pt x="23" y="1381"/>
                      <a:pt x="23" y="1385"/>
                    </a:cubicBezTo>
                    <a:cubicBezTo>
                      <a:pt x="23" y="1390"/>
                      <a:pt x="19" y="1393"/>
                      <a:pt x="15" y="1393"/>
                    </a:cubicBezTo>
                    <a:cubicBezTo>
                      <a:pt x="10" y="1393"/>
                      <a:pt x="7" y="1390"/>
                      <a:pt x="7" y="1385"/>
                    </a:cubicBezTo>
                    <a:close/>
                    <a:moveTo>
                      <a:pt x="7" y="1353"/>
                    </a:moveTo>
                    <a:lnTo>
                      <a:pt x="7" y="1353"/>
                    </a:lnTo>
                    <a:cubicBezTo>
                      <a:pt x="7" y="1349"/>
                      <a:pt x="10" y="1345"/>
                      <a:pt x="15" y="1345"/>
                    </a:cubicBezTo>
                    <a:cubicBezTo>
                      <a:pt x="19" y="1345"/>
                      <a:pt x="23" y="1349"/>
                      <a:pt x="23" y="1353"/>
                    </a:cubicBezTo>
                    <a:cubicBezTo>
                      <a:pt x="23" y="1358"/>
                      <a:pt x="19" y="1361"/>
                      <a:pt x="15" y="1361"/>
                    </a:cubicBezTo>
                    <a:cubicBezTo>
                      <a:pt x="10" y="1361"/>
                      <a:pt x="7" y="1358"/>
                      <a:pt x="7" y="1353"/>
                    </a:cubicBezTo>
                    <a:close/>
                    <a:moveTo>
                      <a:pt x="7" y="1321"/>
                    </a:moveTo>
                    <a:lnTo>
                      <a:pt x="7" y="1321"/>
                    </a:lnTo>
                    <a:cubicBezTo>
                      <a:pt x="7" y="1317"/>
                      <a:pt x="10" y="1313"/>
                      <a:pt x="15" y="1313"/>
                    </a:cubicBezTo>
                    <a:cubicBezTo>
                      <a:pt x="19" y="1313"/>
                      <a:pt x="23" y="1317"/>
                      <a:pt x="23" y="1321"/>
                    </a:cubicBezTo>
                    <a:cubicBezTo>
                      <a:pt x="23" y="1326"/>
                      <a:pt x="19" y="1329"/>
                      <a:pt x="15" y="1329"/>
                    </a:cubicBezTo>
                    <a:cubicBezTo>
                      <a:pt x="10" y="1329"/>
                      <a:pt x="7" y="1326"/>
                      <a:pt x="7" y="1321"/>
                    </a:cubicBezTo>
                    <a:close/>
                    <a:moveTo>
                      <a:pt x="7" y="1289"/>
                    </a:moveTo>
                    <a:lnTo>
                      <a:pt x="7" y="1289"/>
                    </a:lnTo>
                    <a:cubicBezTo>
                      <a:pt x="7" y="1285"/>
                      <a:pt x="10" y="1281"/>
                      <a:pt x="15" y="1281"/>
                    </a:cubicBezTo>
                    <a:cubicBezTo>
                      <a:pt x="19" y="1281"/>
                      <a:pt x="23" y="1285"/>
                      <a:pt x="23" y="1289"/>
                    </a:cubicBezTo>
                    <a:cubicBezTo>
                      <a:pt x="23" y="1294"/>
                      <a:pt x="19" y="1297"/>
                      <a:pt x="15" y="1297"/>
                    </a:cubicBezTo>
                    <a:cubicBezTo>
                      <a:pt x="10" y="1297"/>
                      <a:pt x="7" y="1294"/>
                      <a:pt x="7" y="1289"/>
                    </a:cubicBezTo>
                    <a:close/>
                    <a:moveTo>
                      <a:pt x="7" y="1257"/>
                    </a:moveTo>
                    <a:lnTo>
                      <a:pt x="7" y="1257"/>
                    </a:lnTo>
                    <a:cubicBezTo>
                      <a:pt x="7" y="1253"/>
                      <a:pt x="10" y="1249"/>
                      <a:pt x="15" y="1249"/>
                    </a:cubicBezTo>
                    <a:cubicBezTo>
                      <a:pt x="19" y="1249"/>
                      <a:pt x="23" y="1253"/>
                      <a:pt x="23" y="1257"/>
                    </a:cubicBezTo>
                    <a:cubicBezTo>
                      <a:pt x="23" y="1262"/>
                      <a:pt x="19" y="1265"/>
                      <a:pt x="15" y="1265"/>
                    </a:cubicBezTo>
                    <a:cubicBezTo>
                      <a:pt x="10" y="1265"/>
                      <a:pt x="7" y="1262"/>
                      <a:pt x="7" y="1257"/>
                    </a:cubicBezTo>
                    <a:close/>
                    <a:moveTo>
                      <a:pt x="7" y="1225"/>
                    </a:moveTo>
                    <a:lnTo>
                      <a:pt x="7" y="1225"/>
                    </a:lnTo>
                    <a:cubicBezTo>
                      <a:pt x="7" y="1221"/>
                      <a:pt x="10" y="1217"/>
                      <a:pt x="15" y="1217"/>
                    </a:cubicBezTo>
                    <a:cubicBezTo>
                      <a:pt x="19" y="1217"/>
                      <a:pt x="23" y="1221"/>
                      <a:pt x="23" y="1225"/>
                    </a:cubicBezTo>
                    <a:cubicBezTo>
                      <a:pt x="23" y="1230"/>
                      <a:pt x="19" y="1233"/>
                      <a:pt x="15" y="1233"/>
                    </a:cubicBezTo>
                    <a:cubicBezTo>
                      <a:pt x="10" y="1233"/>
                      <a:pt x="7" y="1230"/>
                      <a:pt x="7" y="1225"/>
                    </a:cubicBezTo>
                    <a:close/>
                    <a:moveTo>
                      <a:pt x="7" y="1193"/>
                    </a:moveTo>
                    <a:lnTo>
                      <a:pt x="7" y="1193"/>
                    </a:lnTo>
                    <a:cubicBezTo>
                      <a:pt x="7" y="1189"/>
                      <a:pt x="10" y="1185"/>
                      <a:pt x="15" y="1185"/>
                    </a:cubicBezTo>
                    <a:cubicBezTo>
                      <a:pt x="19" y="1185"/>
                      <a:pt x="23" y="1189"/>
                      <a:pt x="23" y="1193"/>
                    </a:cubicBezTo>
                    <a:cubicBezTo>
                      <a:pt x="23" y="1197"/>
                      <a:pt x="19" y="1201"/>
                      <a:pt x="15" y="1201"/>
                    </a:cubicBezTo>
                    <a:cubicBezTo>
                      <a:pt x="10" y="1201"/>
                      <a:pt x="7" y="1197"/>
                      <a:pt x="7" y="1193"/>
                    </a:cubicBezTo>
                    <a:close/>
                    <a:moveTo>
                      <a:pt x="7" y="1161"/>
                    </a:moveTo>
                    <a:lnTo>
                      <a:pt x="7" y="1161"/>
                    </a:lnTo>
                    <a:cubicBezTo>
                      <a:pt x="7" y="1157"/>
                      <a:pt x="10" y="1153"/>
                      <a:pt x="15" y="1153"/>
                    </a:cubicBezTo>
                    <a:cubicBezTo>
                      <a:pt x="19" y="1153"/>
                      <a:pt x="23" y="1157"/>
                      <a:pt x="23" y="1161"/>
                    </a:cubicBezTo>
                    <a:cubicBezTo>
                      <a:pt x="23" y="1165"/>
                      <a:pt x="19" y="1169"/>
                      <a:pt x="15" y="1169"/>
                    </a:cubicBezTo>
                    <a:cubicBezTo>
                      <a:pt x="10" y="1169"/>
                      <a:pt x="7" y="1165"/>
                      <a:pt x="7" y="1161"/>
                    </a:cubicBezTo>
                    <a:close/>
                    <a:moveTo>
                      <a:pt x="7" y="1129"/>
                    </a:moveTo>
                    <a:lnTo>
                      <a:pt x="7" y="1129"/>
                    </a:lnTo>
                    <a:cubicBezTo>
                      <a:pt x="7" y="1125"/>
                      <a:pt x="10" y="1121"/>
                      <a:pt x="15" y="1121"/>
                    </a:cubicBezTo>
                    <a:cubicBezTo>
                      <a:pt x="19" y="1121"/>
                      <a:pt x="23" y="1125"/>
                      <a:pt x="23" y="1129"/>
                    </a:cubicBezTo>
                    <a:cubicBezTo>
                      <a:pt x="23" y="1133"/>
                      <a:pt x="19" y="1137"/>
                      <a:pt x="15" y="1137"/>
                    </a:cubicBezTo>
                    <a:cubicBezTo>
                      <a:pt x="10" y="1137"/>
                      <a:pt x="7" y="1133"/>
                      <a:pt x="7" y="1129"/>
                    </a:cubicBezTo>
                    <a:close/>
                    <a:moveTo>
                      <a:pt x="7" y="1097"/>
                    </a:moveTo>
                    <a:lnTo>
                      <a:pt x="7" y="1097"/>
                    </a:lnTo>
                    <a:cubicBezTo>
                      <a:pt x="7" y="1093"/>
                      <a:pt x="10" y="1089"/>
                      <a:pt x="15" y="1089"/>
                    </a:cubicBezTo>
                    <a:cubicBezTo>
                      <a:pt x="19" y="1089"/>
                      <a:pt x="23" y="1093"/>
                      <a:pt x="23" y="1097"/>
                    </a:cubicBezTo>
                    <a:cubicBezTo>
                      <a:pt x="23" y="1101"/>
                      <a:pt x="19" y="1105"/>
                      <a:pt x="15" y="1105"/>
                    </a:cubicBezTo>
                    <a:cubicBezTo>
                      <a:pt x="10" y="1105"/>
                      <a:pt x="7" y="1101"/>
                      <a:pt x="7" y="1097"/>
                    </a:cubicBezTo>
                    <a:close/>
                    <a:moveTo>
                      <a:pt x="7" y="1065"/>
                    </a:moveTo>
                    <a:lnTo>
                      <a:pt x="7" y="1065"/>
                    </a:lnTo>
                    <a:cubicBezTo>
                      <a:pt x="7" y="1061"/>
                      <a:pt x="10" y="1057"/>
                      <a:pt x="15" y="1057"/>
                    </a:cubicBezTo>
                    <a:cubicBezTo>
                      <a:pt x="19" y="1057"/>
                      <a:pt x="23" y="1061"/>
                      <a:pt x="23" y="1065"/>
                    </a:cubicBezTo>
                    <a:cubicBezTo>
                      <a:pt x="23" y="1069"/>
                      <a:pt x="19" y="1073"/>
                      <a:pt x="15" y="1073"/>
                    </a:cubicBezTo>
                    <a:cubicBezTo>
                      <a:pt x="10" y="1073"/>
                      <a:pt x="7" y="1069"/>
                      <a:pt x="7" y="1065"/>
                    </a:cubicBezTo>
                    <a:close/>
                    <a:moveTo>
                      <a:pt x="7" y="1033"/>
                    </a:moveTo>
                    <a:lnTo>
                      <a:pt x="7" y="1033"/>
                    </a:lnTo>
                    <a:cubicBezTo>
                      <a:pt x="7" y="1029"/>
                      <a:pt x="10" y="1025"/>
                      <a:pt x="15" y="1025"/>
                    </a:cubicBezTo>
                    <a:cubicBezTo>
                      <a:pt x="19" y="1025"/>
                      <a:pt x="23" y="1029"/>
                      <a:pt x="23" y="1033"/>
                    </a:cubicBezTo>
                    <a:cubicBezTo>
                      <a:pt x="23" y="1037"/>
                      <a:pt x="19" y="1041"/>
                      <a:pt x="15" y="1041"/>
                    </a:cubicBezTo>
                    <a:cubicBezTo>
                      <a:pt x="10" y="1041"/>
                      <a:pt x="7" y="1037"/>
                      <a:pt x="7" y="1033"/>
                    </a:cubicBezTo>
                    <a:close/>
                    <a:moveTo>
                      <a:pt x="7" y="1001"/>
                    </a:moveTo>
                    <a:lnTo>
                      <a:pt x="7" y="1001"/>
                    </a:lnTo>
                    <a:cubicBezTo>
                      <a:pt x="7" y="997"/>
                      <a:pt x="10" y="993"/>
                      <a:pt x="15" y="993"/>
                    </a:cubicBezTo>
                    <a:cubicBezTo>
                      <a:pt x="19" y="993"/>
                      <a:pt x="23" y="997"/>
                      <a:pt x="23" y="1001"/>
                    </a:cubicBezTo>
                    <a:cubicBezTo>
                      <a:pt x="23" y="1005"/>
                      <a:pt x="19" y="1009"/>
                      <a:pt x="15" y="1009"/>
                    </a:cubicBezTo>
                    <a:cubicBezTo>
                      <a:pt x="10" y="1009"/>
                      <a:pt x="7" y="1005"/>
                      <a:pt x="7" y="1001"/>
                    </a:cubicBezTo>
                    <a:close/>
                    <a:moveTo>
                      <a:pt x="7" y="969"/>
                    </a:moveTo>
                    <a:lnTo>
                      <a:pt x="7" y="969"/>
                    </a:lnTo>
                    <a:cubicBezTo>
                      <a:pt x="7" y="965"/>
                      <a:pt x="10" y="961"/>
                      <a:pt x="15" y="961"/>
                    </a:cubicBezTo>
                    <a:cubicBezTo>
                      <a:pt x="19" y="961"/>
                      <a:pt x="23" y="965"/>
                      <a:pt x="23" y="969"/>
                    </a:cubicBezTo>
                    <a:cubicBezTo>
                      <a:pt x="23" y="973"/>
                      <a:pt x="19" y="977"/>
                      <a:pt x="15" y="977"/>
                    </a:cubicBezTo>
                    <a:cubicBezTo>
                      <a:pt x="10" y="977"/>
                      <a:pt x="7" y="973"/>
                      <a:pt x="7" y="969"/>
                    </a:cubicBezTo>
                    <a:close/>
                    <a:moveTo>
                      <a:pt x="7" y="937"/>
                    </a:moveTo>
                    <a:lnTo>
                      <a:pt x="7" y="937"/>
                    </a:lnTo>
                    <a:cubicBezTo>
                      <a:pt x="7" y="933"/>
                      <a:pt x="10" y="929"/>
                      <a:pt x="15" y="929"/>
                    </a:cubicBezTo>
                    <a:cubicBezTo>
                      <a:pt x="19" y="929"/>
                      <a:pt x="23" y="933"/>
                      <a:pt x="23" y="937"/>
                    </a:cubicBezTo>
                    <a:cubicBezTo>
                      <a:pt x="23" y="941"/>
                      <a:pt x="19" y="945"/>
                      <a:pt x="15" y="945"/>
                    </a:cubicBezTo>
                    <a:cubicBezTo>
                      <a:pt x="10" y="945"/>
                      <a:pt x="7" y="941"/>
                      <a:pt x="7" y="937"/>
                    </a:cubicBezTo>
                    <a:close/>
                    <a:moveTo>
                      <a:pt x="7" y="905"/>
                    </a:moveTo>
                    <a:lnTo>
                      <a:pt x="7" y="905"/>
                    </a:lnTo>
                    <a:cubicBezTo>
                      <a:pt x="7" y="900"/>
                      <a:pt x="10" y="897"/>
                      <a:pt x="15" y="897"/>
                    </a:cubicBezTo>
                    <a:cubicBezTo>
                      <a:pt x="19" y="897"/>
                      <a:pt x="23" y="900"/>
                      <a:pt x="23" y="905"/>
                    </a:cubicBezTo>
                    <a:cubicBezTo>
                      <a:pt x="23" y="909"/>
                      <a:pt x="19" y="913"/>
                      <a:pt x="15" y="913"/>
                    </a:cubicBezTo>
                    <a:cubicBezTo>
                      <a:pt x="10" y="913"/>
                      <a:pt x="7" y="909"/>
                      <a:pt x="7" y="905"/>
                    </a:cubicBezTo>
                    <a:close/>
                    <a:moveTo>
                      <a:pt x="7" y="873"/>
                    </a:moveTo>
                    <a:lnTo>
                      <a:pt x="7" y="873"/>
                    </a:lnTo>
                    <a:cubicBezTo>
                      <a:pt x="7" y="868"/>
                      <a:pt x="10" y="865"/>
                      <a:pt x="15" y="865"/>
                    </a:cubicBezTo>
                    <a:cubicBezTo>
                      <a:pt x="19" y="865"/>
                      <a:pt x="23" y="868"/>
                      <a:pt x="23" y="873"/>
                    </a:cubicBezTo>
                    <a:cubicBezTo>
                      <a:pt x="23" y="877"/>
                      <a:pt x="19" y="881"/>
                      <a:pt x="15" y="881"/>
                    </a:cubicBezTo>
                    <a:cubicBezTo>
                      <a:pt x="10" y="881"/>
                      <a:pt x="7" y="877"/>
                      <a:pt x="7" y="873"/>
                    </a:cubicBezTo>
                    <a:close/>
                    <a:moveTo>
                      <a:pt x="7" y="841"/>
                    </a:moveTo>
                    <a:lnTo>
                      <a:pt x="7" y="841"/>
                    </a:lnTo>
                    <a:cubicBezTo>
                      <a:pt x="7" y="836"/>
                      <a:pt x="11" y="833"/>
                      <a:pt x="15" y="833"/>
                    </a:cubicBezTo>
                    <a:cubicBezTo>
                      <a:pt x="19" y="833"/>
                      <a:pt x="23" y="836"/>
                      <a:pt x="23" y="841"/>
                    </a:cubicBezTo>
                    <a:cubicBezTo>
                      <a:pt x="23" y="845"/>
                      <a:pt x="19" y="849"/>
                      <a:pt x="15" y="849"/>
                    </a:cubicBezTo>
                    <a:cubicBezTo>
                      <a:pt x="11" y="849"/>
                      <a:pt x="7" y="845"/>
                      <a:pt x="7" y="841"/>
                    </a:cubicBezTo>
                    <a:close/>
                    <a:moveTo>
                      <a:pt x="7" y="809"/>
                    </a:moveTo>
                    <a:lnTo>
                      <a:pt x="7" y="809"/>
                    </a:lnTo>
                    <a:cubicBezTo>
                      <a:pt x="7" y="804"/>
                      <a:pt x="11" y="801"/>
                      <a:pt x="15" y="801"/>
                    </a:cubicBezTo>
                    <a:cubicBezTo>
                      <a:pt x="19" y="801"/>
                      <a:pt x="23" y="804"/>
                      <a:pt x="23" y="809"/>
                    </a:cubicBezTo>
                    <a:cubicBezTo>
                      <a:pt x="23" y="813"/>
                      <a:pt x="19" y="817"/>
                      <a:pt x="15" y="817"/>
                    </a:cubicBezTo>
                    <a:cubicBezTo>
                      <a:pt x="11" y="817"/>
                      <a:pt x="7" y="813"/>
                      <a:pt x="7" y="809"/>
                    </a:cubicBezTo>
                    <a:close/>
                    <a:moveTo>
                      <a:pt x="7" y="777"/>
                    </a:moveTo>
                    <a:lnTo>
                      <a:pt x="7" y="777"/>
                    </a:lnTo>
                    <a:cubicBezTo>
                      <a:pt x="7" y="772"/>
                      <a:pt x="11" y="769"/>
                      <a:pt x="15" y="769"/>
                    </a:cubicBezTo>
                    <a:cubicBezTo>
                      <a:pt x="19" y="769"/>
                      <a:pt x="23" y="772"/>
                      <a:pt x="23" y="777"/>
                    </a:cubicBezTo>
                    <a:cubicBezTo>
                      <a:pt x="23" y="781"/>
                      <a:pt x="19" y="785"/>
                      <a:pt x="15" y="785"/>
                    </a:cubicBezTo>
                    <a:cubicBezTo>
                      <a:pt x="11" y="785"/>
                      <a:pt x="7" y="781"/>
                      <a:pt x="7" y="777"/>
                    </a:cubicBezTo>
                    <a:close/>
                    <a:moveTo>
                      <a:pt x="7" y="745"/>
                    </a:moveTo>
                    <a:lnTo>
                      <a:pt x="7" y="745"/>
                    </a:lnTo>
                    <a:cubicBezTo>
                      <a:pt x="7" y="740"/>
                      <a:pt x="11" y="737"/>
                      <a:pt x="15" y="737"/>
                    </a:cubicBezTo>
                    <a:cubicBezTo>
                      <a:pt x="19" y="737"/>
                      <a:pt x="23" y="740"/>
                      <a:pt x="23" y="745"/>
                    </a:cubicBezTo>
                    <a:cubicBezTo>
                      <a:pt x="23" y="749"/>
                      <a:pt x="19" y="753"/>
                      <a:pt x="15" y="753"/>
                    </a:cubicBezTo>
                    <a:cubicBezTo>
                      <a:pt x="11" y="753"/>
                      <a:pt x="7" y="749"/>
                      <a:pt x="7" y="745"/>
                    </a:cubicBezTo>
                    <a:close/>
                    <a:moveTo>
                      <a:pt x="7" y="713"/>
                    </a:moveTo>
                    <a:lnTo>
                      <a:pt x="7" y="713"/>
                    </a:lnTo>
                    <a:cubicBezTo>
                      <a:pt x="7" y="708"/>
                      <a:pt x="11" y="705"/>
                      <a:pt x="15" y="705"/>
                    </a:cubicBezTo>
                    <a:cubicBezTo>
                      <a:pt x="19" y="705"/>
                      <a:pt x="23" y="708"/>
                      <a:pt x="23" y="713"/>
                    </a:cubicBezTo>
                    <a:cubicBezTo>
                      <a:pt x="23" y="717"/>
                      <a:pt x="19" y="721"/>
                      <a:pt x="15" y="721"/>
                    </a:cubicBezTo>
                    <a:cubicBezTo>
                      <a:pt x="11" y="721"/>
                      <a:pt x="7" y="717"/>
                      <a:pt x="7" y="713"/>
                    </a:cubicBezTo>
                    <a:close/>
                    <a:moveTo>
                      <a:pt x="7" y="681"/>
                    </a:moveTo>
                    <a:lnTo>
                      <a:pt x="7" y="681"/>
                    </a:lnTo>
                    <a:cubicBezTo>
                      <a:pt x="7" y="676"/>
                      <a:pt x="11" y="673"/>
                      <a:pt x="15" y="673"/>
                    </a:cubicBezTo>
                    <a:cubicBezTo>
                      <a:pt x="19" y="673"/>
                      <a:pt x="23" y="676"/>
                      <a:pt x="23" y="681"/>
                    </a:cubicBezTo>
                    <a:cubicBezTo>
                      <a:pt x="23" y="685"/>
                      <a:pt x="19" y="689"/>
                      <a:pt x="15" y="689"/>
                    </a:cubicBezTo>
                    <a:cubicBezTo>
                      <a:pt x="11" y="689"/>
                      <a:pt x="7" y="685"/>
                      <a:pt x="7" y="681"/>
                    </a:cubicBezTo>
                    <a:close/>
                    <a:moveTo>
                      <a:pt x="7" y="649"/>
                    </a:moveTo>
                    <a:lnTo>
                      <a:pt x="7" y="649"/>
                    </a:lnTo>
                    <a:cubicBezTo>
                      <a:pt x="7" y="644"/>
                      <a:pt x="11" y="641"/>
                      <a:pt x="15" y="641"/>
                    </a:cubicBezTo>
                    <a:cubicBezTo>
                      <a:pt x="19" y="641"/>
                      <a:pt x="23" y="644"/>
                      <a:pt x="23" y="649"/>
                    </a:cubicBezTo>
                    <a:cubicBezTo>
                      <a:pt x="23" y="653"/>
                      <a:pt x="19" y="657"/>
                      <a:pt x="15" y="657"/>
                    </a:cubicBezTo>
                    <a:cubicBezTo>
                      <a:pt x="11" y="657"/>
                      <a:pt x="7" y="653"/>
                      <a:pt x="7" y="649"/>
                    </a:cubicBezTo>
                    <a:close/>
                    <a:moveTo>
                      <a:pt x="7" y="617"/>
                    </a:moveTo>
                    <a:lnTo>
                      <a:pt x="7" y="617"/>
                    </a:lnTo>
                    <a:cubicBezTo>
                      <a:pt x="7" y="612"/>
                      <a:pt x="11" y="609"/>
                      <a:pt x="15" y="609"/>
                    </a:cubicBezTo>
                    <a:cubicBezTo>
                      <a:pt x="19" y="609"/>
                      <a:pt x="23" y="612"/>
                      <a:pt x="23" y="617"/>
                    </a:cubicBezTo>
                    <a:cubicBezTo>
                      <a:pt x="23" y="621"/>
                      <a:pt x="19" y="625"/>
                      <a:pt x="15" y="625"/>
                    </a:cubicBezTo>
                    <a:cubicBezTo>
                      <a:pt x="11" y="625"/>
                      <a:pt x="7" y="621"/>
                      <a:pt x="7" y="617"/>
                    </a:cubicBezTo>
                    <a:close/>
                    <a:moveTo>
                      <a:pt x="7" y="585"/>
                    </a:moveTo>
                    <a:lnTo>
                      <a:pt x="7" y="585"/>
                    </a:lnTo>
                    <a:cubicBezTo>
                      <a:pt x="7" y="580"/>
                      <a:pt x="11" y="577"/>
                      <a:pt x="15" y="577"/>
                    </a:cubicBezTo>
                    <a:cubicBezTo>
                      <a:pt x="19" y="577"/>
                      <a:pt x="23" y="580"/>
                      <a:pt x="23" y="585"/>
                    </a:cubicBezTo>
                    <a:cubicBezTo>
                      <a:pt x="23" y="589"/>
                      <a:pt x="19" y="593"/>
                      <a:pt x="15" y="593"/>
                    </a:cubicBezTo>
                    <a:cubicBezTo>
                      <a:pt x="11" y="593"/>
                      <a:pt x="7" y="589"/>
                      <a:pt x="7" y="585"/>
                    </a:cubicBezTo>
                    <a:close/>
                    <a:moveTo>
                      <a:pt x="7" y="553"/>
                    </a:moveTo>
                    <a:lnTo>
                      <a:pt x="7" y="553"/>
                    </a:lnTo>
                    <a:cubicBezTo>
                      <a:pt x="7" y="548"/>
                      <a:pt x="11" y="545"/>
                      <a:pt x="15" y="545"/>
                    </a:cubicBezTo>
                    <a:cubicBezTo>
                      <a:pt x="19" y="545"/>
                      <a:pt x="23" y="548"/>
                      <a:pt x="23" y="553"/>
                    </a:cubicBezTo>
                    <a:cubicBezTo>
                      <a:pt x="23" y="557"/>
                      <a:pt x="19" y="561"/>
                      <a:pt x="15" y="561"/>
                    </a:cubicBezTo>
                    <a:cubicBezTo>
                      <a:pt x="11" y="561"/>
                      <a:pt x="7" y="557"/>
                      <a:pt x="7" y="553"/>
                    </a:cubicBezTo>
                    <a:close/>
                    <a:moveTo>
                      <a:pt x="7" y="521"/>
                    </a:moveTo>
                    <a:lnTo>
                      <a:pt x="7" y="521"/>
                    </a:lnTo>
                    <a:cubicBezTo>
                      <a:pt x="7" y="516"/>
                      <a:pt x="11" y="513"/>
                      <a:pt x="15" y="513"/>
                    </a:cubicBezTo>
                    <a:cubicBezTo>
                      <a:pt x="19" y="513"/>
                      <a:pt x="23" y="516"/>
                      <a:pt x="23" y="521"/>
                    </a:cubicBezTo>
                    <a:cubicBezTo>
                      <a:pt x="23" y="525"/>
                      <a:pt x="19" y="529"/>
                      <a:pt x="15" y="529"/>
                    </a:cubicBezTo>
                    <a:cubicBezTo>
                      <a:pt x="11" y="529"/>
                      <a:pt x="7" y="525"/>
                      <a:pt x="7" y="521"/>
                    </a:cubicBezTo>
                    <a:close/>
                    <a:moveTo>
                      <a:pt x="7" y="489"/>
                    </a:moveTo>
                    <a:lnTo>
                      <a:pt x="7" y="489"/>
                    </a:lnTo>
                    <a:cubicBezTo>
                      <a:pt x="7" y="484"/>
                      <a:pt x="11" y="481"/>
                      <a:pt x="15" y="481"/>
                    </a:cubicBezTo>
                    <a:cubicBezTo>
                      <a:pt x="19" y="481"/>
                      <a:pt x="23" y="484"/>
                      <a:pt x="23" y="489"/>
                    </a:cubicBezTo>
                    <a:cubicBezTo>
                      <a:pt x="23" y="493"/>
                      <a:pt x="19" y="497"/>
                      <a:pt x="15" y="497"/>
                    </a:cubicBezTo>
                    <a:cubicBezTo>
                      <a:pt x="11" y="497"/>
                      <a:pt x="7" y="493"/>
                      <a:pt x="7" y="489"/>
                    </a:cubicBezTo>
                    <a:close/>
                    <a:moveTo>
                      <a:pt x="7" y="457"/>
                    </a:moveTo>
                    <a:lnTo>
                      <a:pt x="7" y="457"/>
                    </a:lnTo>
                    <a:cubicBezTo>
                      <a:pt x="7" y="452"/>
                      <a:pt x="11" y="449"/>
                      <a:pt x="15" y="449"/>
                    </a:cubicBezTo>
                    <a:cubicBezTo>
                      <a:pt x="19" y="449"/>
                      <a:pt x="23" y="452"/>
                      <a:pt x="23" y="457"/>
                    </a:cubicBezTo>
                    <a:cubicBezTo>
                      <a:pt x="23" y="461"/>
                      <a:pt x="19" y="465"/>
                      <a:pt x="15" y="465"/>
                    </a:cubicBezTo>
                    <a:cubicBezTo>
                      <a:pt x="11" y="465"/>
                      <a:pt x="7" y="461"/>
                      <a:pt x="7" y="457"/>
                    </a:cubicBezTo>
                    <a:close/>
                    <a:moveTo>
                      <a:pt x="7" y="425"/>
                    </a:moveTo>
                    <a:lnTo>
                      <a:pt x="7" y="425"/>
                    </a:lnTo>
                    <a:cubicBezTo>
                      <a:pt x="7" y="420"/>
                      <a:pt x="11" y="417"/>
                      <a:pt x="15" y="417"/>
                    </a:cubicBezTo>
                    <a:cubicBezTo>
                      <a:pt x="19" y="417"/>
                      <a:pt x="23" y="420"/>
                      <a:pt x="23" y="425"/>
                    </a:cubicBezTo>
                    <a:cubicBezTo>
                      <a:pt x="23" y="429"/>
                      <a:pt x="19" y="433"/>
                      <a:pt x="15" y="433"/>
                    </a:cubicBezTo>
                    <a:cubicBezTo>
                      <a:pt x="11" y="433"/>
                      <a:pt x="7" y="429"/>
                      <a:pt x="7" y="425"/>
                    </a:cubicBezTo>
                    <a:close/>
                    <a:moveTo>
                      <a:pt x="7" y="393"/>
                    </a:moveTo>
                    <a:lnTo>
                      <a:pt x="7" y="393"/>
                    </a:lnTo>
                    <a:cubicBezTo>
                      <a:pt x="7" y="388"/>
                      <a:pt x="11" y="385"/>
                      <a:pt x="15" y="385"/>
                    </a:cubicBezTo>
                    <a:cubicBezTo>
                      <a:pt x="19" y="385"/>
                      <a:pt x="23" y="388"/>
                      <a:pt x="23" y="393"/>
                    </a:cubicBezTo>
                    <a:cubicBezTo>
                      <a:pt x="23" y="397"/>
                      <a:pt x="19" y="401"/>
                      <a:pt x="15" y="401"/>
                    </a:cubicBezTo>
                    <a:cubicBezTo>
                      <a:pt x="11" y="401"/>
                      <a:pt x="7" y="397"/>
                      <a:pt x="7" y="393"/>
                    </a:cubicBezTo>
                    <a:close/>
                    <a:moveTo>
                      <a:pt x="7" y="361"/>
                    </a:moveTo>
                    <a:lnTo>
                      <a:pt x="7" y="361"/>
                    </a:lnTo>
                    <a:cubicBezTo>
                      <a:pt x="7" y="356"/>
                      <a:pt x="11" y="353"/>
                      <a:pt x="15" y="353"/>
                    </a:cubicBezTo>
                    <a:cubicBezTo>
                      <a:pt x="19" y="353"/>
                      <a:pt x="23" y="356"/>
                      <a:pt x="23" y="361"/>
                    </a:cubicBezTo>
                    <a:cubicBezTo>
                      <a:pt x="23" y="365"/>
                      <a:pt x="19" y="369"/>
                      <a:pt x="15" y="369"/>
                    </a:cubicBezTo>
                    <a:cubicBezTo>
                      <a:pt x="11" y="369"/>
                      <a:pt x="7" y="365"/>
                      <a:pt x="7" y="361"/>
                    </a:cubicBezTo>
                    <a:close/>
                    <a:moveTo>
                      <a:pt x="7" y="329"/>
                    </a:moveTo>
                    <a:lnTo>
                      <a:pt x="7" y="329"/>
                    </a:lnTo>
                    <a:cubicBezTo>
                      <a:pt x="7" y="324"/>
                      <a:pt x="11" y="321"/>
                      <a:pt x="15" y="321"/>
                    </a:cubicBezTo>
                    <a:cubicBezTo>
                      <a:pt x="19" y="321"/>
                      <a:pt x="23" y="324"/>
                      <a:pt x="23" y="329"/>
                    </a:cubicBezTo>
                    <a:cubicBezTo>
                      <a:pt x="23" y="333"/>
                      <a:pt x="19" y="337"/>
                      <a:pt x="15" y="337"/>
                    </a:cubicBezTo>
                    <a:cubicBezTo>
                      <a:pt x="11" y="337"/>
                      <a:pt x="7" y="333"/>
                      <a:pt x="7" y="329"/>
                    </a:cubicBezTo>
                    <a:close/>
                    <a:moveTo>
                      <a:pt x="7" y="297"/>
                    </a:moveTo>
                    <a:lnTo>
                      <a:pt x="7" y="297"/>
                    </a:lnTo>
                    <a:cubicBezTo>
                      <a:pt x="7" y="292"/>
                      <a:pt x="11" y="289"/>
                      <a:pt x="15" y="289"/>
                    </a:cubicBezTo>
                    <a:cubicBezTo>
                      <a:pt x="19" y="289"/>
                      <a:pt x="23" y="292"/>
                      <a:pt x="23" y="297"/>
                    </a:cubicBezTo>
                    <a:cubicBezTo>
                      <a:pt x="23" y="301"/>
                      <a:pt x="19" y="305"/>
                      <a:pt x="15" y="305"/>
                    </a:cubicBezTo>
                    <a:cubicBezTo>
                      <a:pt x="11" y="305"/>
                      <a:pt x="7" y="301"/>
                      <a:pt x="7" y="297"/>
                    </a:cubicBezTo>
                    <a:close/>
                    <a:moveTo>
                      <a:pt x="7" y="265"/>
                    </a:moveTo>
                    <a:lnTo>
                      <a:pt x="7" y="265"/>
                    </a:lnTo>
                    <a:cubicBezTo>
                      <a:pt x="7" y="260"/>
                      <a:pt x="11" y="257"/>
                      <a:pt x="15" y="257"/>
                    </a:cubicBezTo>
                    <a:cubicBezTo>
                      <a:pt x="19" y="257"/>
                      <a:pt x="23" y="260"/>
                      <a:pt x="23" y="265"/>
                    </a:cubicBezTo>
                    <a:cubicBezTo>
                      <a:pt x="23" y="269"/>
                      <a:pt x="19" y="273"/>
                      <a:pt x="15" y="273"/>
                    </a:cubicBezTo>
                    <a:cubicBezTo>
                      <a:pt x="11" y="273"/>
                      <a:pt x="7" y="269"/>
                      <a:pt x="7" y="265"/>
                    </a:cubicBezTo>
                    <a:close/>
                    <a:moveTo>
                      <a:pt x="7" y="233"/>
                    </a:moveTo>
                    <a:lnTo>
                      <a:pt x="7" y="233"/>
                    </a:lnTo>
                    <a:cubicBezTo>
                      <a:pt x="7" y="228"/>
                      <a:pt x="11" y="225"/>
                      <a:pt x="15" y="225"/>
                    </a:cubicBezTo>
                    <a:cubicBezTo>
                      <a:pt x="19" y="225"/>
                      <a:pt x="23" y="228"/>
                      <a:pt x="23" y="233"/>
                    </a:cubicBezTo>
                    <a:cubicBezTo>
                      <a:pt x="23" y="237"/>
                      <a:pt x="19" y="241"/>
                      <a:pt x="15" y="241"/>
                    </a:cubicBezTo>
                    <a:cubicBezTo>
                      <a:pt x="11" y="241"/>
                      <a:pt x="7" y="237"/>
                      <a:pt x="7" y="233"/>
                    </a:cubicBezTo>
                    <a:close/>
                    <a:moveTo>
                      <a:pt x="7" y="201"/>
                    </a:moveTo>
                    <a:lnTo>
                      <a:pt x="7" y="201"/>
                    </a:lnTo>
                    <a:cubicBezTo>
                      <a:pt x="7" y="196"/>
                      <a:pt x="11" y="193"/>
                      <a:pt x="15" y="193"/>
                    </a:cubicBezTo>
                    <a:cubicBezTo>
                      <a:pt x="20" y="193"/>
                      <a:pt x="23" y="196"/>
                      <a:pt x="23" y="201"/>
                    </a:cubicBezTo>
                    <a:cubicBezTo>
                      <a:pt x="23" y="205"/>
                      <a:pt x="20" y="209"/>
                      <a:pt x="15" y="209"/>
                    </a:cubicBezTo>
                    <a:cubicBezTo>
                      <a:pt x="11" y="209"/>
                      <a:pt x="7" y="205"/>
                      <a:pt x="7" y="201"/>
                    </a:cubicBezTo>
                    <a:close/>
                    <a:moveTo>
                      <a:pt x="7" y="169"/>
                    </a:moveTo>
                    <a:lnTo>
                      <a:pt x="7" y="169"/>
                    </a:lnTo>
                    <a:cubicBezTo>
                      <a:pt x="7" y="164"/>
                      <a:pt x="11" y="161"/>
                      <a:pt x="15" y="161"/>
                    </a:cubicBezTo>
                    <a:cubicBezTo>
                      <a:pt x="20" y="161"/>
                      <a:pt x="23" y="164"/>
                      <a:pt x="23" y="169"/>
                    </a:cubicBezTo>
                    <a:cubicBezTo>
                      <a:pt x="23" y="173"/>
                      <a:pt x="20" y="177"/>
                      <a:pt x="15" y="177"/>
                    </a:cubicBezTo>
                    <a:cubicBezTo>
                      <a:pt x="11" y="177"/>
                      <a:pt x="7" y="173"/>
                      <a:pt x="7" y="169"/>
                    </a:cubicBezTo>
                    <a:close/>
                    <a:moveTo>
                      <a:pt x="7" y="137"/>
                    </a:moveTo>
                    <a:lnTo>
                      <a:pt x="7" y="137"/>
                    </a:lnTo>
                    <a:cubicBezTo>
                      <a:pt x="7" y="132"/>
                      <a:pt x="11" y="129"/>
                      <a:pt x="15" y="129"/>
                    </a:cubicBezTo>
                    <a:cubicBezTo>
                      <a:pt x="20" y="129"/>
                      <a:pt x="23" y="132"/>
                      <a:pt x="23" y="137"/>
                    </a:cubicBezTo>
                    <a:cubicBezTo>
                      <a:pt x="23" y="141"/>
                      <a:pt x="20" y="145"/>
                      <a:pt x="15" y="145"/>
                    </a:cubicBezTo>
                    <a:cubicBezTo>
                      <a:pt x="11" y="145"/>
                      <a:pt x="7" y="141"/>
                      <a:pt x="7" y="137"/>
                    </a:cubicBezTo>
                    <a:close/>
                    <a:moveTo>
                      <a:pt x="7" y="105"/>
                    </a:moveTo>
                    <a:lnTo>
                      <a:pt x="7" y="105"/>
                    </a:lnTo>
                    <a:cubicBezTo>
                      <a:pt x="7" y="100"/>
                      <a:pt x="11" y="97"/>
                      <a:pt x="15" y="97"/>
                    </a:cubicBezTo>
                    <a:cubicBezTo>
                      <a:pt x="20" y="97"/>
                      <a:pt x="23" y="100"/>
                      <a:pt x="23" y="105"/>
                    </a:cubicBezTo>
                    <a:cubicBezTo>
                      <a:pt x="23" y="109"/>
                      <a:pt x="20" y="113"/>
                      <a:pt x="15" y="113"/>
                    </a:cubicBezTo>
                    <a:cubicBezTo>
                      <a:pt x="11" y="113"/>
                      <a:pt x="7" y="109"/>
                      <a:pt x="7" y="105"/>
                    </a:cubicBezTo>
                    <a:close/>
                    <a:moveTo>
                      <a:pt x="7" y="73"/>
                    </a:moveTo>
                    <a:lnTo>
                      <a:pt x="7" y="72"/>
                    </a:lnTo>
                    <a:cubicBezTo>
                      <a:pt x="7" y="68"/>
                      <a:pt x="11" y="64"/>
                      <a:pt x="15" y="64"/>
                    </a:cubicBezTo>
                    <a:cubicBezTo>
                      <a:pt x="20" y="64"/>
                      <a:pt x="23" y="68"/>
                      <a:pt x="23" y="72"/>
                    </a:cubicBezTo>
                    <a:lnTo>
                      <a:pt x="23" y="73"/>
                    </a:lnTo>
                    <a:cubicBezTo>
                      <a:pt x="23" y="77"/>
                      <a:pt x="20" y="81"/>
                      <a:pt x="15" y="81"/>
                    </a:cubicBezTo>
                    <a:cubicBezTo>
                      <a:pt x="11" y="81"/>
                      <a:pt x="7" y="77"/>
                      <a:pt x="7" y="73"/>
                    </a:cubicBezTo>
                    <a:close/>
                    <a:moveTo>
                      <a:pt x="7" y="40"/>
                    </a:moveTo>
                    <a:lnTo>
                      <a:pt x="7" y="40"/>
                    </a:lnTo>
                    <a:cubicBezTo>
                      <a:pt x="7" y="36"/>
                      <a:pt x="11" y="32"/>
                      <a:pt x="15" y="32"/>
                    </a:cubicBezTo>
                    <a:cubicBezTo>
                      <a:pt x="20" y="32"/>
                      <a:pt x="23" y="36"/>
                      <a:pt x="23" y="40"/>
                    </a:cubicBezTo>
                    <a:cubicBezTo>
                      <a:pt x="23" y="45"/>
                      <a:pt x="20" y="48"/>
                      <a:pt x="15" y="48"/>
                    </a:cubicBezTo>
                    <a:cubicBezTo>
                      <a:pt x="11" y="48"/>
                      <a:pt x="7" y="45"/>
                      <a:pt x="7" y="40"/>
                    </a:cubicBezTo>
                    <a:close/>
                    <a:moveTo>
                      <a:pt x="7" y="8"/>
                    </a:moveTo>
                    <a:lnTo>
                      <a:pt x="7" y="8"/>
                    </a:lnTo>
                    <a:cubicBezTo>
                      <a:pt x="7" y="4"/>
                      <a:pt x="11" y="0"/>
                      <a:pt x="15" y="0"/>
                    </a:cubicBezTo>
                    <a:cubicBezTo>
                      <a:pt x="20" y="0"/>
                      <a:pt x="23" y="4"/>
                      <a:pt x="23" y="8"/>
                    </a:cubicBezTo>
                    <a:cubicBezTo>
                      <a:pt x="23" y="13"/>
                      <a:pt x="20" y="16"/>
                      <a:pt x="15" y="16"/>
                    </a:cubicBezTo>
                    <a:cubicBezTo>
                      <a:pt x="11" y="16"/>
                      <a:pt x="7" y="13"/>
                      <a:pt x="7" y="8"/>
                    </a:cubicBezTo>
                    <a:close/>
                  </a:path>
                </a:pathLst>
              </a:custGeom>
              <a:solidFill>
                <a:srgbClr val="000000"/>
              </a:solidFill>
              <a:ln w="3175">
                <a:solidFill>
                  <a:srgbClr val="C0C0C0"/>
                </a:solidFill>
                <a:bevel/>
                <a:headEnd/>
                <a:tailEnd/>
              </a:ln>
            </p:spPr>
            <p:txBody>
              <a:bodyPr/>
              <a:lstStyle/>
              <a:p>
                <a:endParaRPr lang="en-US"/>
              </a:p>
            </p:txBody>
          </p:sp>
          <p:sp>
            <p:nvSpPr>
              <p:cNvPr id="2067" name="Freeform 13"/>
              <p:cNvSpPr>
                <a:spLocks noEditPoints="1"/>
              </p:cNvSpPr>
              <p:nvPr/>
            </p:nvSpPr>
            <p:spPr bwMode="auto">
              <a:xfrm>
                <a:off x="3070" y="590"/>
                <a:ext cx="3" cy="2946"/>
              </a:xfrm>
              <a:custGeom>
                <a:avLst/>
                <a:gdLst>
                  <a:gd name="T0" fmla="*/ 0 w 23"/>
                  <a:gd name="T1" fmla="*/ 0 h 27839"/>
                  <a:gd name="T2" fmla="*/ 0 w 23"/>
                  <a:gd name="T3" fmla="*/ 0 h 27839"/>
                  <a:gd name="T4" fmla="*/ 0 w 23"/>
                  <a:gd name="T5" fmla="*/ 0 h 27839"/>
                  <a:gd name="T6" fmla="*/ 0 w 23"/>
                  <a:gd name="T7" fmla="*/ 0 h 27839"/>
                  <a:gd name="T8" fmla="*/ 0 w 23"/>
                  <a:gd name="T9" fmla="*/ 0 h 27839"/>
                  <a:gd name="T10" fmla="*/ 0 w 23"/>
                  <a:gd name="T11" fmla="*/ 0 h 27839"/>
                  <a:gd name="T12" fmla="*/ 0 w 23"/>
                  <a:gd name="T13" fmla="*/ 0 h 27839"/>
                  <a:gd name="T14" fmla="*/ 0 w 23"/>
                  <a:gd name="T15" fmla="*/ 0 h 27839"/>
                  <a:gd name="T16" fmla="*/ 0 w 23"/>
                  <a:gd name="T17" fmla="*/ 0 h 27839"/>
                  <a:gd name="T18" fmla="*/ 0 w 23"/>
                  <a:gd name="T19" fmla="*/ 0 h 27839"/>
                  <a:gd name="T20" fmla="*/ 0 w 23"/>
                  <a:gd name="T21" fmla="*/ 0 h 27839"/>
                  <a:gd name="T22" fmla="*/ 0 w 23"/>
                  <a:gd name="T23" fmla="*/ 0 h 27839"/>
                  <a:gd name="T24" fmla="*/ 0 w 23"/>
                  <a:gd name="T25" fmla="*/ 0 h 27839"/>
                  <a:gd name="T26" fmla="*/ 0 w 23"/>
                  <a:gd name="T27" fmla="*/ 0 h 27839"/>
                  <a:gd name="T28" fmla="*/ 0 w 23"/>
                  <a:gd name="T29" fmla="*/ 0 h 27839"/>
                  <a:gd name="T30" fmla="*/ 0 w 23"/>
                  <a:gd name="T31" fmla="*/ 0 h 27839"/>
                  <a:gd name="T32" fmla="*/ 0 w 23"/>
                  <a:gd name="T33" fmla="*/ 0 h 27839"/>
                  <a:gd name="T34" fmla="*/ 0 w 23"/>
                  <a:gd name="T35" fmla="*/ 0 h 27839"/>
                  <a:gd name="T36" fmla="*/ 0 w 23"/>
                  <a:gd name="T37" fmla="*/ 0 h 27839"/>
                  <a:gd name="T38" fmla="*/ 0 w 23"/>
                  <a:gd name="T39" fmla="*/ 0 h 27839"/>
                  <a:gd name="T40" fmla="*/ 0 w 23"/>
                  <a:gd name="T41" fmla="*/ 0 h 27839"/>
                  <a:gd name="T42" fmla="*/ 0 w 23"/>
                  <a:gd name="T43" fmla="*/ 0 h 27839"/>
                  <a:gd name="T44" fmla="*/ 0 w 23"/>
                  <a:gd name="T45" fmla="*/ 0 h 27839"/>
                  <a:gd name="T46" fmla="*/ 0 w 23"/>
                  <a:gd name="T47" fmla="*/ 0 h 27839"/>
                  <a:gd name="T48" fmla="*/ 0 w 23"/>
                  <a:gd name="T49" fmla="*/ 0 h 27839"/>
                  <a:gd name="T50" fmla="*/ 0 w 23"/>
                  <a:gd name="T51" fmla="*/ 0 h 27839"/>
                  <a:gd name="T52" fmla="*/ 0 w 23"/>
                  <a:gd name="T53" fmla="*/ 0 h 27839"/>
                  <a:gd name="T54" fmla="*/ 0 w 23"/>
                  <a:gd name="T55" fmla="*/ 0 h 27839"/>
                  <a:gd name="T56" fmla="*/ 0 w 23"/>
                  <a:gd name="T57" fmla="*/ 0 h 27839"/>
                  <a:gd name="T58" fmla="*/ 0 w 23"/>
                  <a:gd name="T59" fmla="*/ 0 h 27839"/>
                  <a:gd name="T60" fmla="*/ 0 w 23"/>
                  <a:gd name="T61" fmla="*/ 0 h 27839"/>
                  <a:gd name="T62" fmla="*/ 0 w 23"/>
                  <a:gd name="T63" fmla="*/ 0 h 27839"/>
                  <a:gd name="T64" fmla="*/ 0 w 23"/>
                  <a:gd name="T65" fmla="*/ 0 h 27839"/>
                  <a:gd name="T66" fmla="*/ 0 w 23"/>
                  <a:gd name="T67" fmla="*/ 0 h 27839"/>
                  <a:gd name="T68" fmla="*/ 0 w 23"/>
                  <a:gd name="T69" fmla="*/ 0 h 27839"/>
                  <a:gd name="T70" fmla="*/ 0 w 23"/>
                  <a:gd name="T71" fmla="*/ 0 h 27839"/>
                  <a:gd name="T72" fmla="*/ 0 w 23"/>
                  <a:gd name="T73" fmla="*/ 0 h 27839"/>
                  <a:gd name="T74" fmla="*/ 0 w 23"/>
                  <a:gd name="T75" fmla="*/ 0 h 27839"/>
                  <a:gd name="T76" fmla="*/ 0 w 23"/>
                  <a:gd name="T77" fmla="*/ 0 h 27839"/>
                  <a:gd name="T78" fmla="*/ 0 w 23"/>
                  <a:gd name="T79" fmla="*/ 0 h 27839"/>
                  <a:gd name="T80" fmla="*/ 0 w 23"/>
                  <a:gd name="T81" fmla="*/ 0 h 27839"/>
                  <a:gd name="T82" fmla="*/ 0 w 23"/>
                  <a:gd name="T83" fmla="*/ 0 h 27839"/>
                  <a:gd name="T84" fmla="*/ 0 w 23"/>
                  <a:gd name="T85" fmla="*/ 0 h 27839"/>
                  <a:gd name="T86" fmla="*/ 0 w 23"/>
                  <a:gd name="T87" fmla="*/ 0 h 27839"/>
                  <a:gd name="T88" fmla="*/ 0 w 23"/>
                  <a:gd name="T89" fmla="*/ 0 h 27839"/>
                  <a:gd name="T90" fmla="*/ 0 w 23"/>
                  <a:gd name="T91" fmla="*/ 0 h 27839"/>
                  <a:gd name="T92" fmla="*/ 0 w 23"/>
                  <a:gd name="T93" fmla="*/ 0 h 27839"/>
                  <a:gd name="T94" fmla="*/ 0 w 23"/>
                  <a:gd name="T95" fmla="*/ 0 h 27839"/>
                  <a:gd name="T96" fmla="*/ 0 w 23"/>
                  <a:gd name="T97" fmla="*/ 0 h 27839"/>
                  <a:gd name="T98" fmla="*/ 0 w 23"/>
                  <a:gd name="T99" fmla="*/ 0 h 27839"/>
                  <a:gd name="T100" fmla="*/ 0 w 23"/>
                  <a:gd name="T101" fmla="*/ 0 h 27839"/>
                  <a:gd name="T102" fmla="*/ 0 w 23"/>
                  <a:gd name="T103" fmla="*/ 0 h 27839"/>
                  <a:gd name="T104" fmla="*/ 0 w 23"/>
                  <a:gd name="T105" fmla="*/ 0 h 27839"/>
                  <a:gd name="T106" fmla="*/ 0 w 23"/>
                  <a:gd name="T107" fmla="*/ 0 h 27839"/>
                  <a:gd name="T108" fmla="*/ 0 w 23"/>
                  <a:gd name="T109" fmla="*/ 0 h 27839"/>
                  <a:gd name="T110" fmla="*/ 0 w 23"/>
                  <a:gd name="T111" fmla="*/ 0 h 27839"/>
                  <a:gd name="T112" fmla="*/ 0 w 23"/>
                  <a:gd name="T113" fmla="*/ 0 h 27839"/>
                  <a:gd name="T114" fmla="*/ 0 w 23"/>
                  <a:gd name="T115" fmla="*/ 0 h 27839"/>
                  <a:gd name="T116" fmla="*/ 0 w 23"/>
                  <a:gd name="T117" fmla="*/ 0 h 27839"/>
                  <a:gd name="T118" fmla="*/ 0 w 23"/>
                  <a:gd name="T119" fmla="*/ 0 h 27839"/>
                  <a:gd name="T120" fmla="*/ 0 w 23"/>
                  <a:gd name="T121" fmla="*/ 0 h 27839"/>
                  <a:gd name="T122" fmla="*/ 0 w 23"/>
                  <a:gd name="T123" fmla="*/ 0 h 27839"/>
                  <a:gd name="T124" fmla="*/ 0 w 23"/>
                  <a:gd name="T125" fmla="*/ 0 h 278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
                  <a:gd name="T190" fmla="*/ 0 h 27839"/>
                  <a:gd name="T191" fmla="*/ 23 w 23"/>
                  <a:gd name="T192" fmla="*/ 27839 h 278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 h="27839">
                    <a:moveTo>
                      <a:pt x="0" y="27831"/>
                    </a:moveTo>
                    <a:lnTo>
                      <a:pt x="0" y="27831"/>
                    </a:lnTo>
                    <a:cubicBezTo>
                      <a:pt x="0" y="27827"/>
                      <a:pt x="4" y="27823"/>
                      <a:pt x="8" y="27823"/>
                    </a:cubicBezTo>
                    <a:cubicBezTo>
                      <a:pt x="13" y="27823"/>
                      <a:pt x="16" y="27827"/>
                      <a:pt x="16" y="27831"/>
                    </a:cubicBezTo>
                    <a:cubicBezTo>
                      <a:pt x="16" y="27836"/>
                      <a:pt x="13" y="27839"/>
                      <a:pt x="8" y="27839"/>
                    </a:cubicBezTo>
                    <a:cubicBezTo>
                      <a:pt x="4" y="27839"/>
                      <a:pt x="0" y="27836"/>
                      <a:pt x="0" y="27831"/>
                    </a:cubicBezTo>
                    <a:close/>
                    <a:moveTo>
                      <a:pt x="0" y="27799"/>
                    </a:moveTo>
                    <a:lnTo>
                      <a:pt x="0" y="27799"/>
                    </a:lnTo>
                    <a:cubicBezTo>
                      <a:pt x="0" y="27795"/>
                      <a:pt x="4" y="27791"/>
                      <a:pt x="8" y="27791"/>
                    </a:cubicBezTo>
                    <a:cubicBezTo>
                      <a:pt x="13" y="27791"/>
                      <a:pt x="16" y="27795"/>
                      <a:pt x="16" y="27799"/>
                    </a:cubicBezTo>
                    <a:cubicBezTo>
                      <a:pt x="16" y="27804"/>
                      <a:pt x="13" y="27807"/>
                      <a:pt x="8" y="27807"/>
                    </a:cubicBezTo>
                    <a:cubicBezTo>
                      <a:pt x="4" y="27807"/>
                      <a:pt x="0" y="27804"/>
                      <a:pt x="0" y="27799"/>
                    </a:cubicBezTo>
                    <a:close/>
                    <a:moveTo>
                      <a:pt x="0" y="27767"/>
                    </a:moveTo>
                    <a:lnTo>
                      <a:pt x="0" y="27767"/>
                    </a:lnTo>
                    <a:cubicBezTo>
                      <a:pt x="0" y="27763"/>
                      <a:pt x="4" y="27759"/>
                      <a:pt x="8" y="27759"/>
                    </a:cubicBezTo>
                    <a:cubicBezTo>
                      <a:pt x="13" y="27759"/>
                      <a:pt x="16" y="27763"/>
                      <a:pt x="16" y="27767"/>
                    </a:cubicBezTo>
                    <a:cubicBezTo>
                      <a:pt x="16" y="27772"/>
                      <a:pt x="13" y="27775"/>
                      <a:pt x="8" y="27775"/>
                    </a:cubicBezTo>
                    <a:cubicBezTo>
                      <a:pt x="4" y="27775"/>
                      <a:pt x="0" y="27772"/>
                      <a:pt x="0" y="27767"/>
                    </a:cubicBezTo>
                    <a:close/>
                    <a:moveTo>
                      <a:pt x="0" y="27735"/>
                    </a:moveTo>
                    <a:lnTo>
                      <a:pt x="0" y="27735"/>
                    </a:lnTo>
                    <a:cubicBezTo>
                      <a:pt x="0" y="27731"/>
                      <a:pt x="4" y="27727"/>
                      <a:pt x="8" y="27727"/>
                    </a:cubicBezTo>
                    <a:cubicBezTo>
                      <a:pt x="13" y="27727"/>
                      <a:pt x="16" y="27731"/>
                      <a:pt x="16" y="27735"/>
                    </a:cubicBezTo>
                    <a:cubicBezTo>
                      <a:pt x="16" y="27739"/>
                      <a:pt x="13" y="27743"/>
                      <a:pt x="8" y="27743"/>
                    </a:cubicBezTo>
                    <a:cubicBezTo>
                      <a:pt x="4" y="27743"/>
                      <a:pt x="0" y="27739"/>
                      <a:pt x="0" y="27735"/>
                    </a:cubicBezTo>
                    <a:close/>
                    <a:moveTo>
                      <a:pt x="0" y="27703"/>
                    </a:moveTo>
                    <a:lnTo>
                      <a:pt x="0" y="27703"/>
                    </a:lnTo>
                    <a:cubicBezTo>
                      <a:pt x="0" y="27699"/>
                      <a:pt x="4" y="27695"/>
                      <a:pt x="8" y="27695"/>
                    </a:cubicBezTo>
                    <a:cubicBezTo>
                      <a:pt x="13" y="27695"/>
                      <a:pt x="16" y="27699"/>
                      <a:pt x="16" y="27703"/>
                    </a:cubicBezTo>
                    <a:cubicBezTo>
                      <a:pt x="16" y="27707"/>
                      <a:pt x="13" y="27711"/>
                      <a:pt x="8" y="27711"/>
                    </a:cubicBezTo>
                    <a:cubicBezTo>
                      <a:pt x="4" y="27711"/>
                      <a:pt x="0" y="27707"/>
                      <a:pt x="0" y="27703"/>
                    </a:cubicBezTo>
                    <a:close/>
                    <a:moveTo>
                      <a:pt x="0" y="27671"/>
                    </a:moveTo>
                    <a:lnTo>
                      <a:pt x="0" y="27671"/>
                    </a:lnTo>
                    <a:cubicBezTo>
                      <a:pt x="0" y="27667"/>
                      <a:pt x="4" y="27663"/>
                      <a:pt x="8" y="27663"/>
                    </a:cubicBezTo>
                    <a:cubicBezTo>
                      <a:pt x="13" y="27663"/>
                      <a:pt x="16" y="27667"/>
                      <a:pt x="16" y="27671"/>
                    </a:cubicBezTo>
                    <a:cubicBezTo>
                      <a:pt x="16" y="27675"/>
                      <a:pt x="13" y="27679"/>
                      <a:pt x="8" y="27679"/>
                    </a:cubicBezTo>
                    <a:cubicBezTo>
                      <a:pt x="4" y="27679"/>
                      <a:pt x="0" y="27675"/>
                      <a:pt x="0" y="27671"/>
                    </a:cubicBezTo>
                    <a:close/>
                    <a:moveTo>
                      <a:pt x="0" y="27639"/>
                    </a:moveTo>
                    <a:lnTo>
                      <a:pt x="0" y="27639"/>
                    </a:lnTo>
                    <a:cubicBezTo>
                      <a:pt x="0" y="27635"/>
                      <a:pt x="4" y="27631"/>
                      <a:pt x="8" y="27631"/>
                    </a:cubicBezTo>
                    <a:cubicBezTo>
                      <a:pt x="13" y="27631"/>
                      <a:pt x="16" y="27635"/>
                      <a:pt x="16" y="27639"/>
                    </a:cubicBezTo>
                    <a:cubicBezTo>
                      <a:pt x="16" y="27643"/>
                      <a:pt x="13" y="27647"/>
                      <a:pt x="8" y="27647"/>
                    </a:cubicBezTo>
                    <a:cubicBezTo>
                      <a:pt x="4" y="27647"/>
                      <a:pt x="0" y="27643"/>
                      <a:pt x="0" y="27639"/>
                    </a:cubicBezTo>
                    <a:close/>
                    <a:moveTo>
                      <a:pt x="0" y="27607"/>
                    </a:moveTo>
                    <a:lnTo>
                      <a:pt x="0" y="27607"/>
                    </a:lnTo>
                    <a:cubicBezTo>
                      <a:pt x="0" y="27603"/>
                      <a:pt x="4" y="27599"/>
                      <a:pt x="8" y="27599"/>
                    </a:cubicBezTo>
                    <a:cubicBezTo>
                      <a:pt x="13" y="27599"/>
                      <a:pt x="16" y="27603"/>
                      <a:pt x="16" y="27607"/>
                    </a:cubicBezTo>
                    <a:cubicBezTo>
                      <a:pt x="16" y="27611"/>
                      <a:pt x="13" y="27615"/>
                      <a:pt x="8" y="27615"/>
                    </a:cubicBezTo>
                    <a:cubicBezTo>
                      <a:pt x="4" y="27615"/>
                      <a:pt x="0" y="27611"/>
                      <a:pt x="0" y="27607"/>
                    </a:cubicBezTo>
                    <a:close/>
                    <a:moveTo>
                      <a:pt x="0" y="27575"/>
                    </a:moveTo>
                    <a:lnTo>
                      <a:pt x="0" y="27575"/>
                    </a:lnTo>
                    <a:cubicBezTo>
                      <a:pt x="0" y="27571"/>
                      <a:pt x="4" y="27567"/>
                      <a:pt x="8" y="27567"/>
                    </a:cubicBezTo>
                    <a:cubicBezTo>
                      <a:pt x="13" y="27567"/>
                      <a:pt x="16" y="27571"/>
                      <a:pt x="16" y="27575"/>
                    </a:cubicBezTo>
                    <a:cubicBezTo>
                      <a:pt x="16" y="27579"/>
                      <a:pt x="13" y="27583"/>
                      <a:pt x="8" y="27583"/>
                    </a:cubicBezTo>
                    <a:cubicBezTo>
                      <a:pt x="4" y="27583"/>
                      <a:pt x="0" y="27579"/>
                      <a:pt x="0" y="27575"/>
                    </a:cubicBezTo>
                    <a:close/>
                    <a:moveTo>
                      <a:pt x="0" y="27543"/>
                    </a:moveTo>
                    <a:lnTo>
                      <a:pt x="0" y="27543"/>
                    </a:lnTo>
                    <a:cubicBezTo>
                      <a:pt x="0" y="27539"/>
                      <a:pt x="4" y="27535"/>
                      <a:pt x="8" y="27535"/>
                    </a:cubicBezTo>
                    <a:cubicBezTo>
                      <a:pt x="13" y="27535"/>
                      <a:pt x="16" y="27539"/>
                      <a:pt x="16" y="27543"/>
                    </a:cubicBezTo>
                    <a:cubicBezTo>
                      <a:pt x="16" y="27547"/>
                      <a:pt x="13" y="27551"/>
                      <a:pt x="8" y="27551"/>
                    </a:cubicBezTo>
                    <a:cubicBezTo>
                      <a:pt x="4" y="27551"/>
                      <a:pt x="0" y="27547"/>
                      <a:pt x="0" y="27543"/>
                    </a:cubicBezTo>
                    <a:close/>
                    <a:moveTo>
                      <a:pt x="0" y="27511"/>
                    </a:moveTo>
                    <a:lnTo>
                      <a:pt x="0" y="27511"/>
                    </a:lnTo>
                    <a:cubicBezTo>
                      <a:pt x="0" y="27507"/>
                      <a:pt x="4" y="27503"/>
                      <a:pt x="8" y="27503"/>
                    </a:cubicBezTo>
                    <a:cubicBezTo>
                      <a:pt x="13" y="27503"/>
                      <a:pt x="16" y="27507"/>
                      <a:pt x="16" y="27511"/>
                    </a:cubicBezTo>
                    <a:cubicBezTo>
                      <a:pt x="16" y="27515"/>
                      <a:pt x="13" y="27519"/>
                      <a:pt x="8" y="27519"/>
                    </a:cubicBezTo>
                    <a:cubicBezTo>
                      <a:pt x="4" y="27519"/>
                      <a:pt x="0" y="27515"/>
                      <a:pt x="0" y="27511"/>
                    </a:cubicBezTo>
                    <a:close/>
                    <a:moveTo>
                      <a:pt x="0" y="27479"/>
                    </a:moveTo>
                    <a:lnTo>
                      <a:pt x="0" y="27479"/>
                    </a:lnTo>
                    <a:cubicBezTo>
                      <a:pt x="0" y="27475"/>
                      <a:pt x="4" y="27471"/>
                      <a:pt x="8" y="27471"/>
                    </a:cubicBezTo>
                    <a:cubicBezTo>
                      <a:pt x="13" y="27471"/>
                      <a:pt x="16" y="27475"/>
                      <a:pt x="16" y="27479"/>
                    </a:cubicBezTo>
                    <a:cubicBezTo>
                      <a:pt x="16" y="27483"/>
                      <a:pt x="13" y="27487"/>
                      <a:pt x="8" y="27487"/>
                    </a:cubicBezTo>
                    <a:cubicBezTo>
                      <a:pt x="4" y="27487"/>
                      <a:pt x="0" y="27483"/>
                      <a:pt x="0" y="27479"/>
                    </a:cubicBezTo>
                    <a:close/>
                    <a:moveTo>
                      <a:pt x="0" y="27447"/>
                    </a:moveTo>
                    <a:lnTo>
                      <a:pt x="0" y="27447"/>
                    </a:lnTo>
                    <a:cubicBezTo>
                      <a:pt x="0" y="27442"/>
                      <a:pt x="4" y="27439"/>
                      <a:pt x="8" y="27439"/>
                    </a:cubicBezTo>
                    <a:cubicBezTo>
                      <a:pt x="13" y="27439"/>
                      <a:pt x="16" y="27442"/>
                      <a:pt x="16" y="27447"/>
                    </a:cubicBezTo>
                    <a:cubicBezTo>
                      <a:pt x="16" y="27451"/>
                      <a:pt x="13" y="27455"/>
                      <a:pt x="8" y="27455"/>
                    </a:cubicBezTo>
                    <a:cubicBezTo>
                      <a:pt x="4" y="27455"/>
                      <a:pt x="0" y="27451"/>
                      <a:pt x="0" y="27447"/>
                    </a:cubicBezTo>
                    <a:close/>
                    <a:moveTo>
                      <a:pt x="0" y="27415"/>
                    </a:moveTo>
                    <a:lnTo>
                      <a:pt x="0" y="27415"/>
                    </a:lnTo>
                    <a:cubicBezTo>
                      <a:pt x="0" y="27410"/>
                      <a:pt x="4" y="27407"/>
                      <a:pt x="8" y="27407"/>
                    </a:cubicBezTo>
                    <a:cubicBezTo>
                      <a:pt x="13" y="27407"/>
                      <a:pt x="16" y="27410"/>
                      <a:pt x="16" y="27415"/>
                    </a:cubicBezTo>
                    <a:cubicBezTo>
                      <a:pt x="16" y="27419"/>
                      <a:pt x="13" y="27423"/>
                      <a:pt x="8" y="27423"/>
                    </a:cubicBezTo>
                    <a:cubicBezTo>
                      <a:pt x="4" y="27423"/>
                      <a:pt x="0" y="27419"/>
                      <a:pt x="0" y="27415"/>
                    </a:cubicBezTo>
                    <a:close/>
                    <a:moveTo>
                      <a:pt x="0" y="27383"/>
                    </a:moveTo>
                    <a:lnTo>
                      <a:pt x="0" y="27383"/>
                    </a:lnTo>
                    <a:cubicBezTo>
                      <a:pt x="0" y="27378"/>
                      <a:pt x="4" y="27375"/>
                      <a:pt x="8" y="27375"/>
                    </a:cubicBezTo>
                    <a:cubicBezTo>
                      <a:pt x="13" y="27375"/>
                      <a:pt x="16" y="27378"/>
                      <a:pt x="16" y="27383"/>
                    </a:cubicBezTo>
                    <a:cubicBezTo>
                      <a:pt x="16" y="27387"/>
                      <a:pt x="13" y="27391"/>
                      <a:pt x="8" y="27391"/>
                    </a:cubicBezTo>
                    <a:cubicBezTo>
                      <a:pt x="4" y="27391"/>
                      <a:pt x="0" y="27387"/>
                      <a:pt x="0" y="27383"/>
                    </a:cubicBezTo>
                    <a:close/>
                    <a:moveTo>
                      <a:pt x="0" y="27351"/>
                    </a:moveTo>
                    <a:lnTo>
                      <a:pt x="0" y="27351"/>
                    </a:lnTo>
                    <a:cubicBezTo>
                      <a:pt x="0" y="27346"/>
                      <a:pt x="4" y="27343"/>
                      <a:pt x="8" y="27343"/>
                    </a:cubicBezTo>
                    <a:cubicBezTo>
                      <a:pt x="13" y="27343"/>
                      <a:pt x="16" y="27346"/>
                      <a:pt x="16" y="27351"/>
                    </a:cubicBezTo>
                    <a:cubicBezTo>
                      <a:pt x="16" y="27355"/>
                      <a:pt x="13" y="27359"/>
                      <a:pt x="8" y="27359"/>
                    </a:cubicBezTo>
                    <a:cubicBezTo>
                      <a:pt x="4" y="27359"/>
                      <a:pt x="0" y="27355"/>
                      <a:pt x="0" y="27351"/>
                    </a:cubicBezTo>
                    <a:close/>
                    <a:moveTo>
                      <a:pt x="0" y="27319"/>
                    </a:moveTo>
                    <a:lnTo>
                      <a:pt x="0" y="27319"/>
                    </a:lnTo>
                    <a:cubicBezTo>
                      <a:pt x="0" y="27314"/>
                      <a:pt x="4" y="27311"/>
                      <a:pt x="8" y="27311"/>
                    </a:cubicBezTo>
                    <a:cubicBezTo>
                      <a:pt x="13" y="27311"/>
                      <a:pt x="16" y="27314"/>
                      <a:pt x="16" y="27319"/>
                    </a:cubicBezTo>
                    <a:cubicBezTo>
                      <a:pt x="16" y="27323"/>
                      <a:pt x="13" y="27327"/>
                      <a:pt x="8" y="27327"/>
                    </a:cubicBezTo>
                    <a:cubicBezTo>
                      <a:pt x="4" y="27327"/>
                      <a:pt x="0" y="27323"/>
                      <a:pt x="0" y="27319"/>
                    </a:cubicBezTo>
                    <a:close/>
                    <a:moveTo>
                      <a:pt x="0" y="27287"/>
                    </a:moveTo>
                    <a:lnTo>
                      <a:pt x="0" y="27287"/>
                    </a:lnTo>
                    <a:cubicBezTo>
                      <a:pt x="0" y="27282"/>
                      <a:pt x="4" y="27279"/>
                      <a:pt x="8" y="27279"/>
                    </a:cubicBezTo>
                    <a:cubicBezTo>
                      <a:pt x="13" y="27279"/>
                      <a:pt x="16" y="27282"/>
                      <a:pt x="16" y="27287"/>
                    </a:cubicBezTo>
                    <a:cubicBezTo>
                      <a:pt x="16" y="27291"/>
                      <a:pt x="13" y="27295"/>
                      <a:pt x="8" y="27295"/>
                    </a:cubicBezTo>
                    <a:cubicBezTo>
                      <a:pt x="4" y="27295"/>
                      <a:pt x="0" y="27291"/>
                      <a:pt x="0" y="27287"/>
                    </a:cubicBezTo>
                    <a:close/>
                    <a:moveTo>
                      <a:pt x="0" y="27255"/>
                    </a:moveTo>
                    <a:lnTo>
                      <a:pt x="0" y="27255"/>
                    </a:lnTo>
                    <a:cubicBezTo>
                      <a:pt x="0" y="27250"/>
                      <a:pt x="4" y="27247"/>
                      <a:pt x="8" y="27247"/>
                    </a:cubicBezTo>
                    <a:cubicBezTo>
                      <a:pt x="13" y="27247"/>
                      <a:pt x="16" y="27250"/>
                      <a:pt x="16" y="27255"/>
                    </a:cubicBezTo>
                    <a:cubicBezTo>
                      <a:pt x="16" y="27259"/>
                      <a:pt x="13" y="27263"/>
                      <a:pt x="8" y="27263"/>
                    </a:cubicBezTo>
                    <a:cubicBezTo>
                      <a:pt x="4" y="27263"/>
                      <a:pt x="0" y="27259"/>
                      <a:pt x="0" y="27255"/>
                    </a:cubicBezTo>
                    <a:close/>
                    <a:moveTo>
                      <a:pt x="0" y="27223"/>
                    </a:moveTo>
                    <a:lnTo>
                      <a:pt x="0" y="27223"/>
                    </a:lnTo>
                    <a:cubicBezTo>
                      <a:pt x="0" y="27218"/>
                      <a:pt x="4" y="27215"/>
                      <a:pt x="8" y="27215"/>
                    </a:cubicBezTo>
                    <a:cubicBezTo>
                      <a:pt x="13" y="27215"/>
                      <a:pt x="16" y="27218"/>
                      <a:pt x="16" y="27223"/>
                    </a:cubicBezTo>
                    <a:cubicBezTo>
                      <a:pt x="16" y="27227"/>
                      <a:pt x="13" y="27231"/>
                      <a:pt x="8" y="27231"/>
                    </a:cubicBezTo>
                    <a:cubicBezTo>
                      <a:pt x="4" y="27231"/>
                      <a:pt x="0" y="27227"/>
                      <a:pt x="0" y="27223"/>
                    </a:cubicBezTo>
                    <a:close/>
                    <a:moveTo>
                      <a:pt x="0" y="27191"/>
                    </a:moveTo>
                    <a:lnTo>
                      <a:pt x="0" y="27191"/>
                    </a:lnTo>
                    <a:cubicBezTo>
                      <a:pt x="0" y="27186"/>
                      <a:pt x="4" y="27183"/>
                      <a:pt x="8" y="27183"/>
                    </a:cubicBezTo>
                    <a:cubicBezTo>
                      <a:pt x="13" y="27183"/>
                      <a:pt x="16" y="27186"/>
                      <a:pt x="16" y="27191"/>
                    </a:cubicBezTo>
                    <a:cubicBezTo>
                      <a:pt x="16" y="27195"/>
                      <a:pt x="13" y="27199"/>
                      <a:pt x="8" y="27199"/>
                    </a:cubicBezTo>
                    <a:cubicBezTo>
                      <a:pt x="4" y="27199"/>
                      <a:pt x="0" y="27195"/>
                      <a:pt x="0" y="27191"/>
                    </a:cubicBezTo>
                    <a:close/>
                    <a:moveTo>
                      <a:pt x="0" y="27159"/>
                    </a:moveTo>
                    <a:lnTo>
                      <a:pt x="0" y="27159"/>
                    </a:lnTo>
                    <a:cubicBezTo>
                      <a:pt x="0" y="27154"/>
                      <a:pt x="4" y="27151"/>
                      <a:pt x="8" y="27151"/>
                    </a:cubicBezTo>
                    <a:cubicBezTo>
                      <a:pt x="13" y="27151"/>
                      <a:pt x="16" y="27154"/>
                      <a:pt x="16" y="27159"/>
                    </a:cubicBezTo>
                    <a:cubicBezTo>
                      <a:pt x="16" y="27163"/>
                      <a:pt x="13" y="27167"/>
                      <a:pt x="8" y="27167"/>
                    </a:cubicBezTo>
                    <a:cubicBezTo>
                      <a:pt x="4" y="27167"/>
                      <a:pt x="0" y="27163"/>
                      <a:pt x="0" y="27159"/>
                    </a:cubicBezTo>
                    <a:close/>
                    <a:moveTo>
                      <a:pt x="0" y="27127"/>
                    </a:moveTo>
                    <a:lnTo>
                      <a:pt x="0" y="27127"/>
                    </a:lnTo>
                    <a:cubicBezTo>
                      <a:pt x="0" y="27122"/>
                      <a:pt x="4" y="27119"/>
                      <a:pt x="8" y="27119"/>
                    </a:cubicBezTo>
                    <a:cubicBezTo>
                      <a:pt x="13" y="27119"/>
                      <a:pt x="16" y="27122"/>
                      <a:pt x="16" y="27127"/>
                    </a:cubicBezTo>
                    <a:cubicBezTo>
                      <a:pt x="16" y="27131"/>
                      <a:pt x="13" y="27135"/>
                      <a:pt x="8" y="27135"/>
                    </a:cubicBezTo>
                    <a:cubicBezTo>
                      <a:pt x="4" y="27135"/>
                      <a:pt x="0" y="27131"/>
                      <a:pt x="0" y="27127"/>
                    </a:cubicBezTo>
                    <a:close/>
                    <a:moveTo>
                      <a:pt x="0" y="27095"/>
                    </a:moveTo>
                    <a:lnTo>
                      <a:pt x="0" y="27095"/>
                    </a:lnTo>
                    <a:cubicBezTo>
                      <a:pt x="0" y="27090"/>
                      <a:pt x="4" y="27087"/>
                      <a:pt x="8" y="27087"/>
                    </a:cubicBezTo>
                    <a:cubicBezTo>
                      <a:pt x="13" y="27087"/>
                      <a:pt x="16" y="27090"/>
                      <a:pt x="16" y="27095"/>
                    </a:cubicBezTo>
                    <a:cubicBezTo>
                      <a:pt x="16" y="27099"/>
                      <a:pt x="13" y="27103"/>
                      <a:pt x="8" y="27103"/>
                    </a:cubicBezTo>
                    <a:cubicBezTo>
                      <a:pt x="4" y="27103"/>
                      <a:pt x="0" y="27099"/>
                      <a:pt x="0" y="27095"/>
                    </a:cubicBezTo>
                    <a:close/>
                    <a:moveTo>
                      <a:pt x="0" y="27063"/>
                    </a:moveTo>
                    <a:lnTo>
                      <a:pt x="0" y="27063"/>
                    </a:lnTo>
                    <a:cubicBezTo>
                      <a:pt x="0" y="27058"/>
                      <a:pt x="4" y="27055"/>
                      <a:pt x="8" y="27055"/>
                    </a:cubicBezTo>
                    <a:cubicBezTo>
                      <a:pt x="13" y="27055"/>
                      <a:pt x="16" y="27058"/>
                      <a:pt x="16" y="27063"/>
                    </a:cubicBezTo>
                    <a:cubicBezTo>
                      <a:pt x="16" y="27067"/>
                      <a:pt x="13" y="27071"/>
                      <a:pt x="8" y="27071"/>
                    </a:cubicBezTo>
                    <a:cubicBezTo>
                      <a:pt x="4" y="27071"/>
                      <a:pt x="0" y="27067"/>
                      <a:pt x="0" y="27063"/>
                    </a:cubicBezTo>
                    <a:close/>
                    <a:moveTo>
                      <a:pt x="0" y="27031"/>
                    </a:moveTo>
                    <a:lnTo>
                      <a:pt x="0" y="27031"/>
                    </a:lnTo>
                    <a:cubicBezTo>
                      <a:pt x="0" y="27026"/>
                      <a:pt x="4" y="27023"/>
                      <a:pt x="8" y="27023"/>
                    </a:cubicBezTo>
                    <a:cubicBezTo>
                      <a:pt x="13" y="27023"/>
                      <a:pt x="16" y="27026"/>
                      <a:pt x="16" y="27031"/>
                    </a:cubicBezTo>
                    <a:cubicBezTo>
                      <a:pt x="16" y="27035"/>
                      <a:pt x="13" y="27039"/>
                      <a:pt x="8" y="27039"/>
                    </a:cubicBezTo>
                    <a:cubicBezTo>
                      <a:pt x="4" y="27039"/>
                      <a:pt x="0" y="27035"/>
                      <a:pt x="0" y="27031"/>
                    </a:cubicBezTo>
                    <a:close/>
                    <a:moveTo>
                      <a:pt x="0" y="26999"/>
                    </a:moveTo>
                    <a:lnTo>
                      <a:pt x="0" y="26999"/>
                    </a:lnTo>
                    <a:cubicBezTo>
                      <a:pt x="0" y="26994"/>
                      <a:pt x="4" y="26991"/>
                      <a:pt x="8" y="26991"/>
                    </a:cubicBezTo>
                    <a:cubicBezTo>
                      <a:pt x="13" y="26991"/>
                      <a:pt x="16" y="26994"/>
                      <a:pt x="16" y="26999"/>
                    </a:cubicBezTo>
                    <a:cubicBezTo>
                      <a:pt x="16" y="27003"/>
                      <a:pt x="13" y="27007"/>
                      <a:pt x="8" y="27007"/>
                    </a:cubicBezTo>
                    <a:cubicBezTo>
                      <a:pt x="4" y="27007"/>
                      <a:pt x="0" y="27003"/>
                      <a:pt x="0" y="26999"/>
                    </a:cubicBezTo>
                    <a:close/>
                    <a:moveTo>
                      <a:pt x="0" y="26967"/>
                    </a:moveTo>
                    <a:lnTo>
                      <a:pt x="0" y="26967"/>
                    </a:lnTo>
                    <a:cubicBezTo>
                      <a:pt x="0" y="26962"/>
                      <a:pt x="4" y="26959"/>
                      <a:pt x="8" y="26959"/>
                    </a:cubicBezTo>
                    <a:cubicBezTo>
                      <a:pt x="13" y="26959"/>
                      <a:pt x="16" y="26962"/>
                      <a:pt x="16" y="26967"/>
                    </a:cubicBezTo>
                    <a:cubicBezTo>
                      <a:pt x="16" y="26971"/>
                      <a:pt x="13" y="26975"/>
                      <a:pt x="8" y="26975"/>
                    </a:cubicBezTo>
                    <a:cubicBezTo>
                      <a:pt x="4" y="26975"/>
                      <a:pt x="0" y="26971"/>
                      <a:pt x="0" y="26967"/>
                    </a:cubicBezTo>
                    <a:close/>
                    <a:moveTo>
                      <a:pt x="0" y="26935"/>
                    </a:moveTo>
                    <a:lnTo>
                      <a:pt x="0" y="26935"/>
                    </a:lnTo>
                    <a:cubicBezTo>
                      <a:pt x="0" y="26930"/>
                      <a:pt x="4" y="26927"/>
                      <a:pt x="8" y="26927"/>
                    </a:cubicBezTo>
                    <a:cubicBezTo>
                      <a:pt x="13" y="26927"/>
                      <a:pt x="16" y="26930"/>
                      <a:pt x="16" y="26935"/>
                    </a:cubicBezTo>
                    <a:cubicBezTo>
                      <a:pt x="16" y="26939"/>
                      <a:pt x="13" y="26943"/>
                      <a:pt x="8" y="26943"/>
                    </a:cubicBezTo>
                    <a:cubicBezTo>
                      <a:pt x="4" y="26943"/>
                      <a:pt x="0" y="26939"/>
                      <a:pt x="0" y="26935"/>
                    </a:cubicBezTo>
                    <a:close/>
                    <a:moveTo>
                      <a:pt x="0" y="26903"/>
                    </a:moveTo>
                    <a:lnTo>
                      <a:pt x="0" y="26903"/>
                    </a:lnTo>
                    <a:cubicBezTo>
                      <a:pt x="0" y="26898"/>
                      <a:pt x="4" y="26895"/>
                      <a:pt x="8" y="26895"/>
                    </a:cubicBezTo>
                    <a:cubicBezTo>
                      <a:pt x="13" y="26895"/>
                      <a:pt x="16" y="26898"/>
                      <a:pt x="16" y="26903"/>
                    </a:cubicBezTo>
                    <a:cubicBezTo>
                      <a:pt x="16" y="26907"/>
                      <a:pt x="13" y="26911"/>
                      <a:pt x="8" y="26911"/>
                    </a:cubicBezTo>
                    <a:cubicBezTo>
                      <a:pt x="4" y="26911"/>
                      <a:pt x="0" y="26907"/>
                      <a:pt x="0" y="26903"/>
                    </a:cubicBezTo>
                    <a:close/>
                    <a:moveTo>
                      <a:pt x="0" y="26871"/>
                    </a:moveTo>
                    <a:lnTo>
                      <a:pt x="0" y="26871"/>
                    </a:lnTo>
                    <a:cubicBezTo>
                      <a:pt x="0" y="26866"/>
                      <a:pt x="4" y="26863"/>
                      <a:pt x="8" y="26863"/>
                    </a:cubicBezTo>
                    <a:cubicBezTo>
                      <a:pt x="13" y="26863"/>
                      <a:pt x="16" y="26866"/>
                      <a:pt x="16" y="26871"/>
                    </a:cubicBezTo>
                    <a:cubicBezTo>
                      <a:pt x="16" y="26875"/>
                      <a:pt x="13" y="26879"/>
                      <a:pt x="8" y="26879"/>
                    </a:cubicBezTo>
                    <a:cubicBezTo>
                      <a:pt x="4" y="26879"/>
                      <a:pt x="0" y="26875"/>
                      <a:pt x="0" y="26871"/>
                    </a:cubicBezTo>
                    <a:close/>
                    <a:moveTo>
                      <a:pt x="0" y="26839"/>
                    </a:moveTo>
                    <a:lnTo>
                      <a:pt x="0" y="26839"/>
                    </a:lnTo>
                    <a:cubicBezTo>
                      <a:pt x="0" y="26834"/>
                      <a:pt x="4" y="26831"/>
                      <a:pt x="8" y="26831"/>
                    </a:cubicBezTo>
                    <a:cubicBezTo>
                      <a:pt x="13" y="26831"/>
                      <a:pt x="16" y="26834"/>
                      <a:pt x="16" y="26839"/>
                    </a:cubicBezTo>
                    <a:cubicBezTo>
                      <a:pt x="16" y="26843"/>
                      <a:pt x="13" y="26847"/>
                      <a:pt x="8" y="26847"/>
                    </a:cubicBezTo>
                    <a:cubicBezTo>
                      <a:pt x="4" y="26847"/>
                      <a:pt x="0" y="26843"/>
                      <a:pt x="0" y="26839"/>
                    </a:cubicBezTo>
                    <a:close/>
                    <a:moveTo>
                      <a:pt x="0" y="26807"/>
                    </a:moveTo>
                    <a:lnTo>
                      <a:pt x="0" y="26807"/>
                    </a:lnTo>
                    <a:cubicBezTo>
                      <a:pt x="0" y="26802"/>
                      <a:pt x="4" y="26799"/>
                      <a:pt x="8" y="26799"/>
                    </a:cubicBezTo>
                    <a:cubicBezTo>
                      <a:pt x="13" y="26799"/>
                      <a:pt x="16" y="26802"/>
                      <a:pt x="16" y="26807"/>
                    </a:cubicBezTo>
                    <a:cubicBezTo>
                      <a:pt x="16" y="26811"/>
                      <a:pt x="13" y="26815"/>
                      <a:pt x="8" y="26815"/>
                    </a:cubicBezTo>
                    <a:cubicBezTo>
                      <a:pt x="4" y="26815"/>
                      <a:pt x="0" y="26811"/>
                      <a:pt x="0" y="26807"/>
                    </a:cubicBezTo>
                    <a:close/>
                    <a:moveTo>
                      <a:pt x="0" y="26775"/>
                    </a:moveTo>
                    <a:lnTo>
                      <a:pt x="0" y="26775"/>
                    </a:lnTo>
                    <a:cubicBezTo>
                      <a:pt x="0" y="26770"/>
                      <a:pt x="4" y="26767"/>
                      <a:pt x="8" y="26767"/>
                    </a:cubicBezTo>
                    <a:cubicBezTo>
                      <a:pt x="13" y="26767"/>
                      <a:pt x="16" y="26770"/>
                      <a:pt x="16" y="26775"/>
                    </a:cubicBezTo>
                    <a:cubicBezTo>
                      <a:pt x="16" y="26779"/>
                      <a:pt x="13" y="26783"/>
                      <a:pt x="8" y="26783"/>
                    </a:cubicBezTo>
                    <a:cubicBezTo>
                      <a:pt x="4" y="26783"/>
                      <a:pt x="0" y="26779"/>
                      <a:pt x="0" y="26775"/>
                    </a:cubicBezTo>
                    <a:close/>
                    <a:moveTo>
                      <a:pt x="0" y="26743"/>
                    </a:moveTo>
                    <a:lnTo>
                      <a:pt x="0" y="26743"/>
                    </a:lnTo>
                    <a:cubicBezTo>
                      <a:pt x="0" y="26738"/>
                      <a:pt x="4" y="26735"/>
                      <a:pt x="8" y="26735"/>
                    </a:cubicBezTo>
                    <a:cubicBezTo>
                      <a:pt x="13" y="26735"/>
                      <a:pt x="16" y="26738"/>
                      <a:pt x="16" y="26743"/>
                    </a:cubicBezTo>
                    <a:cubicBezTo>
                      <a:pt x="16" y="26747"/>
                      <a:pt x="13" y="26751"/>
                      <a:pt x="8" y="26751"/>
                    </a:cubicBezTo>
                    <a:cubicBezTo>
                      <a:pt x="4" y="26751"/>
                      <a:pt x="0" y="26747"/>
                      <a:pt x="0" y="26743"/>
                    </a:cubicBezTo>
                    <a:close/>
                    <a:moveTo>
                      <a:pt x="0" y="26711"/>
                    </a:moveTo>
                    <a:lnTo>
                      <a:pt x="0" y="26711"/>
                    </a:lnTo>
                    <a:cubicBezTo>
                      <a:pt x="0" y="26706"/>
                      <a:pt x="4" y="26702"/>
                      <a:pt x="8" y="26702"/>
                    </a:cubicBezTo>
                    <a:cubicBezTo>
                      <a:pt x="13" y="26702"/>
                      <a:pt x="16" y="26706"/>
                      <a:pt x="16" y="26711"/>
                    </a:cubicBezTo>
                    <a:cubicBezTo>
                      <a:pt x="16" y="26715"/>
                      <a:pt x="13" y="26719"/>
                      <a:pt x="8" y="26719"/>
                    </a:cubicBezTo>
                    <a:cubicBezTo>
                      <a:pt x="4" y="26719"/>
                      <a:pt x="0" y="26715"/>
                      <a:pt x="0" y="26711"/>
                    </a:cubicBezTo>
                    <a:close/>
                    <a:moveTo>
                      <a:pt x="0" y="26679"/>
                    </a:moveTo>
                    <a:lnTo>
                      <a:pt x="0" y="26678"/>
                    </a:lnTo>
                    <a:cubicBezTo>
                      <a:pt x="0" y="26674"/>
                      <a:pt x="4" y="26670"/>
                      <a:pt x="8" y="26670"/>
                    </a:cubicBezTo>
                    <a:cubicBezTo>
                      <a:pt x="13" y="26670"/>
                      <a:pt x="16" y="26674"/>
                      <a:pt x="16" y="26678"/>
                    </a:cubicBezTo>
                    <a:lnTo>
                      <a:pt x="16" y="26679"/>
                    </a:lnTo>
                    <a:cubicBezTo>
                      <a:pt x="16" y="26683"/>
                      <a:pt x="13" y="26687"/>
                      <a:pt x="8" y="26687"/>
                    </a:cubicBezTo>
                    <a:cubicBezTo>
                      <a:pt x="4" y="26687"/>
                      <a:pt x="0" y="26683"/>
                      <a:pt x="0" y="26679"/>
                    </a:cubicBezTo>
                    <a:close/>
                    <a:moveTo>
                      <a:pt x="0" y="26646"/>
                    </a:moveTo>
                    <a:lnTo>
                      <a:pt x="0" y="26646"/>
                    </a:lnTo>
                    <a:cubicBezTo>
                      <a:pt x="0" y="26642"/>
                      <a:pt x="4" y="26638"/>
                      <a:pt x="8" y="26638"/>
                    </a:cubicBezTo>
                    <a:cubicBezTo>
                      <a:pt x="13" y="26638"/>
                      <a:pt x="16" y="26642"/>
                      <a:pt x="16" y="26646"/>
                    </a:cubicBezTo>
                    <a:cubicBezTo>
                      <a:pt x="16" y="26651"/>
                      <a:pt x="13" y="26654"/>
                      <a:pt x="8" y="26654"/>
                    </a:cubicBezTo>
                    <a:cubicBezTo>
                      <a:pt x="4" y="26654"/>
                      <a:pt x="0" y="26651"/>
                      <a:pt x="0" y="26646"/>
                    </a:cubicBezTo>
                    <a:close/>
                    <a:moveTo>
                      <a:pt x="0" y="26614"/>
                    </a:moveTo>
                    <a:lnTo>
                      <a:pt x="0" y="26614"/>
                    </a:lnTo>
                    <a:cubicBezTo>
                      <a:pt x="0" y="26610"/>
                      <a:pt x="4" y="26606"/>
                      <a:pt x="8" y="26606"/>
                    </a:cubicBezTo>
                    <a:cubicBezTo>
                      <a:pt x="13" y="26606"/>
                      <a:pt x="16" y="26610"/>
                      <a:pt x="16" y="26614"/>
                    </a:cubicBezTo>
                    <a:cubicBezTo>
                      <a:pt x="16" y="26619"/>
                      <a:pt x="13" y="26622"/>
                      <a:pt x="8" y="26622"/>
                    </a:cubicBezTo>
                    <a:cubicBezTo>
                      <a:pt x="4" y="26622"/>
                      <a:pt x="0" y="26619"/>
                      <a:pt x="0" y="26614"/>
                    </a:cubicBezTo>
                    <a:close/>
                    <a:moveTo>
                      <a:pt x="0" y="26582"/>
                    </a:moveTo>
                    <a:lnTo>
                      <a:pt x="0" y="26582"/>
                    </a:lnTo>
                    <a:cubicBezTo>
                      <a:pt x="0" y="26578"/>
                      <a:pt x="4" y="26574"/>
                      <a:pt x="8" y="26574"/>
                    </a:cubicBezTo>
                    <a:cubicBezTo>
                      <a:pt x="13" y="26574"/>
                      <a:pt x="16" y="26578"/>
                      <a:pt x="16" y="26582"/>
                    </a:cubicBezTo>
                    <a:cubicBezTo>
                      <a:pt x="16" y="26587"/>
                      <a:pt x="13" y="26590"/>
                      <a:pt x="8" y="26590"/>
                    </a:cubicBezTo>
                    <a:cubicBezTo>
                      <a:pt x="4" y="26590"/>
                      <a:pt x="0" y="26587"/>
                      <a:pt x="0" y="26582"/>
                    </a:cubicBezTo>
                    <a:close/>
                    <a:moveTo>
                      <a:pt x="0" y="26550"/>
                    </a:moveTo>
                    <a:lnTo>
                      <a:pt x="0" y="26550"/>
                    </a:lnTo>
                    <a:cubicBezTo>
                      <a:pt x="0" y="26546"/>
                      <a:pt x="4" y="26542"/>
                      <a:pt x="8" y="26542"/>
                    </a:cubicBezTo>
                    <a:cubicBezTo>
                      <a:pt x="13" y="26542"/>
                      <a:pt x="16" y="26546"/>
                      <a:pt x="16" y="26550"/>
                    </a:cubicBezTo>
                    <a:cubicBezTo>
                      <a:pt x="16" y="26555"/>
                      <a:pt x="13" y="26558"/>
                      <a:pt x="8" y="26558"/>
                    </a:cubicBezTo>
                    <a:cubicBezTo>
                      <a:pt x="4" y="26558"/>
                      <a:pt x="0" y="26555"/>
                      <a:pt x="0" y="26550"/>
                    </a:cubicBezTo>
                    <a:close/>
                    <a:moveTo>
                      <a:pt x="0" y="26518"/>
                    </a:moveTo>
                    <a:lnTo>
                      <a:pt x="0" y="26518"/>
                    </a:lnTo>
                    <a:cubicBezTo>
                      <a:pt x="0" y="26514"/>
                      <a:pt x="4" y="26510"/>
                      <a:pt x="8" y="26510"/>
                    </a:cubicBezTo>
                    <a:cubicBezTo>
                      <a:pt x="13" y="26510"/>
                      <a:pt x="16" y="26514"/>
                      <a:pt x="16" y="26518"/>
                    </a:cubicBezTo>
                    <a:cubicBezTo>
                      <a:pt x="16" y="26523"/>
                      <a:pt x="13" y="26526"/>
                      <a:pt x="8" y="26526"/>
                    </a:cubicBezTo>
                    <a:cubicBezTo>
                      <a:pt x="4" y="26526"/>
                      <a:pt x="0" y="26523"/>
                      <a:pt x="0" y="26518"/>
                    </a:cubicBezTo>
                    <a:close/>
                    <a:moveTo>
                      <a:pt x="0" y="26486"/>
                    </a:moveTo>
                    <a:lnTo>
                      <a:pt x="0" y="26486"/>
                    </a:lnTo>
                    <a:cubicBezTo>
                      <a:pt x="0" y="26482"/>
                      <a:pt x="4" y="26478"/>
                      <a:pt x="8" y="26478"/>
                    </a:cubicBezTo>
                    <a:cubicBezTo>
                      <a:pt x="13" y="26478"/>
                      <a:pt x="16" y="26482"/>
                      <a:pt x="16" y="26486"/>
                    </a:cubicBezTo>
                    <a:cubicBezTo>
                      <a:pt x="16" y="26491"/>
                      <a:pt x="13" y="26494"/>
                      <a:pt x="8" y="26494"/>
                    </a:cubicBezTo>
                    <a:cubicBezTo>
                      <a:pt x="4" y="26494"/>
                      <a:pt x="0" y="26491"/>
                      <a:pt x="0" y="26486"/>
                    </a:cubicBezTo>
                    <a:close/>
                    <a:moveTo>
                      <a:pt x="0" y="26454"/>
                    </a:moveTo>
                    <a:lnTo>
                      <a:pt x="0" y="26454"/>
                    </a:lnTo>
                    <a:cubicBezTo>
                      <a:pt x="0" y="26450"/>
                      <a:pt x="4" y="26446"/>
                      <a:pt x="8" y="26446"/>
                    </a:cubicBezTo>
                    <a:cubicBezTo>
                      <a:pt x="13" y="26446"/>
                      <a:pt x="16" y="26450"/>
                      <a:pt x="16" y="26454"/>
                    </a:cubicBezTo>
                    <a:cubicBezTo>
                      <a:pt x="16" y="26459"/>
                      <a:pt x="13" y="26462"/>
                      <a:pt x="8" y="26462"/>
                    </a:cubicBezTo>
                    <a:cubicBezTo>
                      <a:pt x="4" y="26462"/>
                      <a:pt x="0" y="26459"/>
                      <a:pt x="0" y="26454"/>
                    </a:cubicBezTo>
                    <a:close/>
                    <a:moveTo>
                      <a:pt x="0" y="26422"/>
                    </a:moveTo>
                    <a:lnTo>
                      <a:pt x="0" y="26422"/>
                    </a:lnTo>
                    <a:cubicBezTo>
                      <a:pt x="0" y="26418"/>
                      <a:pt x="4" y="26414"/>
                      <a:pt x="8" y="26414"/>
                    </a:cubicBezTo>
                    <a:cubicBezTo>
                      <a:pt x="13" y="26414"/>
                      <a:pt x="16" y="26418"/>
                      <a:pt x="16" y="26422"/>
                    </a:cubicBezTo>
                    <a:cubicBezTo>
                      <a:pt x="16" y="26427"/>
                      <a:pt x="13" y="26430"/>
                      <a:pt x="8" y="26430"/>
                    </a:cubicBezTo>
                    <a:cubicBezTo>
                      <a:pt x="4" y="26430"/>
                      <a:pt x="0" y="26427"/>
                      <a:pt x="0" y="26422"/>
                    </a:cubicBezTo>
                    <a:close/>
                    <a:moveTo>
                      <a:pt x="0" y="26390"/>
                    </a:moveTo>
                    <a:lnTo>
                      <a:pt x="0" y="26390"/>
                    </a:lnTo>
                    <a:cubicBezTo>
                      <a:pt x="0" y="26386"/>
                      <a:pt x="4" y="26382"/>
                      <a:pt x="8" y="26382"/>
                    </a:cubicBezTo>
                    <a:cubicBezTo>
                      <a:pt x="13" y="26382"/>
                      <a:pt x="16" y="26386"/>
                      <a:pt x="16" y="26390"/>
                    </a:cubicBezTo>
                    <a:cubicBezTo>
                      <a:pt x="16" y="26395"/>
                      <a:pt x="13" y="26398"/>
                      <a:pt x="8" y="26398"/>
                    </a:cubicBezTo>
                    <a:cubicBezTo>
                      <a:pt x="4" y="26398"/>
                      <a:pt x="0" y="26395"/>
                      <a:pt x="0" y="26390"/>
                    </a:cubicBezTo>
                    <a:close/>
                    <a:moveTo>
                      <a:pt x="0" y="26358"/>
                    </a:moveTo>
                    <a:lnTo>
                      <a:pt x="0" y="26358"/>
                    </a:lnTo>
                    <a:cubicBezTo>
                      <a:pt x="0" y="26354"/>
                      <a:pt x="4" y="26350"/>
                      <a:pt x="8" y="26350"/>
                    </a:cubicBezTo>
                    <a:cubicBezTo>
                      <a:pt x="13" y="26350"/>
                      <a:pt x="16" y="26354"/>
                      <a:pt x="16" y="26358"/>
                    </a:cubicBezTo>
                    <a:cubicBezTo>
                      <a:pt x="16" y="26363"/>
                      <a:pt x="13" y="26366"/>
                      <a:pt x="8" y="26366"/>
                    </a:cubicBezTo>
                    <a:cubicBezTo>
                      <a:pt x="4" y="26366"/>
                      <a:pt x="0" y="26363"/>
                      <a:pt x="0" y="26358"/>
                    </a:cubicBezTo>
                    <a:close/>
                    <a:moveTo>
                      <a:pt x="0" y="26326"/>
                    </a:moveTo>
                    <a:lnTo>
                      <a:pt x="0" y="26326"/>
                    </a:lnTo>
                    <a:cubicBezTo>
                      <a:pt x="0" y="26322"/>
                      <a:pt x="4" y="26318"/>
                      <a:pt x="8" y="26318"/>
                    </a:cubicBezTo>
                    <a:cubicBezTo>
                      <a:pt x="13" y="26318"/>
                      <a:pt x="16" y="26322"/>
                      <a:pt x="16" y="26326"/>
                    </a:cubicBezTo>
                    <a:cubicBezTo>
                      <a:pt x="16" y="26331"/>
                      <a:pt x="13" y="26334"/>
                      <a:pt x="8" y="26334"/>
                    </a:cubicBezTo>
                    <a:cubicBezTo>
                      <a:pt x="4" y="26334"/>
                      <a:pt x="0" y="26331"/>
                      <a:pt x="0" y="26326"/>
                    </a:cubicBezTo>
                    <a:close/>
                    <a:moveTo>
                      <a:pt x="0" y="26294"/>
                    </a:moveTo>
                    <a:lnTo>
                      <a:pt x="0" y="26294"/>
                    </a:lnTo>
                    <a:cubicBezTo>
                      <a:pt x="0" y="26290"/>
                      <a:pt x="4" y="26286"/>
                      <a:pt x="8" y="26286"/>
                    </a:cubicBezTo>
                    <a:cubicBezTo>
                      <a:pt x="13" y="26286"/>
                      <a:pt x="16" y="26290"/>
                      <a:pt x="16" y="26294"/>
                    </a:cubicBezTo>
                    <a:cubicBezTo>
                      <a:pt x="16" y="26299"/>
                      <a:pt x="13" y="26302"/>
                      <a:pt x="8" y="26302"/>
                    </a:cubicBezTo>
                    <a:cubicBezTo>
                      <a:pt x="4" y="26302"/>
                      <a:pt x="0" y="26299"/>
                      <a:pt x="0" y="26294"/>
                    </a:cubicBezTo>
                    <a:close/>
                    <a:moveTo>
                      <a:pt x="0" y="26262"/>
                    </a:moveTo>
                    <a:lnTo>
                      <a:pt x="0" y="26262"/>
                    </a:lnTo>
                    <a:cubicBezTo>
                      <a:pt x="0" y="26258"/>
                      <a:pt x="4" y="26254"/>
                      <a:pt x="8" y="26254"/>
                    </a:cubicBezTo>
                    <a:cubicBezTo>
                      <a:pt x="13" y="26254"/>
                      <a:pt x="16" y="26258"/>
                      <a:pt x="16" y="26262"/>
                    </a:cubicBezTo>
                    <a:cubicBezTo>
                      <a:pt x="16" y="26267"/>
                      <a:pt x="13" y="26270"/>
                      <a:pt x="8" y="26270"/>
                    </a:cubicBezTo>
                    <a:cubicBezTo>
                      <a:pt x="4" y="26270"/>
                      <a:pt x="0" y="26267"/>
                      <a:pt x="0" y="26262"/>
                    </a:cubicBezTo>
                    <a:close/>
                    <a:moveTo>
                      <a:pt x="0" y="26230"/>
                    </a:moveTo>
                    <a:lnTo>
                      <a:pt x="0" y="26230"/>
                    </a:lnTo>
                    <a:cubicBezTo>
                      <a:pt x="0" y="26226"/>
                      <a:pt x="4" y="26222"/>
                      <a:pt x="8" y="26222"/>
                    </a:cubicBezTo>
                    <a:cubicBezTo>
                      <a:pt x="13" y="26222"/>
                      <a:pt x="16" y="26226"/>
                      <a:pt x="16" y="26230"/>
                    </a:cubicBezTo>
                    <a:cubicBezTo>
                      <a:pt x="16" y="26235"/>
                      <a:pt x="13" y="26238"/>
                      <a:pt x="8" y="26238"/>
                    </a:cubicBezTo>
                    <a:cubicBezTo>
                      <a:pt x="4" y="26238"/>
                      <a:pt x="0" y="26235"/>
                      <a:pt x="0" y="26230"/>
                    </a:cubicBezTo>
                    <a:close/>
                    <a:moveTo>
                      <a:pt x="0" y="26198"/>
                    </a:moveTo>
                    <a:lnTo>
                      <a:pt x="0" y="26198"/>
                    </a:lnTo>
                    <a:cubicBezTo>
                      <a:pt x="0" y="26194"/>
                      <a:pt x="4" y="26190"/>
                      <a:pt x="8" y="26190"/>
                    </a:cubicBezTo>
                    <a:cubicBezTo>
                      <a:pt x="13" y="26190"/>
                      <a:pt x="16" y="26194"/>
                      <a:pt x="16" y="26198"/>
                    </a:cubicBezTo>
                    <a:cubicBezTo>
                      <a:pt x="16" y="26203"/>
                      <a:pt x="13" y="26206"/>
                      <a:pt x="8" y="26206"/>
                    </a:cubicBezTo>
                    <a:cubicBezTo>
                      <a:pt x="4" y="26206"/>
                      <a:pt x="0" y="26203"/>
                      <a:pt x="0" y="26198"/>
                    </a:cubicBezTo>
                    <a:close/>
                    <a:moveTo>
                      <a:pt x="0" y="26166"/>
                    </a:moveTo>
                    <a:lnTo>
                      <a:pt x="0" y="26166"/>
                    </a:lnTo>
                    <a:cubicBezTo>
                      <a:pt x="0" y="26162"/>
                      <a:pt x="4" y="26158"/>
                      <a:pt x="8" y="26158"/>
                    </a:cubicBezTo>
                    <a:cubicBezTo>
                      <a:pt x="13" y="26158"/>
                      <a:pt x="16" y="26162"/>
                      <a:pt x="16" y="26166"/>
                    </a:cubicBezTo>
                    <a:cubicBezTo>
                      <a:pt x="16" y="26171"/>
                      <a:pt x="13" y="26174"/>
                      <a:pt x="8" y="26174"/>
                    </a:cubicBezTo>
                    <a:cubicBezTo>
                      <a:pt x="4" y="26174"/>
                      <a:pt x="0" y="26171"/>
                      <a:pt x="0" y="26166"/>
                    </a:cubicBezTo>
                    <a:close/>
                    <a:moveTo>
                      <a:pt x="0" y="26134"/>
                    </a:moveTo>
                    <a:lnTo>
                      <a:pt x="0" y="26134"/>
                    </a:lnTo>
                    <a:cubicBezTo>
                      <a:pt x="0" y="26130"/>
                      <a:pt x="4" y="26126"/>
                      <a:pt x="8" y="26126"/>
                    </a:cubicBezTo>
                    <a:cubicBezTo>
                      <a:pt x="13" y="26126"/>
                      <a:pt x="16" y="26130"/>
                      <a:pt x="16" y="26134"/>
                    </a:cubicBezTo>
                    <a:cubicBezTo>
                      <a:pt x="16" y="26139"/>
                      <a:pt x="13" y="26142"/>
                      <a:pt x="8" y="26142"/>
                    </a:cubicBezTo>
                    <a:cubicBezTo>
                      <a:pt x="4" y="26142"/>
                      <a:pt x="0" y="26139"/>
                      <a:pt x="0" y="26134"/>
                    </a:cubicBezTo>
                    <a:close/>
                    <a:moveTo>
                      <a:pt x="0" y="26102"/>
                    </a:moveTo>
                    <a:lnTo>
                      <a:pt x="0" y="26102"/>
                    </a:lnTo>
                    <a:cubicBezTo>
                      <a:pt x="0" y="26098"/>
                      <a:pt x="4" y="26094"/>
                      <a:pt x="8" y="26094"/>
                    </a:cubicBezTo>
                    <a:cubicBezTo>
                      <a:pt x="13" y="26094"/>
                      <a:pt x="16" y="26098"/>
                      <a:pt x="16" y="26102"/>
                    </a:cubicBezTo>
                    <a:cubicBezTo>
                      <a:pt x="16" y="26107"/>
                      <a:pt x="13" y="26110"/>
                      <a:pt x="8" y="26110"/>
                    </a:cubicBezTo>
                    <a:cubicBezTo>
                      <a:pt x="4" y="26110"/>
                      <a:pt x="0" y="26107"/>
                      <a:pt x="0" y="26102"/>
                    </a:cubicBezTo>
                    <a:close/>
                    <a:moveTo>
                      <a:pt x="0" y="26070"/>
                    </a:moveTo>
                    <a:lnTo>
                      <a:pt x="0" y="26070"/>
                    </a:lnTo>
                    <a:cubicBezTo>
                      <a:pt x="0" y="26066"/>
                      <a:pt x="4" y="26062"/>
                      <a:pt x="8" y="26062"/>
                    </a:cubicBezTo>
                    <a:cubicBezTo>
                      <a:pt x="13" y="26062"/>
                      <a:pt x="16" y="26066"/>
                      <a:pt x="16" y="26070"/>
                    </a:cubicBezTo>
                    <a:cubicBezTo>
                      <a:pt x="16" y="26075"/>
                      <a:pt x="13" y="26078"/>
                      <a:pt x="8" y="26078"/>
                    </a:cubicBezTo>
                    <a:cubicBezTo>
                      <a:pt x="4" y="26078"/>
                      <a:pt x="0" y="26075"/>
                      <a:pt x="0" y="26070"/>
                    </a:cubicBezTo>
                    <a:close/>
                    <a:moveTo>
                      <a:pt x="0" y="26038"/>
                    </a:moveTo>
                    <a:lnTo>
                      <a:pt x="0" y="26038"/>
                    </a:lnTo>
                    <a:cubicBezTo>
                      <a:pt x="0" y="26034"/>
                      <a:pt x="4" y="26030"/>
                      <a:pt x="8" y="26030"/>
                    </a:cubicBezTo>
                    <a:cubicBezTo>
                      <a:pt x="13" y="26030"/>
                      <a:pt x="16" y="26034"/>
                      <a:pt x="16" y="26038"/>
                    </a:cubicBezTo>
                    <a:cubicBezTo>
                      <a:pt x="16" y="26043"/>
                      <a:pt x="13" y="26046"/>
                      <a:pt x="8" y="26046"/>
                    </a:cubicBezTo>
                    <a:cubicBezTo>
                      <a:pt x="4" y="26046"/>
                      <a:pt x="0" y="26043"/>
                      <a:pt x="0" y="26038"/>
                    </a:cubicBezTo>
                    <a:close/>
                    <a:moveTo>
                      <a:pt x="0" y="26006"/>
                    </a:moveTo>
                    <a:lnTo>
                      <a:pt x="0" y="26006"/>
                    </a:lnTo>
                    <a:cubicBezTo>
                      <a:pt x="0" y="26002"/>
                      <a:pt x="4" y="25998"/>
                      <a:pt x="8" y="25998"/>
                    </a:cubicBezTo>
                    <a:cubicBezTo>
                      <a:pt x="13" y="25998"/>
                      <a:pt x="16" y="26002"/>
                      <a:pt x="16" y="26006"/>
                    </a:cubicBezTo>
                    <a:cubicBezTo>
                      <a:pt x="16" y="26011"/>
                      <a:pt x="13" y="26014"/>
                      <a:pt x="8" y="26014"/>
                    </a:cubicBezTo>
                    <a:cubicBezTo>
                      <a:pt x="4" y="26014"/>
                      <a:pt x="0" y="26011"/>
                      <a:pt x="0" y="26006"/>
                    </a:cubicBezTo>
                    <a:close/>
                    <a:moveTo>
                      <a:pt x="0" y="25974"/>
                    </a:moveTo>
                    <a:lnTo>
                      <a:pt x="0" y="25974"/>
                    </a:lnTo>
                    <a:cubicBezTo>
                      <a:pt x="0" y="25970"/>
                      <a:pt x="4" y="25966"/>
                      <a:pt x="8" y="25966"/>
                    </a:cubicBezTo>
                    <a:cubicBezTo>
                      <a:pt x="13" y="25966"/>
                      <a:pt x="16" y="25970"/>
                      <a:pt x="16" y="25974"/>
                    </a:cubicBezTo>
                    <a:cubicBezTo>
                      <a:pt x="16" y="25979"/>
                      <a:pt x="13" y="25982"/>
                      <a:pt x="8" y="25982"/>
                    </a:cubicBezTo>
                    <a:cubicBezTo>
                      <a:pt x="4" y="25982"/>
                      <a:pt x="0" y="25979"/>
                      <a:pt x="0" y="25974"/>
                    </a:cubicBezTo>
                    <a:close/>
                    <a:moveTo>
                      <a:pt x="0" y="25942"/>
                    </a:moveTo>
                    <a:lnTo>
                      <a:pt x="0" y="25942"/>
                    </a:lnTo>
                    <a:cubicBezTo>
                      <a:pt x="0" y="25938"/>
                      <a:pt x="4" y="25934"/>
                      <a:pt x="8" y="25934"/>
                    </a:cubicBezTo>
                    <a:cubicBezTo>
                      <a:pt x="13" y="25934"/>
                      <a:pt x="16" y="25938"/>
                      <a:pt x="16" y="25942"/>
                    </a:cubicBezTo>
                    <a:cubicBezTo>
                      <a:pt x="16" y="25947"/>
                      <a:pt x="13" y="25950"/>
                      <a:pt x="8" y="25950"/>
                    </a:cubicBezTo>
                    <a:cubicBezTo>
                      <a:pt x="4" y="25950"/>
                      <a:pt x="0" y="25947"/>
                      <a:pt x="0" y="25942"/>
                    </a:cubicBezTo>
                    <a:close/>
                    <a:moveTo>
                      <a:pt x="0" y="25910"/>
                    </a:moveTo>
                    <a:lnTo>
                      <a:pt x="0" y="25910"/>
                    </a:lnTo>
                    <a:cubicBezTo>
                      <a:pt x="0" y="25906"/>
                      <a:pt x="4" y="25902"/>
                      <a:pt x="8" y="25902"/>
                    </a:cubicBezTo>
                    <a:cubicBezTo>
                      <a:pt x="13" y="25902"/>
                      <a:pt x="16" y="25906"/>
                      <a:pt x="16" y="25910"/>
                    </a:cubicBezTo>
                    <a:cubicBezTo>
                      <a:pt x="16" y="25914"/>
                      <a:pt x="13" y="25918"/>
                      <a:pt x="8" y="25918"/>
                    </a:cubicBezTo>
                    <a:cubicBezTo>
                      <a:pt x="4" y="25918"/>
                      <a:pt x="0" y="25914"/>
                      <a:pt x="0" y="25910"/>
                    </a:cubicBezTo>
                    <a:close/>
                    <a:moveTo>
                      <a:pt x="0" y="25878"/>
                    </a:moveTo>
                    <a:lnTo>
                      <a:pt x="0" y="25878"/>
                    </a:lnTo>
                    <a:cubicBezTo>
                      <a:pt x="0" y="25874"/>
                      <a:pt x="4" y="25870"/>
                      <a:pt x="8" y="25870"/>
                    </a:cubicBezTo>
                    <a:cubicBezTo>
                      <a:pt x="13" y="25870"/>
                      <a:pt x="16" y="25874"/>
                      <a:pt x="16" y="25878"/>
                    </a:cubicBezTo>
                    <a:cubicBezTo>
                      <a:pt x="16" y="25882"/>
                      <a:pt x="13" y="25886"/>
                      <a:pt x="8" y="25886"/>
                    </a:cubicBezTo>
                    <a:cubicBezTo>
                      <a:pt x="4" y="25886"/>
                      <a:pt x="0" y="25882"/>
                      <a:pt x="0" y="25878"/>
                    </a:cubicBezTo>
                    <a:close/>
                    <a:moveTo>
                      <a:pt x="0" y="25846"/>
                    </a:moveTo>
                    <a:lnTo>
                      <a:pt x="0" y="25846"/>
                    </a:lnTo>
                    <a:cubicBezTo>
                      <a:pt x="0" y="25842"/>
                      <a:pt x="4" y="25838"/>
                      <a:pt x="8" y="25838"/>
                    </a:cubicBezTo>
                    <a:cubicBezTo>
                      <a:pt x="13" y="25838"/>
                      <a:pt x="16" y="25842"/>
                      <a:pt x="16" y="25846"/>
                    </a:cubicBezTo>
                    <a:cubicBezTo>
                      <a:pt x="16" y="25850"/>
                      <a:pt x="13" y="25854"/>
                      <a:pt x="8" y="25854"/>
                    </a:cubicBezTo>
                    <a:cubicBezTo>
                      <a:pt x="4" y="25854"/>
                      <a:pt x="0" y="25850"/>
                      <a:pt x="0" y="25846"/>
                    </a:cubicBezTo>
                    <a:close/>
                    <a:moveTo>
                      <a:pt x="1" y="25814"/>
                    </a:moveTo>
                    <a:lnTo>
                      <a:pt x="1" y="25814"/>
                    </a:lnTo>
                    <a:cubicBezTo>
                      <a:pt x="1" y="25810"/>
                      <a:pt x="4" y="25806"/>
                      <a:pt x="9" y="25806"/>
                    </a:cubicBezTo>
                    <a:cubicBezTo>
                      <a:pt x="13" y="25806"/>
                      <a:pt x="17" y="25810"/>
                      <a:pt x="17" y="25814"/>
                    </a:cubicBezTo>
                    <a:cubicBezTo>
                      <a:pt x="17" y="25818"/>
                      <a:pt x="13" y="25822"/>
                      <a:pt x="9" y="25822"/>
                    </a:cubicBezTo>
                    <a:cubicBezTo>
                      <a:pt x="4" y="25822"/>
                      <a:pt x="1" y="25818"/>
                      <a:pt x="1" y="25814"/>
                    </a:cubicBezTo>
                    <a:close/>
                    <a:moveTo>
                      <a:pt x="1" y="25782"/>
                    </a:moveTo>
                    <a:lnTo>
                      <a:pt x="1" y="25782"/>
                    </a:lnTo>
                    <a:cubicBezTo>
                      <a:pt x="1" y="25778"/>
                      <a:pt x="4" y="25774"/>
                      <a:pt x="9" y="25774"/>
                    </a:cubicBezTo>
                    <a:cubicBezTo>
                      <a:pt x="13" y="25774"/>
                      <a:pt x="17" y="25778"/>
                      <a:pt x="17" y="25782"/>
                    </a:cubicBezTo>
                    <a:cubicBezTo>
                      <a:pt x="17" y="25786"/>
                      <a:pt x="13" y="25790"/>
                      <a:pt x="9" y="25790"/>
                    </a:cubicBezTo>
                    <a:cubicBezTo>
                      <a:pt x="4" y="25790"/>
                      <a:pt x="1" y="25786"/>
                      <a:pt x="1" y="25782"/>
                    </a:cubicBezTo>
                    <a:close/>
                    <a:moveTo>
                      <a:pt x="1" y="25750"/>
                    </a:moveTo>
                    <a:lnTo>
                      <a:pt x="1" y="25750"/>
                    </a:lnTo>
                    <a:cubicBezTo>
                      <a:pt x="1" y="25746"/>
                      <a:pt x="4" y="25742"/>
                      <a:pt x="9" y="25742"/>
                    </a:cubicBezTo>
                    <a:cubicBezTo>
                      <a:pt x="13" y="25742"/>
                      <a:pt x="17" y="25746"/>
                      <a:pt x="17" y="25750"/>
                    </a:cubicBezTo>
                    <a:cubicBezTo>
                      <a:pt x="17" y="25754"/>
                      <a:pt x="13" y="25758"/>
                      <a:pt x="9" y="25758"/>
                    </a:cubicBezTo>
                    <a:cubicBezTo>
                      <a:pt x="4" y="25758"/>
                      <a:pt x="1" y="25754"/>
                      <a:pt x="1" y="25750"/>
                    </a:cubicBezTo>
                    <a:close/>
                    <a:moveTo>
                      <a:pt x="1" y="25718"/>
                    </a:moveTo>
                    <a:lnTo>
                      <a:pt x="1" y="25718"/>
                    </a:lnTo>
                    <a:cubicBezTo>
                      <a:pt x="1" y="25714"/>
                      <a:pt x="4" y="25710"/>
                      <a:pt x="9" y="25710"/>
                    </a:cubicBezTo>
                    <a:cubicBezTo>
                      <a:pt x="13" y="25710"/>
                      <a:pt x="17" y="25714"/>
                      <a:pt x="17" y="25718"/>
                    </a:cubicBezTo>
                    <a:cubicBezTo>
                      <a:pt x="17" y="25722"/>
                      <a:pt x="13" y="25726"/>
                      <a:pt x="9" y="25726"/>
                    </a:cubicBezTo>
                    <a:cubicBezTo>
                      <a:pt x="4" y="25726"/>
                      <a:pt x="1" y="25722"/>
                      <a:pt x="1" y="25718"/>
                    </a:cubicBezTo>
                    <a:close/>
                    <a:moveTo>
                      <a:pt x="1" y="25686"/>
                    </a:moveTo>
                    <a:lnTo>
                      <a:pt x="1" y="25686"/>
                    </a:lnTo>
                    <a:cubicBezTo>
                      <a:pt x="1" y="25682"/>
                      <a:pt x="4" y="25678"/>
                      <a:pt x="9" y="25678"/>
                    </a:cubicBezTo>
                    <a:cubicBezTo>
                      <a:pt x="13" y="25678"/>
                      <a:pt x="17" y="25682"/>
                      <a:pt x="17" y="25686"/>
                    </a:cubicBezTo>
                    <a:cubicBezTo>
                      <a:pt x="17" y="25690"/>
                      <a:pt x="13" y="25694"/>
                      <a:pt x="9" y="25694"/>
                    </a:cubicBezTo>
                    <a:cubicBezTo>
                      <a:pt x="4" y="25694"/>
                      <a:pt x="1" y="25690"/>
                      <a:pt x="1" y="25686"/>
                    </a:cubicBezTo>
                    <a:close/>
                    <a:moveTo>
                      <a:pt x="1" y="25654"/>
                    </a:moveTo>
                    <a:lnTo>
                      <a:pt x="1" y="25654"/>
                    </a:lnTo>
                    <a:cubicBezTo>
                      <a:pt x="1" y="25650"/>
                      <a:pt x="4" y="25646"/>
                      <a:pt x="9" y="25646"/>
                    </a:cubicBezTo>
                    <a:cubicBezTo>
                      <a:pt x="13" y="25646"/>
                      <a:pt x="17" y="25650"/>
                      <a:pt x="17" y="25654"/>
                    </a:cubicBezTo>
                    <a:cubicBezTo>
                      <a:pt x="17" y="25658"/>
                      <a:pt x="13" y="25662"/>
                      <a:pt x="9" y="25662"/>
                    </a:cubicBezTo>
                    <a:cubicBezTo>
                      <a:pt x="4" y="25662"/>
                      <a:pt x="1" y="25658"/>
                      <a:pt x="1" y="25654"/>
                    </a:cubicBezTo>
                    <a:close/>
                    <a:moveTo>
                      <a:pt x="1" y="25622"/>
                    </a:moveTo>
                    <a:lnTo>
                      <a:pt x="1" y="25622"/>
                    </a:lnTo>
                    <a:cubicBezTo>
                      <a:pt x="1" y="25617"/>
                      <a:pt x="4" y="25614"/>
                      <a:pt x="9" y="25614"/>
                    </a:cubicBezTo>
                    <a:cubicBezTo>
                      <a:pt x="13" y="25614"/>
                      <a:pt x="17" y="25617"/>
                      <a:pt x="17" y="25622"/>
                    </a:cubicBezTo>
                    <a:cubicBezTo>
                      <a:pt x="17" y="25626"/>
                      <a:pt x="13" y="25630"/>
                      <a:pt x="9" y="25630"/>
                    </a:cubicBezTo>
                    <a:cubicBezTo>
                      <a:pt x="4" y="25630"/>
                      <a:pt x="1" y="25626"/>
                      <a:pt x="1" y="25622"/>
                    </a:cubicBezTo>
                    <a:close/>
                    <a:moveTo>
                      <a:pt x="1" y="25590"/>
                    </a:moveTo>
                    <a:lnTo>
                      <a:pt x="1" y="25590"/>
                    </a:lnTo>
                    <a:cubicBezTo>
                      <a:pt x="1" y="25585"/>
                      <a:pt x="4" y="25582"/>
                      <a:pt x="9" y="25582"/>
                    </a:cubicBezTo>
                    <a:cubicBezTo>
                      <a:pt x="13" y="25582"/>
                      <a:pt x="17" y="25585"/>
                      <a:pt x="17" y="25590"/>
                    </a:cubicBezTo>
                    <a:cubicBezTo>
                      <a:pt x="17" y="25594"/>
                      <a:pt x="13" y="25598"/>
                      <a:pt x="9" y="25598"/>
                    </a:cubicBezTo>
                    <a:cubicBezTo>
                      <a:pt x="4" y="25598"/>
                      <a:pt x="1" y="25594"/>
                      <a:pt x="1" y="25590"/>
                    </a:cubicBezTo>
                    <a:close/>
                    <a:moveTo>
                      <a:pt x="1" y="25558"/>
                    </a:moveTo>
                    <a:lnTo>
                      <a:pt x="1" y="25558"/>
                    </a:lnTo>
                    <a:cubicBezTo>
                      <a:pt x="1" y="25553"/>
                      <a:pt x="4" y="25550"/>
                      <a:pt x="9" y="25550"/>
                    </a:cubicBezTo>
                    <a:cubicBezTo>
                      <a:pt x="13" y="25550"/>
                      <a:pt x="17" y="25553"/>
                      <a:pt x="17" y="25558"/>
                    </a:cubicBezTo>
                    <a:cubicBezTo>
                      <a:pt x="17" y="25562"/>
                      <a:pt x="13" y="25566"/>
                      <a:pt x="9" y="25566"/>
                    </a:cubicBezTo>
                    <a:cubicBezTo>
                      <a:pt x="4" y="25566"/>
                      <a:pt x="1" y="25562"/>
                      <a:pt x="1" y="25558"/>
                    </a:cubicBezTo>
                    <a:close/>
                    <a:moveTo>
                      <a:pt x="1" y="25526"/>
                    </a:moveTo>
                    <a:lnTo>
                      <a:pt x="1" y="25526"/>
                    </a:lnTo>
                    <a:cubicBezTo>
                      <a:pt x="1" y="25521"/>
                      <a:pt x="4" y="25518"/>
                      <a:pt x="9" y="25518"/>
                    </a:cubicBezTo>
                    <a:cubicBezTo>
                      <a:pt x="13" y="25518"/>
                      <a:pt x="17" y="25521"/>
                      <a:pt x="17" y="25526"/>
                    </a:cubicBezTo>
                    <a:cubicBezTo>
                      <a:pt x="17" y="25530"/>
                      <a:pt x="13" y="25534"/>
                      <a:pt x="9" y="25534"/>
                    </a:cubicBezTo>
                    <a:cubicBezTo>
                      <a:pt x="4" y="25534"/>
                      <a:pt x="1" y="25530"/>
                      <a:pt x="1" y="25526"/>
                    </a:cubicBezTo>
                    <a:close/>
                    <a:moveTo>
                      <a:pt x="1" y="25494"/>
                    </a:moveTo>
                    <a:lnTo>
                      <a:pt x="1" y="25494"/>
                    </a:lnTo>
                    <a:cubicBezTo>
                      <a:pt x="1" y="25489"/>
                      <a:pt x="4" y="25486"/>
                      <a:pt x="9" y="25486"/>
                    </a:cubicBezTo>
                    <a:cubicBezTo>
                      <a:pt x="13" y="25486"/>
                      <a:pt x="17" y="25489"/>
                      <a:pt x="17" y="25494"/>
                    </a:cubicBezTo>
                    <a:cubicBezTo>
                      <a:pt x="17" y="25498"/>
                      <a:pt x="13" y="25502"/>
                      <a:pt x="9" y="25502"/>
                    </a:cubicBezTo>
                    <a:cubicBezTo>
                      <a:pt x="4" y="25502"/>
                      <a:pt x="1" y="25498"/>
                      <a:pt x="1" y="25494"/>
                    </a:cubicBezTo>
                    <a:close/>
                    <a:moveTo>
                      <a:pt x="1" y="25462"/>
                    </a:moveTo>
                    <a:lnTo>
                      <a:pt x="1" y="25462"/>
                    </a:lnTo>
                    <a:cubicBezTo>
                      <a:pt x="1" y="25457"/>
                      <a:pt x="4" y="25454"/>
                      <a:pt x="9" y="25454"/>
                    </a:cubicBezTo>
                    <a:cubicBezTo>
                      <a:pt x="13" y="25454"/>
                      <a:pt x="17" y="25457"/>
                      <a:pt x="17" y="25462"/>
                    </a:cubicBezTo>
                    <a:cubicBezTo>
                      <a:pt x="17" y="25466"/>
                      <a:pt x="13" y="25470"/>
                      <a:pt x="9" y="25470"/>
                    </a:cubicBezTo>
                    <a:cubicBezTo>
                      <a:pt x="4" y="25470"/>
                      <a:pt x="1" y="25466"/>
                      <a:pt x="1" y="25462"/>
                    </a:cubicBezTo>
                    <a:close/>
                    <a:moveTo>
                      <a:pt x="1" y="25430"/>
                    </a:moveTo>
                    <a:lnTo>
                      <a:pt x="1" y="25430"/>
                    </a:lnTo>
                    <a:cubicBezTo>
                      <a:pt x="1" y="25425"/>
                      <a:pt x="4" y="25422"/>
                      <a:pt x="9" y="25422"/>
                    </a:cubicBezTo>
                    <a:cubicBezTo>
                      <a:pt x="13" y="25422"/>
                      <a:pt x="17" y="25425"/>
                      <a:pt x="17" y="25430"/>
                    </a:cubicBezTo>
                    <a:cubicBezTo>
                      <a:pt x="17" y="25434"/>
                      <a:pt x="13" y="25438"/>
                      <a:pt x="9" y="25438"/>
                    </a:cubicBezTo>
                    <a:cubicBezTo>
                      <a:pt x="4" y="25438"/>
                      <a:pt x="1" y="25434"/>
                      <a:pt x="1" y="25430"/>
                    </a:cubicBezTo>
                    <a:close/>
                    <a:moveTo>
                      <a:pt x="1" y="25398"/>
                    </a:moveTo>
                    <a:lnTo>
                      <a:pt x="1" y="25398"/>
                    </a:lnTo>
                    <a:cubicBezTo>
                      <a:pt x="1" y="25393"/>
                      <a:pt x="4" y="25390"/>
                      <a:pt x="9" y="25390"/>
                    </a:cubicBezTo>
                    <a:cubicBezTo>
                      <a:pt x="13" y="25390"/>
                      <a:pt x="17" y="25393"/>
                      <a:pt x="17" y="25398"/>
                    </a:cubicBezTo>
                    <a:cubicBezTo>
                      <a:pt x="17" y="25402"/>
                      <a:pt x="13" y="25406"/>
                      <a:pt x="9" y="25406"/>
                    </a:cubicBezTo>
                    <a:cubicBezTo>
                      <a:pt x="4" y="25406"/>
                      <a:pt x="1" y="25402"/>
                      <a:pt x="1" y="25398"/>
                    </a:cubicBezTo>
                    <a:close/>
                    <a:moveTo>
                      <a:pt x="1" y="25366"/>
                    </a:moveTo>
                    <a:lnTo>
                      <a:pt x="1" y="25366"/>
                    </a:lnTo>
                    <a:cubicBezTo>
                      <a:pt x="1" y="25361"/>
                      <a:pt x="4" y="25358"/>
                      <a:pt x="9" y="25358"/>
                    </a:cubicBezTo>
                    <a:cubicBezTo>
                      <a:pt x="13" y="25358"/>
                      <a:pt x="17" y="25361"/>
                      <a:pt x="17" y="25366"/>
                    </a:cubicBezTo>
                    <a:cubicBezTo>
                      <a:pt x="17" y="25370"/>
                      <a:pt x="13" y="25374"/>
                      <a:pt x="9" y="25374"/>
                    </a:cubicBezTo>
                    <a:cubicBezTo>
                      <a:pt x="4" y="25374"/>
                      <a:pt x="1" y="25370"/>
                      <a:pt x="1" y="25366"/>
                    </a:cubicBezTo>
                    <a:close/>
                    <a:moveTo>
                      <a:pt x="1" y="25334"/>
                    </a:moveTo>
                    <a:lnTo>
                      <a:pt x="1" y="25334"/>
                    </a:lnTo>
                    <a:cubicBezTo>
                      <a:pt x="1" y="25329"/>
                      <a:pt x="4" y="25326"/>
                      <a:pt x="9" y="25326"/>
                    </a:cubicBezTo>
                    <a:cubicBezTo>
                      <a:pt x="13" y="25326"/>
                      <a:pt x="17" y="25329"/>
                      <a:pt x="17" y="25334"/>
                    </a:cubicBezTo>
                    <a:cubicBezTo>
                      <a:pt x="17" y="25338"/>
                      <a:pt x="13" y="25342"/>
                      <a:pt x="9" y="25342"/>
                    </a:cubicBezTo>
                    <a:cubicBezTo>
                      <a:pt x="4" y="25342"/>
                      <a:pt x="1" y="25338"/>
                      <a:pt x="1" y="25334"/>
                    </a:cubicBezTo>
                    <a:close/>
                    <a:moveTo>
                      <a:pt x="1" y="25302"/>
                    </a:moveTo>
                    <a:lnTo>
                      <a:pt x="1" y="25302"/>
                    </a:lnTo>
                    <a:cubicBezTo>
                      <a:pt x="1" y="25297"/>
                      <a:pt x="4" y="25294"/>
                      <a:pt x="9" y="25294"/>
                    </a:cubicBezTo>
                    <a:cubicBezTo>
                      <a:pt x="13" y="25294"/>
                      <a:pt x="17" y="25297"/>
                      <a:pt x="17" y="25302"/>
                    </a:cubicBezTo>
                    <a:cubicBezTo>
                      <a:pt x="17" y="25306"/>
                      <a:pt x="13" y="25310"/>
                      <a:pt x="9" y="25310"/>
                    </a:cubicBezTo>
                    <a:cubicBezTo>
                      <a:pt x="4" y="25310"/>
                      <a:pt x="1" y="25306"/>
                      <a:pt x="1" y="25302"/>
                    </a:cubicBezTo>
                    <a:close/>
                    <a:moveTo>
                      <a:pt x="1" y="25270"/>
                    </a:moveTo>
                    <a:lnTo>
                      <a:pt x="1" y="25270"/>
                    </a:lnTo>
                    <a:cubicBezTo>
                      <a:pt x="1" y="25265"/>
                      <a:pt x="4" y="25262"/>
                      <a:pt x="9" y="25262"/>
                    </a:cubicBezTo>
                    <a:cubicBezTo>
                      <a:pt x="13" y="25262"/>
                      <a:pt x="17" y="25265"/>
                      <a:pt x="17" y="25270"/>
                    </a:cubicBezTo>
                    <a:cubicBezTo>
                      <a:pt x="17" y="25274"/>
                      <a:pt x="13" y="25278"/>
                      <a:pt x="9" y="25278"/>
                    </a:cubicBezTo>
                    <a:cubicBezTo>
                      <a:pt x="4" y="25278"/>
                      <a:pt x="1" y="25274"/>
                      <a:pt x="1" y="25270"/>
                    </a:cubicBezTo>
                    <a:close/>
                    <a:moveTo>
                      <a:pt x="1" y="25238"/>
                    </a:moveTo>
                    <a:lnTo>
                      <a:pt x="1" y="25238"/>
                    </a:lnTo>
                    <a:cubicBezTo>
                      <a:pt x="1" y="25233"/>
                      <a:pt x="4" y="25230"/>
                      <a:pt x="9" y="25230"/>
                    </a:cubicBezTo>
                    <a:cubicBezTo>
                      <a:pt x="13" y="25230"/>
                      <a:pt x="17" y="25233"/>
                      <a:pt x="17" y="25238"/>
                    </a:cubicBezTo>
                    <a:cubicBezTo>
                      <a:pt x="17" y="25242"/>
                      <a:pt x="13" y="25246"/>
                      <a:pt x="9" y="25246"/>
                    </a:cubicBezTo>
                    <a:cubicBezTo>
                      <a:pt x="4" y="25246"/>
                      <a:pt x="1" y="25242"/>
                      <a:pt x="1" y="25238"/>
                    </a:cubicBezTo>
                    <a:close/>
                    <a:moveTo>
                      <a:pt x="1" y="25206"/>
                    </a:moveTo>
                    <a:lnTo>
                      <a:pt x="1" y="25206"/>
                    </a:lnTo>
                    <a:cubicBezTo>
                      <a:pt x="1" y="25201"/>
                      <a:pt x="4" y="25198"/>
                      <a:pt x="9" y="25198"/>
                    </a:cubicBezTo>
                    <a:cubicBezTo>
                      <a:pt x="13" y="25198"/>
                      <a:pt x="17" y="25201"/>
                      <a:pt x="17" y="25206"/>
                    </a:cubicBezTo>
                    <a:cubicBezTo>
                      <a:pt x="17" y="25210"/>
                      <a:pt x="13" y="25214"/>
                      <a:pt x="9" y="25214"/>
                    </a:cubicBezTo>
                    <a:cubicBezTo>
                      <a:pt x="4" y="25214"/>
                      <a:pt x="1" y="25210"/>
                      <a:pt x="1" y="25206"/>
                    </a:cubicBezTo>
                    <a:close/>
                    <a:moveTo>
                      <a:pt x="1" y="25174"/>
                    </a:moveTo>
                    <a:lnTo>
                      <a:pt x="1" y="25174"/>
                    </a:lnTo>
                    <a:cubicBezTo>
                      <a:pt x="1" y="25169"/>
                      <a:pt x="4" y="25166"/>
                      <a:pt x="9" y="25166"/>
                    </a:cubicBezTo>
                    <a:cubicBezTo>
                      <a:pt x="13" y="25166"/>
                      <a:pt x="17" y="25169"/>
                      <a:pt x="17" y="25174"/>
                    </a:cubicBezTo>
                    <a:cubicBezTo>
                      <a:pt x="17" y="25178"/>
                      <a:pt x="13" y="25182"/>
                      <a:pt x="9" y="25182"/>
                    </a:cubicBezTo>
                    <a:cubicBezTo>
                      <a:pt x="4" y="25182"/>
                      <a:pt x="1" y="25178"/>
                      <a:pt x="1" y="25174"/>
                    </a:cubicBezTo>
                    <a:close/>
                    <a:moveTo>
                      <a:pt x="1" y="25142"/>
                    </a:moveTo>
                    <a:lnTo>
                      <a:pt x="1" y="25142"/>
                    </a:lnTo>
                    <a:cubicBezTo>
                      <a:pt x="1" y="25137"/>
                      <a:pt x="4" y="25134"/>
                      <a:pt x="9" y="25134"/>
                    </a:cubicBezTo>
                    <a:cubicBezTo>
                      <a:pt x="13" y="25134"/>
                      <a:pt x="17" y="25137"/>
                      <a:pt x="17" y="25142"/>
                    </a:cubicBezTo>
                    <a:cubicBezTo>
                      <a:pt x="17" y="25146"/>
                      <a:pt x="13" y="25150"/>
                      <a:pt x="9" y="25150"/>
                    </a:cubicBezTo>
                    <a:cubicBezTo>
                      <a:pt x="4" y="25150"/>
                      <a:pt x="1" y="25146"/>
                      <a:pt x="1" y="25142"/>
                    </a:cubicBezTo>
                    <a:close/>
                    <a:moveTo>
                      <a:pt x="1" y="25110"/>
                    </a:moveTo>
                    <a:lnTo>
                      <a:pt x="1" y="25110"/>
                    </a:lnTo>
                    <a:cubicBezTo>
                      <a:pt x="1" y="25105"/>
                      <a:pt x="4" y="25102"/>
                      <a:pt x="9" y="25102"/>
                    </a:cubicBezTo>
                    <a:cubicBezTo>
                      <a:pt x="13" y="25102"/>
                      <a:pt x="17" y="25105"/>
                      <a:pt x="17" y="25110"/>
                    </a:cubicBezTo>
                    <a:cubicBezTo>
                      <a:pt x="17" y="25114"/>
                      <a:pt x="13" y="25118"/>
                      <a:pt x="9" y="25118"/>
                    </a:cubicBezTo>
                    <a:cubicBezTo>
                      <a:pt x="4" y="25118"/>
                      <a:pt x="1" y="25114"/>
                      <a:pt x="1" y="25110"/>
                    </a:cubicBezTo>
                    <a:close/>
                    <a:moveTo>
                      <a:pt x="1" y="25078"/>
                    </a:moveTo>
                    <a:lnTo>
                      <a:pt x="1" y="25078"/>
                    </a:lnTo>
                    <a:cubicBezTo>
                      <a:pt x="1" y="25073"/>
                      <a:pt x="4" y="25070"/>
                      <a:pt x="9" y="25070"/>
                    </a:cubicBezTo>
                    <a:cubicBezTo>
                      <a:pt x="13" y="25070"/>
                      <a:pt x="17" y="25073"/>
                      <a:pt x="17" y="25078"/>
                    </a:cubicBezTo>
                    <a:cubicBezTo>
                      <a:pt x="17" y="25082"/>
                      <a:pt x="13" y="25086"/>
                      <a:pt x="9" y="25086"/>
                    </a:cubicBezTo>
                    <a:cubicBezTo>
                      <a:pt x="4" y="25086"/>
                      <a:pt x="1" y="25082"/>
                      <a:pt x="1" y="25078"/>
                    </a:cubicBezTo>
                    <a:close/>
                    <a:moveTo>
                      <a:pt x="1" y="25046"/>
                    </a:moveTo>
                    <a:lnTo>
                      <a:pt x="1" y="25046"/>
                    </a:lnTo>
                    <a:cubicBezTo>
                      <a:pt x="1" y="25041"/>
                      <a:pt x="4" y="25038"/>
                      <a:pt x="9" y="25038"/>
                    </a:cubicBezTo>
                    <a:cubicBezTo>
                      <a:pt x="13" y="25038"/>
                      <a:pt x="17" y="25041"/>
                      <a:pt x="17" y="25046"/>
                    </a:cubicBezTo>
                    <a:cubicBezTo>
                      <a:pt x="17" y="25050"/>
                      <a:pt x="13" y="25054"/>
                      <a:pt x="9" y="25054"/>
                    </a:cubicBezTo>
                    <a:cubicBezTo>
                      <a:pt x="4" y="25054"/>
                      <a:pt x="1" y="25050"/>
                      <a:pt x="1" y="25046"/>
                    </a:cubicBezTo>
                    <a:close/>
                    <a:moveTo>
                      <a:pt x="1" y="25014"/>
                    </a:moveTo>
                    <a:lnTo>
                      <a:pt x="1" y="25014"/>
                    </a:lnTo>
                    <a:cubicBezTo>
                      <a:pt x="1" y="25009"/>
                      <a:pt x="4" y="25006"/>
                      <a:pt x="9" y="25006"/>
                    </a:cubicBezTo>
                    <a:cubicBezTo>
                      <a:pt x="13" y="25006"/>
                      <a:pt x="17" y="25009"/>
                      <a:pt x="17" y="25014"/>
                    </a:cubicBezTo>
                    <a:cubicBezTo>
                      <a:pt x="17" y="25018"/>
                      <a:pt x="13" y="25022"/>
                      <a:pt x="9" y="25022"/>
                    </a:cubicBezTo>
                    <a:cubicBezTo>
                      <a:pt x="4" y="25022"/>
                      <a:pt x="1" y="25018"/>
                      <a:pt x="1" y="25014"/>
                    </a:cubicBezTo>
                    <a:close/>
                    <a:moveTo>
                      <a:pt x="1" y="24982"/>
                    </a:moveTo>
                    <a:lnTo>
                      <a:pt x="1" y="24982"/>
                    </a:lnTo>
                    <a:cubicBezTo>
                      <a:pt x="1" y="24977"/>
                      <a:pt x="4" y="24974"/>
                      <a:pt x="9" y="24974"/>
                    </a:cubicBezTo>
                    <a:cubicBezTo>
                      <a:pt x="13" y="24974"/>
                      <a:pt x="17" y="24977"/>
                      <a:pt x="17" y="24982"/>
                    </a:cubicBezTo>
                    <a:cubicBezTo>
                      <a:pt x="17" y="24986"/>
                      <a:pt x="13" y="24990"/>
                      <a:pt x="9" y="24990"/>
                    </a:cubicBezTo>
                    <a:cubicBezTo>
                      <a:pt x="4" y="24990"/>
                      <a:pt x="1" y="24986"/>
                      <a:pt x="1" y="24982"/>
                    </a:cubicBezTo>
                    <a:close/>
                    <a:moveTo>
                      <a:pt x="1" y="24950"/>
                    </a:moveTo>
                    <a:lnTo>
                      <a:pt x="1" y="24950"/>
                    </a:lnTo>
                    <a:cubicBezTo>
                      <a:pt x="1" y="24945"/>
                      <a:pt x="4" y="24942"/>
                      <a:pt x="9" y="24942"/>
                    </a:cubicBezTo>
                    <a:cubicBezTo>
                      <a:pt x="13" y="24942"/>
                      <a:pt x="17" y="24945"/>
                      <a:pt x="17" y="24950"/>
                    </a:cubicBezTo>
                    <a:cubicBezTo>
                      <a:pt x="17" y="24954"/>
                      <a:pt x="13" y="24958"/>
                      <a:pt x="9" y="24958"/>
                    </a:cubicBezTo>
                    <a:cubicBezTo>
                      <a:pt x="4" y="24958"/>
                      <a:pt x="1" y="24954"/>
                      <a:pt x="1" y="24950"/>
                    </a:cubicBezTo>
                    <a:close/>
                    <a:moveTo>
                      <a:pt x="1" y="24918"/>
                    </a:moveTo>
                    <a:lnTo>
                      <a:pt x="1" y="24918"/>
                    </a:lnTo>
                    <a:cubicBezTo>
                      <a:pt x="1" y="24913"/>
                      <a:pt x="4" y="24910"/>
                      <a:pt x="9" y="24910"/>
                    </a:cubicBezTo>
                    <a:cubicBezTo>
                      <a:pt x="13" y="24910"/>
                      <a:pt x="17" y="24913"/>
                      <a:pt x="17" y="24918"/>
                    </a:cubicBezTo>
                    <a:cubicBezTo>
                      <a:pt x="17" y="24922"/>
                      <a:pt x="13" y="24926"/>
                      <a:pt x="9" y="24926"/>
                    </a:cubicBezTo>
                    <a:cubicBezTo>
                      <a:pt x="4" y="24926"/>
                      <a:pt x="1" y="24922"/>
                      <a:pt x="1" y="24918"/>
                    </a:cubicBezTo>
                    <a:close/>
                    <a:moveTo>
                      <a:pt x="1" y="24886"/>
                    </a:moveTo>
                    <a:lnTo>
                      <a:pt x="1" y="24885"/>
                    </a:lnTo>
                    <a:cubicBezTo>
                      <a:pt x="1" y="24881"/>
                      <a:pt x="4" y="24877"/>
                      <a:pt x="9" y="24877"/>
                    </a:cubicBezTo>
                    <a:cubicBezTo>
                      <a:pt x="13" y="24877"/>
                      <a:pt x="17" y="24881"/>
                      <a:pt x="17" y="24885"/>
                    </a:cubicBezTo>
                    <a:lnTo>
                      <a:pt x="17" y="24886"/>
                    </a:lnTo>
                    <a:cubicBezTo>
                      <a:pt x="17" y="24890"/>
                      <a:pt x="13" y="24894"/>
                      <a:pt x="9" y="24894"/>
                    </a:cubicBezTo>
                    <a:cubicBezTo>
                      <a:pt x="4" y="24894"/>
                      <a:pt x="1" y="24890"/>
                      <a:pt x="1" y="24886"/>
                    </a:cubicBezTo>
                    <a:close/>
                    <a:moveTo>
                      <a:pt x="1" y="24853"/>
                    </a:moveTo>
                    <a:lnTo>
                      <a:pt x="1" y="24853"/>
                    </a:lnTo>
                    <a:cubicBezTo>
                      <a:pt x="1" y="24849"/>
                      <a:pt x="4" y="24845"/>
                      <a:pt x="9" y="24845"/>
                    </a:cubicBezTo>
                    <a:cubicBezTo>
                      <a:pt x="13" y="24845"/>
                      <a:pt x="17" y="24849"/>
                      <a:pt x="17" y="24853"/>
                    </a:cubicBezTo>
                    <a:cubicBezTo>
                      <a:pt x="17" y="24858"/>
                      <a:pt x="13" y="24861"/>
                      <a:pt x="9" y="24861"/>
                    </a:cubicBezTo>
                    <a:cubicBezTo>
                      <a:pt x="4" y="24861"/>
                      <a:pt x="1" y="24858"/>
                      <a:pt x="1" y="24853"/>
                    </a:cubicBezTo>
                    <a:close/>
                    <a:moveTo>
                      <a:pt x="1" y="24821"/>
                    </a:moveTo>
                    <a:lnTo>
                      <a:pt x="1" y="24821"/>
                    </a:lnTo>
                    <a:cubicBezTo>
                      <a:pt x="1" y="24817"/>
                      <a:pt x="4" y="24813"/>
                      <a:pt x="9" y="24813"/>
                    </a:cubicBezTo>
                    <a:cubicBezTo>
                      <a:pt x="13" y="24813"/>
                      <a:pt x="17" y="24817"/>
                      <a:pt x="17" y="24821"/>
                    </a:cubicBezTo>
                    <a:cubicBezTo>
                      <a:pt x="17" y="24826"/>
                      <a:pt x="13" y="24829"/>
                      <a:pt x="9" y="24829"/>
                    </a:cubicBezTo>
                    <a:cubicBezTo>
                      <a:pt x="4" y="24829"/>
                      <a:pt x="1" y="24826"/>
                      <a:pt x="1" y="24821"/>
                    </a:cubicBezTo>
                    <a:close/>
                    <a:moveTo>
                      <a:pt x="1" y="24789"/>
                    </a:moveTo>
                    <a:lnTo>
                      <a:pt x="1" y="24789"/>
                    </a:lnTo>
                    <a:cubicBezTo>
                      <a:pt x="1" y="24785"/>
                      <a:pt x="4" y="24781"/>
                      <a:pt x="9" y="24781"/>
                    </a:cubicBezTo>
                    <a:cubicBezTo>
                      <a:pt x="13" y="24781"/>
                      <a:pt x="17" y="24785"/>
                      <a:pt x="17" y="24789"/>
                    </a:cubicBezTo>
                    <a:cubicBezTo>
                      <a:pt x="17" y="24794"/>
                      <a:pt x="13" y="24797"/>
                      <a:pt x="9" y="24797"/>
                    </a:cubicBezTo>
                    <a:cubicBezTo>
                      <a:pt x="4" y="24797"/>
                      <a:pt x="1" y="24794"/>
                      <a:pt x="1" y="24789"/>
                    </a:cubicBezTo>
                    <a:close/>
                    <a:moveTo>
                      <a:pt x="1" y="24757"/>
                    </a:moveTo>
                    <a:lnTo>
                      <a:pt x="1" y="24757"/>
                    </a:lnTo>
                    <a:cubicBezTo>
                      <a:pt x="1" y="24753"/>
                      <a:pt x="4" y="24749"/>
                      <a:pt x="9" y="24749"/>
                    </a:cubicBezTo>
                    <a:cubicBezTo>
                      <a:pt x="13" y="24749"/>
                      <a:pt x="17" y="24753"/>
                      <a:pt x="17" y="24757"/>
                    </a:cubicBezTo>
                    <a:cubicBezTo>
                      <a:pt x="17" y="24762"/>
                      <a:pt x="13" y="24765"/>
                      <a:pt x="9" y="24765"/>
                    </a:cubicBezTo>
                    <a:cubicBezTo>
                      <a:pt x="4" y="24765"/>
                      <a:pt x="1" y="24762"/>
                      <a:pt x="1" y="24757"/>
                    </a:cubicBezTo>
                    <a:close/>
                    <a:moveTo>
                      <a:pt x="1" y="24725"/>
                    </a:moveTo>
                    <a:lnTo>
                      <a:pt x="1" y="24725"/>
                    </a:lnTo>
                    <a:cubicBezTo>
                      <a:pt x="1" y="24721"/>
                      <a:pt x="4" y="24717"/>
                      <a:pt x="9" y="24717"/>
                    </a:cubicBezTo>
                    <a:cubicBezTo>
                      <a:pt x="13" y="24717"/>
                      <a:pt x="17" y="24721"/>
                      <a:pt x="17" y="24725"/>
                    </a:cubicBezTo>
                    <a:cubicBezTo>
                      <a:pt x="17" y="24730"/>
                      <a:pt x="13" y="24733"/>
                      <a:pt x="9" y="24733"/>
                    </a:cubicBezTo>
                    <a:cubicBezTo>
                      <a:pt x="4" y="24733"/>
                      <a:pt x="1" y="24730"/>
                      <a:pt x="1" y="24725"/>
                    </a:cubicBezTo>
                    <a:close/>
                    <a:moveTo>
                      <a:pt x="1" y="24693"/>
                    </a:moveTo>
                    <a:lnTo>
                      <a:pt x="1" y="24693"/>
                    </a:lnTo>
                    <a:cubicBezTo>
                      <a:pt x="1" y="24689"/>
                      <a:pt x="4" y="24685"/>
                      <a:pt x="9" y="24685"/>
                    </a:cubicBezTo>
                    <a:cubicBezTo>
                      <a:pt x="13" y="24685"/>
                      <a:pt x="17" y="24689"/>
                      <a:pt x="17" y="24693"/>
                    </a:cubicBezTo>
                    <a:cubicBezTo>
                      <a:pt x="17" y="24698"/>
                      <a:pt x="13" y="24701"/>
                      <a:pt x="9" y="24701"/>
                    </a:cubicBezTo>
                    <a:cubicBezTo>
                      <a:pt x="4" y="24701"/>
                      <a:pt x="1" y="24698"/>
                      <a:pt x="1" y="24693"/>
                    </a:cubicBezTo>
                    <a:close/>
                    <a:moveTo>
                      <a:pt x="1" y="24661"/>
                    </a:moveTo>
                    <a:lnTo>
                      <a:pt x="1" y="24661"/>
                    </a:lnTo>
                    <a:cubicBezTo>
                      <a:pt x="1" y="24657"/>
                      <a:pt x="4" y="24653"/>
                      <a:pt x="9" y="24653"/>
                    </a:cubicBezTo>
                    <a:cubicBezTo>
                      <a:pt x="13" y="24653"/>
                      <a:pt x="17" y="24657"/>
                      <a:pt x="17" y="24661"/>
                    </a:cubicBezTo>
                    <a:cubicBezTo>
                      <a:pt x="17" y="24666"/>
                      <a:pt x="13" y="24669"/>
                      <a:pt x="9" y="24669"/>
                    </a:cubicBezTo>
                    <a:cubicBezTo>
                      <a:pt x="4" y="24669"/>
                      <a:pt x="1" y="24666"/>
                      <a:pt x="1" y="24661"/>
                    </a:cubicBezTo>
                    <a:close/>
                    <a:moveTo>
                      <a:pt x="1" y="24629"/>
                    </a:moveTo>
                    <a:lnTo>
                      <a:pt x="1" y="24629"/>
                    </a:lnTo>
                    <a:cubicBezTo>
                      <a:pt x="1" y="24625"/>
                      <a:pt x="4" y="24621"/>
                      <a:pt x="9" y="24621"/>
                    </a:cubicBezTo>
                    <a:cubicBezTo>
                      <a:pt x="13" y="24621"/>
                      <a:pt x="17" y="24625"/>
                      <a:pt x="17" y="24629"/>
                    </a:cubicBezTo>
                    <a:cubicBezTo>
                      <a:pt x="17" y="24634"/>
                      <a:pt x="13" y="24637"/>
                      <a:pt x="9" y="24637"/>
                    </a:cubicBezTo>
                    <a:cubicBezTo>
                      <a:pt x="4" y="24637"/>
                      <a:pt x="1" y="24634"/>
                      <a:pt x="1" y="24629"/>
                    </a:cubicBezTo>
                    <a:close/>
                    <a:moveTo>
                      <a:pt x="1" y="24597"/>
                    </a:moveTo>
                    <a:lnTo>
                      <a:pt x="1" y="24597"/>
                    </a:lnTo>
                    <a:cubicBezTo>
                      <a:pt x="1" y="24593"/>
                      <a:pt x="4" y="24589"/>
                      <a:pt x="9" y="24589"/>
                    </a:cubicBezTo>
                    <a:cubicBezTo>
                      <a:pt x="13" y="24589"/>
                      <a:pt x="17" y="24593"/>
                      <a:pt x="17" y="24597"/>
                    </a:cubicBezTo>
                    <a:cubicBezTo>
                      <a:pt x="17" y="24602"/>
                      <a:pt x="13" y="24605"/>
                      <a:pt x="9" y="24605"/>
                    </a:cubicBezTo>
                    <a:cubicBezTo>
                      <a:pt x="4" y="24605"/>
                      <a:pt x="1" y="24602"/>
                      <a:pt x="1" y="24597"/>
                    </a:cubicBezTo>
                    <a:close/>
                    <a:moveTo>
                      <a:pt x="1" y="24565"/>
                    </a:moveTo>
                    <a:lnTo>
                      <a:pt x="1" y="24565"/>
                    </a:lnTo>
                    <a:cubicBezTo>
                      <a:pt x="1" y="24561"/>
                      <a:pt x="4" y="24557"/>
                      <a:pt x="9" y="24557"/>
                    </a:cubicBezTo>
                    <a:cubicBezTo>
                      <a:pt x="13" y="24557"/>
                      <a:pt x="17" y="24561"/>
                      <a:pt x="17" y="24565"/>
                    </a:cubicBezTo>
                    <a:cubicBezTo>
                      <a:pt x="17" y="24570"/>
                      <a:pt x="13" y="24573"/>
                      <a:pt x="9" y="24573"/>
                    </a:cubicBezTo>
                    <a:cubicBezTo>
                      <a:pt x="4" y="24573"/>
                      <a:pt x="1" y="24570"/>
                      <a:pt x="1" y="24565"/>
                    </a:cubicBezTo>
                    <a:close/>
                    <a:moveTo>
                      <a:pt x="1" y="24533"/>
                    </a:moveTo>
                    <a:lnTo>
                      <a:pt x="1" y="24533"/>
                    </a:lnTo>
                    <a:cubicBezTo>
                      <a:pt x="1" y="24529"/>
                      <a:pt x="4" y="24525"/>
                      <a:pt x="9" y="24525"/>
                    </a:cubicBezTo>
                    <a:cubicBezTo>
                      <a:pt x="13" y="24525"/>
                      <a:pt x="17" y="24529"/>
                      <a:pt x="17" y="24533"/>
                    </a:cubicBezTo>
                    <a:cubicBezTo>
                      <a:pt x="17" y="24538"/>
                      <a:pt x="13" y="24541"/>
                      <a:pt x="9" y="24541"/>
                    </a:cubicBezTo>
                    <a:cubicBezTo>
                      <a:pt x="4" y="24541"/>
                      <a:pt x="1" y="24538"/>
                      <a:pt x="1" y="24533"/>
                    </a:cubicBezTo>
                    <a:close/>
                    <a:moveTo>
                      <a:pt x="1" y="24501"/>
                    </a:moveTo>
                    <a:lnTo>
                      <a:pt x="1" y="24501"/>
                    </a:lnTo>
                    <a:cubicBezTo>
                      <a:pt x="1" y="24497"/>
                      <a:pt x="4" y="24493"/>
                      <a:pt x="9" y="24493"/>
                    </a:cubicBezTo>
                    <a:cubicBezTo>
                      <a:pt x="13" y="24493"/>
                      <a:pt x="17" y="24497"/>
                      <a:pt x="17" y="24501"/>
                    </a:cubicBezTo>
                    <a:cubicBezTo>
                      <a:pt x="17" y="24506"/>
                      <a:pt x="13" y="24509"/>
                      <a:pt x="9" y="24509"/>
                    </a:cubicBezTo>
                    <a:cubicBezTo>
                      <a:pt x="4" y="24509"/>
                      <a:pt x="1" y="24506"/>
                      <a:pt x="1" y="24501"/>
                    </a:cubicBezTo>
                    <a:close/>
                    <a:moveTo>
                      <a:pt x="1" y="24469"/>
                    </a:moveTo>
                    <a:lnTo>
                      <a:pt x="1" y="24469"/>
                    </a:lnTo>
                    <a:cubicBezTo>
                      <a:pt x="1" y="24465"/>
                      <a:pt x="4" y="24461"/>
                      <a:pt x="9" y="24461"/>
                    </a:cubicBezTo>
                    <a:cubicBezTo>
                      <a:pt x="13" y="24461"/>
                      <a:pt x="17" y="24465"/>
                      <a:pt x="17" y="24469"/>
                    </a:cubicBezTo>
                    <a:cubicBezTo>
                      <a:pt x="17" y="24474"/>
                      <a:pt x="13" y="24477"/>
                      <a:pt x="9" y="24477"/>
                    </a:cubicBezTo>
                    <a:cubicBezTo>
                      <a:pt x="4" y="24477"/>
                      <a:pt x="1" y="24474"/>
                      <a:pt x="1" y="24469"/>
                    </a:cubicBezTo>
                    <a:close/>
                    <a:moveTo>
                      <a:pt x="1" y="24437"/>
                    </a:moveTo>
                    <a:lnTo>
                      <a:pt x="1" y="24437"/>
                    </a:lnTo>
                    <a:cubicBezTo>
                      <a:pt x="1" y="24433"/>
                      <a:pt x="4" y="24429"/>
                      <a:pt x="9" y="24429"/>
                    </a:cubicBezTo>
                    <a:cubicBezTo>
                      <a:pt x="13" y="24429"/>
                      <a:pt x="17" y="24433"/>
                      <a:pt x="17" y="24437"/>
                    </a:cubicBezTo>
                    <a:cubicBezTo>
                      <a:pt x="17" y="24442"/>
                      <a:pt x="13" y="24445"/>
                      <a:pt x="9" y="24445"/>
                    </a:cubicBezTo>
                    <a:cubicBezTo>
                      <a:pt x="4" y="24445"/>
                      <a:pt x="1" y="24442"/>
                      <a:pt x="1" y="24437"/>
                    </a:cubicBezTo>
                    <a:close/>
                    <a:moveTo>
                      <a:pt x="1" y="24405"/>
                    </a:moveTo>
                    <a:lnTo>
                      <a:pt x="1" y="24405"/>
                    </a:lnTo>
                    <a:cubicBezTo>
                      <a:pt x="1" y="24401"/>
                      <a:pt x="4" y="24397"/>
                      <a:pt x="9" y="24397"/>
                    </a:cubicBezTo>
                    <a:cubicBezTo>
                      <a:pt x="13" y="24397"/>
                      <a:pt x="17" y="24401"/>
                      <a:pt x="17" y="24405"/>
                    </a:cubicBezTo>
                    <a:cubicBezTo>
                      <a:pt x="17" y="24410"/>
                      <a:pt x="13" y="24413"/>
                      <a:pt x="9" y="24413"/>
                    </a:cubicBezTo>
                    <a:cubicBezTo>
                      <a:pt x="4" y="24413"/>
                      <a:pt x="1" y="24410"/>
                      <a:pt x="1" y="24405"/>
                    </a:cubicBezTo>
                    <a:close/>
                    <a:moveTo>
                      <a:pt x="1" y="24373"/>
                    </a:moveTo>
                    <a:lnTo>
                      <a:pt x="1" y="24373"/>
                    </a:lnTo>
                    <a:cubicBezTo>
                      <a:pt x="1" y="24369"/>
                      <a:pt x="4" y="24365"/>
                      <a:pt x="9" y="24365"/>
                    </a:cubicBezTo>
                    <a:cubicBezTo>
                      <a:pt x="13" y="24365"/>
                      <a:pt x="17" y="24369"/>
                      <a:pt x="17" y="24373"/>
                    </a:cubicBezTo>
                    <a:cubicBezTo>
                      <a:pt x="17" y="24378"/>
                      <a:pt x="13" y="24381"/>
                      <a:pt x="9" y="24381"/>
                    </a:cubicBezTo>
                    <a:cubicBezTo>
                      <a:pt x="4" y="24381"/>
                      <a:pt x="1" y="24378"/>
                      <a:pt x="1" y="24373"/>
                    </a:cubicBezTo>
                    <a:close/>
                    <a:moveTo>
                      <a:pt x="1" y="24341"/>
                    </a:moveTo>
                    <a:lnTo>
                      <a:pt x="1" y="24341"/>
                    </a:lnTo>
                    <a:cubicBezTo>
                      <a:pt x="1" y="24337"/>
                      <a:pt x="4" y="24333"/>
                      <a:pt x="9" y="24333"/>
                    </a:cubicBezTo>
                    <a:cubicBezTo>
                      <a:pt x="13" y="24333"/>
                      <a:pt x="17" y="24337"/>
                      <a:pt x="17" y="24341"/>
                    </a:cubicBezTo>
                    <a:cubicBezTo>
                      <a:pt x="17" y="24346"/>
                      <a:pt x="13" y="24349"/>
                      <a:pt x="9" y="24349"/>
                    </a:cubicBezTo>
                    <a:cubicBezTo>
                      <a:pt x="4" y="24349"/>
                      <a:pt x="1" y="24346"/>
                      <a:pt x="1" y="24341"/>
                    </a:cubicBezTo>
                    <a:close/>
                    <a:moveTo>
                      <a:pt x="1" y="24309"/>
                    </a:moveTo>
                    <a:lnTo>
                      <a:pt x="1" y="24309"/>
                    </a:lnTo>
                    <a:cubicBezTo>
                      <a:pt x="1" y="24305"/>
                      <a:pt x="4" y="24301"/>
                      <a:pt x="9" y="24301"/>
                    </a:cubicBezTo>
                    <a:cubicBezTo>
                      <a:pt x="13" y="24301"/>
                      <a:pt x="17" y="24305"/>
                      <a:pt x="17" y="24309"/>
                    </a:cubicBezTo>
                    <a:cubicBezTo>
                      <a:pt x="17" y="24314"/>
                      <a:pt x="13" y="24317"/>
                      <a:pt x="9" y="24317"/>
                    </a:cubicBezTo>
                    <a:cubicBezTo>
                      <a:pt x="4" y="24317"/>
                      <a:pt x="1" y="24314"/>
                      <a:pt x="1" y="24309"/>
                    </a:cubicBezTo>
                    <a:close/>
                    <a:moveTo>
                      <a:pt x="1" y="24277"/>
                    </a:moveTo>
                    <a:lnTo>
                      <a:pt x="1" y="24277"/>
                    </a:lnTo>
                    <a:cubicBezTo>
                      <a:pt x="1" y="24273"/>
                      <a:pt x="4" y="24269"/>
                      <a:pt x="9" y="24269"/>
                    </a:cubicBezTo>
                    <a:cubicBezTo>
                      <a:pt x="13" y="24269"/>
                      <a:pt x="17" y="24273"/>
                      <a:pt x="17" y="24277"/>
                    </a:cubicBezTo>
                    <a:cubicBezTo>
                      <a:pt x="17" y="24282"/>
                      <a:pt x="13" y="24285"/>
                      <a:pt x="9" y="24285"/>
                    </a:cubicBezTo>
                    <a:cubicBezTo>
                      <a:pt x="4" y="24285"/>
                      <a:pt x="1" y="24282"/>
                      <a:pt x="1" y="24277"/>
                    </a:cubicBezTo>
                    <a:close/>
                    <a:moveTo>
                      <a:pt x="1" y="24245"/>
                    </a:moveTo>
                    <a:lnTo>
                      <a:pt x="1" y="24245"/>
                    </a:lnTo>
                    <a:cubicBezTo>
                      <a:pt x="1" y="24241"/>
                      <a:pt x="4" y="24237"/>
                      <a:pt x="9" y="24237"/>
                    </a:cubicBezTo>
                    <a:cubicBezTo>
                      <a:pt x="13" y="24237"/>
                      <a:pt x="17" y="24241"/>
                      <a:pt x="17" y="24245"/>
                    </a:cubicBezTo>
                    <a:cubicBezTo>
                      <a:pt x="17" y="24250"/>
                      <a:pt x="13" y="24253"/>
                      <a:pt x="9" y="24253"/>
                    </a:cubicBezTo>
                    <a:cubicBezTo>
                      <a:pt x="4" y="24253"/>
                      <a:pt x="1" y="24250"/>
                      <a:pt x="1" y="24245"/>
                    </a:cubicBezTo>
                    <a:close/>
                    <a:moveTo>
                      <a:pt x="1" y="24213"/>
                    </a:moveTo>
                    <a:lnTo>
                      <a:pt x="1" y="24213"/>
                    </a:lnTo>
                    <a:cubicBezTo>
                      <a:pt x="1" y="24209"/>
                      <a:pt x="4" y="24205"/>
                      <a:pt x="9" y="24205"/>
                    </a:cubicBezTo>
                    <a:cubicBezTo>
                      <a:pt x="13" y="24205"/>
                      <a:pt x="17" y="24209"/>
                      <a:pt x="17" y="24213"/>
                    </a:cubicBezTo>
                    <a:cubicBezTo>
                      <a:pt x="17" y="24218"/>
                      <a:pt x="13" y="24221"/>
                      <a:pt x="9" y="24221"/>
                    </a:cubicBezTo>
                    <a:cubicBezTo>
                      <a:pt x="4" y="24221"/>
                      <a:pt x="1" y="24218"/>
                      <a:pt x="1" y="24213"/>
                    </a:cubicBezTo>
                    <a:close/>
                    <a:moveTo>
                      <a:pt x="1" y="24181"/>
                    </a:moveTo>
                    <a:lnTo>
                      <a:pt x="1" y="24181"/>
                    </a:lnTo>
                    <a:cubicBezTo>
                      <a:pt x="1" y="24177"/>
                      <a:pt x="4" y="24173"/>
                      <a:pt x="9" y="24173"/>
                    </a:cubicBezTo>
                    <a:cubicBezTo>
                      <a:pt x="13" y="24173"/>
                      <a:pt x="17" y="24177"/>
                      <a:pt x="17" y="24181"/>
                    </a:cubicBezTo>
                    <a:cubicBezTo>
                      <a:pt x="17" y="24186"/>
                      <a:pt x="13" y="24189"/>
                      <a:pt x="9" y="24189"/>
                    </a:cubicBezTo>
                    <a:cubicBezTo>
                      <a:pt x="4" y="24189"/>
                      <a:pt x="1" y="24186"/>
                      <a:pt x="1" y="24181"/>
                    </a:cubicBezTo>
                    <a:close/>
                    <a:moveTo>
                      <a:pt x="1" y="24149"/>
                    </a:moveTo>
                    <a:lnTo>
                      <a:pt x="1" y="24149"/>
                    </a:lnTo>
                    <a:cubicBezTo>
                      <a:pt x="1" y="24145"/>
                      <a:pt x="4" y="24141"/>
                      <a:pt x="9" y="24141"/>
                    </a:cubicBezTo>
                    <a:cubicBezTo>
                      <a:pt x="13" y="24141"/>
                      <a:pt x="17" y="24145"/>
                      <a:pt x="17" y="24149"/>
                    </a:cubicBezTo>
                    <a:cubicBezTo>
                      <a:pt x="17" y="24154"/>
                      <a:pt x="13" y="24157"/>
                      <a:pt x="9" y="24157"/>
                    </a:cubicBezTo>
                    <a:cubicBezTo>
                      <a:pt x="4" y="24157"/>
                      <a:pt x="1" y="24154"/>
                      <a:pt x="1" y="24149"/>
                    </a:cubicBezTo>
                    <a:close/>
                    <a:moveTo>
                      <a:pt x="1" y="24117"/>
                    </a:moveTo>
                    <a:lnTo>
                      <a:pt x="1" y="24117"/>
                    </a:lnTo>
                    <a:cubicBezTo>
                      <a:pt x="1" y="24113"/>
                      <a:pt x="4" y="24109"/>
                      <a:pt x="9" y="24109"/>
                    </a:cubicBezTo>
                    <a:cubicBezTo>
                      <a:pt x="13" y="24109"/>
                      <a:pt x="17" y="24113"/>
                      <a:pt x="17" y="24117"/>
                    </a:cubicBezTo>
                    <a:cubicBezTo>
                      <a:pt x="17" y="24122"/>
                      <a:pt x="13" y="24125"/>
                      <a:pt x="9" y="24125"/>
                    </a:cubicBezTo>
                    <a:cubicBezTo>
                      <a:pt x="4" y="24125"/>
                      <a:pt x="1" y="24122"/>
                      <a:pt x="1" y="24117"/>
                    </a:cubicBezTo>
                    <a:close/>
                    <a:moveTo>
                      <a:pt x="1" y="24085"/>
                    </a:moveTo>
                    <a:lnTo>
                      <a:pt x="1" y="24085"/>
                    </a:lnTo>
                    <a:cubicBezTo>
                      <a:pt x="1" y="24081"/>
                      <a:pt x="5" y="24077"/>
                      <a:pt x="9" y="24077"/>
                    </a:cubicBezTo>
                    <a:cubicBezTo>
                      <a:pt x="13" y="24077"/>
                      <a:pt x="17" y="24081"/>
                      <a:pt x="17" y="24085"/>
                    </a:cubicBezTo>
                    <a:cubicBezTo>
                      <a:pt x="17" y="24089"/>
                      <a:pt x="13" y="24093"/>
                      <a:pt x="9" y="24093"/>
                    </a:cubicBezTo>
                    <a:cubicBezTo>
                      <a:pt x="5" y="24093"/>
                      <a:pt x="1" y="24089"/>
                      <a:pt x="1" y="24085"/>
                    </a:cubicBezTo>
                    <a:close/>
                    <a:moveTo>
                      <a:pt x="1" y="24053"/>
                    </a:moveTo>
                    <a:lnTo>
                      <a:pt x="1" y="24053"/>
                    </a:lnTo>
                    <a:cubicBezTo>
                      <a:pt x="1" y="24049"/>
                      <a:pt x="5" y="24045"/>
                      <a:pt x="9" y="24045"/>
                    </a:cubicBezTo>
                    <a:cubicBezTo>
                      <a:pt x="13" y="24045"/>
                      <a:pt x="17" y="24049"/>
                      <a:pt x="17" y="24053"/>
                    </a:cubicBezTo>
                    <a:cubicBezTo>
                      <a:pt x="17" y="24057"/>
                      <a:pt x="13" y="24061"/>
                      <a:pt x="9" y="24061"/>
                    </a:cubicBezTo>
                    <a:cubicBezTo>
                      <a:pt x="5" y="24061"/>
                      <a:pt x="1" y="24057"/>
                      <a:pt x="1" y="24053"/>
                    </a:cubicBezTo>
                    <a:close/>
                    <a:moveTo>
                      <a:pt x="1" y="24021"/>
                    </a:moveTo>
                    <a:lnTo>
                      <a:pt x="1" y="24021"/>
                    </a:lnTo>
                    <a:cubicBezTo>
                      <a:pt x="1" y="24017"/>
                      <a:pt x="5" y="24013"/>
                      <a:pt x="9" y="24013"/>
                    </a:cubicBezTo>
                    <a:cubicBezTo>
                      <a:pt x="13" y="24013"/>
                      <a:pt x="17" y="24017"/>
                      <a:pt x="17" y="24021"/>
                    </a:cubicBezTo>
                    <a:cubicBezTo>
                      <a:pt x="17" y="24025"/>
                      <a:pt x="13" y="24029"/>
                      <a:pt x="9" y="24029"/>
                    </a:cubicBezTo>
                    <a:cubicBezTo>
                      <a:pt x="5" y="24029"/>
                      <a:pt x="1" y="24025"/>
                      <a:pt x="1" y="24021"/>
                    </a:cubicBezTo>
                    <a:close/>
                    <a:moveTo>
                      <a:pt x="1" y="23989"/>
                    </a:moveTo>
                    <a:lnTo>
                      <a:pt x="1" y="23989"/>
                    </a:lnTo>
                    <a:cubicBezTo>
                      <a:pt x="1" y="23985"/>
                      <a:pt x="5" y="23981"/>
                      <a:pt x="9" y="23981"/>
                    </a:cubicBezTo>
                    <a:cubicBezTo>
                      <a:pt x="13" y="23981"/>
                      <a:pt x="17" y="23985"/>
                      <a:pt x="17" y="23989"/>
                    </a:cubicBezTo>
                    <a:cubicBezTo>
                      <a:pt x="17" y="23993"/>
                      <a:pt x="13" y="23997"/>
                      <a:pt x="9" y="23997"/>
                    </a:cubicBezTo>
                    <a:cubicBezTo>
                      <a:pt x="5" y="23997"/>
                      <a:pt x="1" y="23993"/>
                      <a:pt x="1" y="23989"/>
                    </a:cubicBezTo>
                    <a:close/>
                    <a:moveTo>
                      <a:pt x="1" y="23957"/>
                    </a:moveTo>
                    <a:lnTo>
                      <a:pt x="1" y="23957"/>
                    </a:lnTo>
                    <a:cubicBezTo>
                      <a:pt x="1" y="23953"/>
                      <a:pt x="5" y="23949"/>
                      <a:pt x="9" y="23949"/>
                    </a:cubicBezTo>
                    <a:cubicBezTo>
                      <a:pt x="13" y="23949"/>
                      <a:pt x="17" y="23953"/>
                      <a:pt x="17" y="23957"/>
                    </a:cubicBezTo>
                    <a:cubicBezTo>
                      <a:pt x="17" y="23961"/>
                      <a:pt x="13" y="23965"/>
                      <a:pt x="9" y="23965"/>
                    </a:cubicBezTo>
                    <a:cubicBezTo>
                      <a:pt x="5" y="23965"/>
                      <a:pt x="1" y="23961"/>
                      <a:pt x="1" y="23957"/>
                    </a:cubicBezTo>
                    <a:close/>
                    <a:moveTo>
                      <a:pt x="1" y="23925"/>
                    </a:moveTo>
                    <a:lnTo>
                      <a:pt x="1" y="23925"/>
                    </a:lnTo>
                    <a:cubicBezTo>
                      <a:pt x="1" y="23921"/>
                      <a:pt x="5" y="23917"/>
                      <a:pt x="9" y="23917"/>
                    </a:cubicBezTo>
                    <a:cubicBezTo>
                      <a:pt x="13" y="23917"/>
                      <a:pt x="17" y="23921"/>
                      <a:pt x="17" y="23925"/>
                    </a:cubicBezTo>
                    <a:cubicBezTo>
                      <a:pt x="17" y="23929"/>
                      <a:pt x="13" y="23933"/>
                      <a:pt x="9" y="23933"/>
                    </a:cubicBezTo>
                    <a:cubicBezTo>
                      <a:pt x="5" y="23933"/>
                      <a:pt x="1" y="23929"/>
                      <a:pt x="1" y="23925"/>
                    </a:cubicBezTo>
                    <a:close/>
                    <a:moveTo>
                      <a:pt x="1" y="23893"/>
                    </a:moveTo>
                    <a:lnTo>
                      <a:pt x="1" y="23893"/>
                    </a:lnTo>
                    <a:cubicBezTo>
                      <a:pt x="1" y="23889"/>
                      <a:pt x="5" y="23885"/>
                      <a:pt x="9" y="23885"/>
                    </a:cubicBezTo>
                    <a:cubicBezTo>
                      <a:pt x="13" y="23885"/>
                      <a:pt x="17" y="23889"/>
                      <a:pt x="17" y="23893"/>
                    </a:cubicBezTo>
                    <a:cubicBezTo>
                      <a:pt x="17" y="23897"/>
                      <a:pt x="13" y="23901"/>
                      <a:pt x="9" y="23901"/>
                    </a:cubicBezTo>
                    <a:cubicBezTo>
                      <a:pt x="5" y="23901"/>
                      <a:pt x="1" y="23897"/>
                      <a:pt x="1" y="23893"/>
                    </a:cubicBezTo>
                    <a:close/>
                    <a:moveTo>
                      <a:pt x="1" y="23861"/>
                    </a:moveTo>
                    <a:lnTo>
                      <a:pt x="1" y="23861"/>
                    </a:lnTo>
                    <a:cubicBezTo>
                      <a:pt x="1" y="23857"/>
                      <a:pt x="5" y="23853"/>
                      <a:pt x="9" y="23853"/>
                    </a:cubicBezTo>
                    <a:cubicBezTo>
                      <a:pt x="13" y="23853"/>
                      <a:pt x="17" y="23857"/>
                      <a:pt x="17" y="23861"/>
                    </a:cubicBezTo>
                    <a:cubicBezTo>
                      <a:pt x="17" y="23865"/>
                      <a:pt x="13" y="23869"/>
                      <a:pt x="9" y="23869"/>
                    </a:cubicBezTo>
                    <a:cubicBezTo>
                      <a:pt x="5" y="23869"/>
                      <a:pt x="1" y="23865"/>
                      <a:pt x="1" y="23861"/>
                    </a:cubicBezTo>
                    <a:close/>
                    <a:moveTo>
                      <a:pt x="1" y="23829"/>
                    </a:moveTo>
                    <a:lnTo>
                      <a:pt x="1" y="23829"/>
                    </a:lnTo>
                    <a:cubicBezTo>
                      <a:pt x="1" y="23824"/>
                      <a:pt x="5" y="23821"/>
                      <a:pt x="9" y="23821"/>
                    </a:cubicBezTo>
                    <a:cubicBezTo>
                      <a:pt x="13" y="23821"/>
                      <a:pt x="17" y="23824"/>
                      <a:pt x="17" y="23829"/>
                    </a:cubicBezTo>
                    <a:cubicBezTo>
                      <a:pt x="17" y="23833"/>
                      <a:pt x="13" y="23837"/>
                      <a:pt x="9" y="23837"/>
                    </a:cubicBezTo>
                    <a:cubicBezTo>
                      <a:pt x="5" y="23837"/>
                      <a:pt x="1" y="23833"/>
                      <a:pt x="1" y="23829"/>
                    </a:cubicBezTo>
                    <a:close/>
                    <a:moveTo>
                      <a:pt x="1" y="23797"/>
                    </a:moveTo>
                    <a:lnTo>
                      <a:pt x="1" y="23797"/>
                    </a:lnTo>
                    <a:cubicBezTo>
                      <a:pt x="1" y="23792"/>
                      <a:pt x="5" y="23789"/>
                      <a:pt x="9" y="23789"/>
                    </a:cubicBezTo>
                    <a:cubicBezTo>
                      <a:pt x="13" y="23789"/>
                      <a:pt x="17" y="23792"/>
                      <a:pt x="17" y="23797"/>
                    </a:cubicBezTo>
                    <a:cubicBezTo>
                      <a:pt x="17" y="23801"/>
                      <a:pt x="13" y="23805"/>
                      <a:pt x="9" y="23805"/>
                    </a:cubicBezTo>
                    <a:cubicBezTo>
                      <a:pt x="5" y="23805"/>
                      <a:pt x="1" y="23801"/>
                      <a:pt x="1" y="23797"/>
                    </a:cubicBezTo>
                    <a:close/>
                    <a:moveTo>
                      <a:pt x="1" y="23765"/>
                    </a:moveTo>
                    <a:lnTo>
                      <a:pt x="1" y="23765"/>
                    </a:lnTo>
                    <a:cubicBezTo>
                      <a:pt x="1" y="23760"/>
                      <a:pt x="5" y="23757"/>
                      <a:pt x="9" y="23757"/>
                    </a:cubicBezTo>
                    <a:cubicBezTo>
                      <a:pt x="13" y="23757"/>
                      <a:pt x="17" y="23760"/>
                      <a:pt x="17" y="23765"/>
                    </a:cubicBezTo>
                    <a:cubicBezTo>
                      <a:pt x="17" y="23769"/>
                      <a:pt x="13" y="23773"/>
                      <a:pt x="9" y="23773"/>
                    </a:cubicBezTo>
                    <a:cubicBezTo>
                      <a:pt x="5" y="23773"/>
                      <a:pt x="1" y="23769"/>
                      <a:pt x="1" y="23765"/>
                    </a:cubicBezTo>
                    <a:close/>
                    <a:moveTo>
                      <a:pt x="1" y="23733"/>
                    </a:moveTo>
                    <a:lnTo>
                      <a:pt x="1" y="23733"/>
                    </a:lnTo>
                    <a:cubicBezTo>
                      <a:pt x="1" y="23728"/>
                      <a:pt x="5" y="23725"/>
                      <a:pt x="9" y="23725"/>
                    </a:cubicBezTo>
                    <a:cubicBezTo>
                      <a:pt x="13" y="23725"/>
                      <a:pt x="17" y="23728"/>
                      <a:pt x="17" y="23733"/>
                    </a:cubicBezTo>
                    <a:cubicBezTo>
                      <a:pt x="17" y="23737"/>
                      <a:pt x="13" y="23741"/>
                      <a:pt x="9" y="23741"/>
                    </a:cubicBezTo>
                    <a:cubicBezTo>
                      <a:pt x="5" y="23741"/>
                      <a:pt x="1" y="23737"/>
                      <a:pt x="1" y="23733"/>
                    </a:cubicBezTo>
                    <a:close/>
                    <a:moveTo>
                      <a:pt x="1" y="23701"/>
                    </a:moveTo>
                    <a:lnTo>
                      <a:pt x="1" y="23701"/>
                    </a:lnTo>
                    <a:cubicBezTo>
                      <a:pt x="1" y="23696"/>
                      <a:pt x="5" y="23693"/>
                      <a:pt x="9" y="23693"/>
                    </a:cubicBezTo>
                    <a:cubicBezTo>
                      <a:pt x="13" y="23693"/>
                      <a:pt x="17" y="23696"/>
                      <a:pt x="17" y="23701"/>
                    </a:cubicBezTo>
                    <a:cubicBezTo>
                      <a:pt x="17" y="23705"/>
                      <a:pt x="13" y="23709"/>
                      <a:pt x="9" y="23709"/>
                    </a:cubicBezTo>
                    <a:cubicBezTo>
                      <a:pt x="5" y="23709"/>
                      <a:pt x="1" y="23705"/>
                      <a:pt x="1" y="23701"/>
                    </a:cubicBezTo>
                    <a:close/>
                    <a:moveTo>
                      <a:pt x="1" y="23669"/>
                    </a:moveTo>
                    <a:lnTo>
                      <a:pt x="1" y="23669"/>
                    </a:lnTo>
                    <a:cubicBezTo>
                      <a:pt x="1" y="23664"/>
                      <a:pt x="5" y="23661"/>
                      <a:pt x="9" y="23661"/>
                    </a:cubicBezTo>
                    <a:cubicBezTo>
                      <a:pt x="13" y="23661"/>
                      <a:pt x="17" y="23664"/>
                      <a:pt x="17" y="23669"/>
                    </a:cubicBezTo>
                    <a:cubicBezTo>
                      <a:pt x="17" y="23673"/>
                      <a:pt x="13" y="23677"/>
                      <a:pt x="9" y="23677"/>
                    </a:cubicBezTo>
                    <a:cubicBezTo>
                      <a:pt x="5" y="23677"/>
                      <a:pt x="1" y="23673"/>
                      <a:pt x="1" y="23669"/>
                    </a:cubicBezTo>
                    <a:close/>
                    <a:moveTo>
                      <a:pt x="1" y="23637"/>
                    </a:moveTo>
                    <a:lnTo>
                      <a:pt x="1" y="23637"/>
                    </a:lnTo>
                    <a:cubicBezTo>
                      <a:pt x="1" y="23632"/>
                      <a:pt x="5" y="23629"/>
                      <a:pt x="9" y="23629"/>
                    </a:cubicBezTo>
                    <a:cubicBezTo>
                      <a:pt x="13" y="23629"/>
                      <a:pt x="17" y="23632"/>
                      <a:pt x="17" y="23637"/>
                    </a:cubicBezTo>
                    <a:cubicBezTo>
                      <a:pt x="17" y="23641"/>
                      <a:pt x="13" y="23645"/>
                      <a:pt x="9" y="23645"/>
                    </a:cubicBezTo>
                    <a:cubicBezTo>
                      <a:pt x="5" y="23645"/>
                      <a:pt x="1" y="23641"/>
                      <a:pt x="1" y="23637"/>
                    </a:cubicBezTo>
                    <a:close/>
                    <a:moveTo>
                      <a:pt x="1" y="23605"/>
                    </a:moveTo>
                    <a:lnTo>
                      <a:pt x="1" y="23605"/>
                    </a:lnTo>
                    <a:cubicBezTo>
                      <a:pt x="1" y="23600"/>
                      <a:pt x="5" y="23597"/>
                      <a:pt x="9" y="23597"/>
                    </a:cubicBezTo>
                    <a:cubicBezTo>
                      <a:pt x="13" y="23597"/>
                      <a:pt x="17" y="23600"/>
                      <a:pt x="17" y="23605"/>
                    </a:cubicBezTo>
                    <a:cubicBezTo>
                      <a:pt x="17" y="23609"/>
                      <a:pt x="13" y="23613"/>
                      <a:pt x="9" y="23613"/>
                    </a:cubicBezTo>
                    <a:cubicBezTo>
                      <a:pt x="5" y="23613"/>
                      <a:pt x="1" y="23609"/>
                      <a:pt x="1" y="23605"/>
                    </a:cubicBezTo>
                    <a:close/>
                    <a:moveTo>
                      <a:pt x="1" y="23573"/>
                    </a:moveTo>
                    <a:lnTo>
                      <a:pt x="1" y="23573"/>
                    </a:lnTo>
                    <a:cubicBezTo>
                      <a:pt x="1" y="23568"/>
                      <a:pt x="5" y="23565"/>
                      <a:pt x="9" y="23565"/>
                    </a:cubicBezTo>
                    <a:cubicBezTo>
                      <a:pt x="13" y="23565"/>
                      <a:pt x="17" y="23568"/>
                      <a:pt x="17" y="23573"/>
                    </a:cubicBezTo>
                    <a:cubicBezTo>
                      <a:pt x="17" y="23577"/>
                      <a:pt x="13" y="23581"/>
                      <a:pt x="9" y="23581"/>
                    </a:cubicBezTo>
                    <a:cubicBezTo>
                      <a:pt x="5" y="23581"/>
                      <a:pt x="1" y="23577"/>
                      <a:pt x="1" y="23573"/>
                    </a:cubicBezTo>
                    <a:close/>
                    <a:moveTo>
                      <a:pt x="1" y="23541"/>
                    </a:moveTo>
                    <a:lnTo>
                      <a:pt x="1" y="23541"/>
                    </a:lnTo>
                    <a:cubicBezTo>
                      <a:pt x="1" y="23536"/>
                      <a:pt x="5" y="23533"/>
                      <a:pt x="9" y="23533"/>
                    </a:cubicBezTo>
                    <a:cubicBezTo>
                      <a:pt x="13" y="23533"/>
                      <a:pt x="17" y="23536"/>
                      <a:pt x="17" y="23541"/>
                    </a:cubicBezTo>
                    <a:cubicBezTo>
                      <a:pt x="17" y="23545"/>
                      <a:pt x="13" y="23549"/>
                      <a:pt x="9" y="23549"/>
                    </a:cubicBezTo>
                    <a:cubicBezTo>
                      <a:pt x="5" y="23549"/>
                      <a:pt x="1" y="23545"/>
                      <a:pt x="1" y="23541"/>
                    </a:cubicBezTo>
                    <a:close/>
                    <a:moveTo>
                      <a:pt x="1" y="23509"/>
                    </a:moveTo>
                    <a:lnTo>
                      <a:pt x="1" y="23509"/>
                    </a:lnTo>
                    <a:cubicBezTo>
                      <a:pt x="1" y="23504"/>
                      <a:pt x="5" y="23501"/>
                      <a:pt x="9" y="23501"/>
                    </a:cubicBezTo>
                    <a:cubicBezTo>
                      <a:pt x="13" y="23501"/>
                      <a:pt x="17" y="23504"/>
                      <a:pt x="17" y="23509"/>
                    </a:cubicBezTo>
                    <a:cubicBezTo>
                      <a:pt x="17" y="23513"/>
                      <a:pt x="13" y="23517"/>
                      <a:pt x="9" y="23517"/>
                    </a:cubicBezTo>
                    <a:cubicBezTo>
                      <a:pt x="5" y="23517"/>
                      <a:pt x="1" y="23513"/>
                      <a:pt x="1" y="23509"/>
                    </a:cubicBezTo>
                    <a:close/>
                    <a:moveTo>
                      <a:pt x="1" y="23477"/>
                    </a:moveTo>
                    <a:lnTo>
                      <a:pt x="1" y="23477"/>
                    </a:lnTo>
                    <a:cubicBezTo>
                      <a:pt x="1" y="23472"/>
                      <a:pt x="5" y="23469"/>
                      <a:pt x="9" y="23469"/>
                    </a:cubicBezTo>
                    <a:cubicBezTo>
                      <a:pt x="13" y="23469"/>
                      <a:pt x="17" y="23472"/>
                      <a:pt x="17" y="23477"/>
                    </a:cubicBezTo>
                    <a:cubicBezTo>
                      <a:pt x="17" y="23481"/>
                      <a:pt x="13" y="23485"/>
                      <a:pt x="9" y="23485"/>
                    </a:cubicBezTo>
                    <a:cubicBezTo>
                      <a:pt x="5" y="23485"/>
                      <a:pt x="1" y="23481"/>
                      <a:pt x="1" y="23477"/>
                    </a:cubicBezTo>
                    <a:close/>
                    <a:moveTo>
                      <a:pt x="1" y="23445"/>
                    </a:moveTo>
                    <a:lnTo>
                      <a:pt x="1" y="23445"/>
                    </a:lnTo>
                    <a:cubicBezTo>
                      <a:pt x="1" y="23440"/>
                      <a:pt x="5" y="23437"/>
                      <a:pt x="9" y="23437"/>
                    </a:cubicBezTo>
                    <a:cubicBezTo>
                      <a:pt x="13" y="23437"/>
                      <a:pt x="17" y="23440"/>
                      <a:pt x="17" y="23445"/>
                    </a:cubicBezTo>
                    <a:cubicBezTo>
                      <a:pt x="17" y="23449"/>
                      <a:pt x="13" y="23453"/>
                      <a:pt x="9" y="23453"/>
                    </a:cubicBezTo>
                    <a:cubicBezTo>
                      <a:pt x="5" y="23453"/>
                      <a:pt x="1" y="23449"/>
                      <a:pt x="1" y="23445"/>
                    </a:cubicBezTo>
                    <a:close/>
                    <a:moveTo>
                      <a:pt x="1" y="23413"/>
                    </a:moveTo>
                    <a:lnTo>
                      <a:pt x="1" y="23413"/>
                    </a:lnTo>
                    <a:cubicBezTo>
                      <a:pt x="1" y="23408"/>
                      <a:pt x="5" y="23405"/>
                      <a:pt x="9" y="23405"/>
                    </a:cubicBezTo>
                    <a:cubicBezTo>
                      <a:pt x="14" y="23405"/>
                      <a:pt x="17" y="23408"/>
                      <a:pt x="17" y="23413"/>
                    </a:cubicBezTo>
                    <a:cubicBezTo>
                      <a:pt x="17" y="23417"/>
                      <a:pt x="14" y="23421"/>
                      <a:pt x="9" y="23421"/>
                    </a:cubicBezTo>
                    <a:cubicBezTo>
                      <a:pt x="5" y="23421"/>
                      <a:pt x="1" y="23417"/>
                      <a:pt x="1" y="23413"/>
                    </a:cubicBezTo>
                    <a:close/>
                    <a:moveTo>
                      <a:pt x="1" y="23381"/>
                    </a:moveTo>
                    <a:lnTo>
                      <a:pt x="1" y="23381"/>
                    </a:lnTo>
                    <a:cubicBezTo>
                      <a:pt x="1" y="23376"/>
                      <a:pt x="5" y="23373"/>
                      <a:pt x="9" y="23373"/>
                    </a:cubicBezTo>
                    <a:cubicBezTo>
                      <a:pt x="14" y="23373"/>
                      <a:pt x="17" y="23376"/>
                      <a:pt x="17" y="23381"/>
                    </a:cubicBezTo>
                    <a:cubicBezTo>
                      <a:pt x="17" y="23385"/>
                      <a:pt x="14" y="23389"/>
                      <a:pt x="9" y="23389"/>
                    </a:cubicBezTo>
                    <a:cubicBezTo>
                      <a:pt x="5" y="23389"/>
                      <a:pt x="1" y="23385"/>
                      <a:pt x="1" y="23381"/>
                    </a:cubicBezTo>
                    <a:close/>
                    <a:moveTo>
                      <a:pt x="1" y="23349"/>
                    </a:moveTo>
                    <a:lnTo>
                      <a:pt x="1" y="23349"/>
                    </a:lnTo>
                    <a:cubicBezTo>
                      <a:pt x="1" y="23344"/>
                      <a:pt x="5" y="23341"/>
                      <a:pt x="9" y="23341"/>
                    </a:cubicBezTo>
                    <a:cubicBezTo>
                      <a:pt x="14" y="23341"/>
                      <a:pt x="17" y="23344"/>
                      <a:pt x="17" y="23349"/>
                    </a:cubicBezTo>
                    <a:cubicBezTo>
                      <a:pt x="17" y="23353"/>
                      <a:pt x="14" y="23357"/>
                      <a:pt x="9" y="23357"/>
                    </a:cubicBezTo>
                    <a:cubicBezTo>
                      <a:pt x="5" y="23357"/>
                      <a:pt x="1" y="23353"/>
                      <a:pt x="1" y="23349"/>
                    </a:cubicBezTo>
                    <a:close/>
                    <a:moveTo>
                      <a:pt x="1" y="23317"/>
                    </a:moveTo>
                    <a:lnTo>
                      <a:pt x="1" y="23317"/>
                    </a:lnTo>
                    <a:cubicBezTo>
                      <a:pt x="1" y="23312"/>
                      <a:pt x="5" y="23309"/>
                      <a:pt x="9" y="23309"/>
                    </a:cubicBezTo>
                    <a:cubicBezTo>
                      <a:pt x="14" y="23309"/>
                      <a:pt x="17" y="23312"/>
                      <a:pt x="17" y="23317"/>
                    </a:cubicBezTo>
                    <a:cubicBezTo>
                      <a:pt x="17" y="23321"/>
                      <a:pt x="14" y="23325"/>
                      <a:pt x="9" y="23325"/>
                    </a:cubicBezTo>
                    <a:cubicBezTo>
                      <a:pt x="5" y="23325"/>
                      <a:pt x="1" y="23321"/>
                      <a:pt x="1" y="23317"/>
                    </a:cubicBezTo>
                    <a:close/>
                    <a:moveTo>
                      <a:pt x="1" y="23285"/>
                    </a:moveTo>
                    <a:lnTo>
                      <a:pt x="1" y="23285"/>
                    </a:lnTo>
                    <a:cubicBezTo>
                      <a:pt x="1" y="23280"/>
                      <a:pt x="5" y="23277"/>
                      <a:pt x="9" y="23277"/>
                    </a:cubicBezTo>
                    <a:cubicBezTo>
                      <a:pt x="14" y="23277"/>
                      <a:pt x="17" y="23280"/>
                      <a:pt x="17" y="23285"/>
                    </a:cubicBezTo>
                    <a:cubicBezTo>
                      <a:pt x="17" y="23289"/>
                      <a:pt x="14" y="23293"/>
                      <a:pt x="9" y="23293"/>
                    </a:cubicBezTo>
                    <a:cubicBezTo>
                      <a:pt x="5" y="23293"/>
                      <a:pt x="1" y="23289"/>
                      <a:pt x="1" y="23285"/>
                    </a:cubicBezTo>
                    <a:close/>
                    <a:moveTo>
                      <a:pt x="1" y="23253"/>
                    </a:moveTo>
                    <a:lnTo>
                      <a:pt x="1" y="23253"/>
                    </a:lnTo>
                    <a:cubicBezTo>
                      <a:pt x="1" y="23248"/>
                      <a:pt x="5" y="23245"/>
                      <a:pt x="9" y="23245"/>
                    </a:cubicBezTo>
                    <a:cubicBezTo>
                      <a:pt x="14" y="23245"/>
                      <a:pt x="17" y="23248"/>
                      <a:pt x="17" y="23253"/>
                    </a:cubicBezTo>
                    <a:cubicBezTo>
                      <a:pt x="17" y="23257"/>
                      <a:pt x="14" y="23261"/>
                      <a:pt x="9" y="23261"/>
                    </a:cubicBezTo>
                    <a:cubicBezTo>
                      <a:pt x="5" y="23261"/>
                      <a:pt x="1" y="23257"/>
                      <a:pt x="1" y="23253"/>
                    </a:cubicBezTo>
                    <a:close/>
                    <a:moveTo>
                      <a:pt x="1" y="23221"/>
                    </a:moveTo>
                    <a:lnTo>
                      <a:pt x="1" y="23221"/>
                    </a:lnTo>
                    <a:cubicBezTo>
                      <a:pt x="1" y="23216"/>
                      <a:pt x="5" y="23213"/>
                      <a:pt x="9" y="23213"/>
                    </a:cubicBezTo>
                    <a:cubicBezTo>
                      <a:pt x="14" y="23213"/>
                      <a:pt x="17" y="23216"/>
                      <a:pt x="17" y="23221"/>
                    </a:cubicBezTo>
                    <a:cubicBezTo>
                      <a:pt x="17" y="23225"/>
                      <a:pt x="14" y="23229"/>
                      <a:pt x="9" y="23229"/>
                    </a:cubicBezTo>
                    <a:cubicBezTo>
                      <a:pt x="5" y="23229"/>
                      <a:pt x="1" y="23225"/>
                      <a:pt x="1" y="23221"/>
                    </a:cubicBezTo>
                    <a:close/>
                    <a:moveTo>
                      <a:pt x="1" y="23189"/>
                    </a:moveTo>
                    <a:lnTo>
                      <a:pt x="1" y="23189"/>
                    </a:lnTo>
                    <a:cubicBezTo>
                      <a:pt x="1" y="23184"/>
                      <a:pt x="5" y="23181"/>
                      <a:pt x="9" y="23181"/>
                    </a:cubicBezTo>
                    <a:cubicBezTo>
                      <a:pt x="14" y="23181"/>
                      <a:pt x="17" y="23184"/>
                      <a:pt x="17" y="23189"/>
                    </a:cubicBezTo>
                    <a:cubicBezTo>
                      <a:pt x="17" y="23193"/>
                      <a:pt x="14" y="23197"/>
                      <a:pt x="9" y="23197"/>
                    </a:cubicBezTo>
                    <a:cubicBezTo>
                      <a:pt x="5" y="23197"/>
                      <a:pt x="1" y="23193"/>
                      <a:pt x="1" y="23189"/>
                    </a:cubicBezTo>
                    <a:close/>
                    <a:moveTo>
                      <a:pt x="1" y="23157"/>
                    </a:moveTo>
                    <a:lnTo>
                      <a:pt x="1" y="23157"/>
                    </a:lnTo>
                    <a:cubicBezTo>
                      <a:pt x="1" y="23152"/>
                      <a:pt x="5" y="23149"/>
                      <a:pt x="9" y="23149"/>
                    </a:cubicBezTo>
                    <a:cubicBezTo>
                      <a:pt x="14" y="23149"/>
                      <a:pt x="17" y="23152"/>
                      <a:pt x="17" y="23157"/>
                    </a:cubicBezTo>
                    <a:cubicBezTo>
                      <a:pt x="17" y="23161"/>
                      <a:pt x="14" y="23165"/>
                      <a:pt x="9" y="23165"/>
                    </a:cubicBezTo>
                    <a:cubicBezTo>
                      <a:pt x="5" y="23165"/>
                      <a:pt x="1" y="23161"/>
                      <a:pt x="1" y="23157"/>
                    </a:cubicBezTo>
                    <a:close/>
                    <a:moveTo>
                      <a:pt x="1" y="23125"/>
                    </a:moveTo>
                    <a:lnTo>
                      <a:pt x="1" y="23125"/>
                    </a:lnTo>
                    <a:cubicBezTo>
                      <a:pt x="1" y="23120"/>
                      <a:pt x="5" y="23117"/>
                      <a:pt x="9" y="23117"/>
                    </a:cubicBezTo>
                    <a:cubicBezTo>
                      <a:pt x="14" y="23117"/>
                      <a:pt x="17" y="23120"/>
                      <a:pt x="17" y="23125"/>
                    </a:cubicBezTo>
                    <a:cubicBezTo>
                      <a:pt x="17" y="23129"/>
                      <a:pt x="14" y="23133"/>
                      <a:pt x="9" y="23133"/>
                    </a:cubicBezTo>
                    <a:cubicBezTo>
                      <a:pt x="5" y="23133"/>
                      <a:pt x="1" y="23129"/>
                      <a:pt x="1" y="23125"/>
                    </a:cubicBezTo>
                    <a:close/>
                    <a:moveTo>
                      <a:pt x="1" y="23093"/>
                    </a:moveTo>
                    <a:lnTo>
                      <a:pt x="1" y="23093"/>
                    </a:lnTo>
                    <a:cubicBezTo>
                      <a:pt x="1" y="23088"/>
                      <a:pt x="5" y="23085"/>
                      <a:pt x="9" y="23085"/>
                    </a:cubicBezTo>
                    <a:cubicBezTo>
                      <a:pt x="14" y="23085"/>
                      <a:pt x="17" y="23088"/>
                      <a:pt x="17" y="23093"/>
                    </a:cubicBezTo>
                    <a:cubicBezTo>
                      <a:pt x="17" y="23097"/>
                      <a:pt x="14" y="23101"/>
                      <a:pt x="9" y="23101"/>
                    </a:cubicBezTo>
                    <a:cubicBezTo>
                      <a:pt x="5" y="23101"/>
                      <a:pt x="1" y="23097"/>
                      <a:pt x="1" y="23093"/>
                    </a:cubicBezTo>
                    <a:close/>
                    <a:moveTo>
                      <a:pt x="1" y="23061"/>
                    </a:moveTo>
                    <a:lnTo>
                      <a:pt x="1" y="23060"/>
                    </a:lnTo>
                    <a:cubicBezTo>
                      <a:pt x="1" y="23056"/>
                      <a:pt x="5" y="23052"/>
                      <a:pt x="9" y="23052"/>
                    </a:cubicBezTo>
                    <a:cubicBezTo>
                      <a:pt x="14" y="23052"/>
                      <a:pt x="17" y="23056"/>
                      <a:pt x="17" y="23060"/>
                    </a:cubicBezTo>
                    <a:lnTo>
                      <a:pt x="17" y="23061"/>
                    </a:lnTo>
                    <a:cubicBezTo>
                      <a:pt x="17" y="23065"/>
                      <a:pt x="14" y="23069"/>
                      <a:pt x="9" y="23069"/>
                    </a:cubicBezTo>
                    <a:cubicBezTo>
                      <a:pt x="5" y="23069"/>
                      <a:pt x="1" y="23065"/>
                      <a:pt x="1" y="23061"/>
                    </a:cubicBezTo>
                    <a:close/>
                    <a:moveTo>
                      <a:pt x="1" y="23028"/>
                    </a:moveTo>
                    <a:lnTo>
                      <a:pt x="1" y="23028"/>
                    </a:lnTo>
                    <a:cubicBezTo>
                      <a:pt x="1" y="23024"/>
                      <a:pt x="5" y="23020"/>
                      <a:pt x="9" y="23020"/>
                    </a:cubicBezTo>
                    <a:cubicBezTo>
                      <a:pt x="14" y="23020"/>
                      <a:pt x="17" y="23024"/>
                      <a:pt x="17" y="23028"/>
                    </a:cubicBezTo>
                    <a:cubicBezTo>
                      <a:pt x="17" y="23033"/>
                      <a:pt x="14" y="23036"/>
                      <a:pt x="9" y="23036"/>
                    </a:cubicBezTo>
                    <a:cubicBezTo>
                      <a:pt x="5" y="23036"/>
                      <a:pt x="1" y="23033"/>
                      <a:pt x="1" y="23028"/>
                    </a:cubicBezTo>
                    <a:close/>
                    <a:moveTo>
                      <a:pt x="1" y="22996"/>
                    </a:moveTo>
                    <a:lnTo>
                      <a:pt x="1" y="22996"/>
                    </a:lnTo>
                    <a:cubicBezTo>
                      <a:pt x="1" y="22992"/>
                      <a:pt x="5" y="22988"/>
                      <a:pt x="9" y="22988"/>
                    </a:cubicBezTo>
                    <a:cubicBezTo>
                      <a:pt x="14" y="22988"/>
                      <a:pt x="17" y="22992"/>
                      <a:pt x="17" y="22996"/>
                    </a:cubicBezTo>
                    <a:cubicBezTo>
                      <a:pt x="17" y="23001"/>
                      <a:pt x="14" y="23004"/>
                      <a:pt x="9" y="23004"/>
                    </a:cubicBezTo>
                    <a:cubicBezTo>
                      <a:pt x="5" y="23004"/>
                      <a:pt x="1" y="23001"/>
                      <a:pt x="1" y="22996"/>
                    </a:cubicBezTo>
                    <a:close/>
                    <a:moveTo>
                      <a:pt x="1" y="22964"/>
                    </a:moveTo>
                    <a:lnTo>
                      <a:pt x="1" y="22964"/>
                    </a:lnTo>
                    <a:cubicBezTo>
                      <a:pt x="1" y="22960"/>
                      <a:pt x="5" y="22956"/>
                      <a:pt x="9" y="22956"/>
                    </a:cubicBezTo>
                    <a:cubicBezTo>
                      <a:pt x="14" y="22956"/>
                      <a:pt x="17" y="22960"/>
                      <a:pt x="17" y="22964"/>
                    </a:cubicBezTo>
                    <a:cubicBezTo>
                      <a:pt x="17" y="22969"/>
                      <a:pt x="14" y="22972"/>
                      <a:pt x="9" y="22972"/>
                    </a:cubicBezTo>
                    <a:cubicBezTo>
                      <a:pt x="5" y="22972"/>
                      <a:pt x="1" y="22969"/>
                      <a:pt x="1" y="22964"/>
                    </a:cubicBezTo>
                    <a:close/>
                    <a:moveTo>
                      <a:pt x="1" y="22932"/>
                    </a:moveTo>
                    <a:lnTo>
                      <a:pt x="1" y="22932"/>
                    </a:lnTo>
                    <a:cubicBezTo>
                      <a:pt x="1" y="22928"/>
                      <a:pt x="5" y="22924"/>
                      <a:pt x="9" y="22924"/>
                    </a:cubicBezTo>
                    <a:cubicBezTo>
                      <a:pt x="14" y="22924"/>
                      <a:pt x="17" y="22928"/>
                      <a:pt x="17" y="22932"/>
                    </a:cubicBezTo>
                    <a:cubicBezTo>
                      <a:pt x="17" y="22937"/>
                      <a:pt x="14" y="22940"/>
                      <a:pt x="9" y="22940"/>
                    </a:cubicBezTo>
                    <a:cubicBezTo>
                      <a:pt x="5" y="22940"/>
                      <a:pt x="1" y="22937"/>
                      <a:pt x="1" y="22932"/>
                    </a:cubicBezTo>
                    <a:close/>
                    <a:moveTo>
                      <a:pt x="1" y="22900"/>
                    </a:moveTo>
                    <a:lnTo>
                      <a:pt x="1" y="22900"/>
                    </a:lnTo>
                    <a:cubicBezTo>
                      <a:pt x="1" y="22896"/>
                      <a:pt x="5" y="22892"/>
                      <a:pt x="9" y="22892"/>
                    </a:cubicBezTo>
                    <a:cubicBezTo>
                      <a:pt x="14" y="22892"/>
                      <a:pt x="17" y="22896"/>
                      <a:pt x="17" y="22900"/>
                    </a:cubicBezTo>
                    <a:cubicBezTo>
                      <a:pt x="17" y="22905"/>
                      <a:pt x="14" y="22908"/>
                      <a:pt x="9" y="22908"/>
                    </a:cubicBezTo>
                    <a:cubicBezTo>
                      <a:pt x="5" y="22908"/>
                      <a:pt x="1" y="22905"/>
                      <a:pt x="1" y="22900"/>
                    </a:cubicBezTo>
                    <a:close/>
                    <a:moveTo>
                      <a:pt x="1" y="22868"/>
                    </a:moveTo>
                    <a:lnTo>
                      <a:pt x="1" y="22868"/>
                    </a:lnTo>
                    <a:cubicBezTo>
                      <a:pt x="1" y="22864"/>
                      <a:pt x="5" y="22860"/>
                      <a:pt x="9" y="22860"/>
                    </a:cubicBezTo>
                    <a:cubicBezTo>
                      <a:pt x="14" y="22860"/>
                      <a:pt x="17" y="22864"/>
                      <a:pt x="17" y="22868"/>
                    </a:cubicBezTo>
                    <a:cubicBezTo>
                      <a:pt x="17" y="22873"/>
                      <a:pt x="14" y="22876"/>
                      <a:pt x="9" y="22876"/>
                    </a:cubicBezTo>
                    <a:cubicBezTo>
                      <a:pt x="5" y="22876"/>
                      <a:pt x="1" y="22873"/>
                      <a:pt x="1" y="22868"/>
                    </a:cubicBezTo>
                    <a:close/>
                    <a:moveTo>
                      <a:pt x="1" y="22836"/>
                    </a:moveTo>
                    <a:lnTo>
                      <a:pt x="1" y="22836"/>
                    </a:lnTo>
                    <a:cubicBezTo>
                      <a:pt x="1" y="22832"/>
                      <a:pt x="5" y="22828"/>
                      <a:pt x="9" y="22828"/>
                    </a:cubicBezTo>
                    <a:cubicBezTo>
                      <a:pt x="14" y="22828"/>
                      <a:pt x="17" y="22832"/>
                      <a:pt x="17" y="22836"/>
                    </a:cubicBezTo>
                    <a:cubicBezTo>
                      <a:pt x="17" y="22841"/>
                      <a:pt x="14" y="22844"/>
                      <a:pt x="9" y="22844"/>
                    </a:cubicBezTo>
                    <a:cubicBezTo>
                      <a:pt x="5" y="22844"/>
                      <a:pt x="1" y="22841"/>
                      <a:pt x="1" y="22836"/>
                    </a:cubicBezTo>
                    <a:close/>
                    <a:moveTo>
                      <a:pt x="1" y="22804"/>
                    </a:moveTo>
                    <a:lnTo>
                      <a:pt x="1" y="22804"/>
                    </a:lnTo>
                    <a:cubicBezTo>
                      <a:pt x="1" y="22800"/>
                      <a:pt x="5" y="22796"/>
                      <a:pt x="9" y="22796"/>
                    </a:cubicBezTo>
                    <a:cubicBezTo>
                      <a:pt x="14" y="22796"/>
                      <a:pt x="17" y="22800"/>
                      <a:pt x="17" y="22804"/>
                    </a:cubicBezTo>
                    <a:cubicBezTo>
                      <a:pt x="17" y="22809"/>
                      <a:pt x="14" y="22812"/>
                      <a:pt x="9" y="22812"/>
                    </a:cubicBezTo>
                    <a:cubicBezTo>
                      <a:pt x="5" y="22812"/>
                      <a:pt x="1" y="22809"/>
                      <a:pt x="1" y="22804"/>
                    </a:cubicBezTo>
                    <a:close/>
                    <a:moveTo>
                      <a:pt x="1" y="22772"/>
                    </a:moveTo>
                    <a:lnTo>
                      <a:pt x="1" y="22772"/>
                    </a:lnTo>
                    <a:cubicBezTo>
                      <a:pt x="1" y="22768"/>
                      <a:pt x="5" y="22764"/>
                      <a:pt x="9" y="22764"/>
                    </a:cubicBezTo>
                    <a:cubicBezTo>
                      <a:pt x="14" y="22764"/>
                      <a:pt x="17" y="22768"/>
                      <a:pt x="17" y="22772"/>
                    </a:cubicBezTo>
                    <a:cubicBezTo>
                      <a:pt x="17" y="22777"/>
                      <a:pt x="14" y="22780"/>
                      <a:pt x="9" y="22780"/>
                    </a:cubicBezTo>
                    <a:cubicBezTo>
                      <a:pt x="5" y="22780"/>
                      <a:pt x="1" y="22777"/>
                      <a:pt x="1" y="22772"/>
                    </a:cubicBezTo>
                    <a:close/>
                    <a:moveTo>
                      <a:pt x="1" y="22740"/>
                    </a:moveTo>
                    <a:lnTo>
                      <a:pt x="1" y="22740"/>
                    </a:lnTo>
                    <a:cubicBezTo>
                      <a:pt x="1" y="22736"/>
                      <a:pt x="5" y="22732"/>
                      <a:pt x="9" y="22732"/>
                    </a:cubicBezTo>
                    <a:cubicBezTo>
                      <a:pt x="14" y="22732"/>
                      <a:pt x="17" y="22736"/>
                      <a:pt x="17" y="22740"/>
                    </a:cubicBezTo>
                    <a:cubicBezTo>
                      <a:pt x="17" y="22745"/>
                      <a:pt x="14" y="22748"/>
                      <a:pt x="9" y="22748"/>
                    </a:cubicBezTo>
                    <a:cubicBezTo>
                      <a:pt x="5" y="22748"/>
                      <a:pt x="1" y="22745"/>
                      <a:pt x="1" y="22740"/>
                    </a:cubicBezTo>
                    <a:close/>
                    <a:moveTo>
                      <a:pt x="1" y="22708"/>
                    </a:moveTo>
                    <a:lnTo>
                      <a:pt x="1" y="22708"/>
                    </a:lnTo>
                    <a:cubicBezTo>
                      <a:pt x="1" y="22704"/>
                      <a:pt x="5" y="22700"/>
                      <a:pt x="9" y="22700"/>
                    </a:cubicBezTo>
                    <a:cubicBezTo>
                      <a:pt x="14" y="22700"/>
                      <a:pt x="17" y="22704"/>
                      <a:pt x="17" y="22708"/>
                    </a:cubicBezTo>
                    <a:cubicBezTo>
                      <a:pt x="17" y="22713"/>
                      <a:pt x="14" y="22716"/>
                      <a:pt x="9" y="22716"/>
                    </a:cubicBezTo>
                    <a:cubicBezTo>
                      <a:pt x="5" y="22716"/>
                      <a:pt x="1" y="22713"/>
                      <a:pt x="1" y="22708"/>
                    </a:cubicBezTo>
                    <a:close/>
                    <a:moveTo>
                      <a:pt x="1" y="22676"/>
                    </a:moveTo>
                    <a:lnTo>
                      <a:pt x="1" y="22676"/>
                    </a:lnTo>
                    <a:cubicBezTo>
                      <a:pt x="1" y="22672"/>
                      <a:pt x="5" y="22668"/>
                      <a:pt x="9" y="22668"/>
                    </a:cubicBezTo>
                    <a:cubicBezTo>
                      <a:pt x="14" y="22668"/>
                      <a:pt x="17" y="22672"/>
                      <a:pt x="17" y="22676"/>
                    </a:cubicBezTo>
                    <a:cubicBezTo>
                      <a:pt x="17" y="22681"/>
                      <a:pt x="14" y="22684"/>
                      <a:pt x="9" y="22684"/>
                    </a:cubicBezTo>
                    <a:cubicBezTo>
                      <a:pt x="5" y="22684"/>
                      <a:pt x="1" y="22681"/>
                      <a:pt x="1" y="22676"/>
                    </a:cubicBezTo>
                    <a:close/>
                    <a:moveTo>
                      <a:pt x="1" y="22644"/>
                    </a:moveTo>
                    <a:lnTo>
                      <a:pt x="1" y="22644"/>
                    </a:lnTo>
                    <a:cubicBezTo>
                      <a:pt x="1" y="22640"/>
                      <a:pt x="5" y="22636"/>
                      <a:pt x="9" y="22636"/>
                    </a:cubicBezTo>
                    <a:cubicBezTo>
                      <a:pt x="14" y="22636"/>
                      <a:pt x="17" y="22640"/>
                      <a:pt x="17" y="22644"/>
                    </a:cubicBezTo>
                    <a:cubicBezTo>
                      <a:pt x="17" y="22649"/>
                      <a:pt x="14" y="22652"/>
                      <a:pt x="9" y="22652"/>
                    </a:cubicBezTo>
                    <a:cubicBezTo>
                      <a:pt x="5" y="22652"/>
                      <a:pt x="1" y="22649"/>
                      <a:pt x="1" y="22644"/>
                    </a:cubicBezTo>
                    <a:close/>
                    <a:moveTo>
                      <a:pt x="1" y="22612"/>
                    </a:moveTo>
                    <a:lnTo>
                      <a:pt x="1" y="22612"/>
                    </a:lnTo>
                    <a:cubicBezTo>
                      <a:pt x="1" y="22608"/>
                      <a:pt x="5" y="22604"/>
                      <a:pt x="9" y="22604"/>
                    </a:cubicBezTo>
                    <a:cubicBezTo>
                      <a:pt x="14" y="22604"/>
                      <a:pt x="17" y="22608"/>
                      <a:pt x="17" y="22612"/>
                    </a:cubicBezTo>
                    <a:cubicBezTo>
                      <a:pt x="17" y="22617"/>
                      <a:pt x="14" y="22620"/>
                      <a:pt x="9" y="22620"/>
                    </a:cubicBezTo>
                    <a:cubicBezTo>
                      <a:pt x="5" y="22620"/>
                      <a:pt x="1" y="22617"/>
                      <a:pt x="1" y="22612"/>
                    </a:cubicBezTo>
                    <a:close/>
                    <a:moveTo>
                      <a:pt x="1" y="22580"/>
                    </a:moveTo>
                    <a:lnTo>
                      <a:pt x="1" y="22580"/>
                    </a:lnTo>
                    <a:cubicBezTo>
                      <a:pt x="1" y="22576"/>
                      <a:pt x="5" y="22572"/>
                      <a:pt x="9" y="22572"/>
                    </a:cubicBezTo>
                    <a:cubicBezTo>
                      <a:pt x="14" y="22572"/>
                      <a:pt x="17" y="22576"/>
                      <a:pt x="17" y="22580"/>
                    </a:cubicBezTo>
                    <a:cubicBezTo>
                      <a:pt x="17" y="22585"/>
                      <a:pt x="14" y="22588"/>
                      <a:pt x="9" y="22588"/>
                    </a:cubicBezTo>
                    <a:cubicBezTo>
                      <a:pt x="5" y="22588"/>
                      <a:pt x="1" y="22585"/>
                      <a:pt x="1" y="22580"/>
                    </a:cubicBezTo>
                    <a:close/>
                    <a:moveTo>
                      <a:pt x="1" y="22548"/>
                    </a:moveTo>
                    <a:lnTo>
                      <a:pt x="1" y="22548"/>
                    </a:lnTo>
                    <a:cubicBezTo>
                      <a:pt x="1" y="22544"/>
                      <a:pt x="5" y="22540"/>
                      <a:pt x="9" y="22540"/>
                    </a:cubicBezTo>
                    <a:cubicBezTo>
                      <a:pt x="14" y="22540"/>
                      <a:pt x="17" y="22544"/>
                      <a:pt x="17" y="22548"/>
                    </a:cubicBezTo>
                    <a:cubicBezTo>
                      <a:pt x="17" y="22553"/>
                      <a:pt x="14" y="22556"/>
                      <a:pt x="9" y="22556"/>
                    </a:cubicBezTo>
                    <a:cubicBezTo>
                      <a:pt x="5" y="22556"/>
                      <a:pt x="1" y="22553"/>
                      <a:pt x="1" y="22548"/>
                    </a:cubicBezTo>
                    <a:close/>
                    <a:moveTo>
                      <a:pt x="1" y="22516"/>
                    </a:moveTo>
                    <a:lnTo>
                      <a:pt x="1" y="22516"/>
                    </a:lnTo>
                    <a:cubicBezTo>
                      <a:pt x="1" y="22512"/>
                      <a:pt x="5" y="22508"/>
                      <a:pt x="9" y="22508"/>
                    </a:cubicBezTo>
                    <a:cubicBezTo>
                      <a:pt x="14" y="22508"/>
                      <a:pt x="17" y="22512"/>
                      <a:pt x="17" y="22516"/>
                    </a:cubicBezTo>
                    <a:cubicBezTo>
                      <a:pt x="17" y="22521"/>
                      <a:pt x="14" y="22524"/>
                      <a:pt x="9" y="22524"/>
                    </a:cubicBezTo>
                    <a:cubicBezTo>
                      <a:pt x="5" y="22524"/>
                      <a:pt x="1" y="22521"/>
                      <a:pt x="1" y="22516"/>
                    </a:cubicBezTo>
                    <a:close/>
                    <a:moveTo>
                      <a:pt x="1" y="22484"/>
                    </a:moveTo>
                    <a:lnTo>
                      <a:pt x="1" y="22484"/>
                    </a:lnTo>
                    <a:cubicBezTo>
                      <a:pt x="1" y="22480"/>
                      <a:pt x="5" y="22476"/>
                      <a:pt x="9" y="22476"/>
                    </a:cubicBezTo>
                    <a:cubicBezTo>
                      <a:pt x="14" y="22476"/>
                      <a:pt x="17" y="22480"/>
                      <a:pt x="17" y="22484"/>
                    </a:cubicBezTo>
                    <a:cubicBezTo>
                      <a:pt x="17" y="22489"/>
                      <a:pt x="14" y="22492"/>
                      <a:pt x="9" y="22492"/>
                    </a:cubicBezTo>
                    <a:cubicBezTo>
                      <a:pt x="5" y="22492"/>
                      <a:pt x="1" y="22489"/>
                      <a:pt x="1" y="22484"/>
                    </a:cubicBezTo>
                    <a:close/>
                    <a:moveTo>
                      <a:pt x="1" y="22452"/>
                    </a:moveTo>
                    <a:lnTo>
                      <a:pt x="1" y="22452"/>
                    </a:lnTo>
                    <a:cubicBezTo>
                      <a:pt x="1" y="22448"/>
                      <a:pt x="5" y="22444"/>
                      <a:pt x="9" y="22444"/>
                    </a:cubicBezTo>
                    <a:cubicBezTo>
                      <a:pt x="14" y="22444"/>
                      <a:pt x="17" y="22448"/>
                      <a:pt x="17" y="22452"/>
                    </a:cubicBezTo>
                    <a:cubicBezTo>
                      <a:pt x="17" y="22457"/>
                      <a:pt x="14" y="22460"/>
                      <a:pt x="9" y="22460"/>
                    </a:cubicBezTo>
                    <a:cubicBezTo>
                      <a:pt x="5" y="22460"/>
                      <a:pt x="1" y="22457"/>
                      <a:pt x="1" y="22452"/>
                    </a:cubicBezTo>
                    <a:close/>
                    <a:moveTo>
                      <a:pt x="1" y="22420"/>
                    </a:moveTo>
                    <a:lnTo>
                      <a:pt x="1" y="22420"/>
                    </a:lnTo>
                    <a:cubicBezTo>
                      <a:pt x="1" y="22416"/>
                      <a:pt x="5" y="22412"/>
                      <a:pt x="9" y="22412"/>
                    </a:cubicBezTo>
                    <a:cubicBezTo>
                      <a:pt x="14" y="22412"/>
                      <a:pt x="17" y="22416"/>
                      <a:pt x="17" y="22420"/>
                    </a:cubicBezTo>
                    <a:cubicBezTo>
                      <a:pt x="17" y="22425"/>
                      <a:pt x="14" y="22428"/>
                      <a:pt x="9" y="22428"/>
                    </a:cubicBezTo>
                    <a:cubicBezTo>
                      <a:pt x="5" y="22428"/>
                      <a:pt x="1" y="22425"/>
                      <a:pt x="1" y="22420"/>
                    </a:cubicBezTo>
                    <a:close/>
                    <a:moveTo>
                      <a:pt x="1" y="22388"/>
                    </a:moveTo>
                    <a:lnTo>
                      <a:pt x="1" y="22388"/>
                    </a:lnTo>
                    <a:cubicBezTo>
                      <a:pt x="1" y="22384"/>
                      <a:pt x="5" y="22380"/>
                      <a:pt x="9" y="22380"/>
                    </a:cubicBezTo>
                    <a:cubicBezTo>
                      <a:pt x="14" y="22380"/>
                      <a:pt x="17" y="22384"/>
                      <a:pt x="17" y="22388"/>
                    </a:cubicBezTo>
                    <a:cubicBezTo>
                      <a:pt x="17" y="22393"/>
                      <a:pt x="14" y="22396"/>
                      <a:pt x="9" y="22396"/>
                    </a:cubicBezTo>
                    <a:cubicBezTo>
                      <a:pt x="5" y="22396"/>
                      <a:pt x="1" y="22393"/>
                      <a:pt x="1" y="22388"/>
                    </a:cubicBezTo>
                    <a:close/>
                    <a:moveTo>
                      <a:pt x="1" y="22356"/>
                    </a:moveTo>
                    <a:lnTo>
                      <a:pt x="1" y="22356"/>
                    </a:lnTo>
                    <a:cubicBezTo>
                      <a:pt x="1" y="22352"/>
                      <a:pt x="5" y="22348"/>
                      <a:pt x="9" y="22348"/>
                    </a:cubicBezTo>
                    <a:cubicBezTo>
                      <a:pt x="14" y="22348"/>
                      <a:pt x="17" y="22352"/>
                      <a:pt x="17" y="22356"/>
                    </a:cubicBezTo>
                    <a:cubicBezTo>
                      <a:pt x="17" y="22361"/>
                      <a:pt x="14" y="22364"/>
                      <a:pt x="9" y="22364"/>
                    </a:cubicBezTo>
                    <a:cubicBezTo>
                      <a:pt x="5" y="22364"/>
                      <a:pt x="1" y="22361"/>
                      <a:pt x="1" y="22356"/>
                    </a:cubicBezTo>
                    <a:close/>
                    <a:moveTo>
                      <a:pt x="1" y="22324"/>
                    </a:moveTo>
                    <a:lnTo>
                      <a:pt x="1" y="22324"/>
                    </a:lnTo>
                    <a:cubicBezTo>
                      <a:pt x="1" y="22320"/>
                      <a:pt x="5" y="22316"/>
                      <a:pt x="9" y="22316"/>
                    </a:cubicBezTo>
                    <a:cubicBezTo>
                      <a:pt x="14" y="22316"/>
                      <a:pt x="17" y="22320"/>
                      <a:pt x="17" y="22324"/>
                    </a:cubicBezTo>
                    <a:cubicBezTo>
                      <a:pt x="17" y="22329"/>
                      <a:pt x="14" y="22332"/>
                      <a:pt x="9" y="22332"/>
                    </a:cubicBezTo>
                    <a:cubicBezTo>
                      <a:pt x="5" y="22332"/>
                      <a:pt x="1" y="22329"/>
                      <a:pt x="1" y="22324"/>
                    </a:cubicBezTo>
                    <a:close/>
                    <a:moveTo>
                      <a:pt x="1" y="22292"/>
                    </a:moveTo>
                    <a:lnTo>
                      <a:pt x="1" y="22292"/>
                    </a:lnTo>
                    <a:cubicBezTo>
                      <a:pt x="1" y="22288"/>
                      <a:pt x="5" y="22284"/>
                      <a:pt x="9" y="22284"/>
                    </a:cubicBezTo>
                    <a:cubicBezTo>
                      <a:pt x="14" y="22284"/>
                      <a:pt x="17" y="22288"/>
                      <a:pt x="17" y="22292"/>
                    </a:cubicBezTo>
                    <a:cubicBezTo>
                      <a:pt x="17" y="22297"/>
                      <a:pt x="14" y="22300"/>
                      <a:pt x="9" y="22300"/>
                    </a:cubicBezTo>
                    <a:cubicBezTo>
                      <a:pt x="5" y="22300"/>
                      <a:pt x="1" y="22297"/>
                      <a:pt x="1" y="22292"/>
                    </a:cubicBezTo>
                    <a:close/>
                    <a:moveTo>
                      <a:pt x="1" y="22260"/>
                    </a:moveTo>
                    <a:lnTo>
                      <a:pt x="1" y="22260"/>
                    </a:lnTo>
                    <a:cubicBezTo>
                      <a:pt x="1" y="22256"/>
                      <a:pt x="5" y="22252"/>
                      <a:pt x="9" y="22252"/>
                    </a:cubicBezTo>
                    <a:cubicBezTo>
                      <a:pt x="14" y="22252"/>
                      <a:pt x="17" y="22256"/>
                      <a:pt x="17" y="22260"/>
                    </a:cubicBezTo>
                    <a:cubicBezTo>
                      <a:pt x="17" y="22264"/>
                      <a:pt x="14" y="22268"/>
                      <a:pt x="9" y="22268"/>
                    </a:cubicBezTo>
                    <a:cubicBezTo>
                      <a:pt x="5" y="22268"/>
                      <a:pt x="1" y="22264"/>
                      <a:pt x="1" y="22260"/>
                    </a:cubicBezTo>
                    <a:close/>
                    <a:moveTo>
                      <a:pt x="1" y="22228"/>
                    </a:moveTo>
                    <a:lnTo>
                      <a:pt x="1" y="22228"/>
                    </a:lnTo>
                    <a:cubicBezTo>
                      <a:pt x="1" y="22224"/>
                      <a:pt x="5" y="22220"/>
                      <a:pt x="9" y="22220"/>
                    </a:cubicBezTo>
                    <a:cubicBezTo>
                      <a:pt x="14" y="22220"/>
                      <a:pt x="17" y="22224"/>
                      <a:pt x="17" y="22228"/>
                    </a:cubicBezTo>
                    <a:cubicBezTo>
                      <a:pt x="17" y="22232"/>
                      <a:pt x="14" y="22236"/>
                      <a:pt x="9" y="22236"/>
                    </a:cubicBezTo>
                    <a:cubicBezTo>
                      <a:pt x="5" y="22236"/>
                      <a:pt x="1" y="22232"/>
                      <a:pt x="1" y="22228"/>
                    </a:cubicBezTo>
                    <a:close/>
                    <a:moveTo>
                      <a:pt x="1" y="22196"/>
                    </a:moveTo>
                    <a:lnTo>
                      <a:pt x="1" y="22196"/>
                    </a:lnTo>
                    <a:cubicBezTo>
                      <a:pt x="1" y="22192"/>
                      <a:pt x="5" y="22188"/>
                      <a:pt x="9" y="22188"/>
                    </a:cubicBezTo>
                    <a:cubicBezTo>
                      <a:pt x="14" y="22188"/>
                      <a:pt x="17" y="22192"/>
                      <a:pt x="17" y="22196"/>
                    </a:cubicBezTo>
                    <a:cubicBezTo>
                      <a:pt x="17" y="22200"/>
                      <a:pt x="14" y="22204"/>
                      <a:pt x="9" y="22204"/>
                    </a:cubicBezTo>
                    <a:cubicBezTo>
                      <a:pt x="5" y="22204"/>
                      <a:pt x="1" y="22200"/>
                      <a:pt x="1" y="22196"/>
                    </a:cubicBezTo>
                    <a:close/>
                    <a:moveTo>
                      <a:pt x="1" y="22164"/>
                    </a:moveTo>
                    <a:lnTo>
                      <a:pt x="1" y="22164"/>
                    </a:lnTo>
                    <a:cubicBezTo>
                      <a:pt x="1" y="22160"/>
                      <a:pt x="5" y="22156"/>
                      <a:pt x="9" y="22156"/>
                    </a:cubicBezTo>
                    <a:cubicBezTo>
                      <a:pt x="14" y="22156"/>
                      <a:pt x="17" y="22160"/>
                      <a:pt x="17" y="22164"/>
                    </a:cubicBezTo>
                    <a:cubicBezTo>
                      <a:pt x="17" y="22168"/>
                      <a:pt x="14" y="22172"/>
                      <a:pt x="9" y="22172"/>
                    </a:cubicBezTo>
                    <a:cubicBezTo>
                      <a:pt x="5" y="22172"/>
                      <a:pt x="1" y="22168"/>
                      <a:pt x="1" y="22164"/>
                    </a:cubicBezTo>
                    <a:close/>
                    <a:moveTo>
                      <a:pt x="1" y="22132"/>
                    </a:moveTo>
                    <a:lnTo>
                      <a:pt x="1" y="22132"/>
                    </a:lnTo>
                    <a:cubicBezTo>
                      <a:pt x="1" y="22128"/>
                      <a:pt x="5" y="22124"/>
                      <a:pt x="9" y="22124"/>
                    </a:cubicBezTo>
                    <a:cubicBezTo>
                      <a:pt x="14" y="22124"/>
                      <a:pt x="17" y="22128"/>
                      <a:pt x="17" y="22132"/>
                    </a:cubicBezTo>
                    <a:cubicBezTo>
                      <a:pt x="17" y="22136"/>
                      <a:pt x="14" y="22140"/>
                      <a:pt x="9" y="22140"/>
                    </a:cubicBezTo>
                    <a:cubicBezTo>
                      <a:pt x="5" y="22140"/>
                      <a:pt x="1" y="22136"/>
                      <a:pt x="1" y="22132"/>
                    </a:cubicBezTo>
                    <a:close/>
                    <a:moveTo>
                      <a:pt x="1" y="22100"/>
                    </a:moveTo>
                    <a:lnTo>
                      <a:pt x="1" y="22100"/>
                    </a:lnTo>
                    <a:cubicBezTo>
                      <a:pt x="1" y="22096"/>
                      <a:pt x="5" y="22092"/>
                      <a:pt x="9" y="22092"/>
                    </a:cubicBezTo>
                    <a:cubicBezTo>
                      <a:pt x="14" y="22092"/>
                      <a:pt x="17" y="22096"/>
                      <a:pt x="17" y="22100"/>
                    </a:cubicBezTo>
                    <a:cubicBezTo>
                      <a:pt x="17" y="22104"/>
                      <a:pt x="14" y="22108"/>
                      <a:pt x="9" y="22108"/>
                    </a:cubicBezTo>
                    <a:cubicBezTo>
                      <a:pt x="5" y="22108"/>
                      <a:pt x="1" y="22104"/>
                      <a:pt x="1" y="22100"/>
                    </a:cubicBezTo>
                    <a:close/>
                    <a:moveTo>
                      <a:pt x="1" y="22068"/>
                    </a:moveTo>
                    <a:lnTo>
                      <a:pt x="1" y="22068"/>
                    </a:lnTo>
                    <a:cubicBezTo>
                      <a:pt x="1" y="22064"/>
                      <a:pt x="5" y="22060"/>
                      <a:pt x="9" y="22060"/>
                    </a:cubicBezTo>
                    <a:cubicBezTo>
                      <a:pt x="14" y="22060"/>
                      <a:pt x="17" y="22064"/>
                      <a:pt x="17" y="22068"/>
                    </a:cubicBezTo>
                    <a:cubicBezTo>
                      <a:pt x="17" y="22072"/>
                      <a:pt x="14" y="22076"/>
                      <a:pt x="9" y="22076"/>
                    </a:cubicBezTo>
                    <a:cubicBezTo>
                      <a:pt x="5" y="22076"/>
                      <a:pt x="1" y="22072"/>
                      <a:pt x="1" y="22068"/>
                    </a:cubicBezTo>
                    <a:close/>
                    <a:moveTo>
                      <a:pt x="1" y="22036"/>
                    </a:moveTo>
                    <a:lnTo>
                      <a:pt x="1" y="22036"/>
                    </a:lnTo>
                    <a:cubicBezTo>
                      <a:pt x="1" y="22032"/>
                      <a:pt x="5" y="22028"/>
                      <a:pt x="9" y="22028"/>
                    </a:cubicBezTo>
                    <a:cubicBezTo>
                      <a:pt x="14" y="22028"/>
                      <a:pt x="17" y="22032"/>
                      <a:pt x="17" y="22036"/>
                    </a:cubicBezTo>
                    <a:cubicBezTo>
                      <a:pt x="17" y="22040"/>
                      <a:pt x="14" y="22044"/>
                      <a:pt x="9" y="22044"/>
                    </a:cubicBezTo>
                    <a:cubicBezTo>
                      <a:pt x="5" y="22044"/>
                      <a:pt x="1" y="22040"/>
                      <a:pt x="1" y="22036"/>
                    </a:cubicBezTo>
                    <a:close/>
                    <a:moveTo>
                      <a:pt x="1" y="22004"/>
                    </a:moveTo>
                    <a:lnTo>
                      <a:pt x="1" y="22004"/>
                    </a:lnTo>
                    <a:cubicBezTo>
                      <a:pt x="1" y="21999"/>
                      <a:pt x="5" y="21996"/>
                      <a:pt x="9" y="21996"/>
                    </a:cubicBezTo>
                    <a:cubicBezTo>
                      <a:pt x="14" y="21996"/>
                      <a:pt x="17" y="21999"/>
                      <a:pt x="17" y="22004"/>
                    </a:cubicBezTo>
                    <a:cubicBezTo>
                      <a:pt x="17" y="22008"/>
                      <a:pt x="14" y="22012"/>
                      <a:pt x="9" y="22012"/>
                    </a:cubicBezTo>
                    <a:cubicBezTo>
                      <a:pt x="5" y="22012"/>
                      <a:pt x="1" y="22008"/>
                      <a:pt x="1" y="22004"/>
                    </a:cubicBezTo>
                    <a:close/>
                    <a:moveTo>
                      <a:pt x="1" y="21972"/>
                    </a:moveTo>
                    <a:lnTo>
                      <a:pt x="1" y="21972"/>
                    </a:lnTo>
                    <a:cubicBezTo>
                      <a:pt x="1" y="21967"/>
                      <a:pt x="5" y="21964"/>
                      <a:pt x="9" y="21964"/>
                    </a:cubicBezTo>
                    <a:cubicBezTo>
                      <a:pt x="14" y="21964"/>
                      <a:pt x="17" y="21967"/>
                      <a:pt x="17" y="21972"/>
                    </a:cubicBezTo>
                    <a:cubicBezTo>
                      <a:pt x="17" y="21976"/>
                      <a:pt x="14" y="21980"/>
                      <a:pt x="9" y="21980"/>
                    </a:cubicBezTo>
                    <a:cubicBezTo>
                      <a:pt x="5" y="21980"/>
                      <a:pt x="1" y="21976"/>
                      <a:pt x="1" y="21972"/>
                    </a:cubicBezTo>
                    <a:close/>
                    <a:moveTo>
                      <a:pt x="1" y="21940"/>
                    </a:moveTo>
                    <a:lnTo>
                      <a:pt x="1" y="21940"/>
                    </a:lnTo>
                    <a:cubicBezTo>
                      <a:pt x="1" y="21935"/>
                      <a:pt x="5" y="21932"/>
                      <a:pt x="9" y="21932"/>
                    </a:cubicBezTo>
                    <a:cubicBezTo>
                      <a:pt x="14" y="21932"/>
                      <a:pt x="17" y="21935"/>
                      <a:pt x="17" y="21940"/>
                    </a:cubicBezTo>
                    <a:cubicBezTo>
                      <a:pt x="17" y="21944"/>
                      <a:pt x="14" y="21948"/>
                      <a:pt x="9" y="21948"/>
                    </a:cubicBezTo>
                    <a:cubicBezTo>
                      <a:pt x="5" y="21948"/>
                      <a:pt x="1" y="21944"/>
                      <a:pt x="1" y="21940"/>
                    </a:cubicBezTo>
                    <a:close/>
                    <a:moveTo>
                      <a:pt x="1" y="21908"/>
                    </a:moveTo>
                    <a:lnTo>
                      <a:pt x="1" y="21908"/>
                    </a:lnTo>
                    <a:cubicBezTo>
                      <a:pt x="1" y="21903"/>
                      <a:pt x="5" y="21900"/>
                      <a:pt x="9" y="21900"/>
                    </a:cubicBezTo>
                    <a:cubicBezTo>
                      <a:pt x="14" y="21900"/>
                      <a:pt x="17" y="21903"/>
                      <a:pt x="17" y="21908"/>
                    </a:cubicBezTo>
                    <a:cubicBezTo>
                      <a:pt x="17" y="21912"/>
                      <a:pt x="14" y="21916"/>
                      <a:pt x="9" y="21916"/>
                    </a:cubicBezTo>
                    <a:cubicBezTo>
                      <a:pt x="5" y="21916"/>
                      <a:pt x="1" y="21912"/>
                      <a:pt x="1" y="21908"/>
                    </a:cubicBezTo>
                    <a:close/>
                    <a:moveTo>
                      <a:pt x="1" y="21876"/>
                    </a:moveTo>
                    <a:lnTo>
                      <a:pt x="1" y="21876"/>
                    </a:lnTo>
                    <a:cubicBezTo>
                      <a:pt x="1" y="21871"/>
                      <a:pt x="5" y="21868"/>
                      <a:pt x="9" y="21868"/>
                    </a:cubicBezTo>
                    <a:cubicBezTo>
                      <a:pt x="14" y="21868"/>
                      <a:pt x="17" y="21871"/>
                      <a:pt x="17" y="21876"/>
                    </a:cubicBezTo>
                    <a:cubicBezTo>
                      <a:pt x="17" y="21880"/>
                      <a:pt x="14" y="21884"/>
                      <a:pt x="9" y="21884"/>
                    </a:cubicBezTo>
                    <a:cubicBezTo>
                      <a:pt x="5" y="21884"/>
                      <a:pt x="1" y="21880"/>
                      <a:pt x="1" y="21876"/>
                    </a:cubicBezTo>
                    <a:close/>
                    <a:moveTo>
                      <a:pt x="1" y="21844"/>
                    </a:moveTo>
                    <a:lnTo>
                      <a:pt x="1" y="21844"/>
                    </a:lnTo>
                    <a:cubicBezTo>
                      <a:pt x="1" y="21839"/>
                      <a:pt x="5" y="21836"/>
                      <a:pt x="9" y="21836"/>
                    </a:cubicBezTo>
                    <a:cubicBezTo>
                      <a:pt x="14" y="21836"/>
                      <a:pt x="17" y="21839"/>
                      <a:pt x="17" y="21844"/>
                    </a:cubicBezTo>
                    <a:cubicBezTo>
                      <a:pt x="17" y="21848"/>
                      <a:pt x="14" y="21852"/>
                      <a:pt x="9" y="21852"/>
                    </a:cubicBezTo>
                    <a:cubicBezTo>
                      <a:pt x="5" y="21852"/>
                      <a:pt x="1" y="21848"/>
                      <a:pt x="1" y="21844"/>
                    </a:cubicBezTo>
                    <a:close/>
                    <a:moveTo>
                      <a:pt x="1" y="21812"/>
                    </a:moveTo>
                    <a:lnTo>
                      <a:pt x="1" y="21812"/>
                    </a:lnTo>
                    <a:cubicBezTo>
                      <a:pt x="1" y="21807"/>
                      <a:pt x="5" y="21804"/>
                      <a:pt x="9" y="21804"/>
                    </a:cubicBezTo>
                    <a:cubicBezTo>
                      <a:pt x="14" y="21804"/>
                      <a:pt x="17" y="21807"/>
                      <a:pt x="17" y="21812"/>
                    </a:cubicBezTo>
                    <a:cubicBezTo>
                      <a:pt x="17" y="21816"/>
                      <a:pt x="14" y="21820"/>
                      <a:pt x="9" y="21820"/>
                    </a:cubicBezTo>
                    <a:cubicBezTo>
                      <a:pt x="5" y="21820"/>
                      <a:pt x="1" y="21816"/>
                      <a:pt x="1" y="21812"/>
                    </a:cubicBezTo>
                    <a:close/>
                    <a:moveTo>
                      <a:pt x="1" y="21780"/>
                    </a:moveTo>
                    <a:lnTo>
                      <a:pt x="1" y="21780"/>
                    </a:lnTo>
                    <a:cubicBezTo>
                      <a:pt x="1" y="21775"/>
                      <a:pt x="5" y="21772"/>
                      <a:pt x="9" y="21772"/>
                    </a:cubicBezTo>
                    <a:cubicBezTo>
                      <a:pt x="14" y="21772"/>
                      <a:pt x="17" y="21775"/>
                      <a:pt x="17" y="21780"/>
                    </a:cubicBezTo>
                    <a:cubicBezTo>
                      <a:pt x="17" y="21784"/>
                      <a:pt x="14" y="21788"/>
                      <a:pt x="9" y="21788"/>
                    </a:cubicBezTo>
                    <a:cubicBezTo>
                      <a:pt x="5" y="21788"/>
                      <a:pt x="1" y="21784"/>
                      <a:pt x="1" y="21780"/>
                    </a:cubicBezTo>
                    <a:close/>
                    <a:moveTo>
                      <a:pt x="1" y="21748"/>
                    </a:moveTo>
                    <a:lnTo>
                      <a:pt x="1" y="21748"/>
                    </a:lnTo>
                    <a:cubicBezTo>
                      <a:pt x="1" y="21743"/>
                      <a:pt x="5" y="21740"/>
                      <a:pt x="9" y="21740"/>
                    </a:cubicBezTo>
                    <a:cubicBezTo>
                      <a:pt x="14" y="21740"/>
                      <a:pt x="17" y="21743"/>
                      <a:pt x="17" y="21748"/>
                    </a:cubicBezTo>
                    <a:cubicBezTo>
                      <a:pt x="17" y="21752"/>
                      <a:pt x="14" y="21756"/>
                      <a:pt x="9" y="21756"/>
                    </a:cubicBezTo>
                    <a:cubicBezTo>
                      <a:pt x="5" y="21756"/>
                      <a:pt x="1" y="21752"/>
                      <a:pt x="1" y="21748"/>
                    </a:cubicBezTo>
                    <a:close/>
                    <a:moveTo>
                      <a:pt x="1" y="21716"/>
                    </a:moveTo>
                    <a:lnTo>
                      <a:pt x="1" y="21716"/>
                    </a:lnTo>
                    <a:cubicBezTo>
                      <a:pt x="1" y="21711"/>
                      <a:pt x="5" y="21708"/>
                      <a:pt x="9" y="21708"/>
                    </a:cubicBezTo>
                    <a:cubicBezTo>
                      <a:pt x="14" y="21708"/>
                      <a:pt x="17" y="21711"/>
                      <a:pt x="17" y="21716"/>
                    </a:cubicBezTo>
                    <a:cubicBezTo>
                      <a:pt x="17" y="21720"/>
                      <a:pt x="14" y="21724"/>
                      <a:pt x="9" y="21724"/>
                    </a:cubicBezTo>
                    <a:cubicBezTo>
                      <a:pt x="5" y="21724"/>
                      <a:pt x="1" y="21720"/>
                      <a:pt x="1" y="21716"/>
                    </a:cubicBezTo>
                    <a:close/>
                    <a:moveTo>
                      <a:pt x="2" y="21684"/>
                    </a:moveTo>
                    <a:lnTo>
                      <a:pt x="2" y="21684"/>
                    </a:lnTo>
                    <a:cubicBezTo>
                      <a:pt x="2" y="21679"/>
                      <a:pt x="5" y="21676"/>
                      <a:pt x="10" y="21676"/>
                    </a:cubicBezTo>
                    <a:cubicBezTo>
                      <a:pt x="14" y="21676"/>
                      <a:pt x="18" y="21679"/>
                      <a:pt x="18" y="21684"/>
                    </a:cubicBezTo>
                    <a:cubicBezTo>
                      <a:pt x="18" y="21688"/>
                      <a:pt x="14" y="21692"/>
                      <a:pt x="10" y="21692"/>
                    </a:cubicBezTo>
                    <a:cubicBezTo>
                      <a:pt x="5" y="21692"/>
                      <a:pt x="2" y="21688"/>
                      <a:pt x="2" y="21684"/>
                    </a:cubicBezTo>
                    <a:close/>
                    <a:moveTo>
                      <a:pt x="2" y="21652"/>
                    </a:moveTo>
                    <a:lnTo>
                      <a:pt x="2" y="21652"/>
                    </a:lnTo>
                    <a:cubicBezTo>
                      <a:pt x="2" y="21647"/>
                      <a:pt x="5" y="21644"/>
                      <a:pt x="10" y="21644"/>
                    </a:cubicBezTo>
                    <a:cubicBezTo>
                      <a:pt x="14" y="21644"/>
                      <a:pt x="18" y="21647"/>
                      <a:pt x="18" y="21652"/>
                    </a:cubicBezTo>
                    <a:cubicBezTo>
                      <a:pt x="18" y="21656"/>
                      <a:pt x="14" y="21660"/>
                      <a:pt x="10" y="21660"/>
                    </a:cubicBezTo>
                    <a:cubicBezTo>
                      <a:pt x="5" y="21660"/>
                      <a:pt x="2" y="21656"/>
                      <a:pt x="2" y="21652"/>
                    </a:cubicBezTo>
                    <a:close/>
                    <a:moveTo>
                      <a:pt x="2" y="21620"/>
                    </a:moveTo>
                    <a:lnTo>
                      <a:pt x="2" y="21620"/>
                    </a:lnTo>
                    <a:cubicBezTo>
                      <a:pt x="2" y="21615"/>
                      <a:pt x="5" y="21612"/>
                      <a:pt x="10" y="21612"/>
                    </a:cubicBezTo>
                    <a:cubicBezTo>
                      <a:pt x="14" y="21612"/>
                      <a:pt x="18" y="21615"/>
                      <a:pt x="18" y="21620"/>
                    </a:cubicBezTo>
                    <a:cubicBezTo>
                      <a:pt x="18" y="21624"/>
                      <a:pt x="14" y="21628"/>
                      <a:pt x="10" y="21628"/>
                    </a:cubicBezTo>
                    <a:cubicBezTo>
                      <a:pt x="5" y="21628"/>
                      <a:pt x="2" y="21624"/>
                      <a:pt x="2" y="21620"/>
                    </a:cubicBezTo>
                    <a:close/>
                    <a:moveTo>
                      <a:pt x="2" y="21588"/>
                    </a:moveTo>
                    <a:lnTo>
                      <a:pt x="2" y="21588"/>
                    </a:lnTo>
                    <a:cubicBezTo>
                      <a:pt x="2" y="21583"/>
                      <a:pt x="5" y="21580"/>
                      <a:pt x="10" y="21580"/>
                    </a:cubicBezTo>
                    <a:cubicBezTo>
                      <a:pt x="14" y="21580"/>
                      <a:pt x="18" y="21583"/>
                      <a:pt x="18" y="21588"/>
                    </a:cubicBezTo>
                    <a:cubicBezTo>
                      <a:pt x="18" y="21592"/>
                      <a:pt x="14" y="21596"/>
                      <a:pt x="10" y="21596"/>
                    </a:cubicBezTo>
                    <a:cubicBezTo>
                      <a:pt x="5" y="21596"/>
                      <a:pt x="2" y="21592"/>
                      <a:pt x="2" y="21588"/>
                    </a:cubicBezTo>
                    <a:close/>
                    <a:moveTo>
                      <a:pt x="2" y="21556"/>
                    </a:moveTo>
                    <a:lnTo>
                      <a:pt x="2" y="21556"/>
                    </a:lnTo>
                    <a:cubicBezTo>
                      <a:pt x="2" y="21551"/>
                      <a:pt x="5" y="21548"/>
                      <a:pt x="10" y="21548"/>
                    </a:cubicBezTo>
                    <a:cubicBezTo>
                      <a:pt x="14" y="21548"/>
                      <a:pt x="18" y="21551"/>
                      <a:pt x="18" y="21556"/>
                    </a:cubicBezTo>
                    <a:cubicBezTo>
                      <a:pt x="18" y="21560"/>
                      <a:pt x="14" y="21564"/>
                      <a:pt x="10" y="21564"/>
                    </a:cubicBezTo>
                    <a:cubicBezTo>
                      <a:pt x="5" y="21564"/>
                      <a:pt x="2" y="21560"/>
                      <a:pt x="2" y="21556"/>
                    </a:cubicBezTo>
                    <a:close/>
                    <a:moveTo>
                      <a:pt x="2" y="21524"/>
                    </a:moveTo>
                    <a:lnTo>
                      <a:pt x="2" y="21524"/>
                    </a:lnTo>
                    <a:cubicBezTo>
                      <a:pt x="2" y="21519"/>
                      <a:pt x="5" y="21516"/>
                      <a:pt x="10" y="21516"/>
                    </a:cubicBezTo>
                    <a:cubicBezTo>
                      <a:pt x="14" y="21516"/>
                      <a:pt x="18" y="21519"/>
                      <a:pt x="18" y="21524"/>
                    </a:cubicBezTo>
                    <a:cubicBezTo>
                      <a:pt x="18" y="21528"/>
                      <a:pt x="14" y="21532"/>
                      <a:pt x="10" y="21532"/>
                    </a:cubicBezTo>
                    <a:cubicBezTo>
                      <a:pt x="5" y="21532"/>
                      <a:pt x="2" y="21528"/>
                      <a:pt x="2" y="21524"/>
                    </a:cubicBezTo>
                    <a:close/>
                    <a:moveTo>
                      <a:pt x="2" y="21492"/>
                    </a:moveTo>
                    <a:lnTo>
                      <a:pt x="2" y="21492"/>
                    </a:lnTo>
                    <a:cubicBezTo>
                      <a:pt x="2" y="21487"/>
                      <a:pt x="5" y="21484"/>
                      <a:pt x="10" y="21484"/>
                    </a:cubicBezTo>
                    <a:cubicBezTo>
                      <a:pt x="14" y="21484"/>
                      <a:pt x="18" y="21487"/>
                      <a:pt x="18" y="21492"/>
                    </a:cubicBezTo>
                    <a:cubicBezTo>
                      <a:pt x="18" y="21496"/>
                      <a:pt x="14" y="21500"/>
                      <a:pt x="10" y="21500"/>
                    </a:cubicBezTo>
                    <a:cubicBezTo>
                      <a:pt x="5" y="21500"/>
                      <a:pt x="2" y="21496"/>
                      <a:pt x="2" y="21492"/>
                    </a:cubicBezTo>
                    <a:close/>
                    <a:moveTo>
                      <a:pt x="2" y="21460"/>
                    </a:moveTo>
                    <a:lnTo>
                      <a:pt x="2" y="21460"/>
                    </a:lnTo>
                    <a:cubicBezTo>
                      <a:pt x="2" y="21455"/>
                      <a:pt x="5" y="21452"/>
                      <a:pt x="10" y="21452"/>
                    </a:cubicBezTo>
                    <a:cubicBezTo>
                      <a:pt x="14" y="21452"/>
                      <a:pt x="18" y="21455"/>
                      <a:pt x="18" y="21460"/>
                    </a:cubicBezTo>
                    <a:cubicBezTo>
                      <a:pt x="18" y="21464"/>
                      <a:pt x="14" y="21468"/>
                      <a:pt x="10" y="21468"/>
                    </a:cubicBezTo>
                    <a:cubicBezTo>
                      <a:pt x="5" y="21468"/>
                      <a:pt x="2" y="21464"/>
                      <a:pt x="2" y="21460"/>
                    </a:cubicBezTo>
                    <a:close/>
                    <a:moveTo>
                      <a:pt x="2" y="21428"/>
                    </a:moveTo>
                    <a:lnTo>
                      <a:pt x="2" y="21428"/>
                    </a:lnTo>
                    <a:cubicBezTo>
                      <a:pt x="2" y="21423"/>
                      <a:pt x="5" y="21420"/>
                      <a:pt x="10" y="21420"/>
                    </a:cubicBezTo>
                    <a:cubicBezTo>
                      <a:pt x="14" y="21420"/>
                      <a:pt x="18" y="21423"/>
                      <a:pt x="18" y="21428"/>
                    </a:cubicBezTo>
                    <a:cubicBezTo>
                      <a:pt x="18" y="21432"/>
                      <a:pt x="14" y="21436"/>
                      <a:pt x="10" y="21436"/>
                    </a:cubicBezTo>
                    <a:cubicBezTo>
                      <a:pt x="5" y="21436"/>
                      <a:pt x="2" y="21432"/>
                      <a:pt x="2" y="21428"/>
                    </a:cubicBezTo>
                    <a:close/>
                    <a:moveTo>
                      <a:pt x="2" y="21396"/>
                    </a:moveTo>
                    <a:lnTo>
                      <a:pt x="2" y="21396"/>
                    </a:lnTo>
                    <a:cubicBezTo>
                      <a:pt x="2" y="21391"/>
                      <a:pt x="5" y="21388"/>
                      <a:pt x="10" y="21388"/>
                    </a:cubicBezTo>
                    <a:cubicBezTo>
                      <a:pt x="14" y="21388"/>
                      <a:pt x="18" y="21391"/>
                      <a:pt x="18" y="21396"/>
                    </a:cubicBezTo>
                    <a:cubicBezTo>
                      <a:pt x="18" y="21400"/>
                      <a:pt x="14" y="21404"/>
                      <a:pt x="10" y="21404"/>
                    </a:cubicBezTo>
                    <a:cubicBezTo>
                      <a:pt x="5" y="21404"/>
                      <a:pt x="2" y="21400"/>
                      <a:pt x="2" y="21396"/>
                    </a:cubicBezTo>
                    <a:close/>
                    <a:moveTo>
                      <a:pt x="2" y="21364"/>
                    </a:moveTo>
                    <a:lnTo>
                      <a:pt x="2" y="21364"/>
                    </a:lnTo>
                    <a:cubicBezTo>
                      <a:pt x="2" y="21359"/>
                      <a:pt x="5" y="21356"/>
                      <a:pt x="10" y="21356"/>
                    </a:cubicBezTo>
                    <a:cubicBezTo>
                      <a:pt x="14" y="21356"/>
                      <a:pt x="18" y="21359"/>
                      <a:pt x="18" y="21364"/>
                    </a:cubicBezTo>
                    <a:cubicBezTo>
                      <a:pt x="18" y="21368"/>
                      <a:pt x="14" y="21372"/>
                      <a:pt x="10" y="21372"/>
                    </a:cubicBezTo>
                    <a:cubicBezTo>
                      <a:pt x="5" y="21372"/>
                      <a:pt x="2" y="21368"/>
                      <a:pt x="2" y="21364"/>
                    </a:cubicBezTo>
                    <a:close/>
                    <a:moveTo>
                      <a:pt x="2" y="21332"/>
                    </a:moveTo>
                    <a:lnTo>
                      <a:pt x="2" y="21332"/>
                    </a:lnTo>
                    <a:cubicBezTo>
                      <a:pt x="2" y="21327"/>
                      <a:pt x="5" y="21324"/>
                      <a:pt x="10" y="21324"/>
                    </a:cubicBezTo>
                    <a:cubicBezTo>
                      <a:pt x="14" y="21324"/>
                      <a:pt x="18" y="21327"/>
                      <a:pt x="18" y="21332"/>
                    </a:cubicBezTo>
                    <a:cubicBezTo>
                      <a:pt x="18" y="21336"/>
                      <a:pt x="14" y="21340"/>
                      <a:pt x="10" y="21340"/>
                    </a:cubicBezTo>
                    <a:cubicBezTo>
                      <a:pt x="5" y="21340"/>
                      <a:pt x="2" y="21336"/>
                      <a:pt x="2" y="21332"/>
                    </a:cubicBezTo>
                    <a:close/>
                    <a:moveTo>
                      <a:pt x="2" y="21300"/>
                    </a:moveTo>
                    <a:lnTo>
                      <a:pt x="2" y="21300"/>
                    </a:lnTo>
                    <a:cubicBezTo>
                      <a:pt x="2" y="21295"/>
                      <a:pt x="5" y="21292"/>
                      <a:pt x="10" y="21292"/>
                    </a:cubicBezTo>
                    <a:cubicBezTo>
                      <a:pt x="14" y="21292"/>
                      <a:pt x="18" y="21295"/>
                      <a:pt x="18" y="21300"/>
                    </a:cubicBezTo>
                    <a:cubicBezTo>
                      <a:pt x="18" y="21304"/>
                      <a:pt x="14" y="21308"/>
                      <a:pt x="10" y="21308"/>
                    </a:cubicBezTo>
                    <a:cubicBezTo>
                      <a:pt x="5" y="21308"/>
                      <a:pt x="2" y="21304"/>
                      <a:pt x="2" y="21300"/>
                    </a:cubicBezTo>
                    <a:close/>
                    <a:moveTo>
                      <a:pt x="2" y="21268"/>
                    </a:moveTo>
                    <a:lnTo>
                      <a:pt x="2" y="21268"/>
                    </a:lnTo>
                    <a:cubicBezTo>
                      <a:pt x="2" y="21263"/>
                      <a:pt x="5" y="21260"/>
                      <a:pt x="10" y="21260"/>
                    </a:cubicBezTo>
                    <a:cubicBezTo>
                      <a:pt x="14" y="21260"/>
                      <a:pt x="18" y="21263"/>
                      <a:pt x="18" y="21268"/>
                    </a:cubicBezTo>
                    <a:cubicBezTo>
                      <a:pt x="18" y="21272"/>
                      <a:pt x="14" y="21276"/>
                      <a:pt x="10" y="21276"/>
                    </a:cubicBezTo>
                    <a:cubicBezTo>
                      <a:pt x="5" y="21276"/>
                      <a:pt x="2" y="21272"/>
                      <a:pt x="2" y="21268"/>
                    </a:cubicBezTo>
                    <a:close/>
                    <a:moveTo>
                      <a:pt x="2" y="21236"/>
                    </a:moveTo>
                    <a:lnTo>
                      <a:pt x="2" y="21235"/>
                    </a:lnTo>
                    <a:cubicBezTo>
                      <a:pt x="2" y="21231"/>
                      <a:pt x="5" y="21227"/>
                      <a:pt x="10" y="21227"/>
                    </a:cubicBezTo>
                    <a:cubicBezTo>
                      <a:pt x="14" y="21227"/>
                      <a:pt x="18" y="21231"/>
                      <a:pt x="18" y="21235"/>
                    </a:cubicBezTo>
                    <a:lnTo>
                      <a:pt x="18" y="21236"/>
                    </a:lnTo>
                    <a:cubicBezTo>
                      <a:pt x="18" y="21240"/>
                      <a:pt x="14" y="21244"/>
                      <a:pt x="10" y="21244"/>
                    </a:cubicBezTo>
                    <a:cubicBezTo>
                      <a:pt x="5" y="21244"/>
                      <a:pt x="2" y="21240"/>
                      <a:pt x="2" y="21236"/>
                    </a:cubicBezTo>
                    <a:close/>
                    <a:moveTo>
                      <a:pt x="2" y="21203"/>
                    </a:moveTo>
                    <a:lnTo>
                      <a:pt x="2" y="21203"/>
                    </a:lnTo>
                    <a:cubicBezTo>
                      <a:pt x="2" y="21199"/>
                      <a:pt x="5" y="21195"/>
                      <a:pt x="10" y="21195"/>
                    </a:cubicBezTo>
                    <a:cubicBezTo>
                      <a:pt x="14" y="21195"/>
                      <a:pt x="18" y="21199"/>
                      <a:pt x="18" y="21203"/>
                    </a:cubicBezTo>
                    <a:cubicBezTo>
                      <a:pt x="18" y="21208"/>
                      <a:pt x="14" y="21211"/>
                      <a:pt x="10" y="21211"/>
                    </a:cubicBezTo>
                    <a:cubicBezTo>
                      <a:pt x="5" y="21211"/>
                      <a:pt x="2" y="21208"/>
                      <a:pt x="2" y="21203"/>
                    </a:cubicBezTo>
                    <a:close/>
                    <a:moveTo>
                      <a:pt x="2" y="21171"/>
                    </a:moveTo>
                    <a:lnTo>
                      <a:pt x="2" y="21171"/>
                    </a:lnTo>
                    <a:cubicBezTo>
                      <a:pt x="2" y="21167"/>
                      <a:pt x="5" y="21163"/>
                      <a:pt x="10" y="21163"/>
                    </a:cubicBezTo>
                    <a:cubicBezTo>
                      <a:pt x="14" y="21163"/>
                      <a:pt x="18" y="21167"/>
                      <a:pt x="18" y="21171"/>
                    </a:cubicBezTo>
                    <a:cubicBezTo>
                      <a:pt x="18" y="21176"/>
                      <a:pt x="14" y="21179"/>
                      <a:pt x="10" y="21179"/>
                    </a:cubicBezTo>
                    <a:cubicBezTo>
                      <a:pt x="5" y="21179"/>
                      <a:pt x="2" y="21176"/>
                      <a:pt x="2" y="21171"/>
                    </a:cubicBezTo>
                    <a:close/>
                    <a:moveTo>
                      <a:pt x="2" y="21139"/>
                    </a:moveTo>
                    <a:lnTo>
                      <a:pt x="2" y="21139"/>
                    </a:lnTo>
                    <a:cubicBezTo>
                      <a:pt x="2" y="21135"/>
                      <a:pt x="5" y="21131"/>
                      <a:pt x="10" y="21131"/>
                    </a:cubicBezTo>
                    <a:cubicBezTo>
                      <a:pt x="14" y="21131"/>
                      <a:pt x="18" y="21135"/>
                      <a:pt x="18" y="21139"/>
                    </a:cubicBezTo>
                    <a:cubicBezTo>
                      <a:pt x="18" y="21144"/>
                      <a:pt x="14" y="21147"/>
                      <a:pt x="10" y="21147"/>
                    </a:cubicBezTo>
                    <a:cubicBezTo>
                      <a:pt x="5" y="21147"/>
                      <a:pt x="2" y="21144"/>
                      <a:pt x="2" y="21139"/>
                    </a:cubicBezTo>
                    <a:close/>
                    <a:moveTo>
                      <a:pt x="2" y="21107"/>
                    </a:moveTo>
                    <a:lnTo>
                      <a:pt x="2" y="21107"/>
                    </a:lnTo>
                    <a:cubicBezTo>
                      <a:pt x="2" y="21103"/>
                      <a:pt x="5" y="21099"/>
                      <a:pt x="10" y="21099"/>
                    </a:cubicBezTo>
                    <a:cubicBezTo>
                      <a:pt x="14" y="21099"/>
                      <a:pt x="18" y="21103"/>
                      <a:pt x="18" y="21107"/>
                    </a:cubicBezTo>
                    <a:cubicBezTo>
                      <a:pt x="18" y="21112"/>
                      <a:pt x="14" y="21115"/>
                      <a:pt x="10" y="21115"/>
                    </a:cubicBezTo>
                    <a:cubicBezTo>
                      <a:pt x="5" y="21115"/>
                      <a:pt x="2" y="21112"/>
                      <a:pt x="2" y="21107"/>
                    </a:cubicBezTo>
                    <a:close/>
                    <a:moveTo>
                      <a:pt x="2" y="21075"/>
                    </a:moveTo>
                    <a:lnTo>
                      <a:pt x="2" y="21075"/>
                    </a:lnTo>
                    <a:cubicBezTo>
                      <a:pt x="2" y="21071"/>
                      <a:pt x="5" y="21067"/>
                      <a:pt x="10" y="21067"/>
                    </a:cubicBezTo>
                    <a:cubicBezTo>
                      <a:pt x="14" y="21067"/>
                      <a:pt x="18" y="21071"/>
                      <a:pt x="18" y="21075"/>
                    </a:cubicBezTo>
                    <a:cubicBezTo>
                      <a:pt x="18" y="21080"/>
                      <a:pt x="14" y="21083"/>
                      <a:pt x="10" y="21083"/>
                    </a:cubicBezTo>
                    <a:cubicBezTo>
                      <a:pt x="5" y="21083"/>
                      <a:pt x="2" y="21080"/>
                      <a:pt x="2" y="21075"/>
                    </a:cubicBezTo>
                    <a:close/>
                    <a:moveTo>
                      <a:pt x="2" y="21043"/>
                    </a:moveTo>
                    <a:lnTo>
                      <a:pt x="2" y="21043"/>
                    </a:lnTo>
                    <a:cubicBezTo>
                      <a:pt x="2" y="21039"/>
                      <a:pt x="5" y="21035"/>
                      <a:pt x="10" y="21035"/>
                    </a:cubicBezTo>
                    <a:cubicBezTo>
                      <a:pt x="14" y="21035"/>
                      <a:pt x="18" y="21039"/>
                      <a:pt x="18" y="21043"/>
                    </a:cubicBezTo>
                    <a:cubicBezTo>
                      <a:pt x="18" y="21048"/>
                      <a:pt x="14" y="21051"/>
                      <a:pt x="10" y="21051"/>
                    </a:cubicBezTo>
                    <a:cubicBezTo>
                      <a:pt x="5" y="21051"/>
                      <a:pt x="2" y="21048"/>
                      <a:pt x="2" y="21043"/>
                    </a:cubicBezTo>
                    <a:close/>
                    <a:moveTo>
                      <a:pt x="2" y="21011"/>
                    </a:moveTo>
                    <a:lnTo>
                      <a:pt x="2" y="21011"/>
                    </a:lnTo>
                    <a:cubicBezTo>
                      <a:pt x="2" y="21007"/>
                      <a:pt x="5" y="21003"/>
                      <a:pt x="10" y="21003"/>
                    </a:cubicBezTo>
                    <a:cubicBezTo>
                      <a:pt x="14" y="21003"/>
                      <a:pt x="18" y="21007"/>
                      <a:pt x="18" y="21011"/>
                    </a:cubicBezTo>
                    <a:cubicBezTo>
                      <a:pt x="18" y="21016"/>
                      <a:pt x="14" y="21019"/>
                      <a:pt x="10" y="21019"/>
                    </a:cubicBezTo>
                    <a:cubicBezTo>
                      <a:pt x="5" y="21019"/>
                      <a:pt x="2" y="21016"/>
                      <a:pt x="2" y="21011"/>
                    </a:cubicBezTo>
                    <a:close/>
                    <a:moveTo>
                      <a:pt x="2" y="20979"/>
                    </a:moveTo>
                    <a:lnTo>
                      <a:pt x="2" y="20979"/>
                    </a:lnTo>
                    <a:cubicBezTo>
                      <a:pt x="2" y="20975"/>
                      <a:pt x="5" y="20971"/>
                      <a:pt x="10" y="20971"/>
                    </a:cubicBezTo>
                    <a:cubicBezTo>
                      <a:pt x="14" y="20971"/>
                      <a:pt x="18" y="20975"/>
                      <a:pt x="18" y="20979"/>
                    </a:cubicBezTo>
                    <a:cubicBezTo>
                      <a:pt x="18" y="20984"/>
                      <a:pt x="14" y="20987"/>
                      <a:pt x="10" y="20987"/>
                    </a:cubicBezTo>
                    <a:cubicBezTo>
                      <a:pt x="5" y="20987"/>
                      <a:pt x="2" y="20984"/>
                      <a:pt x="2" y="20979"/>
                    </a:cubicBezTo>
                    <a:close/>
                    <a:moveTo>
                      <a:pt x="2" y="20947"/>
                    </a:moveTo>
                    <a:lnTo>
                      <a:pt x="2" y="20947"/>
                    </a:lnTo>
                    <a:cubicBezTo>
                      <a:pt x="2" y="20943"/>
                      <a:pt x="5" y="20939"/>
                      <a:pt x="10" y="20939"/>
                    </a:cubicBezTo>
                    <a:cubicBezTo>
                      <a:pt x="14" y="20939"/>
                      <a:pt x="18" y="20943"/>
                      <a:pt x="18" y="20947"/>
                    </a:cubicBezTo>
                    <a:cubicBezTo>
                      <a:pt x="18" y="20952"/>
                      <a:pt x="14" y="20955"/>
                      <a:pt x="10" y="20955"/>
                    </a:cubicBezTo>
                    <a:cubicBezTo>
                      <a:pt x="5" y="20955"/>
                      <a:pt x="2" y="20952"/>
                      <a:pt x="2" y="20947"/>
                    </a:cubicBezTo>
                    <a:close/>
                    <a:moveTo>
                      <a:pt x="2" y="20915"/>
                    </a:moveTo>
                    <a:lnTo>
                      <a:pt x="2" y="20915"/>
                    </a:lnTo>
                    <a:cubicBezTo>
                      <a:pt x="2" y="20911"/>
                      <a:pt x="5" y="20907"/>
                      <a:pt x="10" y="20907"/>
                    </a:cubicBezTo>
                    <a:cubicBezTo>
                      <a:pt x="14" y="20907"/>
                      <a:pt x="18" y="20911"/>
                      <a:pt x="18" y="20915"/>
                    </a:cubicBezTo>
                    <a:cubicBezTo>
                      <a:pt x="18" y="20920"/>
                      <a:pt x="14" y="20923"/>
                      <a:pt x="10" y="20923"/>
                    </a:cubicBezTo>
                    <a:cubicBezTo>
                      <a:pt x="5" y="20923"/>
                      <a:pt x="2" y="20920"/>
                      <a:pt x="2" y="20915"/>
                    </a:cubicBezTo>
                    <a:close/>
                    <a:moveTo>
                      <a:pt x="2" y="20883"/>
                    </a:moveTo>
                    <a:lnTo>
                      <a:pt x="2" y="20883"/>
                    </a:lnTo>
                    <a:cubicBezTo>
                      <a:pt x="2" y="20879"/>
                      <a:pt x="5" y="20875"/>
                      <a:pt x="10" y="20875"/>
                    </a:cubicBezTo>
                    <a:cubicBezTo>
                      <a:pt x="14" y="20875"/>
                      <a:pt x="18" y="20879"/>
                      <a:pt x="18" y="20883"/>
                    </a:cubicBezTo>
                    <a:cubicBezTo>
                      <a:pt x="18" y="20888"/>
                      <a:pt x="14" y="20891"/>
                      <a:pt x="10" y="20891"/>
                    </a:cubicBezTo>
                    <a:cubicBezTo>
                      <a:pt x="5" y="20891"/>
                      <a:pt x="2" y="20888"/>
                      <a:pt x="2" y="20883"/>
                    </a:cubicBezTo>
                    <a:close/>
                    <a:moveTo>
                      <a:pt x="2" y="20851"/>
                    </a:moveTo>
                    <a:lnTo>
                      <a:pt x="2" y="20851"/>
                    </a:lnTo>
                    <a:cubicBezTo>
                      <a:pt x="2" y="20847"/>
                      <a:pt x="5" y="20843"/>
                      <a:pt x="10" y="20843"/>
                    </a:cubicBezTo>
                    <a:cubicBezTo>
                      <a:pt x="14" y="20843"/>
                      <a:pt x="18" y="20847"/>
                      <a:pt x="18" y="20851"/>
                    </a:cubicBezTo>
                    <a:cubicBezTo>
                      <a:pt x="18" y="20856"/>
                      <a:pt x="14" y="20859"/>
                      <a:pt x="10" y="20859"/>
                    </a:cubicBezTo>
                    <a:cubicBezTo>
                      <a:pt x="5" y="20859"/>
                      <a:pt x="2" y="20856"/>
                      <a:pt x="2" y="20851"/>
                    </a:cubicBezTo>
                    <a:close/>
                    <a:moveTo>
                      <a:pt x="2" y="20819"/>
                    </a:moveTo>
                    <a:lnTo>
                      <a:pt x="2" y="20819"/>
                    </a:lnTo>
                    <a:cubicBezTo>
                      <a:pt x="2" y="20815"/>
                      <a:pt x="5" y="20811"/>
                      <a:pt x="10" y="20811"/>
                    </a:cubicBezTo>
                    <a:cubicBezTo>
                      <a:pt x="14" y="20811"/>
                      <a:pt x="18" y="20815"/>
                      <a:pt x="18" y="20819"/>
                    </a:cubicBezTo>
                    <a:cubicBezTo>
                      <a:pt x="18" y="20824"/>
                      <a:pt x="14" y="20827"/>
                      <a:pt x="10" y="20827"/>
                    </a:cubicBezTo>
                    <a:cubicBezTo>
                      <a:pt x="5" y="20827"/>
                      <a:pt x="2" y="20824"/>
                      <a:pt x="2" y="20819"/>
                    </a:cubicBezTo>
                    <a:close/>
                    <a:moveTo>
                      <a:pt x="2" y="20787"/>
                    </a:moveTo>
                    <a:lnTo>
                      <a:pt x="2" y="20787"/>
                    </a:lnTo>
                    <a:cubicBezTo>
                      <a:pt x="2" y="20783"/>
                      <a:pt x="5" y="20779"/>
                      <a:pt x="10" y="20779"/>
                    </a:cubicBezTo>
                    <a:cubicBezTo>
                      <a:pt x="14" y="20779"/>
                      <a:pt x="18" y="20783"/>
                      <a:pt x="18" y="20787"/>
                    </a:cubicBezTo>
                    <a:cubicBezTo>
                      <a:pt x="18" y="20792"/>
                      <a:pt x="14" y="20795"/>
                      <a:pt x="10" y="20795"/>
                    </a:cubicBezTo>
                    <a:cubicBezTo>
                      <a:pt x="5" y="20795"/>
                      <a:pt x="2" y="20792"/>
                      <a:pt x="2" y="20787"/>
                    </a:cubicBezTo>
                    <a:close/>
                    <a:moveTo>
                      <a:pt x="2" y="20755"/>
                    </a:moveTo>
                    <a:lnTo>
                      <a:pt x="2" y="20755"/>
                    </a:lnTo>
                    <a:cubicBezTo>
                      <a:pt x="2" y="20751"/>
                      <a:pt x="5" y="20747"/>
                      <a:pt x="10" y="20747"/>
                    </a:cubicBezTo>
                    <a:cubicBezTo>
                      <a:pt x="14" y="20747"/>
                      <a:pt x="18" y="20751"/>
                      <a:pt x="18" y="20755"/>
                    </a:cubicBezTo>
                    <a:cubicBezTo>
                      <a:pt x="18" y="20760"/>
                      <a:pt x="14" y="20763"/>
                      <a:pt x="10" y="20763"/>
                    </a:cubicBezTo>
                    <a:cubicBezTo>
                      <a:pt x="5" y="20763"/>
                      <a:pt x="2" y="20760"/>
                      <a:pt x="2" y="20755"/>
                    </a:cubicBezTo>
                    <a:close/>
                    <a:moveTo>
                      <a:pt x="2" y="20723"/>
                    </a:moveTo>
                    <a:lnTo>
                      <a:pt x="2" y="20723"/>
                    </a:lnTo>
                    <a:cubicBezTo>
                      <a:pt x="2" y="20719"/>
                      <a:pt x="5" y="20715"/>
                      <a:pt x="10" y="20715"/>
                    </a:cubicBezTo>
                    <a:cubicBezTo>
                      <a:pt x="14" y="20715"/>
                      <a:pt x="18" y="20719"/>
                      <a:pt x="18" y="20723"/>
                    </a:cubicBezTo>
                    <a:cubicBezTo>
                      <a:pt x="18" y="20728"/>
                      <a:pt x="14" y="20731"/>
                      <a:pt x="10" y="20731"/>
                    </a:cubicBezTo>
                    <a:cubicBezTo>
                      <a:pt x="5" y="20731"/>
                      <a:pt x="2" y="20728"/>
                      <a:pt x="2" y="20723"/>
                    </a:cubicBezTo>
                    <a:close/>
                    <a:moveTo>
                      <a:pt x="2" y="20691"/>
                    </a:moveTo>
                    <a:lnTo>
                      <a:pt x="2" y="20691"/>
                    </a:lnTo>
                    <a:cubicBezTo>
                      <a:pt x="2" y="20687"/>
                      <a:pt x="5" y="20683"/>
                      <a:pt x="10" y="20683"/>
                    </a:cubicBezTo>
                    <a:cubicBezTo>
                      <a:pt x="14" y="20683"/>
                      <a:pt x="18" y="20687"/>
                      <a:pt x="18" y="20691"/>
                    </a:cubicBezTo>
                    <a:cubicBezTo>
                      <a:pt x="18" y="20696"/>
                      <a:pt x="14" y="20699"/>
                      <a:pt x="10" y="20699"/>
                    </a:cubicBezTo>
                    <a:cubicBezTo>
                      <a:pt x="5" y="20699"/>
                      <a:pt x="2" y="20696"/>
                      <a:pt x="2" y="20691"/>
                    </a:cubicBezTo>
                    <a:close/>
                    <a:moveTo>
                      <a:pt x="2" y="20659"/>
                    </a:moveTo>
                    <a:lnTo>
                      <a:pt x="2" y="20659"/>
                    </a:lnTo>
                    <a:cubicBezTo>
                      <a:pt x="2" y="20655"/>
                      <a:pt x="5" y="20651"/>
                      <a:pt x="10" y="20651"/>
                    </a:cubicBezTo>
                    <a:cubicBezTo>
                      <a:pt x="14" y="20651"/>
                      <a:pt x="18" y="20655"/>
                      <a:pt x="18" y="20659"/>
                    </a:cubicBezTo>
                    <a:cubicBezTo>
                      <a:pt x="18" y="20664"/>
                      <a:pt x="14" y="20667"/>
                      <a:pt x="10" y="20667"/>
                    </a:cubicBezTo>
                    <a:cubicBezTo>
                      <a:pt x="5" y="20667"/>
                      <a:pt x="2" y="20664"/>
                      <a:pt x="2" y="20659"/>
                    </a:cubicBezTo>
                    <a:close/>
                    <a:moveTo>
                      <a:pt x="2" y="20627"/>
                    </a:moveTo>
                    <a:lnTo>
                      <a:pt x="2" y="20627"/>
                    </a:lnTo>
                    <a:cubicBezTo>
                      <a:pt x="2" y="20623"/>
                      <a:pt x="5" y="20619"/>
                      <a:pt x="10" y="20619"/>
                    </a:cubicBezTo>
                    <a:cubicBezTo>
                      <a:pt x="14" y="20619"/>
                      <a:pt x="18" y="20623"/>
                      <a:pt x="18" y="20627"/>
                    </a:cubicBezTo>
                    <a:cubicBezTo>
                      <a:pt x="18" y="20632"/>
                      <a:pt x="14" y="20635"/>
                      <a:pt x="10" y="20635"/>
                    </a:cubicBezTo>
                    <a:cubicBezTo>
                      <a:pt x="5" y="20635"/>
                      <a:pt x="2" y="20632"/>
                      <a:pt x="2" y="20627"/>
                    </a:cubicBezTo>
                    <a:close/>
                    <a:moveTo>
                      <a:pt x="2" y="20595"/>
                    </a:moveTo>
                    <a:lnTo>
                      <a:pt x="2" y="20595"/>
                    </a:lnTo>
                    <a:cubicBezTo>
                      <a:pt x="2" y="20591"/>
                      <a:pt x="5" y="20587"/>
                      <a:pt x="10" y="20587"/>
                    </a:cubicBezTo>
                    <a:cubicBezTo>
                      <a:pt x="14" y="20587"/>
                      <a:pt x="18" y="20591"/>
                      <a:pt x="18" y="20595"/>
                    </a:cubicBezTo>
                    <a:cubicBezTo>
                      <a:pt x="18" y="20600"/>
                      <a:pt x="14" y="20603"/>
                      <a:pt x="10" y="20603"/>
                    </a:cubicBezTo>
                    <a:cubicBezTo>
                      <a:pt x="5" y="20603"/>
                      <a:pt x="2" y="20600"/>
                      <a:pt x="2" y="20595"/>
                    </a:cubicBezTo>
                    <a:close/>
                    <a:moveTo>
                      <a:pt x="2" y="20563"/>
                    </a:moveTo>
                    <a:lnTo>
                      <a:pt x="2" y="20563"/>
                    </a:lnTo>
                    <a:cubicBezTo>
                      <a:pt x="2" y="20559"/>
                      <a:pt x="5" y="20555"/>
                      <a:pt x="10" y="20555"/>
                    </a:cubicBezTo>
                    <a:cubicBezTo>
                      <a:pt x="14" y="20555"/>
                      <a:pt x="18" y="20559"/>
                      <a:pt x="18" y="20563"/>
                    </a:cubicBezTo>
                    <a:cubicBezTo>
                      <a:pt x="18" y="20568"/>
                      <a:pt x="14" y="20571"/>
                      <a:pt x="10" y="20571"/>
                    </a:cubicBezTo>
                    <a:cubicBezTo>
                      <a:pt x="5" y="20571"/>
                      <a:pt x="2" y="20568"/>
                      <a:pt x="2" y="20563"/>
                    </a:cubicBezTo>
                    <a:close/>
                    <a:moveTo>
                      <a:pt x="2" y="20531"/>
                    </a:moveTo>
                    <a:lnTo>
                      <a:pt x="2" y="20531"/>
                    </a:lnTo>
                    <a:cubicBezTo>
                      <a:pt x="2" y="20527"/>
                      <a:pt x="5" y="20523"/>
                      <a:pt x="10" y="20523"/>
                    </a:cubicBezTo>
                    <a:cubicBezTo>
                      <a:pt x="14" y="20523"/>
                      <a:pt x="18" y="20527"/>
                      <a:pt x="18" y="20531"/>
                    </a:cubicBezTo>
                    <a:cubicBezTo>
                      <a:pt x="18" y="20536"/>
                      <a:pt x="14" y="20539"/>
                      <a:pt x="10" y="20539"/>
                    </a:cubicBezTo>
                    <a:cubicBezTo>
                      <a:pt x="5" y="20539"/>
                      <a:pt x="2" y="20536"/>
                      <a:pt x="2" y="20531"/>
                    </a:cubicBezTo>
                    <a:close/>
                    <a:moveTo>
                      <a:pt x="2" y="20499"/>
                    </a:moveTo>
                    <a:lnTo>
                      <a:pt x="2" y="20499"/>
                    </a:lnTo>
                    <a:cubicBezTo>
                      <a:pt x="2" y="20495"/>
                      <a:pt x="5" y="20491"/>
                      <a:pt x="10" y="20491"/>
                    </a:cubicBezTo>
                    <a:cubicBezTo>
                      <a:pt x="14" y="20491"/>
                      <a:pt x="18" y="20495"/>
                      <a:pt x="18" y="20499"/>
                    </a:cubicBezTo>
                    <a:cubicBezTo>
                      <a:pt x="18" y="20504"/>
                      <a:pt x="14" y="20507"/>
                      <a:pt x="10" y="20507"/>
                    </a:cubicBezTo>
                    <a:cubicBezTo>
                      <a:pt x="5" y="20507"/>
                      <a:pt x="2" y="20504"/>
                      <a:pt x="2" y="20499"/>
                    </a:cubicBezTo>
                    <a:close/>
                    <a:moveTo>
                      <a:pt x="2" y="20467"/>
                    </a:moveTo>
                    <a:lnTo>
                      <a:pt x="2" y="20467"/>
                    </a:lnTo>
                    <a:cubicBezTo>
                      <a:pt x="2" y="20463"/>
                      <a:pt x="5" y="20459"/>
                      <a:pt x="10" y="20459"/>
                    </a:cubicBezTo>
                    <a:cubicBezTo>
                      <a:pt x="14" y="20459"/>
                      <a:pt x="18" y="20463"/>
                      <a:pt x="18" y="20467"/>
                    </a:cubicBezTo>
                    <a:cubicBezTo>
                      <a:pt x="18" y="20472"/>
                      <a:pt x="14" y="20475"/>
                      <a:pt x="10" y="20475"/>
                    </a:cubicBezTo>
                    <a:cubicBezTo>
                      <a:pt x="5" y="20475"/>
                      <a:pt x="2" y="20472"/>
                      <a:pt x="2" y="20467"/>
                    </a:cubicBezTo>
                    <a:close/>
                    <a:moveTo>
                      <a:pt x="2" y="20435"/>
                    </a:moveTo>
                    <a:lnTo>
                      <a:pt x="2" y="20435"/>
                    </a:lnTo>
                    <a:cubicBezTo>
                      <a:pt x="2" y="20431"/>
                      <a:pt x="5" y="20427"/>
                      <a:pt x="10" y="20427"/>
                    </a:cubicBezTo>
                    <a:cubicBezTo>
                      <a:pt x="14" y="20427"/>
                      <a:pt x="18" y="20431"/>
                      <a:pt x="18" y="20435"/>
                    </a:cubicBezTo>
                    <a:cubicBezTo>
                      <a:pt x="18" y="20439"/>
                      <a:pt x="14" y="20443"/>
                      <a:pt x="10" y="20443"/>
                    </a:cubicBezTo>
                    <a:cubicBezTo>
                      <a:pt x="5" y="20443"/>
                      <a:pt x="2" y="20439"/>
                      <a:pt x="2" y="20435"/>
                    </a:cubicBezTo>
                    <a:close/>
                    <a:moveTo>
                      <a:pt x="2" y="20403"/>
                    </a:moveTo>
                    <a:lnTo>
                      <a:pt x="2" y="20403"/>
                    </a:lnTo>
                    <a:cubicBezTo>
                      <a:pt x="2" y="20399"/>
                      <a:pt x="5" y="20395"/>
                      <a:pt x="10" y="20395"/>
                    </a:cubicBezTo>
                    <a:cubicBezTo>
                      <a:pt x="14" y="20395"/>
                      <a:pt x="18" y="20399"/>
                      <a:pt x="18" y="20403"/>
                    </a:cubicBezTo>
                    <a:cubicBezTo>
                      <a:pt x="18" y="20407"/>
                      <a:pt x="14" y="20411"/>
                      <a:pt x="10" y="20411"/>
                    </a:cubicBezTo>
                    <a:cubicBezTo>
                      <a:pt x="5" y="20411"/>
                      <a:pt x="2" y="20407"/>
                      <a:pt x="2" y="20403"/>
                    </a:cubicBezTo>
                    <a:close/>
                    <a:moveTo>
                      <a:pt x="2" y="20371"/>
                    </a:moveTo>
                    <a:lnTo>
                      <a:pt x="2" y="20371"/>
                    </a:lnTo>
                    <a:cubicBezTo>
                      <a:pt x="2" y="20367"/>
                      <a:pt x="5" y="20363"/>
                      <a:pt x="10" y="20363"/>
                    </a:cubicBezTo>
                    <a:cubicBezTo>
                      <a:pt x="14" y="20363"/>
                      <a:pt x="18" y="20367"/>
                      <a:pt x="18" y="20371"/>
                    </a:cubicBezTo>
                    <a:cubicBezTo>
                      <a:pt x="18" y="20375"/>
                      <a:pt x="14" y="20379"/>
                      <a:pt x="10" y="20379"/>
                    </a:cubicBezTo>
                    <a:cubicBezTo>
                      <a:pt x="5" y="20379"/>
                      <a:pt x="2" y="20375"/>
                      <a:pt x="2" y="20371"/>
                    </a:cubicBezTo>
                    <a:close/>
                    <a:moveTo>
                      <a:pt x="2" y="20339"/>
                    </a:moveTo>
                    <a:lnTo>
                      <a:pt x="2" y="20339"/>
                    </a:lnTo>
                    <a:cubicBezTo>
                      <a:pt x="2" y="20335"/>
                      <a:pt x="5" y="20331"/>
                      <a:pt x="10" y="20331"/>
                    </a:cubicBezTo>
                    <a:cubicBezTo>
                      <a:pt x="14" y="20331"/>
                      <a:pt x="18" y="20335"/>
                      <a:pt x="18" y="20339"/>
                    </a:cubicBezTo>
                    <a:cubicBezTo>
                      <a:pt x="18" y="20343"/>
                      <a:pt x="14" y="20347"/>
                      <a:pt x="10" y="20347"/>
                    </a:cubicBezTo>
                    <a:cubicBezTo>
                      <a:pt x="5" y="20347"/>
                      <a:pt x="2" y="20343"/>
                      <a:pt x="2" y="20339"/>
                    </a:cubicBezTo>
                    <a:close/>
                    <a:moveTo>
                      <a:pt x="2" y="20307"/>
                    </a:moveTo>
                    <a:lnTo>
                      <a:pt x="2" y="20307"/>
                    </a:lnTo>
                    <a:cubicBezTo>
                      <a:pt x="2" y="20303"/>
                      <a:pt x="5" y="20299"/>
                      <a:pt x="10" y="20299"/>
                    </a:cubicBezTo>
                    <a:cubicBezTo>
                      <a:pt x="14" y="20299"/>
                      <a:pt x="18" y="20303"/>
                      <a:pt x="18" y="20307"/>
                    </a:cubicBezTo>
                    <a:cubicBezTo>
                      <a:pt x="18" y="20311"/>
                      <a:pt x="14" y="20315"/>
                      <a:pt x="10" y="20315"/>
                    </a:cubicBezTo>
                    <a:cubicBezTo>
                      <a:pt x="5" y="20315"/>
                      <a:pt x="2" y="20311"/>
                      <a:pt x="2" y="20307"/>
                    </a:cubicBezTo>
                    <a:close/>
                    <a:moveTo>
                      <a:pt x="2" y="20275"/>
                    </a:moveTo>
                    <a:lnTo>
                      <a:pt x="2" y="20275"/>
                    </a:lnTo>
                    <a:cubicBezTo>
                      <a:pt x="2" y="20271"/>
                      <a:pt x="5" y="20267"/>
                      <a:pt x="10" y="20267"/>
                    </a:cubicBezTo>
                    <a:cubicBezTo>
                      <a:pt x="14" y="20267"/>
                      <a:pt x="18" y="20271"/>
                      <a:pt x="18" y="20275"/>
                    </a:cubicBezTo>
                    <a:cubicBezTo>
                      <a:pt x="18" y="20279"/>
                      <a:pt x="14" y="20283"/>
                      <a:pt x="10" y="20283"/>
                    </a:cubicBezTo>
                    <a:cubicBezTo>
                      <a:pt x="5" y="20283"/>
                      <a:pt x="2" y="20279"/>
                      <a:pt x="2" y="20275"/>
                    </a:cubicBezTo>
                    <a:close/>
                    <a:moveTo>
                      <a:pt x="2" y="20243"/>
                    </a:moveTo>
                    <a:lnTo>
                      <a:pt x="2" y="20243"/>
                    </a:lnTo>
                    <a:cubicBezTo>
                      <a:pt x="2" y="20239"/>
                      <a:pt x="5" y="20235"/>
                      <a:pt x="10" y="20235"/>
                    </a:cubicBezTo>
                    <a:cubicBezTo>
                      <a:pt x="14" y="20235"/>
                      <a:pt x="18" y="20239"/>
                      <a:pt x="18" y="20243"/>
                    </a:cubicBezTo>
                    <a:cubicBezTo>
                      <a:pt x="18" y="20247"/>
                      <a:pt x="14" y="20251"/>
                      <a:pt x="10" y="20251"/>
                    </a:cubicBezTo>
                    <a:cubicBezTo>
                      <a:pt x="5" y="20251"/>
                      <a:pt x="2" y="20247"/>
                      <a:pt x="2" y="20243"/>
                    </a:cubicBezTo>
                    <a:close/>
                    <a:moveTo>
                      <a:pt x="2" y="20211"/>
                    </a:moveTo>
                    <a:lnTo>
                      <a:pt x="2" y="20211"/>
                    </a:lnTo>
                    <a:cubicBezTo>
                      <a:pt x="2" y="20207"/>
                      <a:pt x="5" y="20203"/>
                      <a:pt x="10" y="20203"/>
                    </a:cubicBezTo>
                    <a:cubicBezTo>
                      <a:pt x="14" y="20203"/>
                      <a:pt x="18" y="20207"/>
                      <a:pt x="18" y="20211"/>
                    </a:cubicBezTo>
                    <a:cubicBezTo>
                      <a:pt x="18" y="20215"/>
                      <a:pt x="14" y="20219"/>
                      <a:pt x="10" y="20219"/>
                    </a:cubicBezTo>
                    <a:cubicBezTo>
                      <a:pt x="5" y="20219"/>
                      <a:pt x="2" y="20215"/>
                      <a:pt x="2" y="20211"/>
                    </a:cubicBezTo>
                    <a:close/>
                    <a:moveTo>
                      <a:pt x="2" y="20179"/>
                    </a:moveTo>
                    <a:lnTo>
                      <a:pt x="2" y="20179"/>
                    </a:lnTo>
                    <a:cubicBezTo>
                      <a:pt x="2" y="20174"/>
                      <a:pt x="5" y="20171"/>
                      <a:pt x="10" y="20171"/>
                    </a:cubicBezTo>
                    <a:cubicBezTo>
                      <a:pt x="14" y="20171"/>
                      <a:pt x="18" y="20174"/>
                      <a:pt x="18" y="20179"/>
                    </a:cubicBezTo>
                    <a:cubicBezTo>
                      <a:pt x="18" y="20183"/>
                      <a:pt x="14" y="20187"/>
                      <a:pt x="10" y="20187"/>
                    </a:cubicBezTo>
                    <a:cubicBezTo>
                      <a:pt x="5" y="20187"/>
                      <a:pt x="2" y="20183"/>
                      <a:pt x="2" y="20179"/>
                    </a:cubicBezTo>
                    <a:close/>
                    <a:moveTo>
                      <a:pt x="2" y="20147"/>
                    </a:moveTo>
                    <a:lnTo>
                      <a:pt x="2" y="20147"/>
                    </a:lnTo>
                    <a:cubicBezTo>
                      <a:pt x="2" y="20142"/>
                      <a:pt x="5" y="20139"/>
                      <a:pt x="10" y="20139"/>
                    </a:cubicBezTo>
                    <a:cubicBezTo>
                      <a:pt x="14" y="20139"/>
                      <a:pt x="18" y="20142"/>
                      <a:pt x="18" y="20147"/>
                    </a:cubicBezTo>
                    <a:cubicBezTo>
                      <a:pt x="18" y="20151"/>
                      <a:pt x="14" y="20155"/>
                      <a:pt x="10" y="20155"/>
                    </a:cubicBezTo>
                    <a:cubicBezTo>
                      <a:pt x="5" y="20155"/>
                      <a:pt x="2" y="20151"/>
                      <a:pt x="2" y="20147"/>
                    </a:cubicBezTo>
                    <a:close/>
                    <a:moveTo>
                      <a:pt x="2" y="20115"/>
                    </a:moveTo>
                    <a:lnTo>
                      <a:pt x="2" y="20115"/>
                    </a:lnTo>
                    <a:cubicBezTo>
                      <a:pt x="2" y="20110"/>
                      <a:pt x="5" y="20107"/>
                      <a:pt x="10" y="20107"/>
                    </a:cubicBezTo>
                    <a:cubicBezTo>
                      <a:pt x="14" y="20107"/>
                      <a:pt x="18" y="20110"/>
                      <a:pt x="18" y="20115"/>
                    </a:cubicBezTo>
                    <a:cubicBezTo>
                      <a:pt x="18" y="20119"/>
                      <a:pt x="14" y="20123"/>
                      <a:pt x="10" y="20123"/>
                    </a:cubicBezTo>
                    <a:cubicBezTo>
                      <a:pt x="5" y="20123"/>
                      <a:pt x="2" y="20119"/>
                      <a:pt x="2" y="20115"/>
                    </a:cubicBezTo>
                    <a:close/>
                    <a:moveTo>
                      <a:pt x="2" y="20083"/>
                    </a:moveTo>
                    <a:lnTo>
                      <a:pt x="2" y="20083"/>
                    </a:lnTo>
                    <a:cubicBezTo>
                      <a:pt x="2" y="20078"/>
                      <a:pt x="5" y="20075"/>
                      <a:pt x="10" y="20075"/>
                    </a:cubicBezTo>
                    <a:cubicBezTo>
                      <a:pt x="14" y="20075"/>
                      <a:pt x="18" y="20078"/>
                      <a:pt x="18" y="20083"/>
                    </a:cubicBezTo>
                    <a:cubicBezTo>
                      <a:pt x="18" y="20087"/>
                      <a:pt x="14" y="20091"/>
                      <a:pt x="10" y="20091"/>
                    </a:cubicBezTo>
                    <a:cubicBezTo>
                      <a:pt x="5" y="20091"/>
                      <a:pt x="2" y="20087"/>
                      <a:pt x="2" y="20083"/>
                    </a:cubicBezTo>
                    <a:close/>
                    <a:moveTo>
                      <a:pt x="2" y="20051"/>
                    </a:moveTo>
                    <a:lnTo>
                      <a:pt x="2" y="20051"/>
                    </a:lnTo>
                    <a:cubicBezTo>
                      <a:pt x="2" y="20046"/>
                      <a:pt x="5" y="20043"/>
                      <a:pt x="10" y="20043"/>
                    </a:cubicBezTo>
                    <a:cubicBezTo>
                      <a:pt x="14" y="20043"/>
                      <a:pt x="18" y="20046"/>
                      <a:pt x="18" y="20051"/>
                    </a:cubicBezTo>
                    <a:cubicBezTo>
                      <a:pt x="18" y="20055"/>
                      <a:pt x="14" y="20059"/>
                      <a:pt x="10" y="20059"/>
                    </a:cubicBezTo>
                    <a:cubicBezTo>
                      <a:pt x="5" y="20059"/>
                      <a:pt x="2" y="20055"/>
                      <a:pt x="2" y="20051"/>
                    </a:cubicBezTo>
                    <a:close/>
                    <a:moveTo>
                      <a:pt x="2" y="20019"/>
                    </a:moveTo>
                    <a:lnTo>
                      <a:pt x="2" y="20019"/>
                    </a:lnTo>
                    <a:cubicBezTo>
                      <a:pt x="2" y="20014"/>
                      <a:pt x="5" y="20011"/>
                      <a:pt x="10" y="20011"/>
                    </a:cubicBezTo>
                    <a:cubicBezTo>
                      <a:pt x="14" y="20011"/>
                      <a:pt x="18" y="20014"/>
                      <a:pt x="18" y="20019"/>
                    </a:cubicBezTo>
                    <a:cubicBezTo>
                      <a:pt x="18" y="20023"/>
                      <a:pt x="14" y="20027"/>
                      <a:pt x="10" y="20027"/>
                    </a:cubicBezTo>
                    <a:cubicBezTo>
                      <a:pt x="5" y="20027"/>
                      <a:pt x="2" y="20023"/>
                      <a:pt x="2" y="20019"/>
                    </a:cubicBezTo>
                    <a:close/>
                    <a:moveTo>
                      <a:pt x="2" y="19987"/>
                    </a:moveTo>
                    <a:lnTo>
                      <a:pt x="2" y="19987"/>
                    </a:lnTo>
                    <a:cubicBezTo>
                      <a:pt x="2" y="19982"/>
                      <a:pt x="6" y="19979"/>
                      <a:pt x="10" y="19979"/>
                    </a:cubicBezTo>
                    <a:cubicBezTo>
                      <a:pt x="14" y="19979"/>
                      <a:pt x="18" y="19982"/>
                      <a:pt x="18" y="19987"/>
                    </a:cubicBezTo>
                    <a:cubicBezTo>
                      <a:pt x="18" y="19991"/>
                      <a:pt x="14" y="19995"/>
                      <a:pt x="10" y="19995"/>
                    </a:cubicBezTo>
                    <a:cubicBezTo>
                      <a:pt x="6" y="19995"/>
                      <a:pt x="2" y="19991"/>
                      <a:pt x="2" y="19987"/>
                    </a:cubicBezTo>
                    <a:close/>
                    <a:moveTo>
                      <a:pt x="2" y="19955"/>
                    </a:moveTo>
                    <a:lnTo>
                      <a:pt x="2" y="19955"/>
                    </a:lnTo>
                    <a:cubicBezTo>
                      <a:pt x="2" y="19950"/>
                      <a:pt x="6" y="19947"/>
                      <a:pt x="10" y="19947"/>
                    </a:cubicBezTo>
                    <a:cubicBezTo>
                      <a:pt x="14" y="19947"/>
                      <a:pt x="18" y="19950"/>
                      <a:pt x="18" y="19955"/>
                    </a:cubicBezTo>
                    <a:cubicBezTo>
                      <a:pt x="18" y="19959"/>
                      <a:pt x="14" y="19963"/>
                      <a:pt x="10" y="19963"/>
                    </a:cubicBezTo>
                    <a:cubicBezTo>
                      <a:pt x="6" y="19963"/>
                      <a:pt x="2" y="19959"/>
                      <a:pt x="2" y="19955"/>
                    </a:cubicBezTo>
                    <a:close/>
                    <a:moveTo>
                      <a:pt x="2" y="19923"/>
                    </a:moveTo>
                    <a:lnTo>
                      <a:pt x="2" y="19923"/>
                    </a:lnTo>
                    <a:cubicBezTo>
                      <a:pt x="2" y="19918"/>
                      <a:pt x="6" y="19915"/>
                      <a:pt x="10" y="19915"/>
                    </a:cubicBezTo>
                    <a:cubicBezTo>
                      <a:pt x="14" y="19915"/>
                      <a:pt x="18" y="19918"/>
                      <a:pt x="18" y="19923"/>
                    </a:cubicBezTo>
                    <a:cubicBezTo>
                      <a:pt x="18" y="19927"/>
                      <a:pt x="14" y="19931"/>
                      <a:pt x="10" y="19931"/>
                    </a:cubicBezTo>
                    <a:cubicBezTo>
                      <a:pt x="6" y="19931"/>
                      <a:pt x="2" y="19927"/>
                      <a:pt x="2" y="19923"/>
                    </a:cubicBezTo>
                    <a:close/>
                    <a:moveTo>
                      <a:pt x="2" y="19891"/>
                    </a:moveTo>
                    <a:lnTo>
                      <a:pt x="2" y="19891"/>
                    </a:lnTo>
                    <a:cubicBezTo>
                      <a:pt x="2" y="19886"/>
                      <a:pt x="6" y="19883"/>
                      <a:pt x="10" y="19883"/>
                    </a:cubicBezTo>
                    <a:cubicBezTo>
                      <a:pt x="14" y="19883"/>
                      <a:pt x="18" y="19886"/>
                      <a:pt x="18" y="19891"/>
                    </a:cubicBezTo>
                    <a:cubicBezTo>
                      <a:pt x="18" y="19895"/>
                      <a:pt x="14" y="19899"/>
                      <a:pt x="10" y="19899"/>
                    </a:cubicBezTo>
                    <a:cubicBezTo>
                      <a:pt x="6" y="19899"/>
                      <a:pt x="2" y="19895"/>
                      <a:pt x="2" y="19891"/>
                    </a:cubicBezTo>
                    <a:close/>
                    <a:moveTo>
                      <a:pt x="2" y="19859"/>
                    </a:moveTo>
                    <a:lnTo>
                      <a:pt x="2" y="19859"/>
                    </a:lnTo>
                    <a:cubicBezTo>
                      <a:pt x="2" y="19854"/>
                      <a:pt x="6" y="19851"/>
                      <a:pt x="10" y="19851"/>
                    </a:cubicBezTo>
                    <a:cubicBezTo>
                      <a:pt x="14" y="19851"/>
                      <a:pt x="18" y="19854"/>
                      <a:pt x="18" y="19859"/>
                    </a:cubicBezTo>
                    <a:cubicBezTo>
                      <a:pt x="18" y="19863"/>
                      <a:pt x="14" y="19867"/>
                      <a:pt x="10" y="19867"/>
                    </a:cubicBezTo>
                    <a:cubicBezTo>
                      <a:pt x="6" y="19867"/>
                      <a:pt x="2" y="19863"/>
                      <a:pt x="2" y="19859"/>
                    </a:cubicBezTo>
                    <a:close/>
                    <a:moveTo>
                      <a:pt x="2" y="19827"/>
                    </a:moveTo>
                    <a:lnTo>
                      <a:pt x="2" y="19827"/>
                    </a:lnTo>
                    <a:cubicBezTo>
                      <a:pt x="2" y="19822"/>
                      <a:pt x="6" y="19819"/>
                      <a:pt x="10" y="19819"/>
                    </a:cubicBezTo>
                    <a:cubicBezTo>
                      <a:pt x="14" y="19819"/>
                      <a:pt x="18" y="19822"/>
                      <a:pt x="18" y="19827"/>
                    </a:cubicBezTo>
                    <a:cubicBezTo>
                      <a:pt x="18" y="19831"/>
                      <a:pt x="14" y="19835"/>
                      <a:pt x="10" y="19835"/>
                    </a:cubicBezTo>
                    <a:cubicBezTo>
                      <a:pt x="6" y="19835"/>
                      <a:pt x="2" y="19831"/>
                      <a:pt x="2" y="19827"/>
                    </a:cubicBezTo>
                    <a:close/>
                    <a:moveTo>
                      <a:pt x="2" y="19795"/>
                    </a:moveTo>
                    <a:lnTo>
                      <a:pt x="2" y="19795"/>
                    </a:lnTo>
                    <a:cubicBezTo>
                      <a:pt x="2" y="19790"/>
                      <a:pt x="6" y="19787"/>
                      <a:pt x="10" y="19787"/>
                    </a:cubicBezTo>
                    <a:cubicBezTo>
                      <a:pt x="14" y="19787"/>
                      <a:pt x="18" y="19790"/>
                      <a:pt x="18" y="19795"/>
                    </a:cubicBezTo>
                    <a:cubicBezTo>
                      <a:pt x="18" y="19799"/>
                      <a:pt x="14" y="19803"/>
                      <a:pt x="10" y="19803"/>
                    </a:cubicBezTo>
                    <a:cubicBezTo>
                      <a:pt x="6" y="19803"/>
                      <a:pt x="2" y="19799"/>
                      <a:pt x="2" y="19795"/>
                    </a:cubicBezTo>
                    <a:close/>
                    <a:moveTo>
                      <a:pt x="2" y="19763"/>
                    </a:moveTo>
                    <a:lnTo>
                      <a:pt x="2" y="19763"/>
                    </a:lnTo>
                    <a:cubicBezTo>
                      <a:pt x="2" y="19758"/>
                      <a:pt x="6" y="19755"/>
                      <a:pt x="10" y="19755"/>
                    </a:cubicBezTo>
                    <a:cubicBezTo>
                      <a:pt x="14" y="19755"/>
                      <a:pt x="18" y="19758"/>
                      <a:pt x="18" y="19763"/>
                    </a:cubicBezTo>
                    <a:cubicBezTo>
                      <a:pt x="18" y="19767"/>
                      <a:pt x="14" y="19771"/>
                      <a:pt x="10" y="19771"/>
                    </a:cubicBezTo>
                    <a:cubicBezTo>
                      <a:pt x="6" y="19771"/>
                      <a:pt x="2" y="19767"/>
                      <a:pt x="2" y="19763"/>
                    </a:cubicBezTo>
                    <a:close/>
                    <a:moveTo>
                      <a:pt x="2" y="19731"/>
                    </a:moveTo>
                    <a:lnTo>
                      <a:pt x="2" y="19731"/>
                    </a:lnTo>
                    <a:cubicBezTo>
                      <a:pt x="2" y="19726"/>
                      <a:pt x="6" y="19723"/>
                      <a:pt x="10" y="19723"/>
                    </a:cubicBezTo>
                    <a:cubicBezTo>
                      <a:pt x="14" y="19723"/>
                      <a:pt x="18" y="19726"/>
                      <a:pt x="18" y="19731"/>
                    </a:cubicBezTo>
                    <a:cubicBezTo>
                      <a:pt x="18" y="19735"/>
                      <a:pt x="14" y="19739"/>
                      <a:pt x="10" y="19739"/>
                    </a:cubicBezTo>
                    <a:cubicBezTo>
                      <a:pt x="6" y="19739"/>
                      <a:pt x="2" y="19735"/>
                      <a:pt x="2" y="19731"/>
                    </a:cubicBezTo>
                    <a:close/>
                    <a:moveTo>
                      <a:pt x="2" y="19699"/>
                    </a:moveTo>
                    <a:lnTo>
                      <a:pt x="2" y="19699"/>
                    </a:lnTo>
                    <a:cubicBezTo>
                      <a:pt x="2" y="19694"/>
                      <a:pt x="6" y="19691"/>
                      <a:pt x="10" y="19691"/>
                    </a:cubicBezTo>
                    <a:cubicBezTo>
                      <a:pt x="14" y="19691"/>
                      <a:pt x="18" y="19694"/>
                      <a:pt x="18" y="19699"/>
                    </a:cubicBezTo>
                    <a:cubicBezTo>
                      <a:pt x="18" y="19703"/>
                      <a:pt x="14" y="19707"/>
                      <a:pt x="10" y="19707"/>
                    </a:cubicBezTo>
                    <a:cubicBezTo>
                      <a:pt x="6" y="19707"/>
                      <a:pt x="2" y="19703"/>
                      <a:pt x="2" y="19699"/>
                    </a:cubicBezTo>
                    <a:close/>
                    <a:moveTo>
                      <a:pt x="2" y="19667"/>
                    </a:moveTo>
                    <a:lnTo>
                      <a:pt x="2" y="19667"/>
                    </a:lnTo>
                    <a:cubicBezTo>
                      <a:pt x="2" y="19662"/>
                      <a:pt x="6" y="19659"/>
                      <a:pt x="10" y="19659"/>
                    </a:cubicBezTo>
                    <a:cubicBezTo>
                      <a:pt x="14" y="19659"/>
                      <a:pt x="18" y="19662"/>
                      <a:pt x="18" y="19667"/>
                    </a:cubicBezTo>
                    <a:cubicBezTo>
                      <a:pt x="18" y="19671"/>
                      <a:pt x="14" y="19675"/>
                      <a:pt x="10" y="19675"/>
                    </a:cubicBezTo>
                    <a:cubicBezTo>
                      <a:pt x="6" y="19675"/>
                      <a:pt x="2" y="19671"/>
                      <a:pt x="2" y="19667"/>
                    </a:cubicBezTo>
                    <a:close/>
                    <a:moveTo>
                      <a:pt x="2" y="19635"/>
                    </a:moveTo>
                    <a:lnTo>
                      <a:pt x="2" y="19635"/>
                    </a:lnTo>
                    <a:cubicBezTo>
                      <a:pt x="2" y="19630"/>
                      <a:pt x="6" y="19627"/>
                      <a:pt x="10" y="19627"/>
                    </a:cubicBezTo>
                    <a:cubicBezTo>
                      <a:pt x="14" y="19627"/>
                      <a:pt x="18" y="19630"/>
                      <a:pt x="18" y="19635"/>
                    </a:cubicBezTo>
                    <a:cubicBezTo>
                      <a:pt x="18" y="19639"/>
                      <a:pt x="14" y="19643"/>
                      <a:pt x="10" y="19643"/>
                    </a:cubicBezTo>
                    <a:cubicBezTo>
                      <a:pt x="6" y="19643"/>
                      <a:pt x="2" y="19639"/>
                      <a:pt x="2" y="19635"/>
                    </a:cubicBezTo>
                    <a:close/>
                    <a:moveTo>
                      <a:pt x="2" y="19603"/>
                    </a:moveTo>
                    <a:lnTo>
                      <a:pt x="2" y="19603"/>
                    </a:lnTo>
                    <a:cubicBezTo>
                      <a:pt x="2" y="19598"/>
                      <a:pt x="6" y="19595"/>
                      <a:pt x="10" y="19595"/>
                    </a:cubicBezTo>
                    <a:cubicBezTo>
                      <a:pt x="14" y="19595"/>
                      <a:pt x="18" y="19598"/>
                      <a:pt x="18" y="19603"/>
                    </a:cubicBezTo>
                    <a:cubicBezTo>
                      <a:pt x="18" y="19607"/>
                      <a:pt x="14" y="19611"/>
                      <a:pt x="10" y="19611"/>
                    </a:cubicBezTo>
                    <a:cubicBezTo>
                      <a:pt x="6" y="19611"/>
                      <a:pt x="2" y="19607"/>
                      <a:pt x="2" y="19603"/>
                    </a:cubicBezTo>
                    <a:close/>
                    <a:moveTo>
                      <a:pt x="2" y="19571"/>
                    </a:moveTo>
                    <a:lnTo>
                      <a:pt x="2" y="19571"/>
                    </a:lnTo>
                    <a:cubicBezTo>
                      <a:pt x="2" y="19566"/>
                      <a:pt x="6" y="19563"/>
                      <a:pt x="10" y="19563"/>
                    </a:cubicBezTo>
                    <a:cubicBezTo>
                      <a:pt x="14" y="19563"/>
                      <a:pt x="18" y="19566"/>
                      <a:pt x="18" y="19571"/>
                    </a:cubicBezTo>
                    <a:cubicBezTo>
                      <a:pt x="18" y="19575"/>
                      <a:pt x="14" y="19579"/>
                      <a:pt x="10" y="19579"/>
                    </a:cubicBezTo>
                    <a:cubicBezTo>
                      <a:pt x="6" y="19579"/>
                      <a:pt x="2" y="19575"/>
                      <a:pt x="2" y="19571"/>
                    </a:cubicBezTo>
                    <a:close/>
                    <a:moveTo>
                      <a:pt x="2" y="19539"/>
                    </a:moveTo>
                    <a:lnTo>
                      <a:pt x="2" y="19539"/>
                    </a:lnTo>
                    <a:cubicBezTo>
                      <a:pt x="2" y="19534"/>
                      <a:pt x="6" y="19531"/>
                      <a:pt x="10" y="19531"/>
                    </a:cubicBezTo>
                    <a:cubicBezTo>
                      <a:pt x="14" y="19531"/>
                      <a:pt x="18" y="19534"/>
                      <a:pt x="18" y="19539"/>
                    </a:cubicBezTo>
                    <a:cubicBezTo>
                      <a:pt x="18" y="19543"/>
                      <a:pt x="14" y="19547"/>
                      <a:pt x="10" y="19547"/>
                    </a:cubicBezTo>
                    <a:cubicBezTo>
                      <a:pt x="6" y="19547"/>
                      <a:pt x="2" y="19543"/>
                      <a:pt x="2" y="19539"/>
                    </a:cubicBezTo>
                    <a:close/>
                    <a:moveTo>
                      <a:pt x="2" y="19507"/>
                    </a:moveTo>
                    <a:lnTo>
                      <a:pt x="2" y="19507"/>
                    </a:lnTo>
                    <a:cubicBezTo>
                      <a:pt x="2" y="19502"/>
                      <a:pt x="6" y="19499"/>
                      <a:pt x="10" y="19499"/>
                    </a:cubicBezTo>
                    <a:cubicBezTo>
                      <a:pt x="14" y="19499"/>
                      <a:pt x="18" y="19502"/>
                      <a:pt x="18" y="19507"/>
                    </a:cubicBezTo>
                    <a:cubicBezTo>
                      <a:pt x="18" y="19511"/>
                      <a:pt x="14" y="19515"/>
                      <a:pt x="10" y="19515"/>
                    </a:cubicBezTo>
                    <a:cubicBezTo>
                      <a:pt x="6" y="19515"/>
                      <a:pt x="2" y="19511"/>
                      <a:pt x="2" y="19507"/>
                    </a:cubicBezTo>
                    <a:close/>
                    <a:moveTo>
                      <a:pt x="2" y="19475"/>
                    </a:moveTo>
                    <a:lnTo>
                      <a:pt x="2" y="19475"/>
                    </a:lnTo>
                    <a:cubicBezTo>
                      <a:pt x="2" y="19470"/>
                      <a:pt x="6" y="19467"/>
                      <a:pt x="10" y="19467"/>
                    </a:cubicBezTo>
                    <a:cubicBezTo>
                      <a:pt x="14" y="19467"/>
                      <a:pt x="18" y="19470"/>
                      <a:pt x="18" y="19475"/>
                    </a:cubicBezTo>
                    <a:cubicBezTo>
                      <a:pt x="18" y="19479"/>
                      <a:pt x="14" y="19483"/>
                      <a:pt x="10" y="19483"/>
                    </a:cubicBezTo>
                    <a:cubicBezTo>
                      <a:pt x="6" y="19483"/>
                      <a:pt x="2" y="19479"/>
                      <a:pt x="2" y="19475"/>
                    </a:cubicBezTo>
                    <a:close/>
                    <a:moveTo>
                      <a:pt x="2" y="19443"/>
                    </a:moveTo>
                    <a:lnTo>
                      <a:pt x="2" y="19443"/>
                    </a:lnTo>
                    <a:cubicBezTo>
                      <a:pt x="2" y="19438"/>
                      <a:pt x="6" y="19435"/>
                      <a:pt x="10" y="19435"/>
                    </a:cubicBezTo>
                    <a:cubicBezTo>
                      <a:pt x="14" y="19435"/>
                      <a:pt x="18" y="19438"/>
                      <a:pt x="18" y="19443"/>
                    </a:cubicBezTo>
                    <a:cubicBezTo>
                      <a:pt x="18" y="19447"/>
                      <a:pt x="14" y="19451"/>
                      <a:pt x="10" y="19451"/>
                    </a:cubicBezTo>
                    <a:cubicBezTo>
                      <a:pt x="6" y="19451"/>
                      <a:pt x="2" y="19447"/>
                      <a:pt x="2" y="19443"/>
                    </a:cubicBezTo>
                    <a:close/>
                    <a:moveTo>
                      <a:pt x="2" y="19411"/>
                    </a:moveTo>
                    <a:lnTo>
                      <a:pt x="2" y="19410"/>
                    </a:lnTo>
                    <a:cubicBezTo>
                      <a:pt x="2" y="19406"/>
                      <a:pt x="6" y="19402"/>
                      <a:pt x="10" y="19402"/>
                    </a:cubicBezTo>
                    <a:cubicBezTo>
                      <a:pt x="14" y="19402"/>
                      <a:pt x="18" y="19406"/>
                      <a:pt x="18" y="19410"/>
                    </a:cubicBezTo>
                    <a:lnTo>
                      <a:pt x="18" y="19411"/>
                    </a:lnTo>
                    <a:cubicBezTo>
                      <a:pt x="18" y="19415"/>
                      <a:pt x="14" y="19419"/>
                      <a:pt x="10" y="19419"/>
                    </a:cubicBezTo>
                    <a:cubicBezTo>
                      <a:pt x="6" y="19419"/>
                      <a:pt x="2" y="19415"/>
                      <a:pt x="2" y="19411"/>
                    </a:cubicBezTo>
                    <a:close/>
                    <a:moveTo>
                      <a:pt x="2" y="19378"/>
                    </a:moveTo>
                    <a:lnTo>
                      <a:pt x="2" y="19378"/>
                    </a:lnTo>
                    <a:cubicBezTo>
                      <a:pt x="2" y="19374"/>
                      <a:pt x="6" y="19370"/>
                      <a:pt x="10" y="19370"/>
                    </a:cubicBezTo>
                    <a:cubicBezTo>
                      <a:pt x="14" y="19370"/>
                      <a:pt x="18" y="19374"/>
                      <a:pt x="18" y="19378"/>
                    </a:cubicBezTo>
                    <a:cubicBezTo>
                      <a:pt x="18" y="19383"/>
                      <a:pt x="14" y="19386"/>
                      <a:pt x="10" y="19386"/>
                    </a:cubicBezTo>
                    <a:cubicBezTo>
                      <a:pt x="6" y="19386"/>
                      <a:pt x="2" y="19383"/>
                      <a:pt x="2" y="19378"/>
                    </a:cubicBezTo>
                    <a:close/>
                    <a:moveTo>
                      <a:pt x="2" y="19346"/>
                    </a:moveTo>
                    <a:lnTo>
                      <a:pt x="2" y="19346"/>
                    </a:lnTo>
                    <a:cubicBezTo>
                      <a:pt x="2" y="19342"/>
                      <a:pt x="6" y="19338"/>
                      <a:pt x="10" y="19338"/>
                    </a:cubicBezTo>
                    <a:cubicBezTo>
                      <a:pt x="14" y="19338"/>
                      <a:pt x="18" y="19342"/>
                      <a:pt x="18" y="19346"/>
                    </a:cubicBezTo>
                    <a:cubicBezTo>
                      <a:pt x="18" y="19351"/>
                      <a:pt x="14" y="19354"/>
                      <a:pt x="10" y="19354"/>
                    </a:cubicBezTo>
                    <a:cubicBezTo>
                      <a:pt x="6" y="19354"/>
                      <a:pt x="2" y="19351"/>
                      <a:pt x="2" y="19346"/>
                    </a:cubicBezTo>
                    <a:close/>
                    <a:moveTo>
                      <a:pt x="2" y="19314"/>
                    </a:moveTo>
                    <a:lnTo>
                      <a:pt x="2" y="19314"/>
                    </a:lnTo>
                    <a:cubicBezTo>
                      <a:pt x="2" y="19310"/>
                      <a:pt x="6" y="19306"/>
                      <a:pt x="10" y="19306"/>
                    </a:cubicBezTo>
                    <a:cubicBezTo>
                      <a:pt x="15" y="19306"/>
                      <a:pt x="18" y="19310"/>
                      <a:pt x="18" y="19314"/>
                    </a:cubicBezTo>
                    <a:cubicBezTo>
                      <a:pt x="18" y="19319"/>
                      <a:pt x="15" y="19322"/>
                      <a:pt x="10" y="19322"/>
                    </a:cubicBezTo>
                    <a:cubicBezTo>
                      <a:pt x="6" y="19322"/>
                      <a:pt x="2" y="19319"/>
                      <a:pt x="2" y="19314"/>
                    </a:cubicBezTo>
                    <a:close/>
                    <a:moveTo>
                      <a:pt x="2" y="19282"/>
                    </a:moveTo>
                    <a:lnTo>
                      <a:pt x="2" y="19282"/>
                    </a:lnTo>
                    <a:cubicBezTo>
                      <a:pt x="2" y="19278"/>
                      <a:pt x="6" y="19274"/>
                      <a:pt x="10" y="19274"/>
                    </a:cubicBezTo>
                    <a:cubicBezTo>
                      <a:pt x="15" y="19274"/>
                      <a:pt x="18" y="19278"/>
                      <a:pt x="18" y="19282"/>
                    </a:cubicBezTo>
                    <a:cubicBezTo>
                      <a:pt x="18" y="19287"/>
                      <a:pt x="15" y="19290"/>
                      <a:pt x="10" y="19290"/>
                    </a:cubicBezTo>
                    <a:cubicBezTo>
                      <a:pt x="6" y="19290"/>
                      <a:pt x="2" y="19287"/>
                      <a:pt x="2" y="19282"/>
                    </a:cubicBezTo>
                    <a:close/>
                    <a:moveTo>
                      <a:pt x="2" y="19250"/>
                    </a:moveTo>
                    <a:lnTo>
                      <a:pt x="2" y="19250"/>
                    </a:lnTo>
                    <a:cubicBezTo>
                      <a:pt x="2" y="19246"/>
                      <a:pt x="6" y="19242"/>
                      <a:pt x="10" y="19242"/>
                    </a:cubicBezTo>
                    <a:cubicBezTo>
                      <a:pt x="15" y="19242"/>
                      <a:pt x="18" y="19246"/>
                      <a:pt x="18" y="19250"/>
                    </a:cubicBezTo>
                    <a:cubicBezTo>
                      <a:pt x="18" y="19255"/>
                      <a:pt x="15" y="19258"/>
                      <a:pt x="10" y="19258"/>
                    </a:cubicBezTo>
                    <a:cubicBezTo>
                      <a:pt x="6" y="19258"/>
                      <a:pt x="2" y="19255"/>
                      <a:pt x="2" y="19250"/>
                    </a:cubicBezTo>
                    <a:close/>
                    <a:moveTo>
                      <a:pt x="2" y="19218"/>
                    </a:moveTo>
                    <a:lnTo>
                      <a:pt x="2" y="19218"/>
                    </a:lnTo>
                    <a:cubicBezTo>
                      <a:pt x="2" y="19214"/>
                      <a:pt x="6" y="19210"/>
                      <a:pt x="10" y="19210"/>
                    </a:cubicBezTo>
                    <a:cubicBezTo>
                      <a:pt x="15" y="19210"/>
                      <a:pt x="18" y="19214"/>
                      <a:pt x="18" y="19218"/>
                    </a:cubicBezTo>
                    <a:cubicBezTo>
                      <a:pt x="18" y="19223"/>
                      <a:pt x="15" y="19226"/>
                      <a:pt x="10" y="19226"/>
                    </a:cubicBezTo>
                    <a:cubicBezTo>
                      <a:pt x="6" y="19226"/>
                      <a:pt x="2" y="19223"/>
                      <a:pt x="2" y="19218"/>
                    </a:cubicBezTo>
                    <a:close/>
                    <a:moveTo>
                      <a:pt x="2" y="19186"/>
                    </a:moveTo>
                    <a:lnTo>
                      <a:pt x="2" y="19186"/>
                    </a:lnTo>
                    <a:cubicBezTo>
                      <a:pt x="2" y="19182"/>
                      <a:pt x="6" y="19178"/>
                      <a:pt x="10" y="19178"/>
                    </a:cubicBezTo>
                    <a:cubicBezTo>
                      <a:pt x="15" y="19178"/>
                      <a:pt x="18" y="19182"/>
                      <a:pt x="18" y="19186"/>
                    </a:cubicBezTo>
                    <a:cubicBezTo>
                      <a:pt x="18" y="19191"/>
                      <a:pt x="15" y="19194"/>
                      <a:pt x="10" y="19194"/>
                    </a:cubicBezTo>
                    <a:cubicBezTo>
                      <a:pt x="6" y="19194"/>
                      <a:pt x="2" y="19191"/>
                      <a:pt x="2" y="19186"/>
                    </a:cubicBezTo>
                    <a:close/>
                    <a:moveTo>
                      <a:pt x="2" y="19154"/>
                    </a:moveTo>
                    <a:lnTo>
                      <a:pt x="2" y="19154"/>
                    </a:lnTo>
                    <a:cubicBezTo>
                      <a:pt x="2" y="19150"/>
                      <a:pt x="6" y="19146"/>
                      <a:pt x="10" y="19146"/>
                    </a:cubicBezTo>
                    <a:cubicBezTo>
                      <a:pt x="15" y="19146"/>
                      <a:pt x="18" y="19150"/>
                      <a:pt x="18" y="19154"/>
                    </a:cubicBezTo>
                    <a:cubicBezTo>
                      <a:pt x="18" y="19159"/>
                      <a:pt x="15" y="19162"/>
                      <a:pt x="10" y="19162"/>
                    </a:cubicBezTo>
                    <a:cubicBezTo>
                      <a:pt x="6" y="19162"/>
                      <a:pt x="2" y="19159"/>
                      <a:pt x="2" y="19154"/>
                    </a:cubicBezTo>
                    <a:close/>
                    <a:moveTo>
                      <a:pt x="2" y="19122"/>
                    </a:moveTo>
                    <a:lnTo>
                      <a:pt x="2" y="19122"/>
                    </a:lnTo>
                    <a:cubicBezTo>
                      <a:pt x="2" y="19118"/>
                      <a:pt x="6" y="19114"/>
                      <a:pt x="10" y="19114"/>
                    </a:cubicBezTo>
                    <a:cubicBezTo>
                      <a:pt x="15" y="19114"/>
                      <a:pt x="18" y="19118"/>
                      <a:pt x="18" y="19122"/>
                    </a:cubicBezTo>
                    <a:cubicBezTo>
                      <a:pt x="18" y="19127"/>
                      <a:pt x="15" y="19130"/>
                      <a:pt x="10" y="19130"/>
                    </a:cubicBezTo>
                    <a:cubicBezTo>
                      <a:pt x="6" y="19130"/>
                      <a:pt x="2" y="19127"/>
                      <a:pt x="2" y="19122"/>
                    </a:cubicBezTo>
                    <a:close/>
                    <a:moveTo>
                      <a:pt x="2" y="19090"/>
                    </a:moveTo>
                    <a:lnTo>
                      <a:pt x="2" y="19090"/>
                    </a:lnTo>
                    <a:cubicBezTo>
                      <a:pt x="2" y="19086"/>
                      <a:pt x="6" y="19082"/>
                      <a:pt x="10" y="19082"/>
                    </a:cubicBezTo>
                    <a:cubicBezTo>
                      <a:pt x="15" y="19082"/>
                      <a:pt x="18" y="19086"/>
                      <a:pt x="18" y="19090"/>
                    </a:cubicBezTo>
                    <a:cubicBezTo>
                      <a:pt x="18" y="19095"/>
                      <a:pt x="15" y="19098"/>
                      <a:pt x="10" y="19098"/>
                    </a:cubicBezTo>
                    <a:cubicBezTo>
                      <a:pt x="6" y="19098"/>
                      <a:pt x="2" y="19095"/>
                      <a:pt x="2" y="19090"/>
                    </a:cubicBezTo>
                    <a:close/>
                    <a:moveTo>
                      <a:pt x="2" y="19058"/>
                    </a:moveTo>
                    <a:lnTo>
                      <a:pt x="2" y="19058"/>
                    </a:lnTo>
                    <a:cubicBezTo>
                      <a:pt x="2" y="19054"/>
                      <a:pt x="6" y="19050"/>
                      <a:pt x="10" y="19050"/>
                    </a:cubicBezTo>
                    <a:cubicBezTo>
                      <a:pt x="15" y="19050"/>
                      <a:pt x="18" y="19054"/>
                      <a:pt x="18" y="19058"/>
                    </a:cubicBezTo>
                    <a:cubicBezTo>
                      <a:pt x="18" y="19063"/>
                      <a:pt x="15" y="19066"/>
                      <a:pt x="10" y="19066"/>
                    </a:cubicBezTo>
                    <a:cubicBezTo>
                      <a:pt x="6" y="19066"/>
                      <a:pt x="2" y="19063"/>
                      <a:pt x="2" y="19058"/>
                    </a:cubicBezTo>
                    <a:close/>
                    <a:moveTo>
                      <a:pt x="2" y="19026"/>
                    </a:moveTo>
                    <a:lnTo>
                      <a:pt x="2" y="19026"/>
                    </a:lnTo>
                    <a:cubicBezTo>
                      <a:pt x="2" y="19022"/>
                      <a:pt x="6" y="19018"/>
                      <a:pt x="10" y="19018"/>
                    </a:cubicBezTo>
                    <a:cubicBezTo>
                      <a:pt x="15" y="19018"/>
                      <a:pt x="18" y="19022"/>
                      <a:pt x="18" y="19026"/>
                    </a:cubicBezTo>
                    <a:cubicBezTo>
                      <a:pt x="18" y="19031"/>
                      <a:pt x="15" y="19034"/>
                      <a:pt x="10" y="19034"/>
                    </a:cubicBezTo>
                    <a:cubicBezTo>
                      <a:pt x="6" y="19034"/>
                      <a:pt x="2" y="19031"/>
                      <a:pt x="2" y="19026"/>
                    </a:cubicBezTo>
                    <a:close/>
                    <a:moveTo>
                      <a:pt x="2" y="18994"/>
                    </a:moveTo>
                    <a:lnTo>
                      <a:pt x="2" y="18994"/>
                    </a:lnTo>
                    <a:cubicBezTo>
                      <a:pt x="2" y="18990"/>
                      <a:pt x="6" y="18986"/>
                      <a:pt x="10" y="18986"/>
                    </a:cubicBezTo>
                    <a:cubicBezTo>
                      <a:pt x="15" y="18986"/>
                      <a:pt x="18" y="18990"/>
                      <a:pt x="18" y="18994"/>
                    </a:cubicBezTo>
                    <a:cubicBezTo>
                      <a:pt x="18" y="18999"/>
                      <a:pt x="15" y="19002"/>
                      <a:pt x="10" y="19002"/>
                    </a:cubicBezTo>
                    <a:cubicBezTo>
                      <a:pt x="6" y="19002"/>
                      <a:pt x="2" y="18999"/>
                      <a:pt x="2" y="18994"/>
                    </a:cubicBezTo>
                    <a:close/>
                    <a:moveTo>
                      <a:pt x="2" y="18962"/>
                    </a:moveTo>
                    <a:lnTo>
                      <a:pt x="2" y="18962"/>
                    </a:lnTo>
                    <a:cubicBezTo>
                      <a:pt x="2" y="18958"/>
                      <a:pt x="6" y="18954"/>
                      <a:pt x="10" y="18954"/>
                    </a:cubicBezTo>
                    <a:cubicBezTo>
                      <a:pt x="15" y="18954"/>
                      <a:pt x="18" y="18958"/>
                      <a:pt x="18" y="18962"/>
                    </a:cubicBezTo>
                    <a:cubicBezTo>
                      <a:pt x="18" y="18967"/>
                      <a:pt x="15" y="18970"/>
                      <a:pt x="10" y="18970"/>
                    </a:cubicBezTo>
                    <a:cubicBezTo>
                      <a:pt x="6" y="18970"/>
                      <a:pt x="2" y="18967"/>
                      <a:pt x="2" y="18962"/>
                    </a:cubicBezTo>
                    <a:close/>
                    <a:moveTo>
                      <a:pt x="2" y="18930"/>
                    </a:moveTo>
                    <a:lnTo>
                      <a:pt x="2" y="18930"/>
                    </a:lnTo>
                    <a:cubicBezTo>
                      <a:pt x="2" y="18926"/>
                      <a:pt x="6" y="18922"/>
                      <a:pt x="10" y="18922"/>
                    </a:cubicBezTo>
                    <a:cubicBezTo>
                      <a:pt x="15" y="18922"/>
                      <a:pt x="18" y="18926"/>
                      <a:pt x="18" y="18930"/>
                    </a:cubicBezTo>
                    <a:cubicBezTo>
                      <a:pt x="18" y="18935"/>
                      <a:pt x="15" y="18938"/>
                      <a:pt x="10" y="18938"/>
                    </a:cubicBezTo>
                    <a:cubicBezTo>
                      <a:pt x="6" y="18938"/>
                      <a:pt x="2" y="18935"/>
                      <a:pt x="2" y="18930"/>
                    </a:cubicBezTo>
                    <a:close/>
                    <a:moveTo>
                      <a:pt x="2" y="18898"/>
                    </a:moveTo>
                    <a:lnTo>
                      <a:pt x="2" y="18898"/>
                    </a:lnTo>
                    <a:cubicBezTo>
                      <a:pt x="2" y="18894"/>
                      <a:pt x="6" y="18890"/>
                      <a:pt x="10" y="18890"/>
                    </a:cubicBezTo>
                    <a:cubicBezTo>
                      <a:pt x="15" y="18890"/>
                      <a:pt x="18" y="18894"/>
                      <a:pt x="18" y="18898"/>
                    </a:cubicBezTo>
                    <a:cubicBezTo>
                      <a:pt x="18" y="18903"/>
                      <a:pt x="15" y="18906"/>
                      <a:pt x="10" y="18906"/>
                    </a:cubicBezTo>
                    <a:cubicBezTo>
                      <a:pt x="6" y="18906"/>
                      <a:pt x="2" y="18903"/>
                      <a:pt x="2" y="18898"/>
                    </a:cubicBezTo>
                    <a:close/>
                    <a:moveTo>
                      <a:pt x="2" y="18866"/>
                    </a:moveTo>
                    <a:lnTo>
                      <a:pt x="2" y="18866"/>
                    </a:lnTo>
                    <a:cubicBezTo>
                      <a:pt x="2" y="18862"/>
                      <a:pt x="6" y="18858"/>
                      <a:pt x="10" y="18858"/>
                    </a:cubicBezTo>
                    <a:cubicBezTo>
                      <a:pt x="15" y="18858"/>
                      <a:pt x="18" y="18862"/>
                      <a:pt x="18" y="18866"/>
                    </a:cubicBezTo>
                    <a:cubicBezTo>
                      <a:pt x="18" y="18871"/>
                      <a:pt x="15" y="18874"/>
                      <a:pt x="10" y="18874"/>
                    </a:cubicBezTo>
                    <a:cubicBezTo>
                      <a:pt x="6" y="18874"/>
                      <a:pt x="2" y="18871"/>
                      <a:pt x="2" y="18866"/>
                    </a:cubicBezTo>
                    <a:close/>
                    <a:moveTo>
                      <a:pt x="2" y="18834"/>
                    </a:moveTo>
                    <a:lnTo>
                      <a:pt x="2" y="18834"/>
                    </a:lnTo>
                    <a:cubicBezTo>
                      <a:pt x="2" y="18830"/>
                      <a:pt x="6" y="18826"/>
                      <a:pt x="10" y="18826"/>
                    </a:cubicBezTo>
                    <a:cubicBezTo>
                      <a:pt x="15" y="18826"/>
                      <a:pt x="18" y="18830"/>
                      <a:pt x="18" y="18834"/>
                    </a:cubicBezTo>
                    <a:cubicBezTo>
                      <a:pt x="18" y="18839"/>
                      <a:pt x="15" y="18842"/>
                      <a:pt x="10" y="18842"/>
                    </a:cubicBezTo>
                    <a:cubicBezTo>
                      <a:pt x="6" y="18842"/>
                      <a:pt x="2" y="18839"/>
                      <a:pt x="2" y="18834"/>
                    </a:cubicBezTo>
                    <a:close/>
                    <a:moveTo>
                      <a:pt x="2" y="18802"/>
                    </a:moveTo>
                    <a:lnTo>
                      <a:pt x="2" y="18802"/>
                    </a:lnTo>
                    <a:cubicBezTo>
                      <a:pt x="2" y="18798"/>
                      <a:pt x="6" y="18794"/>
                      <a:pt x="10" y="18794"/>
                    </a:cubicBezTo>
                    <a:cubicBezTo>
                      <a:pt x="15" y="18794"/>
                      <a:pt x="18" y="18798"/>
                      <a:pt x="18" y="18802"/>
                    </a:cubicBezTo>
                    <a:cubicBezTo>
                      <a:pt x="18" y="18807"/>
                      <a:pt x="15" y="18810"/>
                      <a:pt x="10" y="18810"/>
                    </a:cubicBezTo>
                    <a:cubicBezTo>
                      <a:pt x="6" y="18810"/>
                      <a:pt x="2" y="18807"/>
                      <a:pt x="2" y="18802"/>
                    </a:cubicBezTo>
                    <a:close/>
                    <a:moveTo>
                      <a:pt x="2" y="18770"/>
                    </a:moveTo>
                    <a:lnTo>
                      <a:pt x="2" y="18770"/>
                    </a:lnTo>
                    <a:cubicBezTo>
                      <a:pt x="2" y="18766"/>
                      <a:pt x="6" y="18762"/>
                      <a:pt x="10" y="18762"/>
                    </a:cubicBezTo>
                    <a:cubicBezTo>
                      <a:pt x="15" y="18762"/>
                      <a:pt x="18" y="18766"/>
                      <a:pt x="18" y="18770"/>
                    </a:cubicBezTo>
                    <a:cubicBezTo>
                      <a:pt x="18" y="18775"/>
                      <a:pt x="15" y="18778"/>
                      <a:pt x="10" y="18778"/>
                    </a:cubicBezTo>
                    <a:cubicBezTo>
                      <a:pt x="6" y="18778"/>
                      <a:pt x="2" y="18775"/>
                      <a:pt x="2" y="18770"/>
                    </a:cubicBezTo>
                    <a:close/>
                    <a:moveTo>
                      <a:pt x="2" y="18738"/>
                    </a:moveTo>
                    <a:lnTo>
                      <a:pt x="2" y="18738"/>
                    </a:lnTo>
                    <a:cubicBezTo>
                      <a:pt x="2" y="18734"/>
                      <a:pt x="6" y="18730"/>
                      <a:pt x="10" y="18730"/>
                    </a:cubicBezTo>
                    <a:cubicBezTo>
                      <a:pt x="15" y="18730"/>
                      <a:pt x="18" y="18734"/>
                      <a:pt x="18" y="18738"/>
                    </a:cubicBezTo>
                    <a:cubicBezTo>
                      <a:pt x="18" y="18743"/>
                      <a:pt x="15" y="18746"/>
                      <a:pt x="10" y="18746"/>
                    </a:cubicBezTo>
                    <a:cubicBezTo>
                      <a:pt x="6" y="18746"/>
                      <a:pt x="2" y="18743"/>
                      <a:pt x="2" y="18738"/>
                    </a:cubicBezTo>
                    <a:close/>
                    <a:moveTo>
                      <a:pt x="2" y="18706"/>
                    </a:moveTo>
                    <a:lnTo>
                      <a:pt x="2" y="18706"/>
                    </a:lnTo>
                    <a:cubicBezTo>
                      <a:pt x="2" y="18702"/>
                      <a:pt x="6" y="18698"/>
                      <a:pt x="10" y="18698"/>
                    </a:cubicBezTo>
                    <a:cubicBezTo>
                      <a:pt x="15" y="18698"/>
                      <a:pt x="18" y="18702"/>
                      <a:pt x="18" y="18706"/>
                    </a:cubicBezTo>
                    <a:cubicBezTo>
                      <a:pt x="18" y="18711"/>
                      <a:pt x="15" y="18714"/>
                      <a:pt x="10" y="18714"/>
                    </a:cubicBezTo>
                    <a:cubicBezTo>
                      <a:pt x="6" y="18714"/>
                      <a:pt x="2" y="18711"/>
                      <a:pt x="2" y="18706"/>
                    </a:cubicBezTo>
                    <a:close/>
                    <a:moveTo>
                      <a:pt x="2" y="18674"/>
                    </a:moveTo>
                    <a:lnTo>
                      <a:pt x="2" y="18674"/>
                    </a:lnTo>
                    <a:cubicBezTo>
                      <a:pt x="2" y="18670"/>
                      <a:pt x="6" y="18666"/>
                      <a:pt x="10" y="18666"/>
                    </a:cubicBezTo>
                    <a:cubicBezTo>
                      <a:pt x="15" y="18666"/>
                      <a:pt x="18" y="18670"/>
                      <a:pt x="18" y="18674"/>
                    </a:cubicBezTo>
                    <a:cubicBezTo>
                      <a:pt x="18" y="18679"/>
                      <a:pt x="15" y="18682"/>
                      <a:pt x="10" y="18682"/>
                    </a:cubicBezTo>
                    <a:cubicBezTo>
                      <a:pt x="6" y="18682"/>
                      <a:pt x="2" y="18679"/>
                      <a:pt x="2" y="18674"/>
                    </a:cubicBezTo>
                    <a:close/>
                    <a:moveTo>
                      <a:pt x="2" y="18642"/>
                    </a:moveTo>
                    <a:lnTo>
                      <a:pt x="2" y="18642"/>
                    </a:lnTo>
                    <a:cubicBezTo>
                      <a:pt x="2" y="18638"/>
                      <a:pt x="6" y="18634"/>
                      <a:pt x="10" y="18634"/>
                    </a:cubicBezTo>
                    <a:cubicBezTo>
                      <a:pt x="15" y="18634"/>
                      <a:pt x="18" y="18638"/>
                      <a:pt x="18" y="18642"/>
                    </a:cubicBezTo>
                    <a:cubicBezTo>
                      <a:pt x="18" y="18647"/>
                      <a:pt x="15" y="18650"/>
                      <a:pt x="10" y="18650"/>
                    </a:cubicBezTo>
                    <a:cubicBezTo>
                      <a:pt x="6" y="18650"/>
                      <a:pt x="2" y="18647"/>
                      <a:pt x="2" y="18642"/>
                    </a:cubicBezTo>
                    <a:close/>
                    <a:moveTo>
                      <a:pt x="2" y="18610"/>
                    </a:moveTo>
                    <a:lnTo>
                      <a:pt x="2" y="18610"/>
                    </a:lnTo>
                    <a:cubicBezTo>
                      <a:pt x="2" y="18606"/>
                      <a:pt x="6" y="18602"/>
                      <a:pt x="10" y="18602"/>
                    </a:cubicBezTo>
                    <a:cubicBezTo>
                      <a:pt x="15" y="18602"/>
                      <a:pt x="18" y="18606"/>
                      <a:pt x="18" y="18610"/>
                    </a:cubicBezTo>
                    <a:cubicBezTo>
                      <a:pt x="18" y="18614"/>
                      <a:pt x="15" y="18618"/>
                      <a:pt x="10" y="18618"/>
                    </a:cubicBezTo>
                    <a:cubicBezTo>
                      <a:pt x="6" y="18618"/>
                      <a:pt x="2" y="18614"/>
                      <a:pt x="2" y="18610"/>
                    </a:cubicBezTo>
                    <a:close/>
                    <a:moveTo>
                      <a:pt x="2" y="18578"/>
                    </a:moveTo>
                    <a:lnTo>
                      <a:pt x="2" y="18578"/>
                    </a:lnTo>
                    <a:cubicBezTo>
                      <a:pt x="2" y="18574"/>
                      <a:pt x="6" y="18570"/>
                      <a:pt x="10" y="18570"/>
                    </a:cubicBezTo>
                    <a:cubicBezTo>
                      <a:pt x="15" y="18570"/>
                      <a:pt x="18" y="18574"/>
                      <a:pt x="18" y="18578"/>
                    </a:cubicBezTo>
                    <a:cubicBezTo>
                      <a:pt x="18" y="18582"/>
                      <a:pt x="15" y="18586"/>
                      <a:pt x="10" y="18586"/>
                    </a:cubicBezTo>
                    <a:cubicBezTo>
                      <a:pt x="6" y="18586"/>
                      <a:pt x="2" y="18582"/>
                      <a:pt x="2" y="18578"/>
                    </a:cubicBezTo>
                    <a:close/>
                    <a:moveTo>
                      <a:pt x="2" y="18546"/>
                    </a:moveTo>
                    <a:lnTo>
                      <a:pt x="2" y="18546"/>
                    </a:lnTo>
                    <a:cubicBezTo>
                      <a:pt x="2" y="18542"/>
                      <a:pt x="6" y="18538"/>
                      <a:pt x="10" y="18538"/>
                    </a:cubicBezTo>
                    <a:cubicBezTo>
                      <a:pt x="15" y="18538"/>
                      <a:pt x="18" y="18542"/>
                      <a:pt x="18" y="18546"/>
                    </a:cubicBezTo>
                    <a:cubicBezTo>
                      <a:pt x="18" y="18550"/>
                      <a:pt x="15" y="18554"/>
                      <a:pt x="10" y="18554"/>
                    </a:cubicBezTo>
                    <a:cubicBezTo>
                      <a:pt x="6" y="18554"/>
                      <a:pt x="2" y="18550"/>
                      <a:pt x="2" y="18546"/>
                    </a:cubicBezTo>
                    <a:close/>
                    <a:moveTo>
                      <a:pt x="2" y="18514"/>
                    </a:moveTo>
                    <a:lnTo>
                      <a:pt x="2" y="18514"/>
                    </a:lnTo>
                    <a:cubicBezTo>
                      <a:pt x="2" y="18510"/>
                      <a:pt x="6" y="18506"/>
                      <a:pt x="10" y="18506"/>
                    </a:cubicBezTo>
                    <a:cubicBezTo>
                      <a:pt x="15" y="18506"/>
                      <a:pt x="18" y="18510"/>
                      <a:pt x="18" y="18514"/>
                    </a:cubicBezTo>
                    <a:cubicBezTo>
                      <a:pt x="18" y="18518"/>
                      <a:pt x="15" y="18522"/>
                      <a:pt x="10" y="18522"/>
                    </a:cubicBezTo>
                    <a:cubicBezTo>
                      <a:pt x="6" y="18522"/>
                      <a:pt x="2" y="18518"/>
                      <a:pt x="2" y="18514"/>
                    </a:cubicBezTo>
                    <a:close/>
                    <a:moveTo>
                      <a:pt x="2" y="18482"/>
                    </a:moveTo>
                    <a:lnTo>
                      <a:pt x="2" y="18482"/>
                    </a:lnTo>
                    <a:cubicBezTo>
                      <a:pt x="2" y="18478"/>
                      <a:pt x="6" y="18474"/>
                      <a:pt x="10" y="18474"/>
                    </a:cubicBezTo>
                    <a:cubicBezTo>
                      <a:pt x="15" y="18474"/>
                      <a:pt x="18" y="18478"/>
                      <a:pt x="18" y="18482"/>
                    </a:cubicBezTo>
                    <a:cubicBezTo>
                      <a:pt x="18" y="18486"/>
                      <a:pt x="15" y="18490"/>
                      <a:pt x="10" y="18490"/>
                    </a:cubicBezTo>
                    <a:cubicBezTo>
                      <a:pt x="6" y="18490"/>
                      <a:pt x="2" y="18486"/>
                      <a:pt x="2" y="18482"/>
                    </a:cubicBezTo>
                    <a:close/>
                    <a:moveTo>
                      <a:pt x="2" y="18450"/>
                    </a:moveTo>
                    <a:lnTo>
                      <a:pt x="2" y="18450"/>
                    </a:lnTo>
                    <a:cubicBezTo>
                      <a:pt x="2" y="18446"/>
                      <a:pt x="6" y="18442"/>
                      <a:pt x="10" y="18442"/>
                    </a:cubicBezTo>
                    <a:cubicBezTo>
                      <a:pt x="15" y="18442"/>
                      <a:pt x="18" y="18446"/>
                      <a:pt x="18" y="18450"/>
                    </a:cubicBezTo>
                    <a:cubicBezTo>
                      <a:pt x="18" y="18454"/>
                      <a:pt x="15" y="18458"/>
                      <a:pt x="10" y="18458"/>
                    </a:cubicBezTo>
                    <a:cubicBezTo>
                      <a:pt x="6" y="18458"/>
                      <a:pt x="2" y="18454"/>
                      <a:pt x="2" y="18450"/>
                    </a:cubicBezTo>
                    <a:close/>
                    <a:moveTo>
                      <a:pt x="2" y="18418"/>
                    </a:moveTo>
                    <a:lnTo>
                      <a:pt x="2" y="18418"/>
                    </a:lnTo>
                    <a:cubicBezTo>
                      <a:pt x="2" y="18414"/>
                      <a:pt x="6" y="18410"/>
                      <a:pt x="10" y="18410"/>
                    </a:cubicBezTo>
                    <a:cubicBezTo>
                      <a:pt x="15" y="18410"/>
                      <a:pt x="18" y="18414"/>
                      <a:pt x="18" y="18418"/>
                    </a:cubicBezTo>
                    <a:cubicBezTo>
                      <a:pt x="18" y="18422"/>
                      <a:pt x="15" y="18426"/>
                      <a:pt x="10" y="18426"/>
                    </a:cubicBezTo>
                    <a:cubicBezTo>
                      <a:pt x="6" y="18426"/>
                      <a:pt x="2" y="18422"/>
                      <a:pt x="2" y="18418"/>
                    </a:cubicBezTo>
                    <a:close/>
                    <a:moveTo>
                      <a:pt x="2" y="18386"/>
                    </a:moveTo>
                    <a:lnTo>
                      <a:pt x="2" y="18386"/>
                    </a:lnTo>
                    <a:cubicBezTo>
                      <a:pt x="2" y="18382"/>
                      <a:pt x="6" y="18378"/>
                      <a:pt x="10" y="18378"/>
                    </a:cubicBezTo>
                    <a:cubicBezTo>
                      <a:pt x="15" y="18378"/>
                      <a:pt x="18" y="18382"/>
                      <a:pt x="18" y="18386"/>
                    </a:cubicBezTo>
                    <a:cubicBezTo>
                      <a:pt x="18" y="18390"/>
                      <a:pt x="15" y="18394"/>
                      <a:pt x="10" y="18394"/>
                    </a:cubicBezTo>
                    <a:cubicBezTo>
                      <a:pt x="6" y="18394"/>
                      <a:pt x="2" y="18390"/>
                      <a:pt x="2" y="18386"/>
                    </a:cubicBezTo>
                    <a:close/>
                    <a:moveTo>
                      <a:pt x="2" y="18354"/>
                    </a:moveTo>
                    <a:lnTo>
                      <a:pt x="2" y="18354"/>
                    </a:lnTo>
                    <a:cubicBezTo>
                      <a:pt x="2" y="18349"/>
                      <a:pt x="6" y="18346"/>
                      <a:pt x="10" y="18346"/>
                    </a:cubicBezTo>
                    <a:cubicBezTo>
                      <a:pt x="15" y="18346"/>
                      <a:pt x="18" y="18349"/>
                      <a:pt x="18" y="18354"/>
                    </a:cubicBezTo>
                    <a:cubicBezTo>
                      <a:pt x="18" y="18358"/>
                      <a:pt x="15" y="18362"/>
                      <a:pt x="10" y="18362"/>
                    </a:cubicBezTo>
                    <a:cubicBezTo>
                      <a:pt x="6" y="18362"/>
                      <a:pt x="2" y="18358"/>
                      <a:pt x="2" y="18354"/>
                    </a:cubicBezTo>
                    <a:close/>
                    <a:moveTo>
                      <a:pt x="2" y="18322"/>
                    </a:moveTo>
                    <a:lnTo>
                      <a:pt x="2" y="18322"/>
                    </a:lnTo>
                    <a:cubicBezTo>
                      <a:pt x="2" y="18317"/>
                      <a:pt x="6" y="18314"/>
                      <a:pt x="10" y="18314"/>
                    </a:cubicBezTo>
                    <a:cubicBezTo>
                      <a:pt x="15" y="18314"/>
                      <a:pt x="18" y="18317"/>
                      <a:pt x="18" y="18322"/>
                    </a:cubicBezTo>
                    <a:cubicBezTo>
                      <a:pt x="18" y="18326"/>
                      <a:pt x="15" y="18330"/>
                      <a:pt x="10" y="18330"/>
                    </a:cubicBezTo>
                    <a:cubicBezTo>
                      <a:pt x="6" y="18330"/>
                      <a:pt x="2" y="18326"/>
                      <a:pt x="2" y="18322"/>
                    </a:cubicBezTo>
                    <a:close/>
                    <a:moveTo>
                      <a:pt x="2" y="18290"/>
                    </a:moveTo>
                    <a:lnTo>
                      <a:pt x="2" y="18290"/>
                    </a:lnTo>
                    <a:cubicBezTo>
                      <a:pt x="2" y="18285"/>
                      <a:pt x="6" y="18282"/>
                      <a:pt x="10" y="18282"/>
                    </a:cubicBezTo>
                    <a:cubicBezTo>
                      <a:pt x="15" y="18282"/>
                      <a:pt x="18" y="18285"/>
                      <a:pt x="18" y="18290"/>
                    </a:cubicBezTo>
                    <a:cubicBezTo>
                      <a:pt x="18" y="18294"/>
                      <a:pt x="15" y="18298"/>
                      <a:pt x="10" y="18298"/>
                    </a:cubicBezTo>
                    <a:cubicBezTo>
                      <a:pt x="6" y="18298"/>
                      <a:pt x="2" y="18294"/>
                      <a:pt x="2" y="18290"/>
                    </a:cubicBezTo>
                    <a:close/>
                    <a:moveTo>
                      <a:pt x="2" y="18258"/>
                    </a:moveTo>
                    <a:lnTo>
                      <a:pt x="2" y="18258"/>
                    </a:lnTo>
                    <a:cubicBezTo>
                      <a:pt x="2" y="18253"/>
                      <a:pt x="6" y="18250"/>
                      <a:pt x="10" y="18250"/>
                    </a:cubicBezTo>
                    <a:cubicBezTo>
                      <a:pt x="15" y="18250"/>
                      <a:pt x="18" y="18253"/>
                      <a:pt x="18" y="18258"/>
                    </a:cubicBezTo>
                    <a:cubicBezTo>
                      <a:pt x="18" y="18262"/>
                      <a:pt x="15" y="18266"/>
                      <a:pt x="10" y="18266"/>
                    </a:cubicBezTo>
                    <a:cubicBezTo>
                      <a:pt x="6" y="18266"/>
                      <a:pt x="2" y="18262"/>
                      <a:pt x="2" y="18258"/>
                    </a:cubicBezTo>
                    <a:close/>
                    <a:moveTo>
                      <a:pt x="2" y="18226"/>
                    </a:moveTo>
                    <a:lnTo>
                      <a:pt x="2" y="18226"/>
                    </a:lnTo>
                    <a:cubicBezTo>
                      <a:pt x="2" y="18221"/>
                      <a:pt x="6" y="18218"/>
                      <a:pt x="10" y="18218"/>
                    </a:cubicBezTo>
                    <a:cubicBezTo>
                      <a:pt x="15" y="18218"/>
                      <a:pt x="18" y="18221"/>
                      <a:pt x="18" y="18226"/>
                    </a:cubicBezTo>
                    <a:cubicBezTo>
                      <a:pt x="18" y="18230"/>
                      <a:pt x="15" y="18234"/>
                      <a:pt x="10" y="18234"/>
                    </a:cubicBezTo>
                    <a:cubicBezTo>
                      <a:pt x="6" y="18234"/>
                      <a:pt x="2" y="18230"/>
                      <a:pt x="2" y="18226"/>
                    </a:cubicBezTo>
                    <a:close/>
                    <a:moveTo>
                      <a:pt x="2" y="18194"/>
                    </a:moveTo>
                    <a:lnTo>
                      <a:pt x="2" y="18194"/>
                    </a:lnTo>
                    <a:cubicBezTo>
                      <a:pt x="2" y="18189"/>
                      <a:pt x="6" y="18186"/>
                      <a:pt x="10" y="18186"/>
                    </a:cubicBezTo>
                    <a:cubicBezTo>
                      <a:pt x="15" y="18186"/>
                      <a:pt x="18" y="18189"/>
                      <a:pt x="18" y="18194"/>
                    </a:cubicBezTo>
                    <a:cubicBezTo>
                      <a:pt x="18" y="18198"/>
                      <a:pt x="15" y="18202"/>
                      <a:pt x="10" y="18202"/>
                    </a:cubicBezTo>
                    <a:cubicBezTo>
                      <a:pt x="6" y="18202"/>
                      <a:pt x="2" y="18198"/>
                      <a:pt x="2" y="18194"/>
                    </a:cubicBezTo>
                    <a:close/>
                    <a:moveTo>
                      <a:pt x="2" y="18162"/>
                    </a:moveTo>
                    <a:lnTo>
                      <a:pt x="2" y="18162"/>
                    </a:lnTo>
                    <a:cubicBezTo>
                      <a:pt x="2" y="18157"/>
                      <a:pt x="6" y="18154"/>
                      <a:pt x="10" y="18154"/>
                    </a:cubicBezTo>
                    <a:cubicBezTo>
                      <a:pt x="15" y="18154"/>
                      <a:pt x="18" y="18157"/>
                      <a:pt x="18" y="18162"/>
                    </a:cubicBezTo>
                    <a:cubicBezTo>
                      <a:pt x="18" y="18166"/>
                      <a:pt x="15" y="18170"/>
                      <a:pt x="10" y="18170"/>
                    </a:cubicBezTo>
                    <a:cubicBezTo>
                      <a:pt x="6" y="18170"/>
                      <a:pt x="2" y="18166"/>
                      <a:pt x="2" y="18162"/>
                    </a:cubicBezTo>
                    <a:close/>
                    <a:moveTo>
                      <a:pt x="2" y="18130"/>
                    </a:moveTo>
                    <a:lnTo>
                      <a:pt x="2" y="18130"/>
                    </a:lnTo>
                    <a:cubicBezTo>
                      <a:pt x="2" y="18125"/>
                      <a:pt x="6" y="18122"/>
                      <a:pt x="10" y="18122"/>
                    </a:cubicBezTo>
                    <a:cubicBezTo>
                      <a:pt x="15" y="18122"/>
                      <a:pt x="18" y="18125"/>
                      <a:pt x="18" y="18130"/>
                    </a:cubicBezTo>
                    <a:cubicBezTo>
                      <a:pt x="18" y="18134"/>
                      <a:pt x="15" y="18138"/>
                      <a:pt x="10" y="18138"/>
                    </a:cubicBezTo>
                    <a:cubicBezTo>
                      <a:pt x="6" y="18138"/>
                      <a:pt x="2" y="18134"/>
                      <a:pt x="2" y="18130"/>
                    </a:cubicBezTo>
                    <a:close/>
                    <a:moveTo>
                      <a:pt x="2" y="18098"/>
                    </a:moveTo>
                    <a:lnTo>
                      <a:pt x="2" y="18098"/>
                    </a:lnTo>
                    <a:cubicBezTo>
                      <a:pt x="2" y="18093"/>
                      <a:pt x="6" y="18090"/>
                      <a:pt x="10" y="18090"/>
                    </a:cubicBezTo>
                    <a:cubicBezTo>
                      <a:pt x="15" y="18090"/>
                      <a:pt x="18" y="18093"/>
                      <a:pt x="18" y="18098"/>
                    </a:cubicBezTo>
                    <a:cubicBezTo>
                      <a:pt x="18" y="18102"/>
                      <a:pt x="15" y="18106"/>
                      <a:pt x="10" y="18106"/>
                    </a:cubicBezTo>
                    <a:cubicBezTo>
                      <a:pt x="6" y="18106"/>
                      <a:pt x="2" y="18102"/>
                      <a:pt x="2" y="18098"/>
                    </a:cubicBezTo>
                    <a:close/>
                    <a:moveTo>
                      <a:pt x="2" y="18066"/>
                    </a:moveTo>
                    <a:lnTo>
                      <a:pt x="2" y="18066"/>
                    </a:lnTo>
                    <a:cubicBezTo>
                      <a:pt x="2" y="18061"/>
                      <a:pt x="6" y="18058"/>
                      <a:pt x="10" y="18058"/>
                    </a:cubicBezTo>
                    <a:cubicBezTo>
                      <a:pt x="15" y="18058"/>
                      <a:pt x="18" y="18061"/>
                      <a:pt x="18" y="18066"/>
                    </a:cubicBezTo>
                    <a:cubicBezTo>
                      <a:pt x="18" y="18070"/>
                      <a:pt x="15" y="18074"/>
                      <a:pt x="10" y="18074"/>
                    </a:cubicBezTo>
                    <a:cubicBezTo>
                      <a:pt x="6" y="18074"/>
                      <a:pt x="2" y="18070"/>
                      <a:pt x="2" y="18066"/>
                    </a:cubicBezTo>
                    <a:close/>
                    <a:moveTo>
                      <a:pt x="2" y="18034"/>
                    </a:moveTo>
                    <a:lnTo>
                      <a:pt x="2" y="18034"/>
                    </a:lnTo>
                    <a:cubicBezTo>
                      <a:pt x="2" y="18029"/>
                      <a:pt x="6" y="18026"/>
                      <a:pt x="10" y="18026"/>
                    </a:cubicBezTo>
                    <a:cubicBezTo>
                      <a:pt x="15" y="18026"/>
                      <a:pt x="18" y="18029"/>
                      <a:pt x="18" y="18034"/>
                    </a:cubicBezTo>
                    <a:cubicBezTo>
                      <a:pt x="18" y="18038"/>
                      <a:pt x="15" y="18042"/>
                      <a:pt x="10" y="18042"/>
                    </a:cubicBezTo>
                    <a:cubicBezTo>
                      <a:pt x="6" y="18042"/>
                      <a:pt x="2" y="18038"/>
                      <a:pt x="2" y="18034"/>
                    </a:cubicBezTo>
                    <a:close/>
                    <a:moveTo>
                      <a:pt x="2" y="18002"/>
                    </a:moveTo>
                    <a:lnTo>
                      <a:pt x="2" y="18002"/>
                    </a:lnTo>
                    <a:cubicBezTo>
                      <a:pt x="2" y="17997"/>
                      <a:pt x="6" y="17994"/>
                      <a:pt x="10" y="17994"/>
                    </a:cubicBezTo>
                    <a:cubicBezTo>
                      <a:pt x="15" y="17994"/>
                      <a:pt x="18" y="17997"/>
                      <a:pt x="18" y="18002"/>
                    </a:cubicBezTo>
                    <a:cubicBezTo>
                      <a:pt x="18" y="18006"/>
                      <a:pt x="15" y="18010"/>
                      <a:pt x="10" y="18010"/>
                    </a:cubicBezTo>
                    <a:cubicBezTo>
                      <a:pt x="6" y="18010"/>
                      <a:pt x="2" y="18006"/>
                      <a:pt x="2" y="18002"/>
                    </a:cubicBezTo>
                    <a:close/>
                    <a:moveTo>
                      <a:pt x="2" y="17970"/>
                    </a:moveTo>
                    <a:lnTo>
                      <a:pt x="2" y="17970"/>
                    </a:lnTo>
                    <a:cubicBezTo>
                      <a:pt x="2" y="17965"/>
                      <a:pt x="6" y="17962"/>
                      <a:pt x="10" y="17962"/>
                    </a:cubicBezTo>
                    <a:cubicBezTo>
                      <a:pt x="15" y="17962"/>
                      <a:pt x="18" y="17965"/>
                      <a:pt x="18" y="17970"/>
                    </a:cubicBezTo>
                    <a:cubicBezTo>
                      <a:pt x="18" y="17974"/>
                      <a:pt x="15" y="17978"/>
                      <a:pt x="10" y="17978"/>
                    </a:cubicBezTo>
                    <a:cubicBezTo>
                      <a:pt x="6" y="17978"/>
                      <a:pt x="2" y="17974"/>
                      <a:pt x="2" y="17970"/>
                    </a:cubicBezTo>
                    <a:close/>
                    <a:moveTo>
                      <a:pt x="2" y="17938"/>
                    </a:moveTo>
                    <a:lnTo>
                      <a:pt x="2" y="17938"/>
                    </a:lnTo>
                    <a:cubicBezTo>
                      <a:pt x="2" y="17933"/>
                      <a:pt x="6" y="17930"/>
                      <a:pt x="10" y="17930"/>
                    </a:cubicBezTo>
                    <a:cubicBezTo>
                      <a:pt x="15" y="17930"/>
                      <a:pt x="18" y="17933"/>
                      <a:pt x="18" y="17938"/>
                    </a:cubicBezTo>
                    <a:cubicBezTo>
                      <a:pt x="18" y="17942"/>
                      <a:pt x="15" y="17946"/>
                      <a:pt x="10" y="17946"/>
                    </a:cubicBezTo>
                    <a:cubicBezTo>
                      <a:pt x="6" y="17946"/>
                      <a:pt x="2" y="17942"/>
                      <a:pt x="2" y="17938"/>
                    </a:cubicBezTo>
                    <a:close/>
                    <a:moveTo>
                      <a:pt x="2" y="17906"/>
                    </a:moveTo>
                    <a:lnTo>
                      <a:pt x="2" y="17906"/>
                    </a:lnTo>
                    <a:cubicBezTo>
                      <a:pt x="2" y="17901"/>
                      <a:pt x="6" y="17898"/>
                      <a:pt x="10" y="17898"/>
                    </a:cubicBezTo>
                    <a:cubicBezTo>
                      <a:pt x="15" y="17898"/>
                      <a:pt x="18" y="17901"/>
                      <a:pt x="18" y="17906"/>
                    </a:cubicBezTo>
                    <a:cubicBezTo>
                      <a:pt x="18" y="17910"/>
                      <a:pt x="15" y="17914"/>
                      <a:pt x="10" y="17914"/>
                    </a:cubicBezTo>
                    <a:cubicBezTo>
                      <a:pt x="6" y="17914"/>
                      <a:pt x="2" y="17910"/>
                      <a:pt x="2" y="17906"/>
                    </a:cubicBezTo>
                    <a:close/>
                    <a:moveTo>
                      <a:pt x="2" y="17874"/>
                    </a:moveTo>
                    <a:lnTo>
                      <a:pt x="2" y="17874"/>
                    </a:lnTo>
                    <a:cubicBezTo>
                      <a:pt x="2" y="17869"/>
                      <a:pt x="6" y="17866"/>
                      <a:pt x="10" y="17866"/>
                    </a:cubicBezTo>
                    <a:cubicBezTo>
                      <a:pt x="15" y="17866"/>
                      <a:pt x="18" y="17869"/>
                      <a:pt x="18" y="17874"/>
                    </a:cubicBezTo>
                    <a:cubicBezTo>
                      <a:pt x="18" y="17878"/>
                      <a:pt x="15" y="17882"/>
                      <a:pt x="10" y="17882"/>
                    </a:cubicBezTo>
                    <a:cubicBezTo>
                      <a:pt x="6" y="17882"/>
                      <a:pt x="2" y="17878"/>
                      <a:pt x="2" y="17874"/>
                    </a:cubicBezTo>
                    <a:close/>
                    <a:moveTo>
                      <a:pt x="2" y="17842"/>
                    </a:moveTo>
                    <a:lnTo>
                      <a:pt x="2" y="17842"/>
                    </a:lnTo>
                    <a:cubicBezTo>
                      <a:pt x="2" y="17837"/>
                      <a:pt x="6" y="17834"/>
                      <a:pt x="10" y="17834"/>
                    </a:cubicBezTo>
                    <a:cubicBezTo>
                      <a:pt x="15" y="17834"/>
                      <a:pt x="18" y="17837"/>
                      <a:pt x="18" y="17842"/>
                    </a:cubicBezTo>
                    <a:cubicBezTo>
                      <a:pt x="18" y="17846"/>
                      <a:pt x="15" y="17850"/>
                      <a:pt x="10" y="17850"/>
                    </a:cubicBezTo>
                    <a:cubicBezTo>
                      <a:pt x="6" y="17850"/>
                      <a:pt x="2" y="17846"/>
                      <a:pt x="2" y="17842"/>
                    </a:cubicBezTo>
                    <a:close/>
                    <a:moveTo>
                      <a:pt x="2" y="17810"/>
                    </a:moveTo>
                    <a:lnTo>
                      <a:pt x="2" y="17810"/>
                    </a:lnTo>
                    <a:cubicBezTo>
                      <a:pt x="2" y="17805"/>
                      <a:pt x="6" y="17802"/>
                      <a:pt x="10" y="17802"/>
                    </a:cubicBezTo>
                    <a:cubicBezTo>
                      <a:pt x="15" y="17802"/>
                      <a:pt x="18" y="17805"/>
                      <a:pt x="18" y="17810"/>
                    </a:cubicBezTo>
                    <a:cubicBezTo>
                      <a:pt x="18" y="17814"/>
                      <a:pt x="15" y="17818"/>
                      <a:pt x="10" y="17818"/>
                    </a:cubicBezTo>
                    <a:cubicBezTo>
                      <a:pt x="6" y="17818"/>
                      <a:pt x="2" y="17814"/>
                      <a:pt x="2" y="17810"/>
                    </a:cubicBezTo>
                    <a:close/>
                    <a:moveTo>
                      <a:pt x="2" y="17778"/>
                    </a:moveTo>
                    <a:lnTo>
                      <a:pt x="2" y="17778"/>
                    </a:lnTo>
                    <a:cubicBezTo>
                      <a:pt x="2" y="17773"/>
                      <a:pt x="6" y="17770"/>
                      <a:pt x="10" y="17770"/>
                    </a:cubicBezTo>
                    <a:cubicBezTo>
                      <a:pt x="15" y="17770"/>
                      <a:pt x="18" y="17773"/>
                      <a:pt x="18" y="17778"/>
                    </a:cubicBezTo>
                    <a:cubicBezTo>
                      <a:pt x="18" y="17782"/>
                      <a:pt x="15" y="17786"/>
                      <a:pt x="10" y="17786"/>
                    </a:cubicBezTo>
                    <a:cubicBezTo>
                      <a:pt x="6" y="17786"/>
                      <a:pt x="2" y="17782"/>
                      <a:pt x="2" y="17778"/>
                    </a:cubicBezTo>
                    <a:close/>
                    <a:moveTo>
                      <a:pt x="2" y="17746"/>
                    </a:moveTo>
                    <a:lnTo>
                      <a:pt x="2" y="17746"/>
                    </a:lnTo>
                    <a:cubicBezTo>
                      <a:pt x="2" y="17741"/>
                      <a:pt x="6" y="17738"/>
                      <a:pt x="10" y="17738"/>
                    </a:cubicBezTo>
                    <a:cubicBezTo>
                      <a:pt x="15" y="17738"/>
                      <a:pt x="18" y="17741"/>
                      <a:pt x="18" y="17746"/>
                    </a:cubicBezTo>
                    <a:cubicBezTo>
                      <a:pt x="18" y="17750"/>
                      <a:pt x="15" y="17754"/>
                      <a:pt x="10" y="17754"/>
                    </a:cubicBezTo>
                    <a:cubicBezTo>
                      <a:pt x="6" y="17754"/>
                      <a:pt x="2" y="17750"/>
                      <a:pt x="2" y="17746"/>
                    </a:cubicBezTo>
                    <a:close/>
                    <a:moveTo>
                      <a:pt x="2" y="17714"/>
                    </a:moveTo>
                    <a:lnTo>
                      <a:pt x="2" y="17714"/>
                    </a:lnTo>
                    <a:cubicBezTo>
                      <a:pt x="2" y="17709"/>
                      <a:pt x="6" y="17706"/>
                      <a:pt x="10" y="17706"/>
                    </a:cubicBezTo>
                    <a:cubicBezTo>
                      <a:pt x="15" y="17706"/>
                      <a:pt x="18" y="17709"/>
                      <a:pt x="18" y="17714"/>
                    </a:cubicBezTo>
                    <a:cubicBezTo>
                      <a:pt x="18" y="17718"/>
                      <a:pt x="15" y="17722"/>
                      <a:pt x="10" y="17722"/>
                    </a:cubicBezTo>
                    <a:cubicBezTo>
                      <a:pt x="6" y="17722"/>
                      <a:pt x="2" y="17718"/>
                      <a:pt x="2" y="17714"/>
                    </a:cubicBezTo>
                    <a:close/>
                    <a:moveTo>
                      <a:pt x="2" y="17682"/>
                    </a:moveTo>
                    <a:lnTo>
                      <a:pt x="2" y="17682"/>
                    </a:lnTo>
                    <a:cubicBezTo>
                      <a:pt x="2" y="17677"/>
                      <a:pt x="6" y="17674"/>
                      <a:pt x="10" y="17674"/>
                    </a:cubicBezTo>
                    <a:cubicBezTo>
                      <a:pt x="15" y="17674"/>
                      <a:pt x="18" y="17677"/>
                      <a:pt x="18" y="17682"/>
                    </a:cubicBezTo>
                    <a:cubicBezTo>
                      <a:pt x="18" y="17686"/>
                      <a:pt x="15" y="17690"/>
                      <a:pt x="10" y="17690"/>
                    </a:cubicBezTo>
                    <a:cubicBezTo>
                      <a:pt x="6" y="17690"/>
                      <a:pt x="2" y="17686"/>
                      <a:pt x="2" y="17682"/>
                    </a:cubicBezTo>
                    <a:close/>
                    <a:moveTo>
                      <a:pt x="2" y="17650"/>
                    </a:moveTo>
                    <a:lnTo>
                      <a:pt x="2" y="17650"/>
                    </a:lnTo>
                    <a:cubicBezTo>
                      <a:pt x="2" y="17645"/>
                      <a:pt x="6" y="17642"/>
                      <a:pt x="10" y="17642"/>
                    </a:cubicBezTo>
                    <a:cubicBezTo>
                      <a:pt x="15" y="17642"/>
                      <a:pt x="18" y="17645"/>
                      <a:pt x="18" y="17650"/>
                    </a:cubicBezTo>
                    <a:cubicBezTo>
                      <a:pt x="18" y="17654"/>
                      <a:pt x="15" y="17658"/>
                      <a:pt x="10" y="17658"/>
                    </a:cubicBezTo>
                    <a:cubicBezTo>
                      <a:pt x="6" y="17658"/>
                      <a:pt x="2" y="17654"/>
                      <a:pt x="2" y="17650"/>
                    </a:cubicBezTo>
                    <a:close/>
                    <a:moveTo>
                      <a:pt x="2" y="17618"/>
                    </a:moveTo>
                    <a:lnTo>
                      <a:pt x="2" y="17618"/>
                    </a:lnTo>
                    <a:cubicBezTo>
                      <a:pt x="2" y="17613"/>
                      <a:pt x="6" y="17610"/>
                      <a:pt x="10" y="17610"/>
                    </a:cubicBezTo>
                    <a:cubicBezTo>
                      <a:pt x="15" y="17610"/>
                      <a:pt x="18" y="17613"/>
                      <a:pt x="18" y="17618"/>
                    </a:cubicBezTo>
                    <a:cubicBezTo>
                      <a:pt x="18" y="17622"/>
                      <a:pt x="15" y="17626"/>
                      <a:pt x="10" y="17626"/>
                    </a:cubicBezTo>
                    <a:cubicBezTo>
                      <a:pt x="6" y="17626"/>
                      <a:pt x="2" y="17622"/>
                      <a:pt x="2" y="17618"/>
                    </a:cubicBezTo>
                    <a:close/>
                    <a:moveTo>
                      <a:pt x="3" y="17586"/>
                    </a:moveTo>
                    <a:lnTo>
                      <a:pt x="3" y="17585"/>
                    </a:lnTo>
                    <a:cubicBezTo>
                      <a:pt x="3" y="17581"/>
                      <a:pt x="6" y="17577"/>
                      <a:pt x="11" y="17577"/>
                    </a:cubicBezTo>
                    <a:cubicBezTo>
                      <a:pt x="15" y="17577"/>
                      <a:pt x="19" y="17581"/>
                      <a:pt x="19" y="17585"/>
                    </a:cubicBezTo>
                    <a:lnTo>
                      <a:pt x="19" y="17586"/>
                    </a:lnTo>
                    <a:cubicBezTo>
                      <a:pt x="19" y="17590"/>
                      <a:pt x="15" y="17594"/>
                      <a:pt x="11" y="17594"/>
                    </a:cubicBezTo>
                    <a:cubicBezTo>
                      <a:pt x="6" y="17594"/>
                      <a:pt x="3" y="17590"/>
                      <a:pt x="3" y="17586"/>
                    </a:cubicBezTo>
                    <a:close/>
                    <a:moveTo>
                      <a:pt x="3" y="17553"/>
                    </a:moveTo>
                    <a:lnTo>
                      <a:pt x="3" y="17553"/>
                    </a:lnTo>
                    <a:cubicBezTo>
                      <a:pt x="3" y="17549"/>
                      <a:pt x="6" y="17545"/>
                      <a:pt x="11" y="17545"/>
                    </a:cubicBezTo>
                    <a:cubicBezTo>
                      <a:pt x="15" y="17545"/>
                      <a:pt x="19" y="17549"/>
                      <a:pt x="19" y="17553"/>
                    </a:cubicBezTo>
                    <a:cubicBezTo>
                      <a:pt x="19" y="17558"/>
                      <a:pt x="15" y="17561"/>
                      <a:pt x="11" y="17561"/>
                    </a:cubicBezTo>
                    <a:cubicBezTo>
                      <a:pt x="6" y="17561"/>
                      <a:pt x="3" y="17558"/>
                      <a:pt x="3" y="17553"/>
                    </a:cubicBezTo>
                    <a:close/>
                    <a:moveTo>
                      <a:pt x="3" y="17521"/>
                    </a:moveTo>
                    <a:lnTo>
                      <a:pt x="3" y="17521"/>
                    </a:lnTo>
                    <a:cubicBezTo>
                      <a:pt x="3" y="17517"/>
                      <a:pt x="6" y="17513"/>
                      <a:pt x="11" y="17513"/>
                    </a:cubicBezTo>
                    <a:cubicBezTo>
                      <a:pt x="15" y="17513"/>
                      <a:pt x="19" y="17517"/>
                      <a:pt x="19" y="17521"/>
                    </a:cubicBezTo>
                    <a:cubicBezTo>
                      <a:pt x="19" y="17526"/>
                      <a:pt x="15" y="17529"/>
                      <a:pt x="11" y="17529"/>
                    </a:cubicBezTo>
                    <a:cubicBezTo>
                      <a:pt x="6" y="17529"/>
                      <a:pt x="3" y="17526"/>
                      <a:pt x="3" y="17521"/>
                    </a:cubicBezTo>
                    <a:close/>
                    <a:moveTo>
                      <a:pt x="3" y="17489"/>
                    </a:moveTo>
                    <a:lnTo>
                      <a:pt x="3" y="17489"/>
                    </a:lnTo>
                    <a:cubicBezTo>
                      <a:pt x="3" y="17485"/>
                      <a:pt x="6" y="17481"/>
                      <a:pt x="11" y="17481"/>
                    </a:cubicBezTo>
                    <a:cubicBezTo>
                      <a:pt x="15" y="17481"/>
                      <a:pt x="19" y="17485"/>
                      <a:pt x="19" y="17489"/>
                    </a:cubicBezTo>
                    <a:cubicBezTo>
                      <a:pt x="19" y="17494"/>
                      <a:pt x="15" y="17497"/>
                      <a:pt x="11" y="17497"/>
                    </a:cubicBezTo>
                    <a:cubicBezTo>
                      <a:pt x="6" y="17497"/>
                      <a:pt x="3" y="17494"/>
                      <a:pt x="3" y="17489"/>
                    </a:cubicBezTo>
                    <a:close/>
                    <a:moveTo>
                      <a:pt x="3" y="17457"/>
                    </a:moveTo>
                    <a:lnTo>
                      <a:pt x="3" y="17457"/>
                    </a:lnTo>
                    <a:cubicBezTo>
                      <a:pt x="3" y="17453"/>
                      <a:pt x="6" y="17449"/>
                      <a:pt x="11" y="17449"/>
                    </a:cubicBezTo>
                    <a:cubicBezTo>
                      <a:pt x="15" y="17449"/>
                      <a:pt x="19" y="17453"/>
                      <a:pt x="19" y="17457"/>
                    </a:cubicBezTo>
                    <a:cubicBezTo>
                      <a:pt x="19" y="17462"/>
                      <a:pt x="15" y="17465"/>
                      <a:pt x="11" y="17465"/>
                    </a:cubicBezTo>
                    <a:cubicBezTo>
                      <a:pt x="6" y="17465"/>
                      <a:pt x="3" y="17462"/>
                      <a:pt x="3" y="17457"/>
                    </a:cubicBezTo>
                    <a:close/>
                    <a:moveTo>
                      <a:pt x="3" y="17425"/>
                    </a:moveTo>
                    <a:lnTo>
                      <a:pt x="3" y="17425"/>
                    </a:lnTo>
                    <a:cubicBezTo>
                      <a:pt x="3" y="17421"/>
                      <a:pt x="6" y="17417"/>
                      <a:pt x="11" y="17417"/>
                    </a:cubicBezTo>
                    <a:cubicBezTo>
                      <a:pt x="15" y="17417"/>
                      <a:pt x="19" y="17421"/>
                      <a:pt x="19" y="17425"/>
                    </a:cubicBezTo>
                    <a:cubicBezTo>
                      <a:pt x="19" y="17430"/>
                      <a:pt x="15" y="17433"/>
                      <a:pt x="11" y="17433"/>
                    </a:cubicBezTo>
                    <a:cubicBezTo>
                      <a:pt x="6" y="17433"/>
                      <a:pt x="3" y="17430"/>
                      <a:pt x="3" y="17425"/>
                    </a:cubicBezTo>
                    <a:close/>
                    <a:moveTo>
                      <a:pt x="3" y="17393"/>
                    </a:moveTo>
                    <a:lnTo>
                      <a:pt x="3" y="17393"/>
                    </a:lnTo>
                    <a:cubicBezTo>
                      <a:pt x="3" y="17389"/>
                      <a:pt x="6" y="17385"/>
                      <a:pt x="11" y="17385"/>
                    </a:cubicBezTo>
                    <a:cubicBezTo>
                      <a:pt x="15" y="17385"/>
                      <a:pt x="19" y="17389"/>
                      <a:pt x="19" y="17393"/>
                    </a:cubicBezTo>
                    <a:cubicBezTo>
                      <a:pt x="19" y="17398"/>
                      <a:pt x="15" y="17401"/>
                      <a:pt x="11" y="17401"/>
                    </a:cubicBezTo>
                    <a:cubicBezTo>
                      <a:pt x="6" y="17401"/>
                      <a:pt x="3" y="17398"/>
                      <a:pt x="3" y="17393"/>
                    </a:cubicBezTo>
                    <a:close/>
                    <a:moveTo>
                      <a:pt x="3" y="17361"/>
                    </a:moveTo>
                    <a:lnTo>
                      <a:pt x="3" y="17361"/>
                    </a:lnTo>
                    <a:cubicBezTo>
                      <a:pt x="3" y="17357"/>
                      <a:pt x="6" y="17353"/>
                      <a:pt x="11" y="17353"/>
                    </a:cubicBezTo>
                    <a:cubicBezTo>
                      <a:pt x="15" y="17353"/>
                      <a:pt x="19" y="17357"/>
                      <a:pt x="19" y="17361"/>
                    </a:cubicBezTo>
                    <a:cubicBezTo>
                      <a:pt x="19" y="17366"/>
                      <a:pt x="15" y="17369"/>
                      <a:pt x="11" y="17369"/>
                    </a:cubicBezTo>
                    <a:cubicBezTo>
                      <a:pt x="6" y="17369"/>
                      <a:pt x="3" y="17366"/>
                      <a:pt x="3" y="17361"/>
                    </a:cubicBezTo>
                    <a:close/>
                    <a:moveTo>
                      <a:pt x="3" y="17329"/>
                    </a:moveTo>
                    <a:lnTo>
                      <a:pt x="3" y="17329"/>
                    </a:lnTo>
                    <a:cubicBezTo>
                      <a:pt x="3" y="17325"/>
                      <a:pt x="6" y="17321"/>
                      <a:pt x="11" y="17321"/>
                    </a:cubicBezTo>
                    <a:cubicBezTo>
                      <a:pt x="15" y="17321"/>
                      <a:pt x="19" y="17325"/>
                      <a:pt x="19" y="17329"/>
                    </a:cubicBezTo>
                    <a:cubicBezTo>
                      <a:pt x="19" y="17334"/>
                      <a:pt x="15" y="17337"/>
                      <a:pt x="11" y="17337"/>
                    </a:cubicBezTo>
                    <a:cubicBezTo>
                      <a:pt x="6" y="17337"/>
                      <a:pt x="3" y="17334"/>
                      <a:pt x="3" y="17329"/>
                    </a:cubicBezTo>
                    <a:close/>
                    <a:moveTo>
                      <a:pt x="3" y="17297"/>
                    </a:moveTo>
                    <a:lnTo>
                      <a:pt x="3" y="17297"/>
                    </a:lnTo>
                    <a:cubicBezTo>
                      <a:pt x="3" y="17293"/>
                      <a:pt x="6" y="17289"/>
                      <a:pt x="11" y="17289"/>
                    </a:cubicBezTo>
                    <a:cubicBezTo>
                      <a:pt x="15" y="17289"/>
                      <a:pt x="19" y="17293"/>
                      <a:pt x="19" y="17297"/>
                    </a:cubicBezTo>
                    <a:cubicBezTo>
                      <a:pt x="19" y="17302"/>
                      <a:pt x="15" y="17305"/>
                      <a:pt x="11" y="17305"/>
                    </a:cubicBezTo>
                    <a:cubicBezTo>
                      <a:pt x="6" y="17305"/>
                      <a:pt x="3" y="17302"/>
                      <a:pt x="3" y="17297"/>
                    </a:cubicBezTo>
                    <a:close/>
                    <a:moveTo>
                      <a:pt x="3" y="17265"/>
                    </a:moveTo>
                    <a:lnTo>
                      <a:pt x="3" y="17265"/>
                    </a:lnTo>
                    <a:cubicBezTo>
                      <a:pt x="3" y="17261"/>
                      <a:pt x="6" y="17257"/>
                      <a:pt x="11" y="17257"/>
                    </a:cubicBezTo>
                    <a:cubicBezTo>
                      <a:pt x="15" y="17257"/>
                      <a:pt x="19" y="17261"/>
                      <a:pt x="19" y="17265"/>
                    </a:cubicBezTo>
                    <a:cubicBezTo>
                      <a:pt x="19" y="17270"/>
                      <a:pt x="15" y="17273"/>
                      <a:pt x="11" y="17273"/>
                    </a:cubicBezTo>
                    <a:cubicBezTo>
                      <a:pt x="6" y="17273"/>
                      <a:pt x="3" y="17270"/>
                      <a:pt x="3" y="17265"/>
                    </a:cubicBezTo>
                    <a:close/>
                    <a:moveTo>
                      <a:pt x="3" y="17233"/>
                    </a:moveTo>
                    <a:lnTo>
                      <a:pt x="3" y="17233"/>
                    </a:lnTo>
                    <a:cubicBezTo>
                      <a:pt x="3" y="17229"/>
                      <a:pt x="6" y="17225"/>
                      <a:pt x="11" y="17225"/>
                    </a:cubicBezTo>
                    <a:cubicBezTo>
                      <a:pt x="15" y="17225"/>
                      <a:pt x="19" y="17229"/>
                      <a:pt x="19" y="17233"/>
                    </a:cubicBezTo>
                    <a:cubicBezTo>
                      <a:pt x="19" y="17238"/>
                      <a:pt x="15" y="17241"/>
                      <a:pt x="11" y="17241"/>
                    </a:cubicBezTo>
                    <a:cubicBezTo>
                      <a:pt x="6" y="17241"/>
                      <a:pt x="3" y="17238"/>
                      <a:pt x="3" y="17233"/>
                    </a:cubicBezTo>
                    <a:close/>
                    <a:moveTo>
                      <a:pt x="3" y="17201"/>
                    </a:moveTo>
                    <a:lnTo>
                      <a:pt x="3" y="17201"/>
                    </a:lnTo>
                    <a:cubicBezTo>
                      <a:pt x="3" y="17197"/>
                      <a:pt x="6" y="17193"/>
                      <a:pt x="11" y="17193"/>
                    </a:cubicBezTo>
                    <a:cubicBezTo>
                      <a:pt x="15" y="17193"/>
                      <a:pt x="19" y="17197"/>
                      <a:pt x="19" y="17201"/>
                    </a:cubicBezTo>
                    <a:cubicBezTo>
                      <a:pt x="19" y="17206"/>
                      <a:pt x="15" y="17209"/>
                      <a:pt x="11" y="17209"/>
                    </a:cubicBezTo>
                    <a:cubicBezTo>
                      <a:pt x="6" y="17209"/>
                      <a:pt x="3" y="17206"/>
                      <a:pt x="3" y="17201"/>
                    </a:cubicBezTo>
                    <a:close/>
                    <a:moveTo>
                      <a:pt x="3" y="17169"/>
                    </a:moveTo>
                    <a:lnTo>
                      <a:pt x="3" y="17169"/>
                    </a:lnTo>
                    <a:cubicBezTo>
                      <a:pt x="3" y="17165"/>
                      <a:pt x="6" y="17161"/>
                      <a:pt x="11" y="17161"/>
                    </a:cubicBezTo>
                    <a:cubicBezTo>
                      <a:pt x="15" y="17161"/>
                      <a:pt x="19" y="17165"/>
                      <a:pt x="19" y="17169"/>
                    </a:cubicBezTo>
                    <a:cubicBezTo>
                      <a:pt x="19" y="17174"/>
                      <a:pt x="15" y="17177"/>
                      <a:pt x="11" y="17177"/>
                    </a:cubicBezTo>
                    <a:cubicBezTo>
                      <a:pt x="6" y="17177"/>
                      <a:pt x="3" y="17174"/>
                      <a:pt x="3" y="17169"/>
                    </a:cubicBezTo>
                    <a:close/>
                    <a:moveTo>
                      <a:pt x="3" y="17137"/>
                    </a:moveTo>
                    <a:lnTo>
                      <a:pt x="3" y="17137"/>
                    </a:lnTo>
                    <a:cubicBezTo>
                      <a:pt x="3" y="17133"/>
                      <a:pt x="6" y="17129"/>
                      <a:pt x="11" y="17129"/>
                    </a:cubicBezTo>
                    <a:cubicBezTo>
                      <a:pt x="15" y="17129"/>
                      <a:pt x="19" y="17133"/>
                      <a:pt x="19" y="17137"/>
                    </a:cubicBezTo>
                    <a:cubicBezTo>
                      <a:pt x="19" y="17142"/>
                      <a:pt x="15" y="17145"/>
                      <a:pt x="11" y="17145"/>
                    </a:cubicBezTo>
                    <a:cubicBezTo>
                      <a:pt x="6" y="17145"/>
                      <a:pt x="3" y="17142"/>
                      <a:pt x="3" y="17137"/>
                    </a:cubicBezTo>
                    <a:close/>
                    <a:moveTo>
                      <a:pt x="3" y="17105"/>
                    </a:moveTo>
                    <a:lnTo>
                      <a:pt x="3" y="17105"/>
                    </a:lnTo>
                    <a:cubicBezTo>
                      <a:pt x="3" y="17101"/>
                      <a:pt x="6" y="17097"/>
                      <a:pt x="11" y="17097"/>
                    </a:cubicBezTo>
                    <a:cubicBezTo>
                      <a:pt x="15" y="17097"/>
                      <a:pt x="19" y="17101"/>
                      <a:pt x="19" y="17105"/>
                    </a:cubicBezTo>
                    <a:cubicBezTo>
                      <a:pt x="19" y="17110"/>
                      <a:pt x="15" y="17113"/>
                      <a:pt x="11" y="17113"/>
                    </a:cubicBezTo>
                    <a:cubicBezTo>
                      <a:pt x="6" y="17113"/>
                      <a:pt x="3" y="17110"/>
                      <a:pt x="3" y="17105"/>
                    </a:cubicBezTo>
                    <a:close/>
                    <a:moveTo>
                      <a:pt x="3" y="17073"/>
                    </a:moveTo>
                    <a:lnTo>
                      <a:pt x="3" y="17073"/>
                    </a:lnTo>
                    <a:cubicBezTo>
                      <a:pt x="3" y="17069"/>
                      <a:pt x="6" y="17065"/>
                      <a:pt x="11" y="17065"/>
                    </a:cubicBezTo>
                    <a:cubicBezTo>
                      <a:pt x="15" y="17065"/>
                      <a:pt x="19" y="17069"/>
                      <a:pt x="19" y="17073"/>
                    </a:cubicBezTo>
                    <a:cubicBezTo>
                      <a:pt x="19" y="17078"/>
                      <a:pt x="15" y="17081"/>
                      <a:pt x="11" y="17081"/>
                    </a:cubicBezTo>
                    <a:cubicBezTo>
                      <a:pt x="6" y="17081"/>
                      <a:pt x="3" y="17078"/>
                      <a:pt x="3" y="17073"/>
                    </a:cubicBezTo>
                    <a:close/>
                    <a:moveTo>
                      <a:pt x="3" y="17041"/>
                    </a:moveTo>
                    <a:lnTo>
                      <a:pt x="3" y="17041"/>
                    </a:lnTo>
                    <a:cubicBezTo>
                      <a:pt x="3" y="17037"/>
                      <a:pt x="6" y="17033"/>
                      <a:pt x="11" y="17033"/>
                    </a:cubicBezTo>
                    <a:cubicBezTo>
                      <a:pt x="15" y="17033"/>
                      <a:pt x="19" y="17037"/>
                      <a:pt x="19" y="17041"/>
                    </a:cubicBezTo>
                    <a:cubicBezTo>
                      <a:pt x="19" y="17046"/>
                      <a:pt x="15" y="17049"/>
                      <a:pt x="11" y="17049"/>
                    </a:cubicBezTo>
                    <a:cubicBezTo>
                      <a:pt x="6" y="17049"/>
                      <a:pt x="3" y="17046"/>
                      <a:pt x="3" y="17041"/>
                    </a:cubicBezTo>
                    <a:close/>
                    <a:moveTo>
                      <a:pt x="3" y="17009"/>
                    </a:moveTo>
                    <a:lnTo>
                      <a:pt x="3" y="17009"/>
                    </a:lnTo>
                    <a:cubicBezTo>
                      <a:pt x="3" y="17005"/>
                      <a:pt x="6" y="17001"/>
                      <a:pt x="11" y="17001"/>
                    </a:cubicBezTo>
                    <a:cubicBezTo>
                      <a:pt x="15" y="17001"/>
                      <a:pt x="19" y="17005"/>
                      <a:pt x="19" y="17009"/>
                    </a:cubicBezTo>
                    <a:cubicBezTo>
                      <a:pt x="19" y="17014"/>
                      <a:pt x="15" y="17017"/>
                      <a:pt x="11" y="17017"/>
                    </a:cubicBezTo>
                    <a:cubicBezTo>
                      <a:pt x="6" y="17017"/>
                      <a:pt x="3" y="17014"/>
                      <a:pt x="3" y="17009"/>
                    </a:cubicBezTo>
                    <a:close/>
                    <a:moveTo>
                      <a:pt x="3" y="16977"/>
                    </a:moveTo>
                    <a:lnTo>
                      <a:pt x="3" y="16977"/>
                    </a:lnTo>
                    <a:cubicBezTo>
                      <a:pt x="3" y="16973"/>
                      <a:pt x="6" y="16969"/>
                      <a:pt x="11" y="16969"/>
                    </a:cubicBezTo>
                    <a:cubicBezTo>
                      <a:pt x="15" y="16969"/>
                      <a:pt x="19" y="16973"/>
                      <a:pt x="19" y="16977"/>
                    </a:cubicBezTo>
                    <a:cubicBezTo>
                      <a:pt x="19" y="16982"/>
                      <a:pt x="15" y="16985"/>
                      <a:pt x="11" y="16985"/>
                    </a:cubicBezTo>
                    <a:cubicBezTo>
                      <a:pt x="6" y="16985"/>
                      <a:pt x="3" y="16982"/>
                      <a:pt x="3" y="16977"/>
                    </a:cubicBezTo>
                    <a:close/>
                    <a:moveTo>
                      <a:pt x="3" y="16945"/>
                    </a:moveTo>
                    <a:lnTo>
                      <a:pt x="3" y="16945"/>
                    </a:lnTo>
                    <a:cubicBezTo>
                      <a:pt x="3" y="16941"/>
                      <a:pt x="6" y="16937"/>
                      <a:pt x="11" y="16937"/>
                    </a:cubicBezTo>
                    <a:cubicBezTo>
                      <a:pt x="15" y="16937"/>
                      <a:pt x="19" y="16941"/>
                      <a:pt x="19" y="16945"/>
                    </a:cubicBezTo>
                    <a:cubicBezTo>
                      <a:pt x="19" y="16950"/>
                      <a:pt x="15" y="16953"/>
                      <a:pt x="11" y="16953"/>
                    </a:cubicBezTo>
                    <a:cubicBezTo>
                      <a:pt x="6" y="16953"/>
                      <a:pt x="3" y="16950"/>
                      <a:pt x="3" y="16945"/>
                    </a:cubicBezTo>
                    <a:close/>
                    <a:moveTo>
                      <a:pt x="3" y="16913"/>
                    </a:moveTo>
                    <a:lnTo>
                      <a:pt x="3" y="16913"/>
                    </a:lnTo>
                    <a:cubicBezTo>
                      <a:pt x="3" y="16909"/>
                      <a:pt x="6" y="16905"/>
                      <a:pt x="11" y="16905"/>
                    </a:cubicBezTo>
                    <a:cubicBezTo>
                      <a:pt x="15" y="16905"/>
                      <a:pt x="19" y="16909"/>
                      <a:pt x="19" y="16913"/>
                    </a:cubicBezTo>
                    <a:cubicBezTo>
                      <a:pt x="19" y="16918"/>
                      <a:pt x="15" y="16921"/>
                      <a:pt x="11" y="16921"/>
                    </a:cubicBezTo>
                    <a:cubicBezTo>
                      <a:pt x="6" y="16921"/>
                      <a:pt x="3" y="16918"/>
                      <a:pt x="3" y="16913"/>
                    </a:cubicBezTo>
                    <a:close/>
                    <a:moveTo>
                      <a:pt x="3" y="16881"/>
                    </a:moveTo>
                    <a:lnTo>
                      <a:pt x="3" y="16881"/>
                    </a:lnTo>
                    <a:cubicBezTo>
                      <a:pt x="3" y="16877"/>
                      <a:pt x="6" y="16873"/>
                      <a:pt x="11" y="16873"/>
                    </a:cubicBezTo>
                    <a:cubicBezTo>
                      <a:pt x="15" y="16873"/>
                      <a:pt x="19" y="16877"/>
                      <a:pt x="19" y="16881"/>
                    </a:cubicBezTo>
                    <a:cubicBezTo>
                      <a:pt x="19" y="16886"/>
                      <a:pt x="15" y="16889"/>
                      <a:pt x="11" y="16889"/>
                    </a:cubicBezTo>
                    <a:cubicBezTo>
                      <a:pt x="6" y="16889"/>
                      <a:pt x="3" y="16886"/>
                      <a:pt x="3" y="16881"/>
                    </a:cubicBezTo>
                    <a:close/>
                    <a:moveTo>
                      <a:pt x="3" y="16849"/>
                    </a:moveTo>
                    <a:lnTo>
                      <a:pt x="3" y="16849"/>
                    </a:lnTo>
                    <a:cubicBezTo>
                      <a:pt x="3" y="16845"/>
                      <a:pt x="6" y="16841"/>
                      <a:pt x="11" y="16841"/>
                    </a:cubicBezTo>
                    <a:cubicBezTo>
                      <a:pt x="15" y="16841"/>
                      <a:pt x="19" y="16845"/>
                      <a:pt x="19" y="16849"/>
                    </a:cubicBezTo>
                    <a:cubicBezTo>
                      <a:pt x="19" y="16854"/>
                      <a:pt x="15" y="16857"/>
                      <a:pt x="11" y="16857"/>
                    </a:cubicBezTo>
                    <a:cubicBezTo>
                      <a:pt x="6" y="16857"/>
                      <a:pt x="3" y="16854"/>
                      <a:pt x="3" y="16849"/>
                    </a:cubicBezTo>
                    <a:close/>
                    <a:moveTo>
                      <a:pt x="3" y="16817"/>
                    </a:moveTo>
                    <a:lnTo>
                      <a:pt x="3" y="16817"/>
                    </a:lnTo>
                    <a:cubicBezTo>
                      <a:pt x="3" y="16813"/>
                      <a:pt x="6" y="16809"/>
                      <a:pt x="11" y="16809"/>
                    </a:cubicBezTo>
                    <a:cubicBezTo>
                      <a:pt x="15" y="16809"/>
                      <a:pt x="19" y="16813"/>
                      <a:pt x="19" y="16817"/>
                    </a:cubicBezTo>
                    <a:cubicBezTo>
                      <a:pt x="19" y="16822"/>
                      <a:pt x="15" y="16825"/>
                      <a:pt x="11" y="16825"/>
                    </a:cubicBezTo>
                    <a:cubicBezTo>
                      <a:pt x="6" y="16825"/>
                      <a:pt x="3" y="16822"/>
                      <a:pt x="3" y="16817"/>
                    </a:cubicBezTo>
                    <a:close/>
                    <a:moveTo>
                      <a:pt x="3" y="16785"/>
                    </a:moveTo>
                    <a:lnTo>
                      <a:pt x="3" y="16785"/>
                    </a:lnTo>
                    <a:cubicBezTo>
                      <a:pt x="3" y="16781"/>
                      <a:pt x="6" y="16777"/>
                      <a:pt x="11" y="16777"/>
                    </a:cubicBezTo>
                    <a:cubicBezTo>
                      <a:pt x="15" y="16777"/>
                      <a:pt x="19" y="16781"/>
                      <a:pt x="19" y="16785"/>
                    </a:cubicBezTo>
                    <a:cubicBezTo>
                      <a:pt x="19" y="16789"/>
                      <a:pt x="15" y="16793"/>
                      <a:pt x="11" y="16793"/>
                    </a:cubicBezTo>
                    <a:cubicBezTo>
                      <a:pt x="6" y="16793"/>
                      <a:pt x="3" y="16789"/>
                      <a:pt x="3" y="16785"/>
                    </a:cubicBezTo>
                    <a:close/>
                    <a:moveTo>
                      <a:pt x="3" y="16753"/>
                    </a:moveTo>
                    <a:lnTo>
                      <a:pt x="3" y="16753"/>
                    </a:lnTo>
                    <a:cubicBezTo>
                      <a:pt x="3" y="16749"/>
                      <a:pt x="6" y="16745"/>
                      <a:pt x="11" y="16745"/>
                    </a:cubicBezTo>
                    <a:cubicBezTo>
                      <a:pt x="15" y="16745"/>
                      <a:pt x="19" y="16749"/>
                      <a:pt x="19" y="16753"/>
                    </a:cubicBezTo>
                    <a:cubicBezTo>
                      <a:pt x="19" y="16757"/>
                      <a:pt x="15" y="16761"/>
                      <a:pt x="11" y="16761"/>
                    </a:cubicBezTo>
                    <a:cubicBezTo>
                      <a:pt x="6" y="16761"/>
                      <a:pt x="3" y="16757"/>
                      <a:pt x="3" y="16753"/>
                    </a:cubicBezTo>
                    <a:close/>
                    <a:moveTo>
                      <a:pt x="3" y="16721"/>
                    </a:moveTo>
                    <a:lnTo>
                      <a:pt x="3" y="16721"/>
                    </a:lnTo>
                    <a:cubicBezTo>
                      <a:pt x="3" y="16717"/>
                      <a:pt x="6" y="16713"/>
                      <a:pt x="11" y="16713"/>
                    </a:cubicBezTo>
                    <a:cubicBezTo>
                      <a:pt x="15" y="16713"/>
                      <a:pt x="19" y="16717"/>
                      <a:pt x="19" y="16721"/>
                    </a:cubicBezTo>
                    <a:cubicBezTo>
                      <a:pt x="19" y="16725"/>
                      <a:pt x="15" y="16729"/>
                      <a:pt x="11" y="16729"/>
                    </a:cubicBezTo>
                    <a:cubicBezTo>
                      <a:pt x="6" y="16729"/>
                      <a:pt x="3" y="16725"/>
                      <a:pt x="3" y="16721"/>
                    </a:cubicBezTo>
                    <a:close/>
                    <a:moveTo>
                      <a:pt x="3" y="16689"/>
                    </a:moveTo>
                    <a:lnTo>
                      <a:pt x="3" y="16689"/>
                    </a:lnTo>
                    <a:cubicBezTo>
                      <a:pt x="3" y="16685"/>
                      <a:pt x="6" y="16681"/>
                      <a:pt x="11" y="16681"/>
                    </a:cubicBezTo>
                    <a:cubicBezTo>
                      <a:pt x="15" y="16681"/>
                      <a:pt x="19" y="16685"/>
                      <a:pt x="19" y="16689"/>
                    </a:cubicBezTo>
                    <a:cubicBezTo>
                      <a:pt x="19" y="16693"/>
                      <a:pt x="15" y="16697"/>
                      <a:pt x="11" y="16697"/>
                    </a:cubicBezTo>
                    <a:cubicBezTo>
                      <a:pt x="6" y="16697"/>
                      <a:pt x="3" y="16693"/>
                      <a:pt x="3" y="16689"/>
                    </a:cubicBezTo>
                    <a:close/>
                    <a:moveTo>
                      <a:pt x="3" y="16657"/>
                    </a:moveTo>
                    <a:lnTo>
                      <a:pt x="3" y="16657"/>
                    </a:lnTo>
                    <a:cubicBezTo>
                      <a:pt x="3" y="16653"/>
                      <a:pt x="6" y="16649"/>
                      <a:pt x="11" y="16649"/>
                    </a:cubicBezTo>
                    <a:cubicBezTo>
                      <a:pt x="15" y="16649"/>
                      <a:pt x="19" y="16653"/>
                      <a:pt x="19" y="16657"/>
                    </a:cubicBezTo>
                    <a:cubicBezTo>
                      <a:pt x="19" y="16661"/>
                      <a:pt x="15" y="16665"/>
                      <a:pt x="11" y="16665"/>
                    </a:cubicBezTo>
                    <a:cubicBezTo>
                      <a:pt x="6" y="16665"/>
                      <a:pt x="3" y="16661"/>
                      <a:pt x="3" y="16657"/>
                    </a:cubicBezTo>
                    <a:close/>
                    <a:moveTo>
                      <a:pt x="3" y="16625"/>
                    </a:moveTo>
                    <a:lnTo>
                      <a:pt x="3" y="16625"/>
                    </a:lnTo>
                    <a:cubicBezTo>
                      <a:pt x="3" y="16621"/>
                      <a:pt x="6" y="16617"/>
                      <a:pt x="11" y="16617"/>
                    </a:cubicBezTo>
                    <a:cubicBezTo>
                      <a:pt x="15" y="16617"/>
                      <a:pt x="19" y="16621"/>
                      <a:pt x="19" y="16625"/>
                    </a:cubicBezTo>
                    <a:cubicBezTo>
                      <a:pt x="19" y="16629"/>
                      <a:pt x="15" y="16633"/>
                      <a:pt x="11" y="16633"/>
                    </a:cubicBezTo>
                    <a:cubicBezTo>
                      <a:pt x="6" y="16633"/>
                      <a:pt x="3" y="16629"/>
                      <a:pt x="3" y="16625"/>
                    </a:cubicBezTo>
                    <a:close/>
                    <a:moveTo>
                      <a:pt x="3" y="16593"/>
                    </a:moveTo>
                    <a:lnTo>
                      <a:pt x="3" y="16593"/>
                    </a:lnTo>
                    <a:cubicBezTo>
                      <a:pt x="3" y="16589"/>
                      <a:pt x="6" y="16585"/>
                      <a:pt x="11" y="16585"/>
                    </a:cubicBezTo>
                    <a:cubicBezTo>
                      <a:pt x="15" y="16585"/>
                      <a:pt x="19" y="16589"/>
                      <a:pt x="19" y="16593"/>
                    </a:cubicBezTo>
                    <a:cubicBezTo>
                      <a:pt x="19" y="16597"/>
                      <a:pt x="15" y="16601"/>
                      <a:pt x="11" y="16601"/>
                    </a:cubicBezTo>
                    <a:cubicBezTo>
                      <a:pt x="6" y="16601"/>
                      <a:pt x="3" y="16597"/>
                      <a:pt x="3" y="16593"/>
                    </a:cubicBezTo>
                    <a:close/>
                    <a:moveTo>
                      <a:pt x="3" y="16561"/>
                    </a:moveTo>
                    <a:lnTo>
                      <a:pt x="3" y="16561"/>
                    </a:lnTo>
                    <a:cubicBezTo>
                      <a:pt x="3" y="16557"/>
                      <a:pt x="6" y="16553"/>
                      <a:pt x="11" y="16553"/>
                    </a:cubicBezTo>
                    <a:cubicBezTo>
                      <a:pt x="15" y="16553"/>
                      <a:pt x="19" y="16557"/>
                      <a:pt x="19" y="16561"/>
                    </a:cubicBezTo>
                    <a:cubicBezTo>
                      <a:pt x="19" y="16565"/>
                      <a:pt x="15" y="16569"/>
                      <a:pt x="11" y="16569"/>
                    </a:cubicBezTo>
                    <a:cubicBezTo>
                      <a:pt x="6" y="16569"/>
                      <a:pt x="3" y="16565"/>
                      <a:pt x="3" y="16561"/>
                    </a:cubicBezTo>
                    <a:close/>
                    <a:moveTo>
                      <a:pt x="3" y="16529"/>
                    </a:moveTo>
                    <a:lnTo>
                      <a:pt x="3" y="16529"/>
                    </a:lnTo>
                    <a:cubicBezTo>
                      <a:pt x="3" y="16524"/>
                      <a:pt x="6" y="16521"/>
                      <a:pt x="11" y="16521"/>
                    </a:cubicBezTo>
                    <a:cubicBezTo>
                      <a:pt x="15" y="16521"/>
                      <a:pt x="19" y="16524"/>
                      <a:pt x="19" y="16529"/>
                    </a:cubicBezTo>
                    <a:cubicBezTo>
                      <a:pt x="19" y="16533"/>
                      <a:pt x="15" y="16537"/>
                      <a:pt x="11" y="16537"/>
                    </a:cubicBezTo>
                    <a:cubicBezTo>
                      <a:pt x="6" y="16537"/>
                      <a:pt x="3" y="16533"/>
                      <a:pt x="3" y="16529"/>
                    </a:cubicBezTo>
                    <a:close/>
                    <a:moveTo>
                      <a:pt x="3" y="16497"/>
                    </a:moveTo>
                    <a:lnTo>
                      <a:pt x="3" y="16497"/>
                    </a:lnTo>
                    <a:cubicBezTo>
                      <a:pt x="3" y="16492"/>
                      <a:pt x="6" y="16489"/>
                      <a:pt x="11" y="16489"/>
                    </a:cubicBezTo>
                    <a:cubicBezTo>
                      <a:pt x="15" y="16489"/>
                      <a:pt x="19" y="16492"/>
                      <a:pt x="19" y="16497"/>
                    </a:cubicBezTo>
                    <a:cubicBezTo>
                      <a:pt x="19" y="16501"/>
                      <a:pt x="15" y="16505"/>
                      <a:pt x="11" y="16505"/>
                    </a:cubicBezTo>
                    <a:cubicBezTo>
                      <a:pt x="6" y="16505"/>
                      <a:pt x="3" y="16501"/>
                      <a:pt x="3" y="16497"/>
                    </a:cubicBezTo>
                    <a:close/>
                    <a:moveTo>
                      <a:pt x="3" y="16465"/>
                    </a:moveTo>
                    <a:lnTo>
                      <a:pt x="3" y="16465"/>
                    </a:lnTo>
                    <a:cubicBezTo>
                      <a:pt x="3" y="16460"/>
                      <a:pt x="6" y="16457"/>
                      <a:pt x="11" y="16457"/>
                    </a:cubicBezTo>
                    <a:cubicBezTo>
                      <a:pt x="15" y="16457"/>
                      <a:pt x="19" y="16460"/>
                      <a:pt x="19" y="16465"/>
                    </a:cubicBezTo>
                    <a:cubicBezTo>
                      <a:pt x="19" y="16469"/>
                      <a:pt x="15" y="16473"/>
                      <a:pt x="11" y="16473"/>
                    </a:cubicBezTo>
                    <a:cubicBezTo>
                      <a:pt x="6" y="16473"/>
                      <a:pt x="3" y="16469"/>
                      <a:pt x="3" y="16465"/>
                    </a:cubicBezTo>
                    <a:close/>
                    <a:moveTo>
                      <a:pt x="3" y="16433"/>
                    </a:moveTo>
                    <a:lnTo>
                      <a:pt x="3" y="16433"/>
                    </a:lnTo>
                    <a:cubicBezTo>
                      <a:pt x="3" y="16428"/>
                      <a:pt x="6" y="16425"/>
                      <a:pt x="11" y="16425"/>
                    </a:cubicBezTo>
                    <a:cubicBezTo>
                      <a:pt x="15" y="16425"/>
                      <a:pt x="19" y="16428"/>
                      <a:pt x="19" y="16433"/>
                    </a:cubicBezTo>
                    <a:cubicBezTo>
                      <a:pt x="19" y="16437"/>
                      <a:pt x="15" y="16441"/>
                      <a:pt x="11" y="16441"/>
                    </a:cubicBezTo>
                    <a:cubicBezTo>
                      <a:pt x="6" y="16441"/>
                      <a:pt x="3" y="16437"/>
                      <a:pt x="3" y="16433"/>
                    </a:cubicBezTo>
                    <a:close/>
                    <a:moveTo>
                      <a:pt x="3" y="16401"/>
                    </a:moveTo>
                    <a:lnTo>
                      <a:pt x="3" y="16401"/>
                    </a:lnTo>
                    <a:cubicBezTo>
                      <a:pt x="3" y="16396"/>
                      <a:pt x="6" y="16393"/>
                      <a:pt x="11" y="16393"/>
                    </a:cubicBezTo>
                    <a:cubicBezTo>
                      <a:pt x="15" y="16393"/>
                      <a:pt x="19" y="16396"/>
                      <a:pt x="19" y="16401"/>
                    </a:cubicBezTo>
                    <a:cubicBezTo>
                      <a:pt x="19" y="16405"/>
                      <a:pt x="15" y="16409"/>
                      <a:pt x="11" y="16409"/>
                    </a:cubicBezTo>
                    <a:cubicBezTo>
                      <a:pt x="6" y="16409"/>
                      <a:pt x="3" y="16405"/>
                      <a:pt x="3" y="16401"/>
                    </a:cubicBezTo>
                    <a:close/>
                    <a:moveTo>
                      <a:pt x="3" y="16369"/>
                    </a:moveTo>
                    <a:lnTo>
                      <a:pt x="3" y="16369"/>
                    </a:lnTo>
                    <a:cubicBezTo>
                      <a:pt x="3" y="16364"/>
                      <a:pt x="6" y="16361"/>
                      <a:pt x="11" y="16361"/>
                    </a:cubicBezTo>
                    <a:cubicBezTo>
                      <a:pt x="15" y="16361"/>
                      <a:pt x="19" y="16364"/>
                      <a:pt x="19" y="16369"/>
                    </a:cubicBezTo>
                    <a:cubicBezTo>
                      <a:pt x="19" y="16373"/>
                      <a:pt x="15" y="16377"/>
                      <a:pt x="11" y="16377"/>
                    </a:cubicBezTo>
                    <a:cubicBezTo>
                      <a:pt x="6" y="16377"/>
                      <a:pt x="3" y="16373"/>
                      <a:pt x="3" y="16369"/>
                    </a:cubicBezTo>
                    <a:close/>
                    <a:moveTo>
                      <a:pt x="3" y="16337"/>
                    </a:moveTo>
                    <a:lnTo>
                      <a:pt x="3" y="16337"/>
                    </a:lnTo>
                    <a:cubicBezTo>
                      <a:pt x="3" y="16332"/>
                      <a:pt x="6" y="16329"/>
                      <a:pt x="11" y="16329"/>
                    </a:cubicBezTo>
                    <a:cubicBezTo>
                      <a:pt x="15" y="16329"/>
                      <a:pt x="19" y="16332"/>
                      <a:pt x="19" y="16337"/>
                    </a:cubicBezTo>
                    <a:cubicBezTo>
                      <a:pt x="19" y="16341"/>
                      <a:pt x="15" y="16345"/>
                      <a:pt x="11" y="16345"/>
                    </a:cubicBezTo>
                    <a:cubicBezTo>
                      <a:pt x="6" y="16345"/>
                      <a:pt x="3" y="16341"/>
                      <a:pt x="3" y="16337"/>
                    </a:cubicBezTo>
                    <a:close/>
                    <a:moveTo>
                      <a:pt x="3" y="16305"/>
                    </a:moveTo>
                    <a:lnTo>
                      <a:pt x="3" y="16305"/>
                    </a:lnTo>
                    <a:cubicBezTo>
                      <a:pt x="3" y="16300"/>
                      <a:pt x="6" y="16297"/>
                      <a:pt x="11" y="16297"/>
                    </a:cubicBezTo>
                    <a:cubicBezTo>
                      <a:pt x="15" y="16297"/>
                      <a:pt x="19" y="16300"/>
                      <a:pt x="19" y="16305"/>
                    </a:cubicBezTo>
                    <a:cubicBezTo>
                      <a:pt x="19" y="16309"/>
                      <a:pt x="15" y="16313"/>
                      <a:pt x="11" y="16313"/>
                    </a:cubicBezTo>
                    <a:cubicBezTo>
                      <a:pt x="6" y="16313"/>
                      <a:pt x="3" y="16309"/>
                      <a:pt x="3" y="16305"/>
                    </a:cubicBezTo>
                    <a:close/>
                    <a:moveTo>
                      <a:pt x="3" y="16273"/>
                    </a:moveTo>
                    <a:lnTo>
                      <a:pt x="3" y="16273"/>
                    </a:lnTo>
                    <a:cubicBezTo>
                      <a:pt x="3" y="16268"/>
                      <a:pt x="6" y="16265"/>
                      <a:pt x="11" y="16265"/>
                    </a:cubicBezTo>
                    <a:cubicBezTo>
                      <a:pt x="15" y="16265"/>
                      <a:pt x="19" y="16268"/>
                      <a:pt x="19" y="16273"/>
                    </a:cubicBezTo>
                    <a:cubicBezTo>
                      <a:pt x="19" y="16277"/>
                      <a:pt x="15" y="16281"/>
                      <a:pt x="11" y="16281"/>
                    </a:cubicBezTo>
                    <a:cubicBezTo>
                      <a:pt x="6" y="16281"/>
                      <a:pt x="3" y="16277"/>
                      <a:pt x="3" y="16273"/>
                    </a:cubicBezTo>
                    <a:close/>
                    <a:moveTo>
                      <a:pt x="3" y="16241"/>
                    </a:moveTo>
                    <a:lnTo>
                      <a:pt x="3" y="16241"/>
                    </a:lnTo>
                    <a:cubicBezTo>
                      <a:pt x="3" y="16236"/>
                      <a:pt x="6" y="16233"/>
                      <a:pt x="11" y="16233"/>
                    </a:cubicBezTo>
                    <a:cubicBezTo>
                      <a:pt x="15" y="16233"/>
                      <a:pt x="19" y="16236"/>
                      <a:pt x="19" y="16241"/>
                    </a:cubicBezTo>
                    <a:cubicBezTo>
                      <a:pt x="19" y="16245"/>
                      <a:pt x="15" y="16249"/>
                      <a:pt x="11" y="16249"/>
                    </a:cubicBezTo>
                    <a:cubicBezTo>
                      <a:pt x="6" y="16249"/>
                      <a:pt x="3" y="16245"/>
                      <a:pt x="3" y="16241"/>
                    </a:cubicBezTo>
                    <a:close/>
                    <a:moveTo>
                      <a:pt x="3" y="16209"/>
                    </a:moveTo>
                    <a:lnTo>
                      <a:pt x="3" y="16209"/>
                    </a:lnTo>
                    <a:cubicBezTo>
                      <a:pt x="3" y="16204"/>
                      <a:pt x="6" y="16201"/>
                      <a:pt x="11" y="16201"/>
                    </a:cubicBezTo>
                    <a:cubicBezTo>
                      <a:pt x="15" y="16201"/>
                      <a:pt x="19" y="16204"/>
                      <a:pt x="19" y="16209"/>
                    </a:cubicBezTo>
                    <a:cubicBezTo>
                      <a:pt x="19" y="16213"/>
                      <a:pt x="15" y="16217"/>
                      <a:pt x="11" y="16217"/>
                    </a:cubicBezTo>
                    <a:cubicBezTo>
                      <a:pt x="6" y="16217"/>
                      <a:pt x="3" y="16213"/>
                      <a:pt x="3" y="16209"/>
                    </a:cubicBezTo>
                    <a:close/>
                    <a:moveTo>
                      <a:pt x="3" y="16177"/>
                    </a:moveTo>
                    <a:lnTo>
                      <a:pt x="3" y="16177"/>
                    </a:lnTo>
                    <a:cubicBezTo>
                      <a:pt x="3" y="16172"/>
                      <a:pt x="6" y="16169"/>
                      <a:pt x="11" y="16169"/>
                    </a:cubicBezTo>
                    <a:cubicBezTo>
                      <a:pt x="15" y="16169"/>
                      <a:pt x="19" y="16172"/>
                      <a:pt x="19" y="16177"/>
                    </a:cubicBezTo>
                    <a:cubicBezTo>
                      <a:pt x="19" y="16181"/>
                      <a:pt x="15" y="16185"/>
                      <a:pt x="11" y="16185"/>
                    </a:cubicBezTo>
                    <a:cubicBezTo>
                      <a:pt x="6" y="16185"/>
                      <a:pt x="3" y="16181"/>
                      <a:pt x="3" y="16177"/>
                    </a:cubicBezTo>
                    <a:close/>
                    <a:moveTo>
                      <a:pt x="3" y="16145"/>
                    </a:moveTo>
                    <a:lnTo>
                      <a:pt x="3" y="16145"/>
                    </a:lnTo>
                    <a:cubicBezTo>
                      <a:pt x="3" y="16140"/>
                      <a:pt x="6" y="16137"/>
                      <a:pt x="11" y="16137"/>
                    </a:cubicBezTo>
                    <a:cubicBezTo>
                      <a:pt x="15" y="16137"/>
                      <a:pt x="19" y="16140"/>
                      <a:pt x="19" y="16145"/>
                    </a:cubicBezTo>
                    <a:cubicBezTo>
                      <a:pt x="19" y="16149"/>
                      <a:pt x="15" y="16153"/>
                      <a:pt x="11" y="16153"/>
                    </a:cubicBezTo>
                    <a:cubicBezTo>
                      <a:pt x="6" y="16153"/>
                      <a:pt x="3" y="16149"/>
                      <a:pt x="3" y="16145"/>
                    </a:cubicBezTo>
                    <a:close/>
                    <a:moveTo>
                      <a:pt x="3" y="16113"/>
                    </a:moveTo>
                    <a:lnTo>
                      <a:pt x="3" y="16113"/>
                    </a:lnTo>
                    <a:cubicBezTo>
                      <a:pt x="3" y="16108"/>
                      <a:pt x="6" y="16105"/>
                      <a:pt x="11" y="16105"/>
                    </a:cubicBezTo>
                    <a:cubicBezTo>
                      <a:pt x="15" y="16105"/>
                      <a:pt x="19" y="16108"/>
                      <a:pt x="19" y="16113"/>
                    </a:cubicBezTo>
                    <a:cubicBezTo>
                      <a:pt x="19" y="16117"/>
                      <a:pt x="15" y="16121"/>
                      <a:pt x="11" y="16121"/>
                    </a:cubicBezTo>
                    <a:cubicBezTo>
                      <a:pt x="6" y="16121"/>
                      <a:pt x="3" y="16117"/>
                      <a:pt x="3" y="16113"/>
                    </a:cubicBezTo>
                    <a:close/>
                    <a:moveTo>
                      <a:pt x="3" y="16081"/>
                    </a:moveTo>
                    <a:lnTo>
                      <a:pt x="3" y="16081"/>
                    </a:lnTo>
                    <a:cubicBezTo>
                      <a:pt x="3" y="16076"/>
                      <a:pt x="6" y="16073"/>
                      <a:pt x="11" y="16073"/>
                    </a:cubicBezTo>
                    <a:cubicBezTo>
                      <a:pt x="15" y="16073"/>
                      <a:pt x="19" y="16076"/>
                      <a:pt x="19" y="16081"/>
                    </a:cubicBezTo>
                    <a:cubicBezTo>
                      <a:pt x="19" y="16085"/>
                      <a:pt x="15" y="16089"/>
                      <a:pt x="11" y="16089"/>
                    </a:cubicBezTo>
                    <a:cubicBezTo>
                      <a:pt x="6" y="16089"/>
                      <a:pt x="3" y="16085"/>
                      <a:pt x="3" y="16081"/>
                    </a:cubicBezTo>
                    <a:close/>
                    <a:moveTo>
                      <a:pt x="3" y="16049"/>
                    </a:moveTo>
                    <a:lnTo>
                      <a:pt x="3" y="16049"/>
                    </a:lnTo>
                    <a:cubicBezTo>
                      <a:pt x="3" y="16044"/>
                      <a:pt x="6" y="16041"/>
                      <a:pt x="11" y="16041"/>
                    </a:cubicBezTo>
                    <a:cubicBezTo>
                      <a:pt x="15" y="16041"/>
                      <a:pt x="19" y="16044"/>
                      <a:pt x="19" y="16049"/>
                    </a:cubicBezTo>
                    <a:cubicBezTo>
                      <a:pt x="19" y="16053"/>
                      <a:pt x="15" y="16057"/>
                      <a:pt x="11" y="16057"/>
                    </a:cubicBezTo>
                    <a:cubicBezTo>
                      <a:pt x="6" y="16057"/>
                      <a:pt x="3" y="16053"/>
                      <a:pt x="3" y="16049"/>
                    </a:cubicBezTo>
                    <a:close/>
                    <a:moveTo>
                      <a:pt x="3" y="16017"/>
                    </a:moveTo>
                    <a:lnTo>
                      <a:pt x="3" y="16017"/>
                    </a:lnTo>
                    <a:cubicBezTo>
                      <a:pt x="3" y="16012"/>
                      <a:pt x="6" y="16009"/>
                      <a:pt x="11" y="16009"/>
                    </a:cubicBezTo>
                    <a:cubicBezTo>
                      <a:pt x="15" y="16009"/>
                      <a:pt x="19" y="16012"/>
                      <a:pt x="19" y="16017"/>
                    </a:cubicBezTo>
                    <a:cubicBezTo>
                      <a:pt x="19" y="16021"/>
                      <a:pt x="15" y="16025"/>
                      <a:pt x="11" y="16025"/>
                    </a:cubicBezTo>
                    <a:cubicBezTo>
                      <a:pt x="6" y="16025"/>
                      <a:pt x="3" y="16021"/>
                      <a:pt x="3" y="16017"/>
                    </a:cubicBezTo>
                    <a:close/>
                    <a:moveTo>
                      <a:pt x="3" y="15985"/>
                    </a:moveTo>
                    <a:lnTo>
                      <a:pt x="3" y="15985"/>
                    </a:lnTo>
                    <a:cubicBezTo>
                      <a:pt x="3" y="15980"/>
                      <a:pt x="6" y="15977"/>
                      <a:pt x="11" y="15977"/>
                    </a:cubicBezTo>
                    <a:cubicBezTo>
                      <a:pt x="15" y="15977"/>
                      <a:pt x="19" y="15980"/>
                      <a:pt x="19" y="15985"/>
                    </a:cubicBezTo>
                    <a:cubicBezTo>
                      <a:pt x="19" y="15989"/>
                      <a:pt x="15" y="15993"/>
                      <a:pt x="11" y="15993"/>
                    </a:cubicBezTo>
                    <a:cubicBezTo>
                      <a:pt x="6" y="15993"/>
                      <a:pt x="3" y="15989"/>
                      <a:pt x="3" y="15985"/>
                    </a:cubicBezTo>
                    <a:close/>
                    <a:moveTo>
                      <a:pt x="3" y="15953"/>
                    </a:moveTo>
                    <a:lnTo>
                      <a:pt x="3" y="15953"/>
                    </a:lnTo>
                    <a:cubicBezTo>
                      <a:pt x="3" y="15948"/>
                      <a:pt x="6" y="15945"/>
                      <a:pt x="11" y="15945"/>
                    </a:cubicBezTo>
                    <a:cubicBezTo>
                      <a:pt x="15" y="15945"/>
                      <a:pt x="19" y="15948"/>
                      <a:pt x="19" y="15953"/>
                    </a:cubicBezTo>
                    <a:cubicBezTo>
                      <a:pt x="19" y="15957"/>
                      <a:pt x="15" y="15961"/>
                      <a:pt x="11" y="15961"/>
                    </a:cubicBezTo>
                    <a:cubicBezTo>
                      <a:pt x="6" y="15961"/>
                      <a:pt x="3" y="15957"/>
                      <a:pt x="3" y="15953"/>
                    </a:cubicBezTo>
                    <a:close/>
                    <a:moveTo>
                      <a:pt x="3" y="15921"/>
                    </a:moveTo>
                    <a:lnTo>
                      <a:pt x="3" y="15921"/>
                    </a:lnTo>
                    <a:cubicBezTo>
                      <a:pt x="3" y="15916"/>
                      <a:pt x="6" y="15913"/>
                      <a:pt x="11" y="15913"/>
                    </a:cubicBezTo>
                    <a:cubicBezTo>
                      <a:pt x="15" y="15913"/>
                      <a:pt x="19" y="15916"/>
                      <a:pt x="19" y="15921"/>
                    </a:cubicBezTo>
                    <a:cubicBezTo>
                      <a:pt x="19" y="15925"/>
                      <a:pt x="15" y="15929"/>
                      <a:pt x="11" y="15929"/>
                    </a:cubicBezTo>
                    <a:cubicBezTo>
                      <a:pt x="6" y="15929"/>
                      <a:pt x="3" y="15925"/>
                      <a:pt x="3" y="15921"/>
                    </a:cubicBezTo>
                    <a:close/>
                    <a:moveTo>
                      <a:pt x="3" y="15889"/>
                    </a:moveTo>
                    <a:lnTo>
                      <a:pt x="3" y="15889"/>
                    </a:lnTo>
                    <a:cubicBezTo>
                      <a:pt x="3" y="15884"/>
                      <a:pt x="7" y="15881"/>
                      <a:pt x="11" y="15881"/>
                    </a:cubicBezTo>
                    <a:cubicBezTo>
                      <a:pt x="15" y="15881"/>
                      <a:pt x="19" y="15884"/>
                      <a:pt x="19" y="15889"/>
                    </a:cubicBezTo>
                    <a:cubicBezTo>
                      <a:pt x="19" y="15893"/>
                      <a:pt x="15" y="15897"/>
                      <a:pt x="11" y="15897"/>
                    </a:cubicBezTo>
                    <a:cubicBezTo>
                      <a:pt x="7" y="15897"/>
                      <a:pt x="3" y="15893"/>
                      <a:pt x="3" y="15889"/>
                    </a:cubicBezTo>
                    <a:close/>
                    <a:moveTo>
                      <a:pt x="3" y="15857"/>
                    </a:moveTo>
                    <a:lnTo>
                      <a:pt x="3" y="15857"/>
                    </a:lnTo>
                    <a:cubicBezTo>
                      <a:pt x="3" y="15852"/>
                      <a:pt x="7" y="15849"/>
                      <a:pt x="11" y="15849"/>
                    </a:cubicBezTo>
                    <a:cubicBezTo>
                      <a:pt x="15" y="15849"/>
                      <a:pt x="19" y="15852"/>
                      <a:pt x="19" y="15857"/>
                    </a:cubicBezTo>
                    <a:cubicBezTo>
                      <a:pt x="19" y="15861"/>
                      <a:pt x="15" y="15865"/>
                      <a:pt x="11" y="15865"/>
                    </a:cubicBezTo>
                    <a:cubicBezTo>
                      <a:pt x="7" y="15865"/>
                      <a:pt x="3" y="15861"/>
                      <a:pt x="3" y="15857"/>
                    </a:cubicBezTo>
                    <a:close/>
                    <a:moveTo>
                      <a:pt x="3" y="15825"/>
                    </a:moveTo>
                    <a:lnTo>
                      <a:pt x="3" y="15825"/>
                    </a:lnTo>
                    <a:cubicBezTo>
                      <a:pt x="3" y="15820"/>
                      <a:pt x="7" y="15817"/>
                      <a:pt x="11" y="15817"/>
                    </a:cubicBezTo>
                    <a:cubicBezTo>
                      <a:pt x="15" y="15817"/>
                      <a:pt x="19" y="15820"/>
                      <a:pt x="19" y="15825"/>
                    </a:cubicBezTo>
                    <a:cubicBezTo>
                      <a:pt x="19" y="15829"/>
                      <a:pt x="15" y="15833"/>
                      <a:pt x="11" y="15833"/>
                    </a:cubicBezTo>
                    <a:cubicBezTo>
                      <a:pt x="7" y="15833"/>
                      <a:pt x="3" y="15829"/>
                      <a:pt x="3" y="15825"/>
                    </a:cubicBezTo>
                    <a:close/>
                    <a:moveTo>
                      <a:pt x="3" y="15793"/>
                    </a:moveTo>
                    <a:lnTo>
                      <a:pt x="3" y="15793"/>
                    </a:lnTo>
                    <a:cubicBezTo>
                      <a:pt x="3" y="15788"/>
                      <a:pt x="7" y="15785"/>
                      <a:pt x="11" y="15785"/>
                    </a:cubicBezTo>
                    <a:cubicBezTo>
                      <a:pt x="15" y="15785"/>
                      <a:pt x="19" y="15788"/>
                      <a:pt x="19" y="15793"/>
                    </a:cubicBezTo>
                    <a:cubicBezTo>
                      <a:pt x="19" y="15797"/>
                      <a:pt x="15" y="15801"/>
                      <a:pt x="11" y="15801"/>
                    </a:cubicBezTo>
                    <a:cubicBezTo>
                      <a:pt x="7" y="15801"/>
                      <a:pt x="3" y="15797"/>
                      <a:pt x="3" y="15793"/>
                    </a:cubicBezTo>
                    <a:close/>
                    <a:moveTo>
                      <a:pt x="3" y="15761"/>
                    </a:moveTo>
                    <a:lnTo>
                      <a:pt x="3" y="15761"/>
                    </a:lnTo>
                    <a:cubicBezTo>
                      <a:pt x="3" y="15756"/>
                      <a:pt x="7" y="15753"/>
                      <a:pt x="11" y="15753"/>
                    </a:cubicBezTo>
                    <a:cubicBezTo>
                      <a:pt x="15" y="15753"/>
                      <a:pt x="19" y="15756"/>
                      <a:pt x="19" y="15761"/>
                    </a:cubicBezTo>
                    <a:cubicBezTo>
                      <a:pt x="19" y="15765"/>
                      <a:pt x="15" y="15769"/>
                      <a:pt x="11" y="15769"/>
                    </a:cubicBezTo>
                    <a:cubicBezTo>
                      <a:pt x="7" y="15769"/>
                      <a:pt x="3" y="15765"/>
                      <a:pt x="3" y="15761"/>
                    </a:cubicBezTo>
                    <a:close/>
                    <a:moveTo>
                      <a:pt x="3" y="15729"/>
                    </a:moveTo>
                    <a:lnTo>
                      <a:pt x="3" y="15728"/>
                    </a:lnTo>
                    <a:cubicBezTo>
                      <a:pt x="3" y="15724"/>
                      <a:pt x="7" y="15720"/>
                      <a:pt x="11" y="15720"/>
                    </a:cubicBezTo>
                    <a:cubicBezTo>
                      <a:pt x="15" y="15720"/>
                      <a:pt x="19" y="15724"/>
                      <a:pt x="19" y="15728"/>
                    </a:cubicBezTo>
                    <a:lnTo>
                      <a:pt x="19" y="15729"/>
                    </a:lnTo>
                    <a:cubicBezTo>
                      <a:pt x="19" y="15733"/>
                      <a:pt x="15" y="15737"/>
                      <a:pt x="11" y="15737"/>
                    </a:cubicBezTo>
                    <a:cubicBezTo>
                      <a:pt x="7" y="15737"/>
                      <a:pt x="3" y="15733"/>
                      <a:pt x="3" y="15729"/>
                    </a:cubicBezTo>
                    <a:close/>
                    <a:moveTo>
                      <a:pt x="3" y="15696"/>
                    </a:moveTo>
                    <a:lnTo>
                      <a:pt x="3" y="15696"/>
                    </a:lnTo>
                    <a:cubicBezTo>
                      <a:pt x="3" y="15692"/>
                      <a:pt x="7" y="15688"/>
                      <a:pt x="11" y="15688"/>
                    </a:cubicBezTo>
                    <a:cubicBezTo>
                      <a:pt x="15" y="15688"/>
                      <a:pt x="19" y="15692"/>
                      <a:pt x="19" y="15696"/>
                    </a:cubicBezTo>
                    <a:cubicBezTo>
                      <a:pt x="19" y="15701"/>
                      <a:pt x="15" y="15704"/>
                      <a:pt x="11" y="15704"/>
                    </a:cubicBezTo>
                    <a:cubicBezTo>
                      <a:pt x="7" y="15704"/>
                      <a:pt x="3" y="15701"/>
                      <a:pt x="3" y="15696"/>
                    </a:cubicBezTo>
                    <a:close/>
                    <a:moveTo>
                      <a:pt x="3" y="15664"/>
                    </a:moveTo>
                    <a:lnTo>
                      <a:pt x="3" y="15664"/>
                    </a:lnTo>
                    <a:cubicBezTo>
                      <a:pt x="3" y="15660"/>
                      <a:pt x="7" y="15656"/>
                      <a:pt x="11" y="15656"/>
                    </a:cubicBezTo>
                    <a:cubicBezTo>
                      <a:pt x="15" y="15656"/>
                      <a:pt x="19" y="15660"/>
                      <a:pt x="19" y="15664"/>
                    </a:cubicBezTo>
                    <a:cubicBezTo>
                      <a:pt x="19" y="15669"/>
                      <a:pt x="15" y="15672"/>
                      <a:pt x="11" y="15672"/>
                    </a:cubicBezTo>
                    <a:cubicBezTo>
                      <a:pt x="7" y="15672"/>
                      <a:pt x="3" y="15669"/>
                      <a:pt x="3" y="15664"/>
                    </a:cubicBezTo>
                    <a:close/>
                    <a:moveTo>
                      <a:pt x="3" y="15632"/>
                    </a:moveTo>
                    <a:lnTo>
                      <a:pt x="3" y="15632"/>
                    </a:lnTo>
                    <a:cubicBezTo>
                      <a:pt x="3" y="15628"/>
                      <a:pt x="7" y="15624"/>
                      <a:pt x="11" y="15624"/>
                    </a:cubicBezTo>
                    <a:cubicBezTo>
                      <a:pt x="15" y="15624"/>
                      <a:pt x="19" y="15628"/>
                      <a:pt x="19" y="15632"/>
                    </a:cubicBezTo>
                    <a:cubicBezTo>
                      <a:pt x="19" y="15637"/>
                      <a:pt x="15" y="15640"/>
                      <a:pt x="11" y="15640"/>
                    </a:cubicBezTo>
                    <a:cubicBezTo>
                      <a:pt x="7" y="15640"/>
                      <a:pt x="3" y="15637"/>
                      <a:pt x="3" y="15632"/>
                    </a:cubicBezTo>
                    <a:close/>
                    <a:moveTo>
                      <a:pt x="3" y="15600"/>
                    </a:moveTo>
                    <a:lnTo>
                      <a:pt x="3" y="15600"/>
                    </a:lnTo>
                    <a:cubicBezTo>
                      <a:pt x="3" y="15596"/>
                      <a:pt x="7" y="15592"/>
                      <a:pt x="11" y="15592"/>
                    </a:cubicBezTo>
                    <a:cubicBezTo>
                      <a:pt x="15" y="15592"/>
                      <a:pt x="19" y="15596"/>
                      <a:pt x="19" y="15600"/>
                    </a:cubicBezTo>
                    <a:cubicBezTo>
                      <a:pt x="19" y="15605"/>
                      <a:pt x="15" y="15608"/>
                      <a:pt x="11" y="15608"/>
                    </a:cubicBezTo>
                    <a:cubicBezTo>
                      <a:pt x="7" y="15608"/>
                      <a:pt x="3" y="15605"/>
                      <a:pt x="3" y="15600"/>
                    </a:cubicBezTo>
                    <a:close/>
                    <a:moveTo>
                      <a:pt x="3" y="15568"/>
                    </a:moveTo>
                    <a:lnTo>
                      <a:pt x="3" y="15568"/>
                    </a:lnTo>
                    <a:cubicBezTo>
                      <a:pt x="3" y="15564"/>
                      <a:pt x="7" y="15560"/>
                      <a:pt x="11" y="15560"/>
                    </a:cubicBezTo>
                    <a:cubicBezTo>
                      <a:pt x="15" y="15560"/>
                      <a:pt x="19" y="15564"/>
                      <a:pt x="19" y="15568"/>
                    </a:cubicBezTo>
                    <a:cubicBezTo>
                      <a:pt x="19" y="15573"/>
                      <a:pt x="15" y="15576"/>
                      <a:pt x="11" y="15576"/>
                    </a:cubicBezTo>
                    <a:cubicBezTo>
                      <a:pt x="7" y="15576"/>
                      <a:pt x="3" y="15573"/>
                      <a:pt x="3" y="15568"/>
                    </a:cubicBezTo>
                    <a:close/>
                    <a:moveTo>
                      <a:pt x="3" y="15536"/>
                    </a:moveTo>
                    <a:lnTo>
                      <a:pt x="3" y="15536"/>
                    </a:lnTo>
                    <a:cubicBezTo>
                      <a:pt x="3" y="15532"/>
                      <a:pt x="7" y="15528"/>
                      <a:pt x="11" y="15528"/>
                    </a:cubicBezTo>
                    <a:cubicBezTo>
                      <a:pt x="15" y="15528"/>
                      <a:pt x="19" y="15532"/>
                      <a:pt x="19" y="15536"/>
                    </a:cubicBezTo>
                    <a:cubicBezTo>
                      <a:pt x="19" y="15541"/>
                      <a:pt x="15" y="15544"/>
                      <a:pt x="11" y="15544"/>
                    </a:cubicBezTo>
                    <a:cubicBezTo>
                      <a:pt x="7" y="15544"/>
                      <a:pt x="3" y="15541"/>
                      <a:pt x="3" y="15536"/>
                    </a:cubicBezTo>
                    <a:close/>
                    <a:moveTo>
                      <a:pt x="3" y="15504"/>
                    </a:moveTo>
                    <a:lnTo>
                      <a:pt x="3" y="15504"/>
                    </a:lnTo>
                    <a:cubicBezTo>
                      <a:pt x="3" y="15500"/>
                      <a:pt x="7" y="15496"/>
                      <a:pt x="11" y="15496"/>
                    </a:cubicBezTo>
                    <a:cubicBezTo>
                      <a:pt x="15" y="15496"/>
                      <a:pt x="19" y="15500"/>
                      <a:pt x="19" y="15504"/>
                    </a:cubicBezTo>
                    <a:cubicBezTo>
                      <a:pt x="19" y="15509"/>
                      <a:pt x="15" y="15512"/>
                      <a:pt x="11" y="15512"/>
                    </a:cubicBezTo>
                    <a:cubicBezTo>
                      <a:pt x="7" y="15512"/>
                      <a:pt x="3" y="15509"/>
                      <a:pt x="3" y="15504"/>
                    </a:cubicBezTo>
                    <a:close/>
                    <a:moveTo>
                      <a:pt x="3" y="15472"/>
                    </a:moveTo>
                    <a:lnTo>
                      <a:pt x="3" y="15472"/>
                    </a:lnTo>
                    <a:cubicBezTo>
                      <a:pt x="3" y="15468"/>
                      <a:pt x="7" y="15464"/>
                      <a:pt x="11" y="15464"/>
                    </a:cubicBezTo>
                    <a:cubicBezTo>
                      <a:pt x="15" y="15464"/>
                      <a:pt x="19" y="15468"/>
                      <a:pt x="19" y="15472"/>
                    </a:cubicBezTo>
                    <a:cubicBezTo>
                      <a:pt x="19" y="15477"/>
                      <a:pt x="15" y="15480"/>
                      <a:pt x="11" y="15480"/>
                    </a:cubicBezTo>
                    <a:cubicBezTo>
                      <a:pt x="7" y="15480"/>
                      <a:pt x="3" y="15477"/>
                      <a:pt x="3" y="15472"/>
                    </a:cubicBezTo>
                    <a:close/>
                    <a:moveTo>
                      <a:pt x="3" y="15440"/>
                    </a:moveTo>
                    <a:lnTo>
                      <a:pt x="3" y="15440"/>
                    </a:lnTo>
                    <a:cubicBezTo>
                      <a:pt x="3" y="15436"/>
                      <a:pt x="7" y="15432"/>
                      <a:pt x="11" y="15432"/>
                    </a:cubicBezTo>
                    <a:cubicBezTo>
                      <a:pt x="15" y="15432"/>
                      <a:pt x="19" y="15436"/>
                      <a:pt x="19" y="15440"/>
                    </a:cubicBezTo>
                    <a:cubicBezTo>
                      <a:pt x="19" y="15445"/>
                      <a:pt x="15" y="15448"/>
                      <a:pt x="11" y="15448"/>
                    </a:cubicBezTo>
                    <a:cubicBezTo>
                      <a:pt x="7" y="15448"/>
                      <a:pt x="3" y="15445"/>
                      <a:pt x="3" y="15440"/>
                    </a:cubicBezTo>
                    <a:close/>
                    <a:moveTo>
                      <a:pt x="3" y="15408"/>
                    </a:moveTo>
                    <a:lnTo>
                      <a:pt x="3" y="15408"/>
                    </a:lnTo>
                    <a:cubicBezTo>
                      <a:pt x="3" y="15404"/>
                      <a:pt x="7" y="15400"/>
                      <a:pt x="11" y="15400"/>
                    </a:cubicBezTo>
                    <a:cubicBezTo>
                      <a:pt x="15" y="15400"/>
                      <a:pt x="19" y="15404"/>
                      <a:pt x="19" y="15408"/>
                    </a:cubicBezTo>
                    <a:cubicBezTo>
                      <a:pt x="19" y="15413"/>
                      <a:pt x="15" y="15416"/>
                      <a:pt x="11" y="15416"/>
                    </a:cubicBezTo>
                    <a:cubicBezTo>
                      <a:pt x="7" y="15416"/>
                      <a:pt x="3" y="15413"/>
                      <a:pt x="3" y="15408"/>
                    </a:cubicBezTo>
                    <a:close/>
                    <a:moveTo>
                      <a:pt x="3" y="15376"/>
                    </a:moveTo>
                    <a:lnTo>
                      <a:pt x="3" y="15376"/>
                    </a:lnTo>
                    <a:cubicBezTo>
                      <a:pt x="3" y="15372"/>
                      <a:pt x="7" y="15368"/>
                      <a:pt x="11" y="15368"/>
                    </a:cubicBezTo>
                    <a:cubicBezTo>
                      <a:pt x="15" y="15368"/>
                      <a:pt x="19" y="15372"/>
                      <a:pt x="19" y="15376"/>
                    </a:cubicBezTo>
                    <a:cubicBezTo>
                      <a:pt x="19" y="15381"/>
                      <a:pt x="15" y="15384"/>
                      <a:pt x="11" y="15384"/>
                    </a:cubicBezTo>
                    <a:cubicBezTo>
                      <a:pt x="7" y="15384"/>
                      <a:pt x="3" y="15381"/>
                      <a:pt x="3" y="15376"/>
                    </a:cubicBezTo>
                    <a:close/>
                    <a:moveTo>
                      <a:pt x="3" y="15344"/>
                    </a:moveTo>
                    <a:lnTo>
                      <a:pt x="3" y="15344"/>
                    </a:lnTo>
                    <a:cubicBezTo>
                      <a:pt x="3" y="15340"/>
                      <a:pt x="7" y="15336"/>
                      <a:pt x="11" y="15336"/>
                    </a:cubicBezTo>
                    <a:cubicBezTo>
                      <a:pt x="15" y="15336"/>
                      <a:pt x="19" y="15340"/>
                      <a:pt x="19" y="15344"/>
                    </a:cubicBezTo>
                    <a:cubicBezTo>
                      <a:pt x="19" y="15349"/>
                      <a:pt x="15" y="15352"/>
                      <a:pt x="11" y="15352"/>
                    </a:cubicBezTo>
                    <a:cubicBezTo>
                      <a:pt x="7" y="15352"/>
                      <a:pt x="3" y="15349"/>
                      <a:pt x="3" y="15344"/>
                    </a:cubicBezTo>
                    <a:close/>
                    <a:moveTo>
                      <a:pt x="3" y="15312"/>
                    </a:moveTo>
                    <a:lnTo>
                      <a:pt x="3" y="15312"/>
                    </a:lnTo>
                    <a:cubicBezTo>
                      <a:pt x="3" y="15308"/>
                      <a:pt x="7" y="15304"/>
                      <a:pt x="11" y="15304"/>
                    </a:cubicBezTo>
                    <a:cubicBezTo>
                      <a:pt x="15" y="15304"/>
                      <a:pt x="19" y="15308"/>
                      <a:pt x="19" y="15312"/>
                    </a:cubicBezTo>
                    <a:cubicBezTo>
                      <a:pt x="19" y="15317"/>
                      <a:pt x="15" y="15320"/>
                      <a:pt x="11" y="15320"/>
                    </a:cubicBezTo>
                    <a:cubicBezTo>
                      <a:pt x="7" y="15320"/>
                      <a:pt x="3" y="15317"/>
                      <a:pt x="3" y="15312"/>
                    </a:cubicBezTo>
                    <a:close/>
                    <a:moveTo>
                      <a:pt x="3" y="15280"/>
                    </a:moveTo>
                    <a:lnTo>
                      <a:pt x="3" y="15280"/>
                    </a:lnTo>
                    <a:cubicBezTo>
                      <a:pt x="3" y="15276"/>
                      <a:pt x="7" y="15272"/>
                      <a:pt x="11" y="15272"/>
                    </a:cubicBezTo>
                    <a:cubicBezTo>
                      <a:pt x="15" y="15272"/>
                      <a:pt x="19" y="15276"/>
                      <a:pt x="19" y="15280"/>
                    </a:cubicBezTo>
                    <a:cubicBezTo>
                      <a:pt x="19" y="15285"/>
                      <a:pt x="15" y="15288"/>
                      <a:pt x="11" y="15288"/>
                    </a:cubicBezTo>
                    <a:cubicBezTo>
                      <a:pt x="7" y="15288"/>
                      <a:pt x="3" y="15285"/>
                      <a:pt x="3" y="15280"/>
                    </a:cubicBezTo>
                    <a:close/>
                    <a:moveTo>
                      <a:pt x="3" y="15248"/>
                    </a:moveTo>
                    <a:lnTo>
                      <a:pt x="3" y="15248"/>
                    </a:lnTo>
                    <a:cubicBezTo>
                      <a:pt x="3" y="15244"/>
                      <a:pt x="7" y="15240"/>
                      <a:pt x="11" y="15240"/>
                    </a:cubicBezTo>
                    <a:cubicBezTo>
                      <a:pt x="15" y="15240"/>
                      <a:pt x="19" y="15244"/>
                      <a:pt x="19" y="15248"/>
                    </a:cubicBezTo>
                    <a:cubicBezTo>
                      <a:pt x="19" y="15253"/>
                      <a:pt x="15" y="15256"/>
                      <a:pt x="11" y="15256"/>
                    </a:cubicBezTo>
                    <a:cubicBezTo>
                      <a:pt x="7" y="15256"/>
                      <a:pt x="3" y="15253"/>
                      <a:pt x="3" y="15248"/>
                    </a:cubicBezTo>
                    <a:close/>
                    <a:moveTo>
                      <a:pt x="3" y="15216"/>
                    </a:moveTo>
                    <a:lnTo>
                      <a:pt x="3" y="15216"/>
                    </a:lnTo>
                    <a:cubicBezTo>
                      <a:pt x="3" y="15212"/>
                      <a:pt x="7" y="15208"/>
                      <a:pt x="11" y="15208"/>
                    </a:cubicBezTo>
                    <a:cubicBezTo>
                      <a:pt x="16" y="15208"/>
                      <a:pt x="19" y="15212"/>
                      <a:pt x="19" y="15216"/>
                    </a:cubicBezTo>
                    <a:cubicBezTo>
                      <a:pt x="19" y="15221"/>
                      <a:pt x="16" y="15224"/>
                      <a:pt x="11" y="15224"/>
                    </a:cubicBezTo>
                    <a:cubicBezTo>
                      <a:pt x="7" y="15224"/>
                      <a:pt x="3" y="15221"/>
                      <a:pt x="3" y="15216"/>
                    </a:cubicBezTo>
                    <a:close/>
                    <a:moveTo>
                      <a:pt x="3" y="15184"/>
                    </a:moveTo>
                    <a:lnTo>
                      <a:pt x="3" y="15184"/>
                    </a:lnTo>
                    <a:cubicBezTo>
                      <a:pt x="3" y="15180"/>
                      <a:pt x="7" y="15176"/>
                      <a:pt x="11" y="15176"/>
                    </a:cubicBezTo>
                    <a:cubicBezTo>
                      <a:pt x="16" y="15176"/>
                      <a:pt x="19" y="15180"/>
                      <a:pt x="19" y="15184"/>
                    </a:cubicBezTo>
                    <a:cubicBezTo>
                      <a:pt x="19" y="15189"/>
                      <a:pt x="16" y="15192"/>
                      <a:pt x="11" y="15192"/>
                    </a:cubicBezTo>
                    <a:cubicBezTo>
                      <a:pt x="7" y="15192"/>
                      <a:pt x="3" y="15189"/>
                      <a:pt x="3" y="15184"/>
                    </a:cubicBezTo>
                    <a:close/>
                    <a:moveTo>
                      <a:pt x="3" y="15152"/>
                    </a:moveTo>
                    <a:lnTo>
                      <a:pt x="3" y="15152"/>
                    </a:lnTo>
                    <a:cubicBezTo>
                      <a:pt x="3" y="15148"/>
                      <a:pt x="7" y="15144"/>
                      <a:pt x="11" y="15144"/>
                    </a:cubicBezTo>
                    <a:cubicBezTo>
                      <a:pt x="16" y="15144"/>
                      <a:pt x="19" y="15148"/>
                      <a:pt x="19" y="15152"/>
                    </a:cubicBezTo>
                    <a:cubicBezTo>
                      <a:pt x="19" y="15157"/>
                      <a:pt x="16" y="15160"/>
                      <a:pt x="11" y="15160"/>
                    </a:cubicBezTo>
                    <a:cubicBezTo>
                      <a:pt x="7" y="15160"/>
                      <a:pt x="3" y="15157"/>
                      <a:pt x="3" y="15152"/>
                    </a:cubicBezTo>
                    <a:close/>
                    <a:moveTo>
                      <a:pt x="3" y="15120"/>
                    </a:moveTo>
                    <a:lnTo>
                      <a:pt x="3" y="15120"/>
                    </a:lnTo>
                    <a:cubicBezTo>
                      <a:pt x="3" y="15116"/>
                      <a:pt x="7" y="15112"/>
                      <a:pt x="11" y="15112"/>
                    </a:cubicBezTo>
                    <a:cubicBezTo>
                      <a:pt x="16" y="15112"/>
                      <a:pt x="19" y="15116"/>
                      <a:pt x="19" y="15120"/>
                    </a:cubicBezTo>
                    <a:cubicBezTo>
                      <a:pt x="19" y="15125"/>
                      <a:pt x="16" y="15128"/>
                      <a:pt x="11" y="15128"/>
                    </a:cubicBezTo>
                    <a:cubicBezTo>
                      <a:pt x="7" y="15128"/>
                      <a:pt x="3" y="15125"/>
                      <a:pt x="3" y="15120"/>
                    </a:cubicBezTo>
                    <a:close/>
                    <a:moveTo>
                      <a:pt x="3" y="15088"/>
                    </a:moveTo>
                    <a:lnTo>
                      <a:pt x="3" y="15088"/>
                    </a:lnTo>
                    <a:cubicBezTo>
                      <a:pt x="3" y="15084"/>
                      <a:pt x="7" y="15080"/>
                      <a:pt x="11" y="15080"/>
                    </a:cubicBezTo>
                    <a:cubicBezTo>
                      <a:pt x="16" y="15080"/>
                      <a:pt x="19" y="15084"/>
                      <a:pt x="19" y="15088"/>
                    </a:cubicBezTo>
                    <a:cubicBezTo>
                      <a:pt x="19" y="15093"/>
                      <a:pt x="16" y="15096"/>
                      <a:pt x="11" y="15096"/>
                    </a:cubicBezTo>
                    <a:cubicBezTo>
                      <a:pt x="7" y="15096"/>
                      <a:pt x="3" y="15093"/>
                      <a:pt x="3" y="15088"/>
                    </a:cubicBezTo>
                    <a:close/>
                    <a:moveTo>
                      <a:pt x="3" y="15056"/>
                    </a:moveTo>
                    <a:lnTo>
                      <a:pt x="3" y="15056"/>
                    </a:lnTo>
                    <a:cubicBezTo>
                      <a:pt x="3" y="15052"/>
                      <a:pt x="7" y="15048"/>
                      <a:pt x="11" y="15048"/>
                    </a:cubicBezTo>
                    <a:cubicBezTo>
                      <a:pt x="16" y="15048"/>
                      <a:pt x="19" y="15052"/>
                      <a:pt x="19" y="15056"/>
                    </a:cubicBezTo>
                    <a:cubicBezTo>
                      <a:pt x="19" y="15061"/>
                      <a:pt x="16" y="15064"/>
                      <a:pt x="11" y="15064"/>
                    </a:cubicBezTo>
                    <a:cubicBezTo>
                      <a:pt x="7" y="15064"/>
                      <a:pt x="3" y="15061"/>
                      <a:pt x="3" y="15056"/>
                    </a:cubicBezTo>
                    <a:close/>
                    <a:moveTo>
                      <a:pt x="3" y="15024"/>
                    </a:moveTo>
                    <a:lnTo>
                      <a:pt x="3" y="15024"/>
                    </a:lnTo>
                    <a:cubicBezTo>
                      <a:pt x="3" y="15020"/>
                      <a:pt x="7" y="15016"/>
                      <a:pt x="11" y="15016"/>
                    </a:cubicBezTo>
                    <a:cubicBezTo>
                      <a:pt x="16" y="15016"/>
                      <a:pt x="19" y="15020"/>
                      <a:pt x="19" y="15024"/>
                    </a:cubicBezTo>
                    <a:cubicBezTo>
                      <a:pt x="19" y="15029"/>
                      <a:pt x="16" y="15032"/>
                      <a:pt x="11" y="15032"/>
                    </a:cubicBezTo>
                    <a:cubicBezTo>
                      <a:pt x="7" y="15032"/>
                      <a:pt x="3" y="15029"/>
                      <a:pt x="3" y="15024"/>
                    </a:cubicBezTo>
                    <a:close/>
                    <a:moveTo>
                      <a:pt x="3" y="14992"/>
                    </a:moveTo>
                    <a:lnTo>
                      <a:pt x="3" y="14992"/>
                    </a:lnTo>
                    <a:cubicBezTo>
                      <a:pt x="3" y="14988"/>
                      <a:pt x="7" y="14984"/>
                      <a:pt x="11" y="14984"/>
                    </a:cubicBezTo>
                    <a:cubicBezTo>
                      <a:pt x="16" y="14984"/>
                      <a:pt x="19" y="14988"/>
                      <a:pt x="19" y="14992"/>
                    </a:cubicBezTo>
                    <a:cubicBezTo>
                      <a:pt x="19" y="14997"/>
                      <a:pt x="16" y="15000"/>
                      <a:pt x="11" y="15000"/>
                    </a:cubicBezTo>
                    <a:cubicBezTo>
                      <a:pt x="7" y="15000"/>
                      <a:pt x="3" y="14997"/>
                      <a:pt x="3" y="14992"/>
                    </a:cubicBezTo>
                    <a:close/>
                    <a:moveTo>
                      <a:pt x="3" y="14960"/>
                    </a:moveTo>
                    <a:lnTo>
                      <a:pt x="3" y="14960"/>
                    </a:lnTo>
                    <a:cubicBezTo>
                      <a:pt x="3" y="14956"/>
                      <a:pt x="7" y="14952"/>
                      <a:pt x="11" y="14952"/>
                    </a:cubicBezTo>
                    <a:cubicBezTo>
                      <a:pt x="16" y="14952"/>
                      <a:pt x="19" y="14956"/>
                      <a:pt x="19" y="14960"/>
                    </a:cubicBezTo>
                    <a:cubicBezTo>
                      <a:pt x="19" y="14965"/>
                      <a:pt x="16" y="14968"/>
                      <a:pt x="11" y="14968"/>
                    </a:cubicBezTo>
                    <a:cubicBezTo>
                      <a:pt x="7" y="14968"/>
                      <a:pt x="3" y="14965"/>
                      <a:pt x="3" y="14960"/>
                    </a:cubicBezTo>
                    <a:close/>
                    <a:moveTo>
                      <a:pt x="3" y="14928"/>
                    </a:moveTo>
                    <a:lnTo>
                      <a:pt x="3" y="14928"/>
                    </a:lnTo>
                    <a:cubicBezTo>
                      <a:pt x="3" y="14924"/>
                      <a:pt x="7" y="14920"/>
                      <a:pt x="11" y="14920"/>
                    </a:cubicBezTo>
                    <a:cubicBezTo>
                      <a:pt x="16" y="14920"/>
                      <a:pt x="19" y="14924"/>
                      <a:pt x="19" y="14928"/>
                    </a:cubicBezTo>
                    <a:cubicBezTo>
                      <a:pt x="19" y="14933"/>
                      <a:pt x="16" y="14936"/>
                      <a:pt x="11" y="14936"/>
                    </a:cubicBezTo>
                    <a:cubicBezTo>
                      <a:pt x="7" y="14936"/>
                      <a:pt x="3" y="14933"/>
                      <a:pt x="3" y="14928"/>
                    </a:cubicBezTo>
                    <a:close/>
                    <a:moveTo>
                      <a:pt x="3" y="14896"/>
                    </a:moveTo>
                    <a:lnTo>
                      <a:pt x="3" y="14896"/>
                    </a:lnTo>
                    <a:cubicBezTo>
                      <a:pt x="3" y="14892"/>
                      <a:pt x="7" y="14888"/>
                      <a:pt x="11" y="14888"/>
                    </a:cubicBezTo>
                    <a:cubicBezTo>
                      <a:pt x="16" y="14888"/>
                      <a:pt x="19" y="14892"/>
                      <a:pt x="19" y="14896"/>
                    </a:cubicBezTo>
                    <a:cubicBezTo>
                      <a:pt x="19" y="14900"/>
                      <a:pt x="16" y="14904"/>
                      <a:pt x="11" y="14904"/>
                    </a:cubicBezTo>
                    <a:cubicBezTo>
                      <a:pt x="7" y="14904"/>
                      <a:pt x="3" y="14900"/>
                      <a:pt x="3" y="14896"/>
                    </a:cubicBezTo>
                    <a:close/>
                    <a:moveTo>
                      <a:pt x="3" y="14864"/>
                    </a:moveTo>
                    <a:lnTo>
                      <a:pt x="3" y="14864"/>
                    </a:lnTo>
                    <a:cubicBezTo>
                      <a:pt x="3" y="14860"/>
                      <a:pt x="7" y="14856"/>
                      <a:pt x="11" y="14856"/>
                    </a:cubicBezTo>
                    <a:cubicBezTo>
                      <a:pt x="16" y="14856"/>
                      <a:pt x="19" y="14860"/>
                      <a:pt x="19" y="14864"/>
                    </a:cubicBezTo>
                    <a:cubicBezTo>
                      <a:pt x="19" y="14868"/>
                      <a:pt x="16" y="14872"/>
                      <a:pt x="11" y="14872"/>
                    </a:cubicBezTo>
                    <a:cubicBezTo>
                      <a:pt x="7" y="14872"/>
                      <a:pt x="3" y="14868"/>
                      <a:pt x="3" y="14864"/>
                    </a:cubicBezTo>
                    <a:close/>
                    <a:moveTo>
                      <a:pt x="3" y="14832"/>
                    </a:moveTo>
                    <a:lnTo>
                      <a:pt x="3" y="14832"/>
                    </a:lnTo>
                    <a:cubicBezTo>
                      <a:pt x="3" y="14828"/>
                      <a:pt x="7" y="14824"/>
                      <a:pt x="11" y="14824"/>
                    </a:cubicBezTo>
                    <a:cubicBezTo>
                      <a:pt x="16" y="14824"/>
                      <a:pt x="19" y="14828"/>
                      <a:pt x="19" y="14832"/>
                    </a:cubicBezTo>
                    <a:cubicBezTo>
                      <a:pt x="19" y="14836"/>
                      <a:pt x="16" y="14840"/>
                      <a:pt x="11" y="14840"/>
                    </a:cubicBezTo>
                    <a:cubicBezTo>
                      <a:pt x="7" y="14840"/>
                      <a:pt x="3" y="14836"/>
                      <a:pt x="3" y="14832"/>
                    </a:cubicBezTo>
                    <a:close/>
                    <a:moveTo>
                      <a:pt x="3" y="14800"/>
                    </a:moveTo>
                    <a:lnTo>
                      <a:pt x="3" y="14800"/>
                    </a:lnTo>
                    <a:cubicBezTo>
                      <a:pt x="3" y="14796"/>
                      <a:pt x="7" y="14792"/>
                      <a:pt x="11" y="14792"/>
                    </a:cubicBezTo>
                    <a:cubicBezTo>
                      <a:pt x="16" y="14792"/>
                      <a:pt x="19" y="14796"/>
                      <a:pt x="19" y="14800"/>
                    </a:cubicBezTo>
                    <a:cubicBezTo>
                      <a:pt x="19" y="14804"/>
                      <a:pt x="16" y="14808"/>
                      <a:pt x="11" y="14808"/>
                    </a:cubicBezTo>
                    <a:cubicBezTo>
                      <a:pt x="7" y="14808"/>
                      <a:pt x="3" y="14804"/>
                      <a:pt x="3" y="14800"/>
                    </a:cubicBezTo>
                    <a:close/>
                    <a:moveTo>
                      <a:pt x="3" y="14768"/>
                    </a:moveTo>
                    <a:lnTo>
                      <a:pt x="3" y="14768"/>
                    </a:lnTo>
                    <a:cubicBezTo>
                      <a:pt x="3" y="14764"/>
                      <a:pt x="7" y="14760"/>
                      <a:pt x="11" y="14760"/>
                    </a:cubicBezTo>
                    <a:cubicBezTo>
                      <a:pt x="16" y="14760"/>
                      <a:pt x="19" y="14764"/>
                      <a:pt x="19" y="14768"/>
                    </a:cubicBezTo>
                    <a:cubicBezTo>
                      <a:pt x="19" y="14772"/>
                      <a:pt x="16" y="14776"/>
                      <a:pt x="11" y="14776"/>
                    </a:cubicBezTo>
                    <a:cubicBezTo>
                      <a:pt x="7" y="14776"/>
                      <a:pt x="3" y="14772"/>
                      <a:pt x="3" y="14768"/>
                    </a:cubicBezTo>
                    <a:close/>
                    <a:moveTo>
                      <a:pt x="3" y="14736"/>
                    </a:moveTo>
                    <a:lnTo>
                      <a:pt x="3" y="14736"/>
                    </a:lnTo>
                    <a:cubicBezTo>
                      <a:pt x="3" y="14732"/>
                      <a:pt x="7" y="14728"/>
                      <a:pt x="11" y="14728"/>
                    </a:cubicBezTo>
                    <a:cubicBezTo>
                      <a:pt x="16" y="14728"/>
                      <a:pt x="19" y="14732"/>
                      <a:pt x="19" y="14736"/>
                    </a:cubicBezTo>
                    <a:cubicBezTo>
                      <a:pt x="19" y="14740"/>
                      <a:pt x="16" y="14744"/>
                      <a:pt x="11" y="14744"/>
                    </a:cubicBezTo>
                    <a:cubicBezTo>
                      <a:pt x="7" y="14744"/>
                      <a:pt x="3" y="14740"/>
                      <a:pt x="3" y="14736"/>
                    </a:cubicBezTo>
                    <a:close/>
                    <a:moveTo>
                      <a:pt x="3" y="14704"/>
                    </a:moveTo>
                    <a:lnTo>
                      <a:pt x="3" y="14704"/>
                    </a:lnTo>
                    <a:cubicBezTo>
                      <a:pt x="3" y="14700"/>
                      <a:pt x="7" y="14696"/>
                      <a:pt x="11" y="14696"/>
                    </a:cubicBezTo>
                    <a:cubicBezTo>
                      <a:pt x="16" y="14696"/>
                      <a:pt x="19" y="14700"/>
                      <a:pt x="19" y="14704"/>
                    </a:cubicBezTo>
                    <a:cubicBezTo>
                      <a:pt x="19" y="14708"/>
                      <a:pt x="16" y="14712"/>
                      <a:pt x="11" y="14712"/>
                    </a:cubicBezTo>
                    <a:cubicBezTo>
                      <a:pt x="7" y="14712"/>
                      <a:pt x="3" y="14708"/>
                      <a:pt x="3" y="14704"/>
                    </a:cubicBezTo>
                    <a:close/>
                    <a:moveTo>
                      <a:pt x="3" y="14672"/>
                    </a:moveTo>
                    <a:lnTo>
                      <a:pt x="3" y="14672"/>
                    </a:lnTo>
                    <a:cubicBezTo>
                      <a:pt x="3" y="14668"/>
                      <a:pt x="7" y="14664"/>
                      <a:pt x="11" y="14664"/>
                    </a:cubicBezTo>
                    <a:cubicBezTo>
                      <a:pt x="16" y="14664"/>
                      <a:pt x="19" y="14668"/>
                      <a:pt x="19" y="14672"/>
                    </a:cubicBezTo>
                    <a:cubicBezTo>
                      <a:pt x="19" y="14676"/>
                      <a:pt x="16" y="14680"/>
                      <a:pt x="11" y="14680"/>
                    </a:cubicBezTo>
                    <a:cubicBezTo>
                      <a:pt x="7" y="14680"/>
                      <a:pt x="3" y="14676"/>
                      <a:pt x="3" y="14672"/>
                    </a:cubicBezTo>
                    <a:close/>
                    <a:moveTo>
                      <a:pt x="3" y="14640"/>
                    </a:moveTo>
                    <a:lnTo>
                      <a:pt x="3" y="14640"/>
                    </a:lnTo>
                    <a:cubicBezTo>
                      <a:pt x="3" y="14636"/>
                      <a:pt x="7" y="14632"/>
                      <a:pt x="11" y="14632"/>
                    </a:cubicBezTo>
                    <a:cubicBezTo>
                      <a:pt x="16" y="14632"/>
                      <a:pt x="19" y="14636"/>
                      <a:pt x="19" y="14640"/>
                    </a:cubicBezTo>
                    <a:cubicBezTo>
                      <a:pt x="19" y="14644"/>
                      <a:pt x="16" y="14648"/>
                      <a:pt x="11" y="14648"/>
                    </a:cubicBezTo>
                    <a:cubicBezTo>
                      <a:pt x="7" y="14648"/>
                      <a:pt x="3" y="14644"/>
                      <a:pt x="3" y="14640"/>
                    </a:cubicBezTo>
                    <a:close/>
                    <a:moveTo>
                      <a:pt x="3" y="14608"/>
                    </a:moveTo>
                    <a:lnTo>
                      <a:pt x="3" y="14608"/>
                    </a:lnTo>
                    <a:cubicBezTo>
                      <a:pt x="3" y="14603"/>
                      <a:pt x="7" y="14600"/>
                      <a:pt x="11" y="14600"/>
                    </a:cubicBezTo>
                    <a:cubicBezTo>
                      <a:pt x="16" y="14600"/>
                      <a:pt x="19" y="14603"/>
                      <a:pt x="19" y="14608"/>
                    </a:cubicBezTo>
                    <a:cubicBezTo>
                      <a:pt x="19" y="14612"/>
                      <a:pt x="16" y="14616"/>
                      <a:pt x="11" y="14616"/>
                    </a:cubicBezTo>
                    <a:cubicBezTo>
                      <a:pt x="7" y="14616"/>
                      <a:pt x="3" y="14612"/>
                      <a:pt x="3" y="14608"/>
                    </a:cubicBezTo>
                    <a:close/>
                    <a:moveTo>
                      <a:pt x="3" y="14576"/>
                    </a:moveTo>
                    <a:lnTo>
                      <a:pt x="3" y="14576"/>
                    </a:lnTo>
                    <a:cubicBezTo>
                      <a:pt x="3" y="14571"/>
                      <a:pt x="7" y="14568"/>
                      <a:pt x="11" y="14568"/>
                    </a:cubicBezTo>
                    <a:cubicBezTo>
                      <a:pt x="16" y="14568"/>
                      <a:pt x="19" y="14571"/>
                      <a:pt x="19" y="14576"/>
                    </a:cubicBezTo>
                    <a:cubicBezTo>
                      <a:pt x="19" y="14580"/>
                      <a:pt x="16" y="14584"/>
                      <a:pt x="11" y="14584"/>
                    </a:cubicBezTo>
                    <a:cubicBezTo>
                      <a:pt x="7" y="14584"/>
                      <a:pt x="3" y="14580"/>
                      <a:pt x="3" y="14576"/>
                    </a:cubicBezTo>
                    <a:close/>
                    <a:moveTo>
                      <a:pt x="3" y="14544"/>
                    </a:moveTo>
                    <a:lnTo>
                      <a:pt x="3" y="14544"/>
                    </a:lnTo>
                    <a:cubicBezTo>
                      <a:pt x="3" y="14539"/>
                      <a:pt x="7" y="14536"/>
                      <a:pt x="11" y="14536"/>
                    </a:cubicBezTo>
                    <a:cubicBezTo>
                      <a:pt x="16" y="14536"/>
                      <a:pt x="19" y="14539"/>
                      <a:pt x="19" y="14544"/>
                    </a:cubicBezTo>
                    <a:cubicBezTo>
                      <a:pt x="19" y="14548"/>
                      <a:pt x="16" y="14552"/>
                      <a:pt x="11" y="14552"/>
                    </a:cubicBezTo>
                    <a:cubicBezTo>
                      <a:pt x="7" y="14552"/>
                      <a:pt x="3" y="14548"/>
                      <a:pt x="3" y="14544"/>
                    </a:cubicBezTo>
                    <a:close/>
                    <a:moveTo>
                      <a:pt x="3" y="14512"/>
                    </a:moveTo>
                    <a:lnTo>
                      <a:pt x="3" y="14512"/>
                    </a:lnTo>
                    <a:cubicBezTo>
                      <a:pt x="3" y="14507"/>
                      <a:pt x="7" y="14504"/>
                      <a:pt x="11" y="14504"/>
                    </a:cubicBezTo>
                    <a:cubicBezTo>
                      <a:pt x="16" y="14504"/>
                      <a:pt x="19" y="14507"/>
                      <a:pt x="19" y="14512"/>
                    </a:cubicBezTo>
                    <a:cubicBezTo>
                      <a:pt x="19" y="14516"/>
                      <a:pt x="16" y="14520"/>
                      <a:pt x="11" y="14520"/>
                    </a:cubicBezTo>
                    <a:cubicBezTo>
                      <a:pt x="7" y="14520"/>
                      <a:pt x="3" y="14516"/>
                      <a:pt x="3" y="14512"/>
                    </a:cubicBezTo>
                    <a:close/>
                    <a:moveTo>
                      <a:pt x="3" y="14480"/>
                    </a:moveTo>
                    <a:lnTo>
                      <a:pt x="3" y="14480"/>
                    </a:lnTo>
                    <a:cubicBezTo>
                      <a:pt x="3" y="14475"/>
                      <a:pt x="7" y="14472"/>
                      <a:pt x="11" y="14472"/>
                    </a:cubicBezTo>
                    <a:cubicBezTo>
                      <a:pt x="16" y="14472"/>
                      <a:pt x="19" y="14475"/>
                      <a:pt x="19" y="14480"/>
                    </a:cubicBezTo>
                    <a:cubicBezTo>
                      <a:pt x="19" y="14484"/>
                      <a:pt x="16" y="14488"/>
                      <a:pt x="11" y="14488"/>
                    </a:cubicBezTo>
                    <a:cubicBezTo>
                      <a:pt x="7" y="14488"/>
                      <a:pt x="3" y="14484"/>
                      <a:pt x="3" y="14480"/>
                    </a:cubicBezTo>
                    <a:close/>
                    <a:moveTo>
                      <a:pt x="3" y="14448"/>
                    </a:moveTo>
                    <a:lnTo>
                      <a:pt x="3" y="14448"/>
                    </a:lnTo>
                    <a:cubicBezTo>
                      <a:pt x="3" y="14443"/>
                      <a:pt x="7" y="14440"/>
                      <a:pt x="11" y="14440"/>
                    </a:cubicBezTo>
                    <a:cubicBezTo>
                      <a:pt x="16" y="14440"/>
                      <a:pt x="19" y="14443"/>
                      <a:pt x="19" y="14448"/>
                    </a:cubicBezTo>
                    <a:cubicBezTo>
                      <a:pt x="19" y="14452"/>
                      <a:pt x="16" y="14456"/>
                      <a:pt x="11" y="14456"/>
                    </a:cubicBezTo>
                    <a:cubicBezTo>
                      <a:pt x="7" y="14456"/>
                      <a:pt x="3" y="14452"/>
                      <a:pt x="3" y="14448"/>
                    </a:cubicBezTo>
                    <a:close/>
                    <a:moveTo>
                      <a:pt x="3" y="14416"/>
                    </a:moveTo>
                    <a:lnTo>
                      <a:pt x="3" y="14416"/>
                    </a:lnTo>
                    <a:cubicBezTo>
                      <a:pt x="3" y="14411"/>
                      <a:pt x="7" y="14408"/>
                      <a:pt x="11" y="14408"/>
                    </a:cubicBezTo>
                    <a:cubicBezTo>
                      <a:pt x="16" y="14408"/>
                      <a:pt x="19" y="14411"/>
                      <a:pt x="19" y="14416"/>
                    </a:cubicBezTo>
                    <a:cubicBezTo>
                      <a:pt x="19" y="14420"/>
                      <a:pt x="16" y="14424"/>
                      <a:pt x="11" y="14424"/>
                    </a:cubicBezTo>
                    <a:cubicBezTo>
                      <a:pt x="7" y="14424"/>
                      <a:pt x="3" y="14420"/>
                      <a:pt x="3" y="14416"/>
                    </a:cubicBezTo>
                    <a:close/>
                    <a:moveTo>
                      <a:pt x="3" y="14384"/>
                    </a:moveTo>
                    <a:lnTo>
                      <a:pt x="3" y="14384"/>
                    </a:lnTo>
                    <a:cubicBezTo>
                      <a:pt x="3" y="14379"/>
                      <a:pt x="7" y="14376"/>
                      <a:pt x="11" y="14376"/>
                    </a:cubicBezTo>
                    <a:cubicBezTo>
                      <a:pt x="16" y="14376"/>
                      <a:pt x="19" y="14379"/>
                      <a:pt x="19" y="14384"/>
                    </a:cubicBezTo>
                    <a:cubicBezTo>
                      <a:pt x="19" y="14388"/>
                      <a:pt x="16" y="14392"/>
                      <a:pt x="11" y="14392"/>
                    </a:cubicBezTo>
                    <a:cubicBezTo>
                      <a:pt x="7" y="14392"/>
                      <a:pt x="3" y="14388"/>
                      <a:pt x="3" y="14384"/>
                    </a:cubicBezTo>
                    <a:close/>
                    <a:moveTo>
                      <a:pt x="3" y="14352"/>
                    </a:moveTo>
                    <a:lnTo>
                      <a:pt x="3" y="14352"/>
                    </a:lnTo>
                    <a:cubicBezTo>
                      <a:pt x="3" y="14347"/>
                      <a:pt x="7" y="14344"/>
                      <a:pt x="11" y="14344"/>
                    </a:cubicBezTo>
                    <a:cubicBezTo>
                      <a:pt x="16" y="14344"/>
                      <a:pt x="19" y="14347"/>
                      <a:pt x="19" y="14352"/>
                    </a:cubicBezTo>
                    <a:cubicBezTo>
                      <a:pt x="19" y="14356"/>
                      <a:pt x="16" y="14360"/>
                      <a:pt x="11" y="14360"/>
                    </a:cubicBezTo>
                    <a:cubicBezTo>
                      <a:pt x="7" y="14360"/>
                      <a:pt x="3" y="14356"/>
                      <a:pt x="3" y="14352"/>
                    </a:cubicBezTo>
                    <a:close/>
                    <a:moveTo>
                      <a:pt x="3" y="14320"/>
                    </a:moveTo>
                    <a:lnTo>
                      <a:pt x="3" y="14320"/>
                    </a:lnTo>
                    <a:cubicBezTo>
                      <a:pt x="3" y="14315"/>
                      <a:pt x="7" y="14312"/>
                      <a:pt x="11" y="14312"/>
                    </a:cubicBezTo>
                    <a:cubicBezTo>
                      <a:pt x="16" y="14312"/>
                      <a:pt x="19" y="14315"/>
                      <a:pt x="19" y="14320"/>
                    </a:cubicBezTo>
                    <a:cubicBezTo>
                      <a:pt x="19" y="14324"/>
                      <a:pt x="16" y="14328"/>
                      <a:pt x="11" y="14328"/>
                    </a:cubicBezTo>
                    <a:cubicBezTo>
                      <a:pt x="7" y="14328"/>
                      <a:pt x="3" y="14324"/>
                      <a:pt x="3" y="14320"/>
                    </a:cubicBezTo>
                    <a:close/>
                    <a:moveTo>
                      <a:pt x="3" y="14288"/>
                    </a:moveTo>
                    <a:lnTo>
                      <a:pt x="3" y="14288"/>
                    </a:lnTo>
                    <a:cubicBezTo>
                      <a:pt x="3" y="14283"/>
                      <a:pt x="7" y="14280"/>
                      <a:pt x="11" y="14280"/>
                    </a:cubicBezTo>
                    <a:cubicBezTo>
                      <a:pt x="16" y="14280"/>
                      <a:pt x="19" y="14283"/>
                      <a:pt x="19" y="14288"/>
                    </a:cubicBezTo>
                    <a:cubicBezTo>
                      <a:pt x="19" y="14292"/>
                      <a:pt x="16" y="14296"/>
                      <a:pt x="11" y="14296"/>
                    </a:cubicBezTo>
                    <a:cubicBezTo>
                      <a:pt x="7" y="14296"/>
                      <a:pt x="3" y="14292"/>
                      <a:pt x="3" y="14288"/>
                    </a:cubicBezTo>
                    <a:close/>
                    <a:moveTo>
                      <a:pt x="3" y="14256"/>
                    </a:moveTo>
                    <a:lnTo>
                      <a:pt x="3" y="14256"/>
                    </a:lnTo>
                    <a:cubicBezTo>
                      <a:pt x="3" y="14251"/>
                      <a:pt x="7" y="14248"/>
                      <a:pt x="11" y="14248"/>
                    </a:cubicBezTo>
                    <a:cubicBezTo>
                      <a:pt x="16" y="14248"/>
                      <a:pt x="19" y="14251"/>
                      <a:pt x="19" y="14256"/>
                    </a:cubicBezTo>
                    <a:cubicBezTo>
                      <a:pt x="19" y="14260"/>
                      <a:pt x="16" y="14264"/>
                      <a:pt x="11" y="14264"/>
                    </a:cubicBezTo>
                    <a:cubicBezTo>
                      <a:pt x="7" y="14264"/>
                      <a:pt x="3" y="14260"/>
                      <a:pt x="3" y="14256"/>
                    </a:cubicBezTo>
                    <a:close/>
                    <a:moveTo>
                      <a:pt x="3" y="14224"/>
                    </a:moveTo>
                    <a:lnTo>
                      <a:pt x="3" y="14224"/>
                    </a:lnTo>
                    <a:cubicBezTo>
                      <a:pt x="3" y="14219"/>
                      <a:pt x="7" y="14216"/>
                      <a:pt x="11" y="14216"/>
                    </a:cubicBezTo>
                    <a:cubicBezTo>
                      <a:pt x="16" y="14216"/>
                      <a:pt x="19" y="14219"/>
                      <a:pt x="19" y="14224"/>
                    </a:cubicBezTo>
                    <a:cubicBezTo>
                      <a:pt x="19" y="14228"/>
                      <a:pt x="16" y="14232"/>
                      <a:pt x="11" y="14232"/>
                    </a:cubicBezTo>
                    <a:cubicBezTo>
                      <a:pt x="7" y="14232"/>
                      <a:pt x="3" y="14228"/>
                      <a:pt x="3" y="14224"/>
                    </a:cubicBezTo>
                    <a:close/>
                    <a:moveTo>
                      <a:pt x="3" y="14192"/>
                    </a:moveTo>
                    <a:lnTo>
                      <a:pt x="3" y="14192"/>
                    </a:lnTo>
                    <a:cubicBezTo>
                      <a:pt x="3" y="14187"/>
                      <a:pt x="7" y="14184"/>
                      <a:pt x="11" y="14184"/>
                    </a:cubicBezTo>
                    <a:cubicBezTo>
                      <a:pt x="16" y="14184"/>
                      <a:pt x="19" y="14187"/>
                      <a:pt x="19" y="14192"/>
                    </a:cubicBezTo>
                    <a:cubicBezTo>
                      <a:pt x="19" y="14196"/>
                      <a:pt x="16" y="14200"/>
                      <a:pt x="11" y="14200"/>
                    </a:cubicBezTo>
                    <a:cubicBezTo>
                      <a:pt x="7" y="14200"/>
                      <a:pt x="3" y="14196"/>
                      <a:pt x="3" y="14192"/>
                    </a:cubicBezTo>
                    <a:close/>
                    <a:moveTo>
                      <a:pt x="3" y="14160"/>
                    </a:moveTo>
                    <a:lnTo>
                      <a:pt x="3" y="14160"/>
                    </a:lnTo>
                    <a:cubicBezTo>
                      <a:pt x="3" y="14155"/>
                      <a:pt x="7" y="14152"/>
                      <a:pt x="11" y="14152"/>
                    </a:cubicBezTo>
                    <a:cubicBezTo>
                      <a:pt x="16" y="14152"/>
                      <a:pt x="19" y="14155"/>
                      <a:pt x="19" y="14160"/>
                    </a:cubicBezTo>
                    <a:cubicBezTo>
                      <a:pt x="19" y="14164"/>
                      <a:pt x="16" y="14168"/>
                      <a:pt x="11" y="14168"/>
                    </a:cubicBezTo>
                    <a:cubicBezTo>
                      <a:pt x="7" y="14168"/>
                      <a:pt x="3" y="14164"/>
                      <a:pt x="3" y="14160"/>
                    </a:cubicBezTo>
                    <a:close/>
                    <a:moveTo>
                      <a:pt x="3" y="14128"/>
                    </a:moveTo>
                    <a:lnTo>
                      <a:pt x="3" y="14128"/>
                    </a:lnTo>
                    <a:cubicBezTo>
                      <a:pt x="3" y="14123"/>
                      <a:pt x="7" y="14120"/>
                      <a:pt x="11" y="14120"/>
                    </a:cubicBezTo>
                    <a:cubicBezTo>
                      <a:pt x="16" y="14120"/>
                      <a:pt x="19" y="14123"/>
                      <a:pt x="19" y="14128"/>
                    </a:cubicBezTo>
                    <a:cubicBezTo>
                      <a:pt x="19" y="14132"/>
                      <a:pt x="16" y="14136"/>
                      <a:pt x="11" y="14136"/>
                    </a:cubicBezTo>
                    <a:cubicBezTo>
                      <a:pt x="7" y="14136"/>
                      <a:pt x="3" y="14132"/>
                      <a:pt x="3" y="14128"/>
                    </a:cubicBezTo>
                    <a:close/>
                    <a:moveTo>
                      <a:pt x="3" y="14096"/>
                    </a:moveTo>
                    <a:lnTo>
                      <a:pt x="3" y="14096"/>
                    </a:lnTo>
                    <a:cubicBezTo>
                      <a:pt x="3" y="14091"/>
                      <a:pt x="7" y="14088"/>
                      <a:pt x="11" y="14088"/>
                    </a:cubicBezTo>
                    <a:cubicBezTo>
                      <a:pt x="16" y="14088"/>
                      <a:pt x="19" y="14091"/>
                      <a:pt x="19" y="14096"/>
                    </a:cubicBezTo>
                    <a:cubicBezTo>
                      <a:pt x="19" y="14100"/>
                      <a:pt x="16" y="14104"/>
                      <a:pt x="11" y="14104"/>
                    </a:cubicBezTo>
                    <a:cubicBezTo>
                      <a:pt x="7" y="14104"/>
                      <a:pt x="3" y="14100"/>
                      <a:pt x="3" y="14096"/>
                    </a:cubicBezTo>
                    <a:close/>
                    <a:moveTo>
                      <a:pt x="3" y="14064"/>
                    </a:moveTo>
                    <a:lnTo>
                      <a:pt x="3" y="14064"/>
                    </a:lnTo>
                    <a:cubicBezTo>
                      <a:pt x="3" y="14059"/>
                      <a:pt x="7" y="14056"/>
                      <a:pt x="11" y="14056"/>
                    </a:cubicBezTo>
                    <a:cubicBezTo>
                      <a:pt x="16" y="14056"/>
                      <a:pt x="19" y="14059"/>
                      <a:pt x="19" y="14064"/>
                    </a:cubicBezTo>
                    <a:cubicBezTo>
                      <a:pt x="19" y="14068"/>
                      <a:pt x="16" y="14072"/>
                      <a:pt x="11" y="14072"/>
                    </a:cubicBezTo>
                    <a:cubicBezTo>
                      <a:pt x="7" y="14072"/>
                      <a:pt x="3" y="14068"/>
                      <a:pt x="3" y="14064"/>
                    </a:cubicBezTo>
                    <a:close/>
                    <a:moveTo>
                      <a:pt x="3" y="14032"/>
                    </a:moveTo>
                    <a:lnTo>
                      <a:pt x="3" y="14032"/>
                    </a:lnTo>
                    <a:cubicBezTo>
                      <a:pt x="3" y="14027"/>
                      <a:pt x="7" y="14024"/>
                      <a:pt x="11" y="14024"/>
                    </a:cubicBezTo>
                    <a:cubicBezTo>
                      <a:pt x="16" y="14024"/>
                      <a:pt x="19" y="14027"/>
                      <a:pt x="19" y="14032"/>
                    </a:cubicBezTo>
                    <a:cubicBezTo>
                      <a:pt x="19" y="14036"/>
                      <a:pt x="16" y="14040"/>
                      <a:pt x="11" y="14040"/>
                    </a:cubicBezTo>
                    <a:cubicBezTo>
                      <a:pt x="7" y="14040"/>
                      <a:pt x="3" y="14036"/>
                      <a:pt x="3" y="14032"/>
                    </a:cubicBezTo>
                    <a:close/>
                    <a:moveTo>
                      <a:pt x="3" y="14000"/>
                    </a:moveTo>
                    <a:lnTo>
                      <a:pt x="3" y="14000"/>
                    </a:lnTo>
                    <a:cubicBezTo>
                      <a:pt x="3" y="13995"/>
                      <a:pt x="7" y="13992"/>
                      <a:pt x="11" y="13992"/>
                    </a:cubicBezTo>
                    <a:cubicBezTo>
                      <a:pt x="16" y="13992"/>
                      <a:pt x="19" y="13995"/>
                      <a:pt x="19" y="14000"/>
                    </a:cubicBezTo>
                    <a:cubicBezTo>
                      <a:pt x="19" y="14004"/>
                      <a:pt x="16" y="14008"/>
                      <a:pt x="11" y="14008"/>
                    </a:cubicBezTo>
                    <a:cubicBezTo>
                      <a:pt x="7" y="14008"/>
                      <a:pt x="3" y="14004"/>
                      <a:pt x="3" y="14000"/>
                    </a:cubicBezTo>
                    <a:close/>
                    <a:moveTo>
                      <a:pt x="3" y="13968"/>
                    </a:moveTo>
                    <a:lnTo>
                      <a:pt x="3" y="13968"/>
                    </a:lnTo>
                    <a:cubicBezTo>
                      <a:pt x="3" y="13963"/>
                      <a:pt x="7" y="13960"/>
                      <a:pt x="11" y="13960"/>
                    </a:cubicBezTo>
                    <a:cubicBezTo>
                      <a:pt x="16" y="13960"/>
                      <a:pt x="19" y="13963"/>
                      <a:pt x="19" y="13968"/>
                    </a:cubicBezTo>
                    <a:cubicBezTo>
                      <a:pt x="19" y="13972"/>
                      <a:pt x="16" y="13976"/>
                      <a:pt x="11" y="13976"/>
                    </a:cubicBezTo>
                    <a:cubicBezTo>
                      <a:pt x="7" y="13976"/>
                      <a:pt x="3" y="13972"/>
                      <a:pt x="3" y="13968"/>
                    </a:cubicBezTo>
                    <a:close/>
                    <a:moveTo>
                      <a:pt x="3" y="13936"/>
                    </a:moveTo>
                    <a:lnTo>
                      <a:pt x="3" y="13936"/>
                    </a:lnTo>
                    <a:cubicBezTo>
                      <a:pt x="3" y="13931"/>
                      <a:pt x="7" y="13928"/>
                      <a:pt x="11" y="13928"/>
                    </a:cubicBezTo>
                    <a:cubicBezTo>
                      <a:pt x="16" y="13928"/>
                      <a:pt x="19" y="13931"/>
                      <a:pt x="19" y="13936"/>
                    </a:cubicBezTo>
                    <a:cubicBezTo>
                      <a:pt x="19" y="13940"/>
                      <a:pt x="16" y="13944"/>
                      <a:pt x="11" y="13944"/>
                    </a:cubicBezTo>
                    <a:cubicBezTo>
                      <a:pt x="7" y="13944"/>
                      <a:pt x="3" y="13940"/>
                      <a:pt x="3" y="13936"/>
                    </a:cubicBezTo>
                    <a:close/>
                    <a:moveTo>
                      <a:pt x="3" y="13904"/>
                    </a:moveTo>
                    <a:lnTo>
                      <a:pt x="3" y="13904"/>
                    </a:lnTo>
                    <a:cubicBezTo>
                      <a:pt x="3" y="13899"/>
                      <a:pt x="7" y="13896"/>
                      <a:pt x="11" y="13896"/>
                    </a:cubicBezTo>
                    <a:cubicBezTo>
                      <a:pt x="16" y="13896"/>
                      <a:pt x="19" y="13899"/>
                      <a:pt x="19" y="13904"/>
                    </a:cubicBezTo>
                    <a:cubicBezTo>
                      <a:pt x="19" y="13908"/>
                      <a:pt x="16" y="13912"/>
                      <a:pt x="11" y="13912"/>
                    </a:cubicBezTo>
                    <a:cubicBezTo>
                      <a:pt x="7" y="13912"/>
                      <a:pt x="3" y="13908"/>
                      <a:pt x="3" y="13904"/>
                    </a:cubicBezTo>
                    <a:close/>
                    <a:moveTo>
                      <a:pt x="3" y="13872"/>
                    </a:moveTo>
                    <a:lnTo>
                      <a:pt x="3" y="13872"/>
                    </a:lnTo>
                    <a:cubicBezTo>
                      <a:pt x="3" y="13867"/>
                      <a:pt x="7" y="13864"/>
                      <a:pt x="11" y="13864"/>
                    </a:cubicBezTo>
                    <a:cubicBezTo>
                      <a:pt x="16" y="13864"/>
                      <a:pt x="19" y="13867"/>
                      <a:pt x="19" y="13872"/>
                    </a:cubicBezTo>
                    <a:cubicBezTo>
                      <a:pt x="19" y="13876"/>
                      <a:pt x="16" y="13880"/>
                      <a:pt x="11" y="13880"/>
                    </a:cubicBezTo>
                    <a:cubicBezTo>
                      <a:pt x="7" y="13880"/>
                      <a:pt x="3" y="13876"/>
                      <a:pt x="3" y="13872"/>
                    </a:cubicBezTo>
                    <a:close/>
                    <a:moveTo>
                      <a:pt x="3" y="13840"/>
                    </a:moveTo>
                    <a:lnTo>
                      <a:pt x="3" y="13840"/>
                    </a:lnTo>
                    <a:cubicBezTo>
                      <a:pt x="3" y="13835"/>
                      <a:pt x="7" y="13832"/>
                      <a:pt x="11" y="13832"/>
                    </a:cubicBezTo>
                    <a:cubicBezTo>
                      <a:pt x="16" y="13832"/>
                      <a:pt x="19" y="13835"/>
                      <a:pt x="19" y="13840"/>
                    </a:cubicBezTo>
                    <a:cubicBezTo>
                      <a:pt x="19" y="13844"/>
                      <a:pt x="16" y="13848"/>
                      <a:pt x="11" y="13848"/>
                    </a:cubicBezTo>
                    <a:cubicBezTo>
                      <a:pt x="7" y="13848"/>
                      <a:pt x="3" y="13844"/>
                      <a:pt x="3" y="13840"/>
                    </a:cubicBezTo>
                    <a:close/>
                    <a:moveTo>
                      <a:pt x="3" y="13808"/>
                    </a:moveTo>
                    <a:lnTo>
                      <a:pt x="3" y="13807"/>
                    </a:lnTo>
                    <a:cubicBezTo>
                      <a:pt x="3" y="13803"/>
                      <a:pt x="7" y="13799"/>
                      <a:pt x="11" y="13799"/>
                    </a:cubicBezTo>
                    <a:cubicBezTo>
                      <a:pt x="16" y="13799"/>
                      <a:pt x="19" y="13803"/>
                      <a:pt x="19" y="13807"/>
                    </a:cubicBezTo>
                    <a:lnTo>
                      <a:pt x="19" y="13808"/>
                    </a:lnTo>
                    <a:cubicBezTo>
                      <a:pt x="19" y="13812"/>
                      <a:pt x="16" y="13816"/>
                      <a:pt x="11" y="13816"/>
                    </a:cubicBezTo>
                    <a:cubicBezTo>
                      <a:pt x="7" y="13816"/>
                      <a:pt x="3" y="13812"/>
                      <a:pt x="3" y="13808"/>
                    </a:cubicBezTo>
                    <a:close/>
                    <a:moveTo>
                      <a:pt x="3" y="13775"/>
                    </a:moveTo>
                    <a:lnTo>
                      <a:pt x="3" y="13775"/>
                    </a:lnTo>
                    <a:cubicBezTo>
                      <a:pt x="3" y="13771"/>
                      <a:pt x="7" y="13767"/>
                      <a:pt x="11" y="13767"/>
                    </a:cubicBezTo>
                    <a:cubicBezTo>
                      <a:pt x="16" y="13767"/>
                      <a:pt x="19" y="13771"/>
                      <a:pt x="19" y="13775"/>
                    </a:cubicBezTo>
                    <a:cubicBezTo>
                      <a:pt x="19" y="13780"/>
                      <a:pt x="16" y="13783"/>
                      <a:pt x="11" y="13783"/>
                    </a:cubicBezTo>
                    <a:cubicBezTo>
                      <a:pt x="7" y="13783"/>
                      <a:pt x="3" y="13780"/>
                      <a:pt x="3" y="13775"/>
                    </a:cubicBezTo>
                    <a:close/>
                    <a:moveTo>
                      <a:pt x="3" y="13743"/>
                    </a:moveTo>
                    <a:lnTo>
                      <a:pt x="3" y="13743"/>
                    </a:lnTo>
                    <a:cubicBezTo>
                      <a:pt x="3" y="13739"/>
                      <a:pt x="7" y="13735"/>
                      <a:pt x="11" y="13735"/>
                    </a:cubicBezTo>
                    <a:cubicBezTo>
                      <a:pt x="16" y="13735"/>
                      <a:pt x="19" y="13739"/>
                      <a:pt x="19" y="13743"/>
                    </a:cubicBezTo>
                    <a:cubicBezTo>
                      <a:pt x="19" y="13748"/>
                      <a:pt x="16" y="13751"/>
                      <a:pt x="11" y="13751"/>
                    </a:cubicBezTo>
                    <a:cubicBezTo>
                      <a:pt x="7" y="13751"/>
                      <a:pt x="3" y="13748"/>
                      <a:pt x="3" y="13743"/>
                    </a:cubicBezTo>
                    <a:close/>
                    <a:moveTo>
                      <a:pt x="3" y="13711"/>
                    </a:moveTo>
                    <a:lnTo>
                      <a:pt x="3" y="13711"/>
                    </a:lnTo>
                    <a:cubicBezTo>
                      <a:pt x="3" y="13707"/>
                      <a:pt x="7" y="13703"/>
                      <a:pt x="11" y="13703"/>
                    </a:cubicBezTo>
                    <a:cubicBezTo>
                      <a:pt x="16" y="13703"/>
                      <a:pt x="19" y="13707"/>
                      <a:pt x="19" y="13711"/>
                    </a:cubicBezTo>
                    <a:cubicBezTo>
                      <a:pt x="19" y="13716"/>
                      <a:pt x="16" y="13719"/>
                      <a:pt x="11" y="13719"/>
                    </a:cubicBezTo>
                    <a:cubicBezTo>
                      <a:pt x="7" y="13719"/>
                      <a:pt x="3" y="13716"/>
                      <a:pt x="3" y="13711"/>
                    </a:cubicBezTo>
                    <a:close/>
                    <a:moveTo>
                      <a:pt x="3" y="13679"/>
                    </a:moveTo>
                    <a:lnTo>
                      <a:pt x="3" y="13679"/>
                    </a:lnTo>
                    <a:cubicBezTo>
                      <a:pt x="3" y="13675"/>
                      <a:pt x="7" y="13671"/>
                      <a:pt x="11" y="13671"/>
                    </a:cubicBezTo>
                    <a:cubicBezTo>
                      <a:pt x="16" y="13671"/>
                      <a:pt x="19" y="13675"/>
                      <a:pt x="19" y="13679"/>
                    </a:cubicBezTo>
                    <a:cubicBezTo>
                      <a:pt x="19" y="13684"/>
                      <a:pt x="16" y="13687"/>
                      <a:pt x="11" y="13687"/>
                    </a:cubicBezTo>
                    <a:cubicBezTo>
                      <a:pt x="7" y="13687"/>
                      <a:pt x="3" y="13684"/>
                      <a:pt x="3" y="13679"/>
                    </a:cubicBezTo>
                    <a:close/>
                    <a:moveTo>
                      <a:pt x="3" y="13647"/>
                    </a:moveTo>
                    <a:lnTo>
                      <a:pt x="3" y="13647"/>
                    </a:lnTo>
                    <a:cubicBezTo>
                      <a:pt x="3" y="13643"/>
                      <a:pt x="7" y="13639"/>
                      <a:pt x="11" y="13639"/>
                    </a:cubicBezTo>
                    <a:cubicBezTo>
                      <a:pt x="16" y="13639"/>
                      <a:pt x="19" y="13643"/>
                      <a:pt x="19" y="13647"/>
                    </a:cubicBezTo>
                    <a:cubicBezTo>
                      <a:pt x="19" y="13652"/>
                      <a:pt x="16" y="13655"/>
                      <a:pt x="11" y="13655"/>
                    </a:cubicBezTo>
                    <a:cubicBezTo>
                      <a:pt x="7" y="13655"/>
                      <a:pt x="3" y="13652"/>
                      <a:pt x="3" y="13647"/>
                    </a:cubicBezTo>
                    <a:close/>
                    <a:moveTo>
                      <a:pt x="3" y="13615"/>
                    </a:moveTo>
                    <a:lnTo>
                      <a:pt x="3" y="13615"/>
                    </a:lnTo>
                    <a:cubicBezTo>
                      <a:pt x="3" y="13611"/>
                      <a:pt x="7" y="13607"/>
                      <a:pt x="11" y="13607"/>
                    </a:cubicBezTo>
                    <a:cubicBezTo>
                      <a:pt x="16" y="13607"/>
                      <a:pt x="19" y="13611"/>
                      <a:pt x="19" y="13615"/>
                    </a:cubicBezTo>
                    <a:cubicBezTo>
                      <a:pt x="19" y="13620"/>
                      <a:pt x="16" y="13623"/>
                      <a:pt x="11" y="13623"/>
                    </a:cubicBezTo>
                    <a:cubicBezTo>
                      <a:pt x="7" y="13623"/>
                      <a:pt x="3" y="13620"/>
                      <a:pt x="3" y="13615"/>
                    </a:cubicBezTo>
                    <a:close/>
                    <a:moveTo>
                      <a:pt x="3" y="13583"/>
                    </a:moveTo>
                    <a:lnTo>
                      <a:pt x="3" y="13583"/>
                    </a:lnTo>
                    <a:cubicBezTo>
                      <a:pt x="3" y="13579"/>
                      <a:pt x="7" y="13575"/>
                      <a:pt x="11" y="13575"/>
                    </a:cubicBezTo>
                    <a:cubicBezTo>
                      <a:pt x="16" y="13575"/>
                      <a:pt x="19" y="13579"/>
                      <a:pt x="19" y="13583"/>
                    </a:cubicBezTo>
                    <a:cubicBezTo>
                      <a:pt x="19" y="13588"/>
                      <a:pt x="16" y="13591"/>
                      <a:pt x="11" y="13591"/>
                    </a:cubicBezTo>
                    <a:cubicBezTo>
                      <a:pt x="7" y="13591"/>
                      <a:pt x="3" y="13588"/>
                      <a:pt x="3" y="13583"/>
                    </a:cubicBezTo>
                    <a:close/>
                    <a:moveTo>
                      <a:pt x="3" y="13551"/>
                    </a:moveTo>
                    <a:lnTo>
                      <a:pt x="3" y="13551"/>
                    </a:lnTo>
                    <a:cubicBezTo>
                      <a:pt x="3" y="13547"/>
                      <a:pt x="7" y="13543"/>
                      <a:pt x="11" y="13543"/>
                    </a:cubicBezTo>
                    <a:cubicBezTo>
                      <a:pt x="16" y="13543"/>
                      <a:pt x="19" y="13547"/>
                      <a:pt x="19" y="13551"/>
                    </a:cubicBezTo>
                    <a:cubicBezTo>
                      <a:pt x="19" y="13556"/>
                      <a:pt x="16" y="13559"/>
                      <a:pt x="11" y="13559"/>
                    </a:cubicBezTo>
                    <a:cubicBezTo>
                      <a:pt x="7" y="13559"/>
                      <a:pt x="3" y="13556"/>
                      <a:pt x="3" y="13551"/>
                    </a:cubicBezTo>
                    <a:close/>
                    <a:moveTo>
                      <a:pt x="3" y="13519"/>
                    </a:moveTo>
                    <a:lnTo>
                      <a:pt x="3" y="13519"/>
                    </a:lnTo>
                    <a:cubicBezTo>
                      <a:pt x="3" y="13515"/>
                      <a:pt x="7" y="13511"/>
                      <a:pt x="11" y="13511"/>
                    </a:cubicBezTo>
                    <a:cubicBezTo>
                      <a:pt x="16" y="13511"/>
                      <a:pt x="19" y="13515"/>
                      <a:pt x="19" y="13519"/>
                    </a:cubicBezTo>
                    <a:cubicBezTo>
                      <a:pt x="19" y="13524"/>
                      <a:pt x="16" y="13527"/>
                      <a:pt x="11" y="13527"/>
                    </a:cubicBezTo>
                    <a:cubicBezTo>
                      <a:pt x="7" y="13527"/>
                      <a:pt x="3" y="13524"/>
                      <a:pt x="3" y="13519"/>
                    </a:cubicBezTo>
                    <a:close/>
                    <a:moveTo>
                      <a:pt x="4" y="13487"/>
                    </a:moveTo>
                    <a:lnTo>
                      <a:pt x="4" y="13487"/>
                    </a:lnTo>
                    <a:cubicBezTo>
                      <a:pt x="4" y="13483"/>
                      <a:pt x="7" y="13479"/>
                      <a:pt x="12" y="13479"/>
                    </a:cubicBezTo>
                    <a:cubicBezTo>
                      <a:pt x="16" y="13479"/>
                      <a:pt x="20" y="13483"/>
                      <a:pt x="20" y="13487"/>
                    </a:cubicBezTo>
                    <a:cubicBezTo>
                      <a:pt x="20" y="13492"/>
                      <a:pt x="16" y="13495"/>
                      <a:pt x="12" y="13495"/>
                    </a:cubicBezTo>
                    <a:cubicBezTo>
                      <a:pt x="7" y="13495"/>
                      <a:pt x="4" y="13492"/>
                      <a:pt x="4" y="13487"/>
                    </a:cubicBezTo>
                    <a:close/>
                    <a:moveTo>
                      <a:pt x="4" y="13455"/>
                    </a:moveTo>
                    <a:lnTo>
                      <a:pt x="4" y="13455"/>
                    </a:lnTo>
                    <a:cubicBezTo>
                      <a:pt x="4" y="13451"/>
                      <a:pt x="7" y="13447"/>
                      <a:pt x="12" y="13447"/>
                    </a:cubicBezTo>
                    <a:cubicBezTo>
                      <a:pt x="16" y="13447"/>
                      <a:pt x="20" y="13451"/>
                      <a:pt x="20" y="13455"/>
                    </a:cubicBezTo>
                    <a:cubicBezTo>
                      <a:pt x="20" y="13460"/>
                      <a:pt x="16" y="13463"/>
                      <a:pt x="12" y="13463"/>
                    </a:cubicBezTo>
                    <a:cubicBezTo>
                      <a:pt x="7" y="13463"/>
                      <a:pt x="4" y="13460"/>
                      <a:pt x="4" y="13455"/>
                    </a:cubicBezTo>
                    <a:close/>
                    <a:moveTo>
                      <a:pt x="4" y="13423"/>
                    </a:moveTo>
                    <a:lnTo>
                      <a:pt x="4" y="13423"/>
                    </a:lnTo>
                    <a:cubicBezTo>
                      <a:pt x="4" y="13419"/>
                      <a:pt x="7" y="13415"/>
                      <a:pt x="12" y="13415"/>
                    </a:cubicBezTo>
                    <a:cubicBezTo>
                      <a:pt x="16" y="13415"/>
                      <a:pt x="20" y="13419"/>
                      <a:pt x="20" y="13423"/>
                    </a:cubicBezTo>
                    <a:cubicBezTo>
                      <a:pt x="20" y="13428"/>
                      <a:pt x="16" y="13431"/>
                      <a:pt x="12" y="13431"/>
                    </a:cubicBezTo>
                    <a:cubicBezTo>
                      <a:pt x="7" y="13431"/>
                      <a:pt x="4" y="13428"/>
                      <a:pt x="4" y="13423"/>
                    </a:cubicBezTo>
                    <a:close/>
                    <a:moveTo>
                      <a:pt x="4" y="13391"/>
                    </a:moveTo>
                    <a:lnTo>
                      <a:pt x="4" y="13391"/>
                    </a:lnTo>
                    <a:cubicBezTo>
                      <a:pt x="4" y="13387"/>
                      <a:pt x="7" y="13383"/>
                      <a:pt x="12" y="13383"/>
                    </a:cubicBezTo>
                    <a:cubicBezTo>
                      <a:pt x="16" y="13383"/>
                      <a:pt x="20" y="13387"/>
                      <a:pt x="20" y="13391"/>
                    </a:cubicBezTo>
                    <a:cubicBezTo>
                      <a:pt x="20" y="13396"/>
                      <a:pt x="16" y="13399"/>
                      <a:pt x="12" y="13399"/>
                    </a:cubicBezTo>
                    <a:cubicBezTo>
                      <a:pt x="7" y="13399"/>
                      <a:pt x="4" y="13396"/>
                      <a:pt x="4" y="13391"/>
                    </a:cubicBezTo>
                    <a:close/>
                    <a:moveTo>
                      <a:pt x="4" y="13359"/>
                    </a:moveTo>
                    <a:lnTo>
                      <a:pt x="4" y="13359"/>
                    </a:lnTo>
                    <a:cubicBezTo>
                      <a:pt x="4" y="13355"/>
                      <a:pt x="7" y="13351"/>
                      <a:pt x="12" y="13351"/>
                    </a:cubicBezTo>
                    <a:cubicBezTo>
                      <a:pt x="16" y="13351"/>
                      <a:pt x="20" y="13355"/>
                      <a:pt x="20" y="13359"/>
                    </a:cubicBezTo>
                    <a:cubicBezTo>
                      <a:pt x="20" y="13364"/>
                      <a:pt x="16" y="13367"/>
                      <a:pt x="12" y="13367"/>
                    </a:cubicBezTo>
                    <a:cubicBezTo>
                      <a:pt x="7" y="13367"/>
                      <a:pt x="4" y="13364"/>
                      <a:pt x="4" y="13359"/>
                    </a:cubicBezTo>
                    <a:close/>
                    <a:moveTo>
                      <a:pt x="4" y="13327"/>
                    </a:moveTo>
                    <a:lnTo>
                      <a:pt x="4" y="13327"/>
                    </a:lnTo>
                    <a:cubicBezTo>
                      <a:pt x="4" y="13323"/>
                      <a:pt x="7" y="13319"/>
                      <a:pt x="12" y="13319"/>
                    </a:cubicBezTo>
                    <a:cubicBezTo>
                      <a:pt x="16" y="13319"/>
                      <a:pt x="20" y="13323"/>
                      <a:pt x="20" y="13327"/>
                    </a:cubicBezTo>
                    <a:cubicBezTo>
                      <a:pt x="20" y="13332"/>
                      <a:pt x="16" y="13335"/>
                      <a:pt x="12" y="13335"/>
                    </a:cubicBezTo>
                    <a:cubicBezTo>
                      <a:pt x="7" y="13335"/>
                      <a:pt x="4" y="13332"/>
                      <a:pt x="4" y="13327"/>
                    </a:cubicBezTo>
                    <a:close/>
                    <a:moveTo>
                      <a:pt x="4" y="13295"/>
                    </a:moveTo>
                    <a:lnTo>
                      <a:pt x="4" y="13295"/>
                    </a:lnTo>
                    <a:cubicBezTo>
                      <a:pt x="4" y="13291"/>
                      <a:pt x="7" y="13287"/>
                      <a:pt x="12" y="13287"/>
                    </a:cubicBezTo>
                    <a:cubicBezTo>
                      <a:pt x="16" y="13287"/>
                      <a:pt x="20" y="13291"/>
                      <a:pt x="20" y="13295"/>
                    </a:cubicBezTo>
                    <a:cubicBezTo>
                      <a:pt x="20" y="13300"/>
                      <a:pt x="16" y="13303"/>
                      <a:pt x="12" y="13303"/>
                    </a:cubicBezTo>
                    <a:cubicBezTo>
                      <a:pt x="7" y="13303"/>
                      <a:pt x="4" y="13300"/>
                      <a:pt x="4" y="13295"/>
                    </a:cubicBezTo>
                    <a:close/>
                    <a:moveTo>
                      <a:pt x="4" y="13263"/>
                    </a:moveTo>
                    <a:lnTo>
                      <a:pt x="4" y="13263"/>
                    </a:lnTo>
                    <a:cubicBezTo>
                      <a:pt x="4" y="13259"/>
                      <a:pt x="7" y="13255"/>
                      <a:pt x="12" y="13255"/>
                    </a:cubicBezTo>
                    <a:cubicBezTo>
                      <a:pt x="16" y="13255"/>
                      <a:pt x="20" y="13259"/>
                      <a:pt x="20" y="13263"/>
                    </a:cubicBezTo>
                    <a:cubicBezTo>
                      <a:pt x="20" y="13268"/>
                      <a:pt x="16" y="13271"/>
                      <a:pt x="12" y="13271"/>
                    </a:cubicBezTo>
                    <a:cubicBezTo>
                      <a:pt x="7" y="13271"/>
                      <a:pt x="4" y="13268"/>
                      <a:pt x="4" y="13263"/>
                    </a:cubicBezTo>
                    <a:close/>
                    <a:moveTo>
                      <a:pt x="4" y="13231"/>
                    </a:moveTo>
                    <a:lnTo>
                      <a:pt x="4" y="13231"/>
                    </a:lnTo>
                    <a:cubicBezTo>
                      <a:pt x="4" y="13227"/>
                      <a:pt x="7" y="13223"/>
                      <a:pt x="12" y="13223"/>
                    </a:cubicBezTo>
                    <a:cubicBezTo>
                      <a:pt x="16" y="13223"/>
                      <a:pt x="20" y="13227"/>
                      <a:pt x="20" y="13231"/>
                    </a:cubicBezTo>
                    <a:cubicBezTo>
                      <a:pt x="20" y="13236"/>
                      <a:pt x="16" y="13239"/>
                      <a:pt x="12" y="13239"/>
                    </a:cubicBezTo>
                    <a:cubicBezTo>
                      <a:pt x="7" y="13239"/>
                      <a:pt x="4" y="13236"/>
                      <a:pt x="4" y="13231"/>
                    </a:cubicBezTo>
                    <a:close/>
                    <a:moveTo>
                      <a:pt x="4" y="13199"/>
                    </a:moveTo>
                    <a:lnTo>
                      <a:pt x="4" y="13199"/>
                    </a:lnTo>
                    <a:cubicBezTo>
                      <a:pt x="4" y="13195"/>
                      <a:pt x="7" y="13191"/>
                      <a:pt x="12" y="13191"/>
                    </a:cubicBezTo>
                    <a:cubicBezTo>
                      <a:pt x="16" y="13191"/>
                      <a:pt x="20" y="13195"/>
                      <a:pt x="20" y="13199"/>
                    </a:cubicBezTo>
                    <a:cubicBezTo>
                      <a:pt x="20" y="13204"/>
                      <a:pt x="16" y="13207"/>
                      <a:pt x="12" y="13207"/>
                    </a:cubicBezTo>
                    <a:cubicBezTo>
                      <a:pt x="7" y="13207"/>
                      <a:pt x="4" y="13204"/>
                      <a:pt x="4" y="13199"/>
                    </a:cubicBezTo>
                    <a:close/>
                    <a:moveTo>
                      <a:pt x="4" y="13167"/>
                    </a:moveTo>
                    <a:lnTo>
                      <a:pt x="4" y="13167"/>
                    </a:lnTo>
                    <a:cubicBezTo>
                      <a:pt x="4" y="13163"/>
                      <a:pt x="7" y="13159"/>
                      <a:pt x="12" y="13159"/>
                    </a:cubicBezTo>
                    <a:cubicBezTo>
                      <a:pt x="16" y="13159"/>
                      <a:pt x="20" y="13163"/>
                      <a:pt x="20" y="13167"/>
                    </a:cubicBezTo>
                    <a:cubicBezTo>
                      <a:pt x="20" y="13172"/>
                      <a:pt x="16" y="13175"/>
                      <a:pt x="12" y="13175"/>
                    </a:cubicBezTo>
                    <a:cubicBezTo>
                      <a:pt x="7" y="13175"/>
                      <a:pt x="4" y="13172"/>
                      <a:pt x="4" y="13167"/>
                    </a:cubicBezTo>
                    <a:close/>
                    <a:moveTo>
                      <a:pt x="4" y="13135"/>
                    </a:moveTo>
                    <a:lnTo>
                      <a:pt x="4" y="13135"/>
                    </a:lnTo>
                    <a:cubicBezTo>
                      <a:pt x="4" y="13131"/>
                      <a:pt x="7" y="13127"/>
                      <a:pt x="12" y="13127"/>
                    </a:cubicBezTo>
                    <a:cubicBezTo>
                      <a:pt x="16" y="13127"/>
                      <a:pt x="20" y="13131"/>
                      <a:pt x="20" y="13135"/>
                    </a:cubicBezTo>
                    <a:cubicBezTo>
                      <a:pt x="20" y="13140"/>
                      <a:pt x="16" y="13143"/>
                      <a:pt x="12" y="13143"/>
                    </a:cubicBezTo>
                    <a:cubicBezTo>
                      <a:pt x="7" y="13143"/>
                      <a:pt x="4" y="13140"/>
                      <a:pt x="4" y="13135"/>
                    </a:cubicBezTo>
                    <a:close/>
                    <a:moveTo>
                      <a:pt x="4" y="13103"/>
                    </a:moveTo>
                    <a:lnTo>
                      <a:pt x="4" y="13103"/>
                    </a:lnTo>
                    <a:cubicBezTo>
                      <a:pt x="4" y="13099"/>
                      <a:pt x="7" y="13095"/>
                      <a:pt x="12" y="13095"/>
                    </a:cubicBezTo>
                    <a:cubicBezTo>
                      <a:pt x="16" y="13095"/>
                      <a:pt x="20" y="13099"/>
                      <a:pt x="20" y="13103"/>
                    </a:cubicBezTo>
                    <a:cubicBezTo>
                      <a:pt x="20" y="13108"/>
                      <a:pt x="16" y="13111"/>
                      <a:pt x="12" y="13111"/>
                    </a:cubicBezTo>
                    <a:cubicBezTo>
                      <a:pt x="7" y="13111"/>
                      <a:pt x="4" y="13108"/>
                      <a:pt x="4" y="13103"/>
                    </a:cubicBezTo>
                    <a:close/>
                    <a:moveTo>
                      <a:pt x="4" y="13071"/>
                    </a:moveTo>
                    <a:lnTo>
                      <a:pt x="4" y="13071"/>
                    </a:lnTo>
                    <a:cubicBezTo>
                      <a:pt x="4" y="13067"/>
                      <a:pt x="7" y="13063"/>
                      <a:pt x="12" y="13063"/>
                    </a:cubicBezTo>
                    <a:cubicBezTo>
                      <a:pt x="16" y="13063"/>
                      <a:pt x="20" y="13067"/>
                      <a:pt x="20" y="13071"/>
                    </a:cubicBezTo>
                    <a:cubicBezTo>
                      <a:pt x="20" y="13076"/>
                      <a:pt x="16" y="13079"/>
                      <a:pt x="12" y="13079"/>
                    </a:cubicBezTo>
                    <a:cubicBezTo>
                      <a:pt x="7" y="13079"/>
                      <a:pt x="4" y="13076"/>
                      <a:pt x="4" y="13071"/>
                    </a:cubicBezTo>
                    <a:close/>
                    <a:moveTo>
                      <a:pt x="4" y="13039"/>
                    </a:moveTo>
                    <a:lnTo>
                      <a:pt x="4" y="13039"/>
                    </a:lnTo>
                    <a:cubicBezTo>
                      <a:pt x="4" y="13035"/>
                      <a:pt x="7" y="13031"/>
                      <a:pt x="12" y="13031"/>
                    </a:cubicBezTo>
                    <a:cubicBezTo>
                      <a:pt x="16" y="13031"/>
                      <a:pt x="20" y="13035"/>
                      <a:pt x="20" y="13039"/>
                    </a:cubicBezTo>
                    <a:cubicBezTo>
                      <a:pt x="20" y="13044"/>
                      <a:pt x="16" y="13047"/>
                      <a:pt x="12" y="13047"/>
                    </a:cubicBezTo>
                    <a:cubicBezTo>
                      <a:pt x="7" y="13047"/>
                      <a:pt x="4" y="13044"/>
                      <a:pt x="4" y="13039"/>
                    </a:cubicBezTo>
                    <a:close/>
                    <a:moveTo>
                      <a:pt x="4" y="13007"/>
                    </a:moveTo>
                    <a:lnTo>
                      <a:pt x="4" y="13007"/>
                    </a:lnTo>
                    <a:cubicBezTo>
                      <a:pt x="4" y="13003"/>
                      <a:pt x="7" y="12999"/>
                      <a:pt x="12" y="12999"/>
                    </a:cubicBezTo>
                    <a:cubicBezTo>
                      <a:pt x="16" y="12999"/>
                      <a:pt x="20" y="13003"/>
                      <a:pt x="20" y="13007"/>
                    </a:cubicBezTo>
                    <a:cubicBezTo>
                      <a:pt x="20" y="13012"/>
                      <a:pt x="16" y="13015"/>
                      <a:pt x="12" y="13015"/>
                    </a:cubicBezTo>
                    <a:cubicBezTo>
                      <a:pt x="7" y="13015"/>
                      <a:pt x="4" y="13012"/>
                      <a:pt x="4" y="13007"/>
                    </a:cubicBezTo>
                    <a:close/>
                    <a:moveTo>
                      <a:pt x="4" y="12975"/>
                    </a:moveTo>
                    <a:lnTo>
                      <a:pt x="4" y="12975"/>
                    </a:lnTo>
                    <a:cubicBezTo>
                      <a:pt x="4" y="12971"/>
                      <a:pt x="7" y="12967"/>
                      <a:pt x="12" y="12967"/>
                    </a:cubicBezTo>
                    <a:cubicBezTo>
                      <a:pt x="16" y="12967"/>
                      <a:pt x="20" y="12971"/>
                      <a:pt x="20" y="12975"/>
                    </a:cubicBezTo>
                    <a:cubicBezTo>
                      <a:pt x="20" y="12979"/>
                      <a:pt x="16" y="12983"/>
                      <a:pt x="12" y="12983"/>
                    </a:cubicBezTo>
                    <a:cubicBezTo>
                      <a:pt x="7" y="12983"/>
                      <a:pt x="4" y="12979"/>
                      <a:pt x="4" y="12975"/>
                    </a:cubicBezTo>
                    <a:close/>
                    <a:moveTo>
                      <a:pt x="4" y="12943"/>
                    </a:moveTo>
                    <a:lnTo>
                      <a:pt x="4" y="12943"/>
                    </a:lnTo>
                    <a:cubicBezTo>
                      <a:pt x="4" y="12939"/>
                      <a:pt x="7" y="12935"/>
                      <a:pt x="12" y="12935"/>
                    </a:cubicBezTo>
                    <a:cubicBezTo>
                      <a:pt x="16" y="12935"/>
                      <a:pt x="20" y="12939"/>
                      <a:pt x="20" y="12943"/>
                    </a:cubicBezTo>
                    <a:cubicBezTo>
                      <a:pt x="20" y="12947"/>
                      <a:pt x="16" y="12951"/>
                      <a:pt x="12" y="12951"/>
                    </a:cubicBezTo>
                    <a:cubicBezTo>
                      <a:pt x="7" y="12951"/>
                      <a:pt x="4" y="12947"/>
                      <a:pt x="4" y="12943"/>
                    </a:cubicBezTo>
                    <a:close/>
                    <a:moveTo>
                      <a:pt x="4" y="12911"/>
                    </a:moveTo>
                    <a:lnTo>
                      <a:pt x="4" y="12911"/>
                    </a:lnTo>
                    <a:cubicBezTo>
                      <a:pt x="4" y="12907"/>
                      <a:pt x="7" y="12903"/>
                      <a:pt x="12" y="12903"/>
                    </a:cubicBezTo>
                    <a:cubicBezTo>
                      <a:pt x="16" y="12903"/>
                      <a:pt x="20" y="12907"/>
                      <a:pt x="20" y="12911"/>
                    </a:cubicBezTo>
                    <a:cubicBezTo>
                      <a:pt x="20" y="12915"/>
                      <a:pt x="16" y="12919"/>
                      <a:pt x="12" y="12919"/>
                    </a:cubicBezTo>
                    <a:cubicBezTo>
                      <a:pt x="7" y="12919"/>
                      <a:pt x="4" y="12915"/>
                      <a:pt x="4" y="12911"/>
                    </a:cubicBezTo>
                    <a:close/>
                    <a:moveTo>
                      <a:pt x="4" y="12879"/>
                    </a:moveTo>
                    <a:lnTo>
                      <a:pt x="4" y="12879"/>
                    </a:lnTo>
                    <a:cubicBezTo>
                      <a:pt x="4" y="12875"/>
                      <a:pt x="7" y="12871"/>
                      <a:pt x="12" y="12871"/>
                    </a:cubicBezTo>
                    <a:cubicBezTo>
                      <a:pt x="16" y="12871"/>
                      <a:pt x="20" y="12875"/>
                      <a:pt x="20" y="12879"/>
                    </a:cubicBezTo>
                    <a:cubicBezTo>
                      <a:pt x="20" y="12883"/>
                      <a:pt x="16" y="12887"/>
                      <a:pt x="12" y="12887"/>
                    </a:cubicBezTo>
                    <a:cubicBezTo>
                      <a:pt x="7" y="12887"/>
                      <a:pt x="4" y="12883"/>
                      <a:pt x="4" y="12879"/>
                    </a:cubicBezTo>
                    <a:close/>
                    <a:moveTo>
                      <a:pt x="4" y="12847"/>
                    </a:moveTo>
                    <a:lnTo>
                      <a:pt x="4" y="12847"/>
                    </a:lnTo>
                    <a:cubicBezTo>
                      <a:pt x="4" y="12843"/>
                      <a:pt x="7" y="12839"/>
                      <a:pt x="12" y="12839"/>
                    </a:cubicBezTo>
                    <a:cubicBezTo>
                      <a:pt x="16" y="12839"/>
                      <a:pt x="20" y="12843"/>
                      <a:pt x="20" y="12847"/>
                    </a:cubicBezTo>
                    <a:cubicBezTo>
                      <a:pt x="20" y="12851"/>
                      <a:pt x="16" y="12855"/>
                      <a:pt x="12" y="12855"/>
                    </a:cubicBezTo>
                    <a:cubicBezTo>
                      <a:pt x="7" y="12855"/>
                      <a:pt x="4" y="12851"/>
                      <a:pt x="4" y="12847"/>
                    </a:cubicBezTo>
                    <a:close/>
                    <a:moveTo>
                      <a:pt x="4" y="12815"/>
                    </a:moveTo>
                    <a:lnTo>
                      <a:pt x="4" y="12815"/>
                    </a:lnTo>
                    <a:cubicBezTo>
                      <a:pt x="4" y="12811"/>
                      <a:pt x="7" y="12807"/>
                      <a:pt x="12" y="12807"/>
                    </a:cubicBezTo>
                    <a:cubicBezTo>
                      <a:pt x="16" y="12807"/>
                      <a:pt x="20" y="12811"/>
                      <a:pt x="20" y="12815"/>
                    </a:cubicBezTo>
                    <a:cubicBezTo>
                      <a:pt x="20" y="12819"/>
                      <a:pt x="16" y="12823"/>
                      <a:pt x="12" y="12823"/>
                    </a:cubicBezTo>
                    <a:cubicBezTo>
                      <a:pt x="7" y="12823"/>
                      <a:pt x="4" y="12819"/>
                      <a:pt x="4" y="12815"/>
                    </a:cubicBezTo>
                    <a:close/>
                    <a:moveTo>
                      <a:pt x="4" y="12783"/>
                    </a:moveTo>
                    <a:lnTo>
                      <a:pt x="4" y="12783"/>
                    </a:lnTo>
                    <a:cubicBezTo>
                      <a:pt x="4" y="12779"/>
                      <a:pt x="7" y="12775"/>
                      <a:pt x="12" y="12775"/>
                    </a:cubicBezTo>
                    <a:cubicBezTo>
                      <a:pt x="16" y="12775"/>
                      <a:pt x="20" y="12779"/>
                      <a:pt x="20" y="12783"/>
                    </a:cubicBezTo>
                    <a:cubicBezTo>
                      <a:pt x="20" y="12787"/>
                      <a:pt x="16" y="12791"/>
                      <a:pt x="12" y="12791"/>
                    </a:cubicBezTo>
                    <a:cubicBezTo>
                      <a:pt x="7" y="12791"/>
                      <a:pt x="4" y="12787"/>
                      <a:pt x="4" y="12783"/>
                    </a:cubicBezTo>
                    <a:close/>
                    <a:moveTo>
                      <a:pt x="4" y="12751"/>
                    </a:moveTo>
                    <a:lnTo>
                      <a:pt x="4" y="12751"/>
                    </a:lnTo>
                    <a:cubicBezTo>
                      <a:pt x="4" y="12747"/>
                      <a:pt x="7" y="12743"/>
                      <a:pt x="12" y="12743"/>
                    </a:cubicBezTo>
                    <a:cubicBezTo>
                      <a:pt x="16" y="12743"/>
                      <a:pt x="20" y="12747"/>
                      <a:pt x="20" y="12751"/>
                    </a:cubicBezTo>
                    <a:cubicBezTo>
                      <a:pt x="20" y="12755"/>
                      <a:pt x="16" y="12759"/>
                      <a:pt x="12" y="12759"/>
                    </a:cubicBezTo>
                    <a:cubicBezTo>
                      <a:pt x="7" y="12759"/>
                      <a:pt x="4" y="12755"/>
                      <a:pt x="4" y="12751"/>
                    </a:cubicBezTo>
                    <a:close/>
                    <a:moveTo>
                      <a:pt x="4" y="12719"/>
                    </a:moveTo>
                    <a:lnTo>
                      <a:pt x="4" y="12719"/>
                    </a:lnTo>
                    <a:cubicBezTo>
                      <a:pt x="4" y="12715"/>
                      <a:pt x="7" y="12711"/>
                      <a:pt x="12" y="12711"/>
                    </a:cubicBezTo>
                    <a:cubicBezTo>
                      <a:pt x="16" y="12711"/>
                      <a:pt x="20" y="12715"/>
                      <a:pt x="20" y="12719"/>
                    </a:cubicBezTo>
                    <a:cubicBezTo>
                      <a:pt x="20" y="12723"/>
                      <a:pt x="16" y="12727"/>
                      <a:pt x="12" y="12727"/>
                    </a:cubicBezTo>
                    <a:cubicBezTo>
                      <a:pt x="7" y="12727"/>
                      <a:pt x="4" y="12723"/>
                      <a:pt x="4" y="12719"/>
                    </a:cubicBezTo>
                    <a:close/>
                    <a:moveTo>
                      <a:pt x="4" y="12687"/>
                    </a:moveTo>
                    <a:lnTo>
                      <a:pt x="4" y="12687"/>
                    </a:lnTo>
                    <a:cubicBezTo>
                      <a:pt x="4" y="12682"/>
                      <a:pt x="7" y="12679"/>
                      <a:pt x="12" y="12679"/>
                    </a:cubicBezTo>
                    <a:cubicBezTo>
                      <a:pt x="16" y="12679"/>
                      <a:pt x="20" y="12682"/>
                      <a:pt x="20" y="12687"/>
                    </a:cubicBezTo>
                    <a:cubicBezTo>
                      <a:pt x="20" y="12691"/>
                      <a:pt x="16" y="12695"/>
                      <a:pt x="12" y="12695"/>
                    </a:cubicBezTo>
                    <a:cubicBezTo>
                      <a:pt x="7" y="12695"/>
                      <a:pt x="4" y="12691"/>
                      <a:pt x="4" y="12687"/>
                    </a:cubicBezTo>
                    <a:close/>
                    <a:moveTo>
                      <a:pt x="4" y="12655"/>
                    </a:moveTo>
                    <a:lnTo>
                      <a:pt x="4" y="12655"/>
                    </a:lnTo>
                    <a:cubicBezTo>
                      <a:pt x="4" y="12650"/>
                      <a:pt x="7" y="12647"/>
                      <a:pt x="12" y="12647"/>
                    </a:cubicBezTo>
                    <a:cubicBezTo>
                      <a:pt x="16" y="12647"/>
                      <a:pt x="20" y="12650"/>
                      <a:pt x="20" y="12655"/>
                    </a:cubicBezTo>
                    <a:cubicBezTo>
                      <a:pt x="20" y="12659"/>
                      <a:pt x="16" y="12663"/>
                      <a:pt x="12" y="12663"/>
                    </a:cubicBezTo>
                    <a:cubicBezTo>
                      <a:pt x="7" y="12663"/>
                      <a:pt x="4" y="12659"/>
                      <a:pt x="4" y="12655"/>
                    </a:cubicBezTo>
                    <a:close/>
                    <a:moveTo>
                      <a:pt x="4" y="12623"/>
                    </a:moveTo>
                    <a:lnTo>
                      <a:pt x="4" y="12623"/>
                    </a:lnTo>
                    <a:cubicBezTo>
                      <a:pt x="4" y="12618"/>
                      <a:pt x="7" y="12615"/>
                      <a:pt x="12" y="12615"/>
                    </a:cubicBezTo>
                    <a:cubicBezTo>
                      <a:pt x="16" y="12615"/>
                      <a:pt x="20" y="12618"/>
                      <a:pt x="20" y="12623"/>
                    </a:cubicBezTo>
                    <a:cubicBezTo>
                      <a:pt x="20" y="12627"/>
                      <a:pt x="16" y="12631"/>
                      <a:pt x="12" y="12631"/>
                    </a:cubicBezTo>
                    <a:cubicBezTo>
                      <a:pt x="7" y="12631"/>
                      <a:pt x="4" y="12627"/>
                      <a:pt x="4" y="12623"/>
                    </a:cubicBezTo>
                    <a:close/>
                    <a:moveTo>
                      <a:pt x="4" y="12591"/>
                    </a:moveTo>
                    <a:lnTo>
                      <a:pt x="4" y="12591"/>
                    </a:lnTo>
                    <a:cubicBezTo>
                      <a:pt x="4" y="12586"/>
                      <a:pt x="7" y="12583"/>
                      <a:pt x="12" y="12583"/>
                    </a:cubicBezTo>
                    <a:cubicBezTo>
                      <a:pt x="16" y="12583"/>
                      <a:pt x="20" y="12586"/>
                      <a:pt x="20" y="12591"/>
                    </a:cubicBezTo>
                    <a:cubicBezTo>
                      <a:pt x="20" y="12595"/>
                      <a:pt x="16" y="12599"/>
                      <a:pt x="12" y="12599"/>
                    </a:cubicBezTo>
                    <a:cubicBezTo>
                      <a:pt x="7" y="12599"/>
                      <a:pt x="4" y="12595"/>
                      <a:pt x="4" y="12591"/>
                    </a:cubicBezTo>
                    <a:close/>
                    <a:moveTo>
                      <a:pt x="4" y="12559"/>
                    </a:moveTo>
                    <a:lnTo>
                      <a:pt x="4" y="12559"/>
                    </a:lnTo>
                    <a:cubicBezTo>
                      <a:pt x="4" y="12554"/>
                      <a:pt x="7" y="12551"/>
                      <a:pt x="12" y="12551"/>
                    </a:cubicBezTo>
                    <a:cubicBezTo>
                      <a:pt x="16" y="12551"/>
                      <a:pt x="20" y="12554"/>
                      <a:pt x="20" y="12559"/>
                    </a:cubicBezTo>
                    <a:cubicBezTo>
                      <a:pt x="20" y="12563"/>
                      <a:pt x="16" y="12567"/>
                      <a:pt x="12" y="12567"/>
                    </a:cubicBezTo>
                    <a:cubicBezTo>
                      <a:pt x="7" y="12567"/>
                      <a:pt x="4" y="12563"/>
                      <a:pt x="4" y="12559"/>
                    </a:cubicBezTo>
                    <a:close/>
                    <a:moveTo>
                      <a:pt x="4" y="12527"/>
                    </a:moveTo>
                    <a:lnTo>
                      <a:pt x="4" y="12527"/>
                    </a:lnTo>
                    <a:cubicBezTo>
                      <a:pt x="4" y="12522"/>
                      <a:pt x="7" y="12519"/>
                      <a:pt x="12" y="12519"/>
                    </a:cubicBezTo>
                    <a:cubicBezTo>
                      <a:pt x="16" y="12519"/>
                      <a:pt x="20" y="12522"/>
                      <a:pt x="20" y="12527"/>
                    </a:cubicBezTo>
                    <a:cubicBezTo>
                      <a:pt x="20" y="12531"/>
                      <a:pt x="16" y="12535"/>
                      <a:pt x="12" y="12535"/>
                    </a:cubicBezTo>
                    <a:cubicBezTo>
                      <a:pt x="7" y="12535"/>
                      <a:pt x="4" y="12531"/>
                      <a:pt x="4" y="12527"/>
                    </a:cubicBezTo>
                    <a:close/>
                    <a:moveTo>
                      <a:pt x="4" y="12495"/>
                    </a:moveTo>
                    <a:lnTo>
                      <a:pt x="4" y="12495"/>
                    </a:lnTo>
                    <a:cubicBezTo>
                      <a:pt x="4" y="12490"/>
                      <a:pt x="7" y="12487"/>
                      <a:pt x="12" y="12487"/>
                    </a:cubicBezTo>
                    <a:cubicBezTo>
                      <a:pt x="16" y="12487"/>
                      <a:pt x="20" y="12490"/>
                      <a:pt x="20" y="12495"/>
                    </a:cubicBezTo>
                    <a:cubicBezTo>
                      <a:pt x="20" y="12499"/>
                      <a:pt x="16" y="12503"/>
                      <a:pt x="12" y="12503"/>
                    </a:cubicBezTo>
                    <a:cubicBezTo>
                      <a:pt x="7" y="12503"/>
                      <a:pt x="4" y="12499"/>
                      <a:pt x="4" y="12495"/>
                    </a:cubicBezTo>
                    <a:close/>
                    <a:moveTo>
                      <a:pt x="4" y="12463"/>
                    </a:moveTo>
                    <a:lnTo>
                      <a:pt x="4" y="12463"/>
                    </a:lnTo>
                    <a:cubicBezTo>
                      <a:pt x="4" y="12458"/>
                      <a:pt x="7" y="12455"/>
                      <a:pt x="12" y="12455"/>
                    </a:cubicBezTo>
                    <a:cubicBezTo>
                      <a:pt x="16" y="12455"/>
                      <a:pt x="20" y="12458"/>
                      <a:pt x="20" y="12463"/>
                    </a:cubicBezTo>
                    <a:cubicBezTo>
                      <a:pt x="20" y="12467"/>
                      <a:pt x="16" y="12471"/>
                      <a:pt x="12" y="12471"/>
                    </a:cubicBezTo>
                    <a:cubicBezTo>
                      <a:pt x="7" y="12471"/>
                      <a:pt x="4" y="12467"/>
                      <a:pt x="4" y="12463"/>
                    </a:cubicBezTo>
                    <a:close/>
                    <a:moveTo>
                      <a:pt x="4" y="12431"/>
                    </a:moveTo>
                    <a:lnTo>
                      <a:pt x="4" y="12431"/>
                    </a:lnTo>
                    <a:cubicBezTo>
                      <a:pt x="4" y="12426"/>
                      <a:pt x="7" y="12423"/>
                      <a:pt x="12" y="12423"/>
                    </a:cubicBezTo>
                    <a:cubicBezTo>
                      <a:pt x="16" y="12423"/>
                      <a:pt x="20" y="12426"/>
                      <a:pt x="20" y="12431"/>
                    </a:cubicBezTo>
                    <a:cubicBezTo>
                      <a:pt x="20" y="12435"/>
                      <a:pt x="16" y="12439"/>
                      <a:pt x="12" y="12439"/>
                    </a:cubicBezTo>
                    <a:cubicBezTo>
                      <a:pt x="7" y="12439"/>
                      <a:pt x="4" y="12435"/>
                      <a:pt x="4" y="12431"/>
                    </a:cubicBezTo>
                    <a:close/>
                    <a:moveTo>
                      <a:pt x="4" y="12399"/>
                    </a:moveTo>
                    <a:lnTo>
                      <a:pt x="4" y="12399"/>
                    </a:lnTo>
                    <a:cubicBezTo>
                      <a:pt x="4" y="12394"/>
                      <a:pt x="7" y="12391"/>
                      <a:pt x="12" y="12391"/>
                    </a:cubicBezTo>
                    <a:cubicBezTo>
                      <a:pt x="16" y="12391"/>
                      <a:pt x="20" y="12394"/>
                      <a:pt x="20" y="12399"/>
                    </a:cubicBezTo>
                    <a:cubicBezTo>
                      <a:pt x="20" y="12403"/>
                      <a:pt x="16" y="12407"/>
                      <a:pt x="12" y="12407"/>
                    </a:cubicBezTo>
                    <a:cubicBezTo>
                      <a:pt x="7" y="12407"/>
                      <a:pt x="4" y="12403"/>
                      <a:pt x="4" y="12399"/>
                    </a:cubicBezTo>
                    <a:close/>
                    <a:moveTo>
                      <a:pt x="4" y="12367"/>
                    </a:moveTo>
                    <a:lnTo>
                      <a:pt x="4" y="12367"/>
                    </a:lnTo>
                    <a:cubicBezTo>
                      <a:pt x="4" y="12362"/>
                      <a:pt x="7" y="12359"/>
                      <a:pt x="12" y="12359"/>
                    </a:cubicBezTo>
                    <a:cubicBezTo>
                      <a:pt x="16" y="12359"/>
                      <a:pt x="20" y="12362"/>
                      <a:pt x="20" y="12367"/>
                    </a:cubicBezTo>
                    <a:cubicBezTo>
                      <a:pt x="20" y="12371"/>
                      <a:pt x="16" y="12375"/>
                      <a:pt x="12" y="12375"/>
                    </a:cubicBezTo>
                    <a:cubicBezTo>
                      <a:pt x="7" y="12375"/>
                      <a:pt x="4" y="12371"/>
                      <a:pt x="4" y="12367"/>
                    </a:cubicBezTo>
                    <a:close/>
                    <a:moveTo>
                      <a:pt x="4" y="12335"/>
                    </a:moveTo>
                    <a:lnTo>
                      <a:pt x="4" y="12335"/>
                    </a:lnTo>
                    <a:cubicBezTo>
                      <a:pt x="4" y="12330"/>
                      <a:pt x="7" y="12327"/>
                      <a:pt x="12" y="12327"/>
                    </a:cubicBezTo>
                    <a:cubicBezTo>
                      <a:pt x="16" y="12327"/>
                      <a:pt x="20" y="12330"/>
                      <a:pt x="20" y="12335"/>
                    </a:cubicBezTo>
                    <a:cubicBezTo>
                      <a:pt x="20" y="12339"/>
                      <a:pt x="16" y="12343"/>
                      <a:pt x="12" y="12343"/>
                    </a:cubicBezTo>
                    <a:cubicBezTo>
                      <a:pt x="7" y="12343"/>
                      <a:pt x="4" y="12339"/>
                      <a:pt x="4" y="12335"/>
                    </a:cubicBezTo>
                    <a:close/>
                    <a:moveTo>
                      <a:pt x="4" y="12303"/>
                    </a:moveTo>
                    <a:lnTo>
                      <a:pt x="4" y="12303"/>
                    </a:lnTo>
                    <a:cubicBezTo>
                      <a:pt x="4" y="12298"/>
                      <a:pt x="7" y="12295"/>
                      <a:pt x="12" y="12295"/>
                    </a:cubicBezTo>
                    <a:cubicBezTo>
                      <a:pt x="16" y="12295"/>
                      <a:pt x="20" y="12298"/>
                      <a:pt x="20" y="12303"/>
                    </a:cubicBezTo>
                    <a:cubicBezTo>
                      <a:pt x="20" y="12307"/>
                      <a:pt x="16" y="12311"/>
                      <a:pt x="12" y="12311"/>
                    </a:cubicBezTo>
                    <a:cubicBezTo>
                      <a:pt x="7" y="12311"/>
                      <a:pt x="4" y="12307"/>
                      <a:pt x="4" y="12303"/>
                    </a:cubicBezTo>
                    <a:close/>
                    <a:moveTo>
                      <a:pt x="4" y="12271"/>
                    </a:moveTo>
                    <a:lnTo>
                      <a:pt x="4" y="12271"/>
                    </a:lnTo>
                    <a:cubicBezTo>
                      <a:pt x="4" y="12266"/>
                      <a:pt x="7" y="12263"/>
                      <a:pt x="12" y="12263"/>
                    </a:cubicBezTo>
                    <a:cubicBezTo>
                      <a:pt x="16" y="12263"/>
                      <a:pt x="20" y="12266"/>
                      <a:pt x="20" y="12271"/>
                    </a:cubicBezTo>
                    <a:cubicBezTo>
                      <a:pt x="20" y="12275"/>
                      <a:pt x="16" y="12279"/>
                      <a:pt x="12" y="12279"/>
                    </a:cubicBezTo>
                    <a:cubicBezTo>
                      <a:pt x="7" y="12279"/>
                      <a:pt x="4" y="12275"/>
                      <a:pt x="4" y="12271"/>
                    </a:cubicBezTo>
                    <a:close/>
                    <a:moveTo>
                      <a:pt x="4" y="12239"/>
                    </a:moveTo>
                    <a:lnTo>
                      <a:pt x="4" y="12239"/>
                    </a:lnTo>
                    <a:cubicBezTo>
                      <a:pt x="4" y="12234"/>
                      <a:pt x="7" y="12231"/>
                      <a:pt x="12" y="12231"/>
                    </a:cubicBezTo>
                    <a:cubicBezTo>
                      <a:pt x="16" y="12231"/>
                      <a:pt x="20" y="12234"/>
                      <a:pt x="20" y="12239"/>
                    </a:cubicBezTo>
                    <a:cubicBezTo>
                      <a:pt x="20" y="12243"/>
                      <a:pt x="16" y="12247"/>
                      <a:pt x="12" y="12247"/>
                    </a:cubicBezTo>
                    <a:cubicBezTo>
                      <a:pt x="7" y="12247"/>
                      <a:pt x="4" y="12243"/>
                      <a:pt x="4" y="12239"/>
                    </a:cubicBezTo>
                    <a:close/>
                    <a:moveTo>
                      <a:pt x="4" y="12207"/>
                    </a:moveTo>
                    <a:lnTo>
                      <a:pt x="4" y="12207"/>
                    </a:lnTo>
                    <a:cubicBezTo>
                      <a:pt x="4" y="12202"/>
                      <a:pt x="7" y="12199"/>
                      <a:pt x="12" y="12199"/>
                    </a:cubicBezTo>
                    <a:cubicBezTo>
                      <a:pt x="16" y="12199"/>
                      <a:pt x="20" y="12202"/>
                      <a:pt x="20" y="12207"/>
                    </a:cubicBezTo>
                    <a:cubicBezTo>
                      <a:pt x="20" y="12211"/>
                      <a:pt x="16" y="12215"/>
                      <a:pt x="12" y="12215"/>
                    </a:cubicBezTo>
                    <a:cubicBezTo>
                      <a:pt x="7" y="12215"/>
                      <a:pt x="4" y="12211"/>
                      <a:pt x="4" y="12207"/>
                    </a:cubicBezTo>
                    <a:close/>
                    <a:moveTo>
                      <a:pt x="4" y="12175"/>
                    </a:moveTo>
                    <a:lnTo>
                      <a:pt x="4" y="12175"/>
                    </a:lnTo>
                    <a:cubicBezTo>
                      <a:pt x="4" y="12170"/>
                      <a:pt x="7" y="12167"/>
                      <a:pt x="12" y="12167"/>
                    </a:cubicBezTo>
                    <a:cubicBezTo>
                      <a:pt x="16" y="12167"/>
                      <a:pt x="20" y="12170"/>
                      <a:pt x="20" y="12175"/>
                    </a:cubicBezTo>
                    <a:cubicBezTo>
                      <a:pt x="20" y="12179"/>
                      <a:pt x="16" y="12183"/>
                      <a:pt x="12" y="12183"/>
                    </a:cubicBezTo>
                    <a:cubicBezTo>
                      <a:pt x="7" y="12183"/>
                      <a:pt x="4" y="12179"/>
                      <a:pt x="4" y="12175"/>
                    </a:cubicBezTo>
                    <a:close/>
                    <a:moveTo>
                      <a:pt x="4" y="12143"/>
                    </a:moveTo>
                    <a:lnTo>
                      <a:pt x="4" y="12143"/>
                    </a:lnTo>
                    <a:cubicBezTo>
                      <a:pt x="4" y="12138"/>
                      <a:pt x="7" y="12135"/>
                      <a:pt x="12" y="12135"/>
                    </a:cubicBezTo>
                    <a:cubicBezTo>
                      <a:pt x="16" y="12135"/>
                      <a:pt x="20" y="12138"/>
                      <a:pt x="20" y="12143"/>
                    </a:cubicBezTo>
                    <a:cubicBezTo>
                      <a:pt x="20" y="12147"/>
                      <a:pt x="16" y="12151"/>
                      <a:pt x="12" y="12151"/>
                    </a:cubicBezTo>
                    <a:cubicBezTo>
                      <a:pt x="7" y="12151"/>
                      <a:pt x="4" y="12147"/>
                      <a:pt x="4" y="12143"/>
                    </a:cubicBezTo>
                    <a:close/>
                    <a:moveTo>
                      <a:pt x="4" y="12111"/>
                    </a:moveTo>
                    <a:lnTo>
                      <a:pt x="4" y="12111"/>
                    </a:lnTo>
                    <a:cubicBezTo>
                      <a:pt x="4" y="12106"/>
                      <a:pt x="7" y="12103"/>
                      <a:pt x="12" y="12103"/>
                    </a:cubicBezTo>
                    <a:cubicBezTo>
                      <a:pt x="16" y="12103"/>
                      <a:pt x="20" y="12106"/>
                      <a:pt x="20" y="12111"/>
                    </a:cubicBezTo>
                    <a:cubicBezTo>
                      <a:pt x="20" y="12115"/>
                      <a:pt x="16" y="12119"/>
                      <a:pt x="12" y="12119"/>
                    </a:cubicBezTo>
                    <a:cubicBezTo>
                      <a:pt x="7" y="12119"/>
                      <a:pt x="4" y="12115"/>
                      <a:pt x="4" y="12111"/>
                    </a:cubicBezTo>
                    <a:close/>
                    <a:moveTo>
                      <a:pt x="4" y="12079"/>
                    </a:moveTo>
                    <a:lnTo>
                      <a:pt x="4" y="12079"/>
                    </a:lnTo>
                    <a:cubicBezTo>
                      <a:pt x="4" y="12074"/>
                      <a:pt x="7" y="12071"/>
                      <a:pt x="12" y="12071"/>
                    </a:cubicBezTo>
                    <a:cubicBezTo>
                      <a:pt x="16" y="12071"/>
                      <a:pt x="20" y="12074"/>
                      <a:pt x="20" y="12079"/>
                    </a:cubicBezTo>
                    <a:cubicBezTo>
                      <a:pt x="20" y="12083"/>
                      <a:pt x="16" y="12087"/>
                      <a:pt x="12" y="12087"/>
                    </a:cubicBezTo>
                    <a:cubicBezTo>
                      <a:pt x="7" y="12087"/>
                      <a:pt x="4" y="12083"/>
                      <a:pt x="4" y="12079"/>
                    </a:cubicBezTo>
                    <a:close/>
                    <a:moveTo>
                      <a:pt x="4" y="12047"/>
                    </a:moveTo>
                    <a:lnTo>
                      <a:pt x="4" y="12047"/>
                    </a:lnTo>
                    <a:cubicBezTo>
                      <a:pt x="4" y="12042"/>
                      <a:pt x="7" y="12039"/>
                      <a:pt x="12" y="12039"/>
                    </a:cubicBezTo>
                    <a:cubicBezTo>
                      <a:pt x="16" y="12039"/>
                      <a:pt x="20" y="12042"/>
                      <a:pt x="20" y="12047"/>
                    </a:cubicBezTo>
                    <a:cubicBezTo>
                      <a:pt x="20" y="12051"/>
                      <a:pt x="16" y="12055"/>
                      <a:pt x="12" y="12055"/>
                    </a:cubicBezTo>
                    <a:cubicBezTo>
                      <a:pt x="7" y="12055"/>
                      <a:pt x="4" y="12051"/>
                      <a:pt x="4" y="12047"/>
                    </a:cubicBezTo>
                    <a:close/>
                    <a:moveTo>
                      <a:pt x="4" y="12015"/>
                    </a:moveTo>
                    <a:lnTo>
                      <a:pt x="4" y="12015"/>
                    </a:lnTo>
                    <a:cubicBezTo>
                      <a:pt x="4" y="12010"/>
                      <a:pt x="7" y="12007"/>
                      <a:pt x="12" y="12007"/>
                    </a:cubicBezTo>
                    <a:cubicBezTo>
                      <a:pt x="16" y="12007"/>
                      <a:pt x="20" y="12010"/>
                      <a:pt x="20" y="12015"/>
                    </a:cubicBezTo>
                    <a:cubicBezTo>
                      <a:pt x="20" y="12019"/>
                      <a:pt x="16" y="12023"/>
                      <a:pt x="12" y="12023"/>
                    </a:cubicBezTo>
                    <a:cubicBezTo>
                      <a:pt x="7" y="12023"/>
                      <a:pt x="4" y="12019"/>
                      <a:pt x="4" y="12015"/>
                    </a:cubicBezTo>
                    <a:close/>
                    <a:moveTo>
                      <a:pt x="4" y="11983"/>
                    </a:moveTo>
                    <a:lnTo>
                      <a:pt x="4" y="11983"/>
                    </a:lnTo>
                    <a:cubicBezTo>
                      <a:pt x="4" y="11978"/>
                      <a:pt x="7" y="11975"/>
                      <a:pt x="12" y="11975"/>
                    </a:cubicBezTo>
                    <a:cubicBezTo>
                      <a:pt x="16" y="11975"/>
                      <a:pt x="20" y="11978"/>
                      <a:pt x="20" y="11983"/>
                    </a:cubicBezTo>
                    <a:cubicBezTo>
                      <a:pt x="20" y="11987"/>
                      <a:pt x="16" y="11991"/>
                      <a:pt x="12" y="11991"/>
                    </a:cubicBezTo>
                    <a:cubicBezTo>
                      <a:pt x="7" y="11991"/>
                      <a:pt x="4" y="11987"/>
                      <a:pt x="4" y="11983"/>
                    </a:cubicBezTo>
                    <a:close/>
                    <a:moveTo>
                      <a:pt x="4" y="11951"/>
                    </a:moveTo>
                    <a:lnTo>
                      <a:pt x="4" y="11951"/>
                    </a:lnTo>
                    <a:cubicBezTo>
                      <a:pt x="4" y="11946"/>
                      <a:pt x="7" y="11943"/>
                      <a:pt x="12" y="11943"/>
                    </a:cubicBezTo>
                    <a:cubicBezTo>
                      <a:pt x="16" y="11943"/>
                      <a:pt x="20" y="11946"/>
                      <a:pt x="20" y="11951"/>
                    </a:cubicBezTo>
                    <a:cubicBezTo>
                      <a:pt x="20" y="11955"/>
                      <a:pt x="16" y="11959"/>
                      <a:pt x="12" y="11959"/>
                    </a:cubicBezTo>
                    <a:cubicBezTo>
                      <a:pt x="7" y="11959"/>
                      <a:pt x="4" y="11955"/>
                      <a:pt x="4" y="11951"/>
                    </a:cubicBezTo>
                    <a:close/>
                    <a:moveTo>
                      <a:pt x="4" y="11919"/>
                    </a:moveTo>
                    <a:lnTo>
                      <a:pt x="4" y="11919"/>
                    </a:lnTo>
                    <a:cubicBezTo>
                      <a:pt x="4" y="11914"/>
                      <a:pt x="7" y="11911"/>
                      <a:pt x="12" y="11911"/>
                    </a:cubicBezTo>
                    <a:cubicBezTo>
                      <a:pt x="16" y="11911"/>
                      <a:pt x="20" y="11914"/>
                      <a:pt x="20" y="11919"/>
                    </a:cubicBezTo>
                    <a:cubicBezTo>
                      <a:pt x="20" y="11923"/>
                      <a:pt x="16" y="11927"/>
                      <a:pt x="12" y="11927"/>
                    </a:cubicBezTo>
                    <a:cubicBezTo>
                      <a:pt x="7" y="11927"/>
                      <a:pt x="4" y="11923"/>
                      <a:pt x="4" y="11919"/>
                    </a:cubicBezTo>
                    <a:close/>
                    <a:moveTo>
                      <a:pt x="4" y="11887"/>
                    </a:moveTo>
                    <a:lnTo>
                      <a:pt x="4" y="11886"/>
                    </a:lnTo>
                    <a:cubicBezTo>
                      <a:pt x="4" y="11882"/>
                      <a:pt x="7" y="11878"/>
                      <a:pt x="12" y="11878"/>
                    </a:cubicBezTo>
                    <a:cubicBezTo>
                      <a:pt x="16" y="11878"/>
                      <a:pt x="20" y="11882"/>
                      <a:pt x="20" y="11886"/>
                    </a:cubicBezTo>
                    <a:lnTo>
                      <a:pt x="20" y="11887"/>
                    </a:lnTo>
                    <a:cubicBezTo>
                      <a:pt x="20" y="11891"/>
                      <a:pt x="16" y="11895"/>
                      <a:pt x="12" y="11895"/>
                    </a:cubicBezTo>
                    <a:cubicBezTo>
                      <a:pt x="7" y="11895"/>
                      <a:pt x="4" y="11891"/>
                      <a:pt x="4" y="11887"/>
                    </a:cubicBezTo>
                    <a:close/>
                    <a:moveTo>
                      <a:pt x="4" y="11854"/>
                    </a:moveTo>
                    <a:lnTo>
                      <a:pt x="4" y="11854"/>
                    </a:lnTo>
                    <a:cubicBezTo>
                      <a:pt x="4" y="11850"/>
                      <a:pt x="7" y="11846"/>
                      <a:pt x="12" y="11846"/>
                    </a:cubicBezTo>
                    <a:cubicBezTo>
                      <a:pt x="16" y="11846"/>
                      <a:pt x="20" y="11850"/>
                      <a:pt x="20" y="11854"/>
                    </a:cubicBezTo>
                    <a:cubicBezTo>
                      <a:pt x="20" y="11859"/>
                      <a:pt x="16" y="11862"/>
                      <a:pt x="12" y="11862"/>
                    </a:cubicBezTo>
                    <a:cubicBezTo>
                      <a:pt x="7" y="11862"/>
                      <a:pt x="4" y="11859"/>
                      <a:pt x="4" y="11854"/>
                    </a:cubicBezTo>
                    <a:close/>
                    <a:moveTo>
                      <a:pt x="4" y="11822"/>
                    </a:moveTo>
                    <a:lnTo>
                      <a:pt x="4" y="11822"/>
                    </a:lnTo>
                    <a:cubicBezTo>
                      <a:pt x="4" y="11818"/>
                      <a:pt x="7" y="11814"/>
                      <a:pt x="12" y="11814"/>
                    </a:cubicBezTo>
                    <a:cubicBezTo>
                      <a:pt x="16" y="11814"/>
                      <a:pt x="20" y="11818"/>
                      <a:pt x="20" y="11822"/>
                    </a:cubicBezTo>
                    <a:cubicBezTo>
                      <a:pt x="20" y="11827"/>
                      <a:pt x="16" y="11830"/>
                      <a:pt x="12" y="11830"/>
                    </a:cubicBezTo>
                    <a:cubicBezTo>
                      <a:pt x="7" y="11830"/>
                      <a:pt x="4" y="11827"/>
                      <a:pt x="4" y="11822"/>
                    </a:cubicBezTo>
                    <a:close/>
                    <a:moveTo>
                      <a:pt x="4" y="11790"/>
                    </a:moveTo>
                    <a:lnTo>
                      <a:pt x="4" y="11790"/>
                    </a:lnTo>
                    <a:cubicBezTo>
                      <a:pt x="4" y="11786"/>
                      <a:pt x="8" y="11782"/>
                      <a:pt x="12" y="11782"/>
                    </a:cubicBezTo>
                    <a:cubicBezTo>
                      <a:pt x="16" y="11782"/>
                      <a:pt x="20" y="11786"/>
                      <a:pt x="20" y="11790"/>
                    </a:cubicBezTo>
                    <a:cubicBezTo>
                      <a:pt x="20" y="11795"/>
                      <a:pt x="16" y="11798"/>
                      <a:pt x="12" y="11798"/>
                    </a:cubicBezTo>
                    <a:cubicBezTo>
                      <a:pt x="8" y="11798"/>
                      <a:pt x="4" y="11795"/>
                      <a:pt x="4" y="11790"/>
                    </a:cubicBezTo>
                    <a:close/>
                    <a:moveTo>
                      <a:pt x="4" y="11758"/>
                    </a:moveTo>
                    <a:lnTo>
                      <a:pt x="4" y="11758"/>
                    </a:lnTo>
                    <a:cubicBezTo>
                      <a:pt x="4" y="11754"/>
                      <a:pt x="8" y="11750"/>
                      <a:pt x="12" y="11750"/>
                    </a:cubicBezTo>
                    <a:cubicBezTo>
                      <a:pt x="16" y="11750"/>
                      <a:pt x="20" y="11754"/>
                      <a:pt x="20" y="11758"/>
                    </a:cubicBezTo>
                    <a:cubicBezTo>
                      <a:pt x="20" y="11763"/>
                      <a:pt x="16" y="11766"/>
                      <a:pt x="12" y="11766"/>
                    </a:cubicBezTo>
                    <a:cubicBezTo>
                      <a:pt x="8" y="11766"/>
                      <a:pt x="4" y="11763"/>
                      <a:pt x="4" y="11758"/>
                    </a:cubicBezTo>
                    <a:close/>
                    <a:moveTo>
                      <a:pt x="4" y="11726"/>
                    </a:moveTo>
                    <a:lnTo>
                      <a:pt x="4" y="11726"/>
                    </a:lnTo>
                    <a:cubicBezTo>
                      <a:pt x="4" y="11722"/>
                      <a:pt x="8" y="11718"/>
                      <a:pt x="12" y="11718"/>
                    </a:cubicBezTo>
                    <a:cubicBezTo>
                      <a:pt x="16" y="11718"/>
                      <a:pt x="20" y="11722"/>
                      <a:pt x="20" y="11726"/>
                    </a:cubicBezTo>
                    <a:cubicBezTo>
                      <a:pt x="20" y="11731"/>
                      <a:pt x="16" y="11734"/>
                      <a:pt x="12" y="11734"/>
                    </a:cubicBezTo>
                    <a:cubicBezTo>
                      <a:pt x="8" y="11734"/>
                      <a:pt x="4" y="11731"/>
                      <a:pt x="4" y="11726"/>
                    </a:cubicBezTo>
                    <a:close/>
                    <a:moveTo>
                      <a:pt x="4" y="11694"/>
                    </a:moveTo>
                    <a:lnTo>
                      <a:pt x="4" y="11694"/>
                    </a:lnTo>
                    <a:cubicBezTo>
                      <a:pt x="4" y="11690"/>
                      <a:pt x="8" y="11686"/>
                      <a:pt x="12" y="11686"/>
                    </a:cubicBezTo>
                    <a:cubicBezTo>
                      <a:pt x="16" y="11686"/>
                      <a:pt x="20" y="11690"/>
                      <a:pt x="20" y="11694"/>
                    </a:cubicBezTo>
                    <a:cubicBezTo>
                      <a:pt x="20" y="11699"/>
                      <a:pt x="16" y="11702"/>
                      <a:pt x="12" y="11702"/>
                    </a:cubicBezTo>
                    <a:cubicBezTo>
                      <a:pt x="8" y="11702"/>
                      <a:pt x="4" y="11699"/>
                      <a:pt x="4" y="11694"/>
                    </a:cubicBezTo>
                    <a:close/>
                    <a:moveTo>
                      <a:pt x="4" y="11662"/>
                    </a:moveTo>
                    <a:lnTo>
                      <a:pt x="4" y="11662"/>
                    </a:lnTo>
                    <a:cubicBezTo>
                      <a:pt x="4" y="11658"/>
                      <a:pt x="8" y="11654"/>
                      <a:pt x="12" y="11654"/>
                    </a:cubicBezTo>
                    <a:cubicBezTo>
                      <a:pt x="16" y="11654"/>
                      <a:pt x="20" y="11658"/>
                      <a:pt x="20" y="11662"/>
                    </a:cubicBezTo>
                    <a:cubicBezTo>
                      <a:pt x="20" y="11667"/>
                      <a:pt x="16" y="11670"/>
                      <a:pt x="12" y="11670"/>
                    </a:cubicBezTo>
                    <a:cubicBezTo>
                      <a:pt x="8" y="11670"/>
                      <a:pt x="4" y="11667"/>
                      <a:pt x="4" y="11662"/>
                    </a:cubicBezTo>
                    <a:close/>
                    <a:moveTo>
                      <a:pt x="4" y="11630"/>
                    </a:moveTo>
                    <a:lnTo>
                      <a:pt x="4" y="11630"/>
                    </a:lnTo>
                    <a:cubicBezTo>
                      <a:pt x="4" y="11626"/>
                      <a:pt x="8" y="11622"/>
                      <a:pt x="12" y="11622"/>
                    </a:cubicBezTo>
                    <a:cubicBezTo>
                      <a:pt x="16" y="11622"/>
                      <a:pt x="20" y="11626"/>
                      <a:pt x="20" y="11630"/>
                    </a:cubicBezTo>
                    <a:cubicBezTo>
                      <a:pt x="20" y="11635"/>
                      <a:pt x="16" y="11638"/>
                      <a:pt x="12" y="11638"/>
                    </a:cubicBezTo>
                    <a:cubicBezTo>
                      <a:pt x="8" y="11638"/>
                      <a:pt x="4" y="11635"/>
                      <a:pt x="4" y="11630"/>
                    </a:cubicBezTo>
                    <a:close/>
                    <a:moveTo>
                      <a:pt x="4" y="11598"/>
                    </a:moveTo>
                    <a:lnTo>
                      <a:pt x="4" y="11598"/>
                    </a:lnTo>
                    <a:cubicBezTo>
                      <a:pt x="4" y="11594"/>
                      <a:pt x="8" y="11590"/>
                      <a:pt x="12" y="11590"/>
                    </a:cubicBezTo>
                    <a:cubicBezTo>
                      <a:pt x="16" y="11590"/>
                      <a:pt x="20" y="11594"/>
                      <a:pt x="20" y="11598"/>
                    </a:cubicBezTo>
                    <a:cubicBezTo>
                      <a:pt x="20" y="11603"/>
                      <a:pt x="16" y="11606"/>
                      <a:pt x="12" y="11606"/>
                    </a:cubicBezTo>
                    <a:cubicBezTo>
                      <a:pt x="8" y="11606"/>
                      <a:pt x="4" y="11603"/>
                      <a:pt x="4" y="11598"/>
                    </a:cubicBezTo>
                    <a:close/>
                    <a:moveTo>
                      <a:pt x="4" y="11566"/>
                    </a:moveTo>
                    <a:lnTo>
                      <a:pt x="4" y="11566"/>
                    </a:lnTo>
                    <a:cubicBezTo>
                      <a:pt x="4" y="11562"/>
                      <a:pt x="8" y="11558"/>
                      <a:pt x="12" y="11558"/>
                    </a:cubicBezTo>
                    <a:cubicBezTo>
                      <a:pt x="16" y="11558"/>
                      <a:pt x="20" y="11562"/>
                      <a:pt x="20" y="11566"/>
                    </a:cubicBezTo>
                    <a:cubicBezTo>
                      <a:pt x="20" y="11571"/>
                      <a:pt x="16" y="11574"/>
                      <a:pt x="12" y="11574"/>
                    </a:cubicBezTo>
                    <a:cubicBezTo>
                      <a:pt x="8" y="11574"/>
                      <a:pt x="4" y="11571"/>
                      <a:pt x="4" y="11566"/>
                    </a:cubicBezTo>
                    <a:close/>
                    <a:moveTo>
                      <a:pt x="4" y="11534"/>
                    </a:moveTo>
                    <a:lnTo>
                      <a:pt x="4" y="11534"/>
                    </a:lnTo>
                    <a:cubicBezTo>
                      <a:pt x="4" y="11530"/>
                      <a:pt x="8" y="11526"/>
                      <a:pt x="12" y="11526"/>
                    </a:cubicBezTo>
                    <a:cubicBezTo>
                      <a:pt x="16" y="11526"/>
                      <a:pt x="20" y="11530"/>
                      <a:pt x="20" y="11534"/>
                    </a:cubicBezTo>
                    <a:cubicBezTo>
                      <a:pt x="20" y="11539"/>
                      <a:pt x="16" y="11542"/>
                      <a:pt x="12" y="11542"/>
                    </a:cubicBezTo>
                    <a:cubicBezTo>
                      <a:pt x="8" y="11542"/>
                      <a:pt x="4" y="11539"/>
                      <a:pt x="4" y="11534"/>
                    </a:cubicBezTo>
                    <a:close/>
                    <a:moveTo>
                      <a:pt x="4" y="11502"/>
                    </a:moveTo>
                    <a:lnTo>
                      <a:pt x="4" y="11502"/>
                    </a:lnTo>
                    <a:cubicBezTo>
                      <a:pt x="4" y="11498"/>
                      <a:pt x="8" y="11494"/>
                      <a:pt x="12" y="11494"/>
                    </a:cubicBezTo>
                    <a:cubicBezTo>
                      <a:pt x="16" y="11494"/>
                      <a:pt x="20" y="11498"/>
                      <a:pt x="20" y="11502"/>
                    </a:cubicBezTo>
                    <a:cubicBezTo>
                      <a:pt x="20" y="11507"/>
                      <a:pt x="16" y="11510"/>
                      <a:pt x="12" y="11510"/>
                    </a:cubicBezTo>
                    <a:cubicBezTo>
                      <a:pt x="8" y="11510"/>
                      <a:pt x="4" y="11507"/>
                      <a:pt x="4" y="11502"/>
                    </a:cubicBezTo>
                    <a:close/>
                    <a:moveTo>
                      <a:pt x="4" y="11470"/>
                    </a:moveTo>
                    <a:lnTo>
                      <a:pt x="4" y="11470"/>
                    </a:lnTo>
                    <a:cubicBezTo>
                      <a:pt x="4" y="11466"/>
                      <a:pt x="8" y="11462"/>
                      <a:pt x="12" y="11462"/>
                    </a:cubicBezTo>
                    <a:cubicBezTo>
                      <a:pt x="16" y="11462"/>
                      <a:pt x="20" y="11466"/>
                      <a:pt x="20" y="11470"/>
                    </a:cubicBezTo>
                    <a:cubicBezTo>
                      <a:pt x="20" y="11475"/>
                      <a:pt x="16" y="11478"/>
                      <a:pt x="12" y="11478"/>
                    </a:cubicBezTo>
                    <a:cubicBezTo>
                      <a:pt x="8" y="11478"/>
                      <a:pt x="4" y="11475"/>
                      <a:pt x="4" y="11470"/>
                    </a:cubicBezTo>
                    <a:close/>
                    <a:moveTo>
                      <a:pt x="4" y="11438"/>
                    </a:moveTo>
                    <a:lnTo>
                      <a:pt x="4" y="11438"/>
                    </a:lnTo>
                    <a:cubicBezTo>
                      <a:pt x="4" y="11434"/>
                      <a:pt x="8" y="11430"/>
                      <a:pt x="12" y="11430"/>
                    </a:cubicBezTo>
                    <a:cubicBezTo>
                      <a:pt x="16" y="11430"/>
                      <a:pt x="20" y="11434"/>
                      <a:pt x="20" y="11438"/>
                    </a:cubicBezTo>
                    <a:cubicBezTo>
                      <a:pt x="20" y="11443"/>
                      <a:pt x="16" y="11446"/>
                      <a:pt x="12" y="11446"/>
                    </a:cubicBezTo>
                    <a:cubicBezTo>
                      <a:pt x="8" y="11446"/>
                      <a:pt x="4" y="11443"/>
                      <a:pt x="4" y="11438"/>
                    </a:cubicBezTo>
                    <a:close/>
                    <a:moveTo>
                      <a:pt x="4" y="11406"/>
                    </a:moveTo>
                    <a:lnTo>
                      <a:pt x="4" y="11406"/>
                    </a:lnTo>
                    <a:cubicBezTo>
                      <a:pt x="4" y="11402"/>
                      <a:pt x="8" y="11398"/>
                      <a:pt x="12" y="11398"/>
                    </a:cubicBezTo>
                    <a:cubicBezTo>
                      <a:pt x="16" y="11398"/>
                      <a:pt x="20" y="11402"/>
                      <a:pt x="20" y="11406"/>
                    </a:cubicBezTo>
                    <a:cubicBezTo>
                      <a:pt x="20" y="11411"/>
                      <a:pt x="16" y="11414"/>
                      <a:pt x="12" y="11414"/>
                    </a:cubicBezTo>
                    <a:cubicBezTo>
                      <a:pt x="8" y="11414"/>
                      <a:pt x="4" y="11411"/>
                      <a:pt x="4" y="11406"/>
                    </a:cubicBezTo>
                    <a:close/>
                    <a:moveTo>
                      <a:pt x="4" y="11374"/>
                    </a:moveTo>
                    <a:lnTo>
                      <a:pt x="4" y="11374"/>
                    </a:lnTo>
                    <a:cubicBezTo>
                      <a:pt x="4" y="11370"/>
                      <a:pt x="8" y="11366"/>
                      <a:pt x="12" y="11366"/>
                    </a:cubicBezTo>
                    <a:cubicBezTo>
                      <a:pt x="16" y="11366"/>
                      <a:pt x="20" y="11370"/>
                      <a:pt x="20" y="11374"/>
                    </a:cubicBezTo>
                    <a:cubicBezTo>
                      <a:pt x="20" y="11379"/>
                      <a:pt x="16" y="11382"/>
                      <a:pt x="12" y="11382"/>
                    </a:cubicBezTo>
                    <a:cubicBezTo>
                      <a:pt x="8" y="11382"/>
                      <a:pt x="4" y="11379"/>
                      <a:pt x="4" y="11374"/>
                    </a:cubicBezTo>
                    <a:close/>
                    <a:moveTo>
                      <a:pt x="4" y="11342"/>
                    </a:moveTo>
                    <a:lnTo>
                      <a:pt x="4" y="11342"/>
                    </a:lnTo>
                    <a:cubicBezTo>
                      <a:pt x="4" y="11338"/>
                      <a:pt x="8" y="11334"/>
                      <a:pt x="12" y="11334"/>
                    </a:cubicBezTo>
                    <a:cubicBezTo>
                      <a:pt x="16" y="11334"/>
                      <a:pt x="20" y="11338"/>
                      <a:pt x="20" y="11342"/>
                    </a:cubicBezTo>
                    <a:cubicBezTo>
                      <a:pt x="20" y="11347"/>
                      <a:pt x="16" y="11350"/>
                      <a:pt x="12" y="11350"/>
                    </a:cubicBezTo>
                    <a:cubicBezTo>
                      <a:pt x="8" y="11350"/>
                      <a:pt x="4" y="11347"/>
                      <a:pt x="4" y="11342"/>
                    </a:cubicBezTo>
                    <a:close/>
                    <a:moveTo>
                      <a:pt x="4" y="11310"/>
                    </a:moveTo>
                    <a:lnTo>
                      <a:pt x="4" y="11310"/>
                    </a:lnTo>
                    <a:cubicBezTo>
                      <a:pt x="4" y="11306"/>
                      <a:pt x="8" y="11302"/>
                      <a:pt x="12" y="11302"/>
                    </a:cubicBezTo>
                    <a:cubicBezTo>
                      <a:pt x="16" y="11302"/>
                      <a:pt x="20" y="11306"/>
                      <a:pt x="20" y="11310"/>
                    </a:cubicBezTo>
                    <a:cubicBezTo>
                      <a:pt x="20" y="11315"/>
                      <a:pt x="16" y="11318"/>
                      <a:pt x="12" y="11318"/>
                    </a:cubicBezTo>
                    <a:cubicBezTo>
                      <a:pt x="8" y="11318"/>
                      <a:pt x="4" y="11315"/>
                      <a:pt x="4" y="11310"/>
                    </a:cubicBezTo>
                    <a:close/>
                    <a:moveTo>
                      <a:pt x="4" y="11278"/>
                    </a:moveTo>
                    <a:lnTo>
                      <a:pt x="4" y="11278"/>
                    </a:lnTo>
                    <a:cubicBezTo>
                      <a:pt x="4" y="11274"/>
                      <a:pt x="8" y="11270"/>
                      <a:pt x="12" y="11270"/>
                    </a:cubicBezTo>
                    <a:cubicBezTo>
                      <a:pt x="16" y="11270"/>
                      <a:pt x="20" y="11274"/>
                      <a:pt x="20" y="11278"/>
                    </a:cubicBezTo>
                    <a:cubicBezTo>
                      <a:pt x="20" y="11283"/>
                      <a:pt x="16" y="11286"/>
                      <a:pt x="12" y="11286"/>
                    </a:cubicBezTo>
                    <a:cubicBezTo>
                      <a:pt x="8" y="11286"/>
                      <a:pt x="4" y="11283"/>
                      <a:pt x="4" y="11278"/>
                    </a:cubicBezTo>
                    <a:close/>
                    <a:moveTo>
                      <a:pt x="4" y="11246"/>
                    </a:moveTo>
                    <a:lnTo>
                      <a:pt x="4" y="11246"/>
                    </a:lnTo>
                    <a:cubicBezTo>
                      <a:pt x="4" y="11242"/>
                      <a:pt x="8" y="11238"/>
                      <a:pt x="12" y="11238"/>
                    </a:cubicBezTo>
                    <a:cubicBezTo>
                      <a:pt x="16" y="11238"/>
                      <a:pt x="20" y="11242"/>
                      <a:pt x="20" y="11246"/>
                    </a:cubicBezTo>
                    <a:cubicBezTo>
                      <a:pt x="20" y="11251"/>
                      <a:pt x="16" y="11254"/>
                      <a:pt x="12" y="11254"/>
                    </a:cubicBezTo>
                    <a:cubicBezTo>
                      <a:pt x="8" y="11254"/>
                      <a:pt x="4" y="11251"/>
                      <a:pt x="4" y="11246"/>
                    </a:cubicBezTo>
                    <a:close/>
                    <a:moveTo>
                      <a:pt x="4" y="11214"/>
                    </a:moveTo>
                    <a:lnTo>
                      <a:pt x="4" y="11214"/>
                    </a:lnTo>
                    <a:cubicBezTo>
                      <a:pt x="4" y="11210"/>
                      <a:pt x="8" y="11206"/>
                      <a:pt x="12" y="11206"/>
                    </a:cubicBezTo>
                    <a:cubicBezTo>
                      <a:pt x="16" y="11206"/>
                      <a:pt x="20" y="11210"/>
                      <a:pt x="20" y="11214"/>
                    </a:cubicBezTo>
                    <a:cubicBezTo>
                      <a:pt x="20" y="11219"/>
                      <a:pt x="16" y="11222"/>
                      <a:pt x="12" y="11222"/>
                    </a:cubicBezTo>
                    <a:cubicBezTo>
                      <a:pt x="8" y="11222"/>
                      <a:pt x="4" y="11219"/>
                      <a:pt x="4" y="11214"/>
                    </a:cubicBezTo>
                    <a:close/>
                    <a:moveTo>
                      <a:pt x="4" y="11182"/>
                    </a:moveTo>
                    <a:lnTo>
                      <a:pt x="4" y="11182"/>
                    </a:lnTo>
                    <a:cubicBezTo>
                      <a:pt x="4" y="11178"/>
                      <a:pt x="8" y="11174"/>
                      <a:pt x="12" y="11174"/>
                    </a:cubicBezTo>
                    <a:cubicBezTo>
                      <a:pt x="16" y="11174"/>
                      <a:pt x="20" y="11178"/>
                      <a:pt x="20" y="11182"/>
                    </a:cubicBezTo>
                    <a:cubicBezTo>
                      <a:pt x="20" y="11187"/>
                      <a:pt x="16" y="11190"/>
                      <a:pt x="12" y="11190"/>
                    </a:cubicBezTo>
                    <a:cubicBezTo>
                      <a:pt x="8" y="11190"/>
                      <a:pt x="4" y="11187"/>
                      <a:pt x="4" y="11182"/>
                    </a:cubicBezTo>
                    <a:close/>
                    <a:moveTo>
                      <a:pt x="4" y="11150"/>
                    </a:moveTo>
                    <a:lnTo>
                      <a:pt x="4" y="11150"/>
                    </a:lnTo>
                    <a:cubicBezTo>
                      <a:pt x="4" y="11146"/>
                      <a:pt x="8" y="11142"/>
                      <a:pt x="12" y="11142"/>
                    </a:cubicBezTo>
                    <a:cubicBezTo>
                      <a:pt x="16" y="11142"/>
                      <a:pt x="20" y="11146"/>
                      <a:pt x="20" y="11150"/>
                    </a:cubicBezTo>
                    <a:cubicBezTo>
                      <a:pt x="20" y="11155"/>
                      <a:pt x="16" y="11158"/>
                      <a:pt x="12" y="11158"/>
                    </a:cubicBezTo>
                    <a:cubicBezTo>
                      <a:pt x="8" y="11158"/>
                      <a:pt x="4" y="11155"/>
                      <a:pt x="4" y="11150"/>
                    </a:cubicBezTo>
                    <a:close/>
                    <a:moveTo>
                      <a:pt x="4" y="11118"/>
                    </a:moveTo>
                    <a:lnTo>
                      <a:pt x="4" y="11118"/>
                    </a:lnTo>
                    <a:cubicBezTo>
                      <a:pt x="4" y="11114"/>
                      <a:pt x="8" y="11110"/>
                      <a:pt x="12" y="11110"/>
                    </a:cubicBezTo>
                    <a:cubicBezTo>
                      <a:pt x="17" y="11110"/>
                      <a:pt x="20" y="11114"/>
                      <a:pt x="20" y="11118"/>
                    </a:cubicBezTo>
                    <a:cubicBezTo>
                      <a:pt x="20" y="11123"/>
                      <a:pt x="17" y="11126"/>
                      <a:pt x="12" y="11126"/>
                    </a:cubicBezTo>
                    <a:cubicBezTo>
                      <a:pt x="8" y="11126"/>
                      <a:pt x="4" y="11123"/>
                      <a:pt x="4" y="11118"/>
                    </a:cubicBezTo>
                    <a:close/>
                    <a:moveTo>
                      <a:pt x="4" y="11086"/>
                    </a:moveTo>
                    <a:lnTo>
                      <a:pt x="4" y="11086"/>
                    </a:lnTo>
                    <a:cubicBezTo>
                      <a:pt x="4" y="11082"/>
                      <a:pt x="8" y="11078"/>
                      <a:pt x="12" y="11078"/>
                    </a:cubicBezTo>
                    <a:cubicBezTo>
                      <a:pt x="17" y="11078"/>
                      <a:pt x="20" y="11082"/>
                      <a:pt x="20" y="11086"/>
                    </a:cubicBezTo>
                    <a:cubicBezTo>
                      <a:pt x="20" y="11091"/>
                      <a:pt x="17" y="11094"/>
                      <a:pt x="12" y="11094"/>
                    </a:cubicBezTo>
                    <a:cubicBezTo>
                      <a:pt x="8" y="11094"/>
                      <a:pt x="4" y="11091"/>
                      <a:pt x="4" y="11086"/>
                    </a:cubicBezTo>
                    <a:close/>
                    <a:moveTo>
                      <a:pt x="4" y="11054"/>
                    </a:moveTo>
                    <a:lnTo>
                      <a:pt x="4" y="11054"/>
                    </a:lnTo>
                    <a:cubicBezTo>
                      <a:pt x="4" y="11050"/>
                      <a:pt x="8" y="11046"/>
                      <a:pt x="12" y="11046"/>
                    </a:cubicBezTo>
                    <a:cubicBezTo>
                      <a:pt x="17" y="11046"/>
                      <a:pt x="20" y="11050"/>
                      <a:pt x="20" y="11054"/>
                    </a:cubicBezTo>
                    <a:cubicBezTo>
                      <a:pt x="20" y="11058"/>
                      <a:pt x="17" y="11062"/>
                      <a:pt x="12" y="11062"/>
                    </a:cubicBezTo>
                    <a:cubicBezTo>
                      <a:pt x="8" y="11062"/>
                      <a:pt x="4" y="11058"/>
                      <a:pt x="4" y="11054"/>
                    </a:cubicBezTo>
                    <a:close/>
                    <a:moveTo>
                      <a:pt x="4" y="11022"/>
                    </a:moveTo>
                    <a:lnTo>
                      <a:pt x="4" y="11022"/>
                    </a:lnTo>
                    <a:cubicBezTo>
                      <a:pt x="4" y="11018"/>
                      <a:pt x="8" y="11014"/>
                      <a:pt x="12" y="11014"/>
                    </a:cubicBezTo>
                    <a:cubicBezTo>
                      <a:pt x="17" y="11014"/>
                      <a:pt x="20" y="11018"/>
                      <a:pt x="20" y="11022"/>
                    </a:cubicBezTo>
                    <a:cubicBezTo>
                      <a:pt x="20" y="11026"/>
                      <a:pt x="17" y="11030"/>
                      <a:pt x="12" y="11030"/>
                    </a:cubicBezTo>
                    <a:cubicBezTo>
                      <a:pt x="8" y="11030"/>
                      <a:pt x="4" y="11026"/>
                      <a:pt x="4" y="11022"/>
                    </a:cubicBezTo>
                    <a:close/>
                    <a:moveTo>
                      <a:pt x="4" y="10990"/>
                    </a:moveTo>
                    <a:lnTo>
                      <a:pt x="4" y="10990"/>
                    </a:lnTo>
                    <a:cubicBezTo>
                      <a:pt x="4" y="10986"/>
                      <a:pt x="8" y="10982"/>
                      <a:pt x="12" y="10982"/>
                    </a:cubicBezTo>
                    <a:cubicBezTo>
                      <a:pt x="17" y="10982"/>
                      <a:pt x="20" y="10986"/>
                      <a:pt x="20" y="10990"/>
                    </a:cubicBezTo>
                    <a:cubicBezTo>
                      <a:pt x="20" y="10994"/>
                      <a:pt x="17" y="10998"/>
                      <a:pt x="12" y="10998"/>
                    </a:cubicBezTo>
                    <a:cubicBezTo>
                      <a:pt x="8" y="10998"/>
                      <a:pt x="4" y="10994"/>
                      <a:pt x="4" y="10990"/>
                    </a:cubicBezTo>
                    <a:close/>
                    <a:moveTo>
                      <a:pt x="4" y="10958"/>
                    </a:moveTo>
                    <a:lnTo>
                      <a:pt x="4" y="10958"/>
                    </a:lnTo>
                    <a:cubicBezTo>
                      <a:pt x="4" y="10954"/>
                      <a:pt x="8" y="10950"/>
                      <a:pt x="12" y="10950"/>
                    </a:cubicBezTo>
                    <a:cubicBezTo>
                      <a:pt x="17" y="10950"/>
                      <a:pt x="20" y="10954"/>
                      <a:pt x="20" y="10958"/>
                    </a:cubicBezTo>
                    <a:cubicBezTo>
                      <a:pt x="20" y="10962"/>
                      <a:pt x="17" y="10966"/>
                      <a:pt x="12" y="10966"/>
                    </a:cubicBezTo>
                    <a:cubicBezTo>
                      <a:pt x="8" y="10966"/>
                      <a:pt x="4" y="10962"/>
                      <a:pt x="4" y="10958"/>
                    </a:cubicBezTo>
                    <a:close/>
                    <a:moveTo>
                      <a:pt x="4" y="10926"/>
                    </a:moveTo>
                    <a:lnTo>
                      <a:pt x="4" y="10926"/>
                    </a:lnTo>
                    <a:cubicBezTo>
                      <a:pt x="4" y="10922"/>
                      <a:pt x="8" y="10918"/>
                      <a:pt x="12" y="10918"/>
                    </a:cubicBezTo>
                    <a:cubicBezTo>
                      <a:pt x="17" y="10918"/>
                      <a:pt x="20" y="10922"/>
                      <a:pt x="20" y="10926"/>
                    </a:cubicBezTo>
                    <a:cubicBezTo>
                      <a:pt x="20" y="10930"/>
                      <a:pt x="17" y="10934"/>
                      <a:pt x="12" y="10934"/>
                    </a:cubicBezTo>
                    <a:cubicBezTo>
                      <a:pt x="8" y="10934"/>
                      <a:pt x="4" y="10930"/>
                      <a:pt x="4" y="10926"/>
                    </a:cubicBezTo>
                    <a:close/>
                    <a:moveTo>
                      <a:pt x="4" y="10894"/>
                    </a:moveTo>
                    <a:lnTo>
                      <a:pt x="4" y="10894"/>
                    </a:lnTo>
                    <a:cubicBezTo>
                      <a:pt x="4" y="10890"/>
                      <a:pt x="8" y="10886"/>
                      <a:pt x="12" y="10886"/>
                    </a:cubicBezTo>
                    <a:cubicBezTo>
                      <a:pt x="17" y="10886"/>
                      <a:pt x="20" y="10890"/>
                      <a:pt x="20" y="10894"/>
                    </a:cubicBezTo>
                    <a:cubicBezTo>
                      <a:pt x="20" y="10898"/>
                      <a:pt x="17" y="10902"/>
                      <a:pt x="12" y="10902"/>
                    </a:cubicBezTo>
                    <a:cubicBezTo>
                      <a:pt x="8" y="10902"/>
                      <a:pt x="4" y="10898"/>
                      <a:pt x="4" y="10894"/>
                    </a:cubicBezTo>
                    <a:close/>
                    <a:moveTo>
                      <a:pt x="4" y="10862"/>
                    </a:moveTo>
                    <a:lnTo>
                      <a:pt x="4" y="10862"/>
                    </a:lnTo>
                    <a:cubicBezTo>
                      <a:pt x="4" y="10858"/>
                      <a:pt x="8" y="10854"/>
                      <a:pt x="12" y="10854"/>
                    </a:cubicBezTo>
                    <a:cubicBezTo>
                      <a:pt x="17" y="10854"/>
                      <a:pt x="20" y="10858"/>
                      <a:pt x="20" y="10862"/>
                    </a:cubicBezTo>
                    <a:cubicBezTo>
                      <a:pt x="20" y="10866"/>
                      <a:pt x="17" y="10870"/>
                      <a:pt x="12" y="10870"/>
                    </a:cubicBezTo>
                    <a:cubicBezTo>
                      <a:pt x="8" y="10870"/>
                      <a:pt x="4" y="10866"/>
                      <a:pt x="4" y="10862"/>
                    </a:cubicBezTo>
                    <a:close/>
                    <a:moveTo>
                      <a:pt x="4" y="10830"/>
                    </a:moveTo>
                    <a:lnTo>
                      <a:pt x="4" y="10830"/>
                    </a:lnTo>
                    <a:cubicBezTo>
                      <a:pt x="4" y="10826"/>
                      <a:pt x="8" y="10822"/>
                      <a:pt x="12" y="10822"/>
                    </a:cubicBezTo>
                    <a:cubicBezTo>
                      <a:pt x="17" y="10822"/>
                      <a:pt x="20" y="10826"/>
                      <a:pt x="20" y="10830"/>
                    </a:cubicBezTo>
                    <a:cubicBezTo>
                      <a:pt x="20" y="10834"/>
                      <a:pt x="17" y="10838"/>
                      <a:pt x="12" y="10838"/>
                    </a:cubicBezTo>
                    <a:cubicBezTo>
                      <a:pt x="8" y="10838"/>
                      <a:pt x="4" y="10834"/>
                      <a:pt x="4" y="10830"/>
                    </a:cubicBezTo>
                    <a:close/>
                    <a:moveTo>
                      <a:pt x="4" y="10798"/>
                    </a:moveTo>
                    <a:lnTo>
                      <a:pt x="4" y="10798"/>
                    </a:lnTo>
                    <a:cubicBezTo>
                      <a:pt x="4" y="10794"/>
                      <a:pt x="8" y="10790"/>
                      <a:pt x="12" y="10790"/>
                    </a:cubicBezTo>
                    <a:cubicBezTo>
                      <a:pt x="17" y="10790"/>
                      <a:pt x="20" y="10794"/>
                      <a:pt x="20" y="10798"/>
                    </a:cubicBezTo>
                    <a:cubicBezTo>
                      <a:pt x="20" y="10802"/>
                      <a:pt x="17" y="10806"/>
                      <a:pt x="12" y="10806"/>
                    </a:cubicBezTo>
                    <a:cubicBezTo>
                      <a:pt x="8" y="10806"/>
                      <a:pt x="4" y="10802"/>
                      <a:pt x="4" y="10798"/>
                    </a:cubicBezTo>
                    <a:close/>
                    <a:moveTo>
                      <a:pt x="4" y="10766"/>
                    </a:moveTo>
                    <a:lnTo>
                      <a:pt x="4" y="10766"/>
                    </a:lnTo>
                    <a:cubicBezTo>
                      <a:pt x="4" y="10761"/>
                      <a:pt x="8" y="10758"/>
                      <a:pt x="12" y="10758"/>
                    </a:cubicBezTo>
                    <a:cubicBezTo>
                      <a:pt x="17" y="10758"/>
                      <a:pt x="20" y="10761"/>
                      <a:pt x="20" y="10766"/>
                    </a:cubicBezTo>
                    <a:cubicBezTo>
                      <a:pt x="20" y="10770"/>
                      <a:pt x="17" y="10774"/>
                      <a:pt x="12" y="10774"/>
                    </a:cubicBezTo>
                    <a:cubicBezTo>
                      <a:pt x="8" y="10774"/>
                      <a:pt x="4" y="10770"/>
                      <a:pt x="4" y="10766"/>
                    </a:cubicBezTo>
                    <a:close/>
                    <a:moveTo>
                      <a:pt x="4" y="10734"/>
                    </a:moveTo>
                    <a:lnTo>
                      <a:pt x="4" y="10734"/>
                    </a:lnTo>
                    <a:cubicBezTo>
                      <a:pt x="4" y="10729"/>
                      <a:pt x="8" y="10726"/>
                      <a:pt x="12" y="10726"/>
                    </a:cubicBezTo>
                    <a:cubicBezTo>
                      <a:pt x="17" y="10726"/>
                      <a:pt x="20" y="10729"/>
                      <a:pt x="20" y="10734"/>
                    </a:cubicBezTo>
                    <a:cubicBezTo>
                      <a:pt x="20" y="10738"/>
                      <a:pt x="17" y="10742"/>
                      <a:pt x="12" y="10742"/>
                    </a:cubicBezTo>
                    <a:cubicBezTo>
                      <a:pt x="8" y="10742"/>
                      <a:pt x="4" y="10738"/>
                      <a:pt x="4" y="10734"/>
                    </a:cubicBezTo>
                    <a:close/>
                    <a:moveTo>
                      <a:pt x="4" y="10702"/>
                    </a:moveTo>
                    <a:lnTo>
                      <a:pt x="4" y="10702"/>
                    </a:lnTo>
                    <a:cubicBezTo>
                      <a:pt x="4" y="10697"/>
                      <a:pt x="8" y="10694"/>
                      <a:pt x="12" y="10694"/>
                    </a:cubicBezTo>
                    <a:cubicBezTo>
                      <a:pt x="17" y="10694"/>
                      <a:pt x="20" y="10697"/>
                      <a:pt x="20" y="10702"/>
                    </a:cubicBezTo>
                    <a:cubicBezTo>
                      <a:pt x="20" y="10706"/>
                      <a:pt x="17" y="10710"/>
                      <a:pt x="12" y="10710"/>
                    </a:cubicBezTo>
                    <a:cubicBezTo>
                      <a:pt x="8" y="10710"/>
                      <a:pt x="4" y="10706"/>
                      <a:pt x="4" y="10702"/>
                    </a:cubicBezTo>
                    <a:close/>
                    <a:moveTo>
                      <a:pt x="4" y="10670"/>
                    </a:moveTo>
                    <a:lnTo>
                      <a:pt x="4" y="10670"/>
                    </a:lnTo>
                    <a:cubicBezTo>
                      <a:pt x="4" y="10665"/>
                      <a:pt x="8" y="10662"/>
                      <a:pt x="12" y="10662"/>
                    </a:cubicBezTo>
                    <a:cubicBezTo>
                      <a:pt x="17" y="10662"/>
                      <a:pt x="20" y="10665"/>
                      <a:pt x="20" y="10670"/>
                    </a:cubicBezTo>
                    <a:cubicBezTo>
                      <a:pt x="20" y="10674"/>
                      <a:pt x="17" y="10678"/>
                      <a:pt x="12" y="10678"/>
                    </a:cubicBezTo>
                    <a:cubicBezTo>
                      <a:pt x="8" y="10678"/>
                      <a:pt x="4" y="10674"/>
                      <a:pt x="4" y="10670"/>
                    </a:cubicBezTo>
                    <a:close/>
                    <a:moveTo>
                      <a:pt x="4" y="10638"/>
                    </a:moveTo>
                    <a:lnTo>
                      <a:pt x="4" y="10638"/>
                    </a:lnTo>
                    <a:cubicBezTo>
                      <a:pt x="4" y="10633"/>
                      <a:pt x="8" y="10630"/>
                      <a:pt x="12" y="10630"/>
                    </a:cubicBezTo>
                    <a:cubicBezTo>
                      <a:pt x="17" y="10630"/>
                      <a:pt x="20" y="10633"/>
                      <a:pt x="20" y="10638"/>
                    </a:cubicBezTo>
                    <a:cubicBezTo>
                      <a:pt x="20" y="10642"/>
                      <a:pt x="17" y="10646"/>
                      <a:pt x="12" y="10646"/>
                    </a:cubicBezTo>
                    <a:cubicBezTo>
                      <a:pt x="8" y="10646"/>
                      <a:pt x="4" y="10642"/>
                      <a:pt x="4" y="10638"/>
                    </a:cubicBezTo>
                    <a:close/>
                    <a:moveTo>
                      <a:pt x="4" y="10606"/>
                    </a:moveTo>
                    <a:lnTo>
                      <a:pt x="4" y="10606"/>
                    </a:lnTo>
                    <a:cubicBezTo>
                      <a:pt x="4" y="10601"/>
                      <a:pt x="8" y="10598"/>
                      <a:pt x="12" y="10598"/>
                    </a:cubicBezTo>
                    <a:cubicBezTo>
                      <a:pt x="17" y="10598"/>
                      <a:pt x="20" y="10601"/>
                      <a:pt x="20" y="10606"/>
                    </a:cubicBezTo>
                    <a:cubicBezTo>
                      <a:pt x="20" y="10610"/>
                      <a:pt x="17" y="10614"/>
                      <a:pt x="12" y="10614"/>
                    </a:cubicBezTo>
                    <a:cubicBezTo>
                      <a:pt x="8" y="10614"/>
                      <a:pt x="4" y="10610"/>
                      <a:pt x="4" y="10606"/>
                    </a:cubicBezTo>
                    <a:close/>
                    <a:moveTo>
                      <a:pt x="4" y="10574"/>
                    </a:moveTo>
                    <a:lnTo>
                      <a:pt x="4" y="10574"/>
                    </a:lnTo>
                    <a:cubicBezTo>
                      <a:pt x="4" y="10569"/>
                      <a:pt x="8" y="10566"/>
                      <a:pt x="12" y="10566"/>
                    </a:cubicBezTo>
                    <a:cubicBezTo>
                      <a:pt x="17" y="10566"/>
                      <a:pt x="20" y="10569"/>
                      <a:pt x="20" y="10574"/>
                    </a:cubicBezTo>
                    <a:cubicBezTo>
                      <a:pt x="20" y="10578"/>
                      <a:pt x="17" y="10582"/>
                      <a:pt x="12" y="10582"/>
                    </a:cubicBezTo>
                    <a:cubicBezTo>
                      <a:pt x="8" y="10582"/>
                      <a:pt x="4" y="10578"/>
                      <a:pt x="4" y="10574"/>
                    </a:cubicBezTo>
                    <a:close/>
                    <a:moveTo>
                      <a:pt x="4" y="10542"/>
                    </a:moveTo>
                    <a:lnTo>
                      <a:pt x="4" y="10542"/>
                    </a:lnTo>
                    <a:cubicBezTo>
                      <a:pt x="4" y="10537"/>
                      <a:pt x="8" y="10534"/>
                      <a:pt x="12" y="10534"/>
                    </a:cubicBezTo>
                    <a:cubicBezTo>
                      <a:pt x="17" y="10534"/>
                      <a:pt x="20" y="10537"/>
                      <a:pt x="20" y="10542"/>
                    </a:cubicBezTo>
                    <a:cubicBezTo>
                      <a:pt x="20" y="10546"/>
                      <a:pt x="17" y="10550"/>
                      <a:pt x="12" y="10550"/>
                    </a:cubicBezTo>
                    <a:cubicBezTo>
                      <a:pt x="8" y="10550"/>
                      <a:pt x="4" y="10546"/>
                      <a:pt x="4" y="10542"/>
                    </a:cubicBezTo>
                    <a:close/>
                    <a:moveTo>
                      <a:pt x="4" y="10510"/>
                    </a:moveTo>
                    <a:lnTo>
                      <a:pt x="4" y="10510"/>
                    </a:lnTo>
                    <a:cubicBezTo>
                      <a:pt x="4" y="10505"/>
                      <a:pt x="8" y="10502"/>
                      <a:pt x="12" y="10502"/>
                    </a:cubicBezTo>
                    <a:cubicBezTo>
                      <a:pt x="17" y="10502"/>
                      <a:pt x="20" y="10505"/>
                      <a:pt x="20" y="10510"/>
                    </a:cubicBezTo>
                    <a:cubicBezTo>
                      <a:pt x="20" y="10514"/>
                      <a:pt x="17" y="10518"/>
                      <a:pt x="12" y="10518"/>
                    </a:cubicBezTo>
                    <a:cubicBezTo>
                      <a:pt x="8" y="10518"/>
                      <a:pt x="4" y="10514"/>
                      <a:pt x="4" y="10510"/>
                    </a:cubicBezTo>
                    <a:close/>
                    <a:moveTo>
                      <a:pt x="4" y="10478"/>
                    </a:moveTo>
                    <a:lnTo>
                      <a:pt x="4" y="10478"/>
                    </a:lnTo>
                    <a:cubicBezTo>
                      <a:pt x="4" y="10473"/>
                      <a:pt x="8" y="10470"/>
                      <a:pt x="12" y="10470"/>
                    </a:cubicBezTo>
                    <a:cubicBezTo>
                      <a:pt x="17" y="10470"/>
                      <a:pt x="20" y="10473"/>
                      <a:pt x="20" y="10478"/>
                    </a:cubicBezTo>
                    <a:cubicBezTo>
                      <a:pt x="20" y="10482"/>
                      <a:pt x="17" y="10486"/>
                      <a:pt x="12" y="10486"/>
                    </a:cubicBezTo>
                    <a:cubicBezTo>
                      <a:pt x="8" y="10486"/>
                      <a:pt x="4" y="10482"/>
                      <a:pt x="4" y="10478"/>
                    </a:cubicBezTo>
                    <a:close/>
                    <a:moveTo>
                      <a:pt x="4" y="10446"/>
                    </a:moveTo>
                    <a:lnTo>
                      <a:pt x="4" y="10446"/>
                    </a:lnTo>
                    <a:cubicBezTo>
                      <a:pt x="4" y="10441"/>
                      <a:pt x="8" y="10438"/>
                      <a:pt x="12" y="10438"/>
                    </a:cubicBezTo>
                    <a:cubicBezTo>
                      <a:pt x="17" y="10438"/>
                      <a:pt x="20" y="10441"/>
                      <a:pt x="20" y="10446"/>
                    </a:cubicBezTo>
                    <a:cubicBezTo>
                      <a:pt x="20" y="10450"/>
                      <a:pt x="17" y="10454"/>
                      <a:pt x="12" y="10454"/>
                    </a:cubicBezTo>
                    <a:cubicBezTo>
                      <a:pt x="8" y="10454"/>
                      <a:pt x="4" y="10450"/>
                      <a:pt x="4" y="10446"/>
                    </a:cubicBezTo>
                    <a:close/>
                    <a:moveTo>
                      <a:pt x="4" y="10414"/>
                    </a:moveTo>
                    <a:lnTo>
                      <a:pt x="4" y="10414"/>
                    </a:lnTo>
                    <a:cubicBezTo>
                      <a:pt x="4" y="10409"/>
                      <a:pt x="8" y="10406"/>
                      <a:pt x="12" y="10406"/>
                    </a:cubicBezTo>
                    <a:cubicBezTo>
                      <a:pt x="17" y="10406"/>
                      <a:pt x="20" y="10409"/>
                      <a:pt x="20" y="10414"/>
                    </a:cubicBezTo>
                    <a:cubicBezTo>
                      <a:pt x="20" y="10418"/>
                      <a:pt x="17" y="10422"/>
                      <a:pt x="12" y="10422"/>
                    </a:cubicBezTo>
                    <a:cubicBezTo>
                      <a:pt x="8" y="10422"/>
                      <a:pt x="4" y="10418"/>
                      <a:pt x="4" y="10414"/>
                    </a:cubicBezTo>
                    <a:close/>
                    <a:moveTo>
                      <a:pt x="4" y="10382"/>
                    </a:moveTo>
                    <a:lnTo>
                      <a:pt x="4" y="10382"/>
                    </a:lnTo>
                    <a:cubicBezTo>
                      <a:pt x="4" y="10377"/>
                      <a:pt x="8" y="10374"/>
                      <a:pt x="12" y="10374"/>
                    </a:cubicBezTo>
                    <a:cubicBezTo>
                      <a:pt x="17" y="10374"/>
                      <a:pt x="20" y="10377"/>
                      <a:pt x="20" y="10382"/>
                    </a:cubicBezTo>
                    <a:cubicBezTo>
                      <a:pt x="20" y="10386"/>
                      <a:pt x="17" y="10390"/>
                      <a:pt x="12" y="10390"/>
                    </a:cubicBezTo>
                    <a:cubicBezTo>
                      <a:pt x="8" y="10390"/>
                      <a:pt x="4" y="10386"/>
                      <a:pt x="4" y="10382"/>
                    </a:cubicBezTo>
                    <a:close/>
                    <a:moveTo>
                      <a:pt x="4" y="10350"/>
                    </a:moveTo>
                    <a:lnTo>
                      <a:pt x="4" y="10350"/>
                    </a:lnTo>
                    <a:cubicBezTo>
                      <a:pt x="4" y="10345"/>
                      <a:pt x="8" y="10342"/>
                      <a:pt x="12" y="10342"/>
                    </a:cubicBezTo>
                    <a:cubicBezTo>
                      <a:pt x="17" y="10342"/>
                      <a:pt x="20" y="10345"/>
                      <a:pt x="20" y="10350"/>
                    </a:cubicBezTo>
                    <a:cubicBezTo>
                      <a:pt x="20" y="10354"/>
                      <a:pt x="17" y="10358"/>
                      <a:pt x="12" y="10358"/>
                    </a:cubicBezTo>
                    <a:cubicBezTo>
                      <a:pt x="8" y="10358"/>
                      <a:pt x="4" y="10354"/>
                      <a:pt x="4" y="10350"/>
                    </a:cubicBezTo>
                    <a:close/>
                    <a:moveTo>
                      <a:pt x="4" y="10318"/>
                    </a:moveTo>
                    <a:lnTo>
                      <a:pt x="4" y="10318"/>
                    </a:lnTo>
                    <a:cubicBezTo>
                      <a:pt x="4" y="10313"/>
                      <a:pt x="8" y="10310"/>
                      <a:pt x="12" y="10310"/>
                    </a:cubicBezTo>
                    <a:cubicBezTo>
                      <a:pt x="17" y="10310"/>
                      <a:pt x="20" y="10313"/>
                      <a:pt x="20" y="10318"/>
                    </a:cubicBezTo>
                    <a:cubicBezTo>
                      <a:pt x="20" y="10322"/>
                      <a:pt x="17" y="10326"/>
                      <a:pt x="12" y="10326"/>
                    </a:cubicBezTo>
                    <a:cubicBezTo>
                      <a:pt x="8" y="10326"/>
                      <a:pt x="4" y="10322"/>
                      <a:pt x="4" y="10318"/>
                    </a:cubicBezTo>
                    <a:close/>
                    <a:moveTo>
                      <a:pt x="4" y="10286"/>
                    </a:moveTo>
                    <a:lnTo>
                      <a:pt x="4" y="10286"/>
                    </a:lnTo>
                    <a:cubicBezTo>
                      <a:pt x="4" y="10281"/>
                      <a:pt x="8" y="10278"/>
                      <a:pt x="12" y="10278"/>
                    </a:cubicBezTo>
                    <a:cubicBezTo>
                      <a:pt x="17" y="10278"/>
                      <a:pt x="20" y="10281"/>
                      <a:pt x="20" y="10286"/>
                    </a:cubicBezTo>
                    <a:cubicBezTo>
                      <a:pt x="20" y="10290"/>
                      <a:pt x="17" y="10294"/>
                      <a:pt x="12" y="10294"/>
                    </a:cubicBezTo>
                    <a:cubicBezTo>
                      <a:pt x="8" y="10294"/>
                      <a:pt x="4" y="10290"/>
                      <a:pt x="4" y="10286"/>
                    </a:cubicBezTo>
                    <a:close/>
                    <a:moveTo>
                      <a:pt x="4" y="10254"/>
                    </a:moveTo>
                    <a:lnTo>
                      <a:pt x="4" y="10254"/>
                    </a:lnTo>
                    <a:cubicBezTo>
                      <a:pt x="4" y="10249"/>
                      <a:pt x="8" y="10246"/>
                      <a:pt x="12" y="10246"/>
                    </a:cubicBezTo>
                    <a:cubicBezTo>
                      <a:pt x="17" y="10246"/>
                      <a:pt x="20" y="10249"/>
                      <a:pt x="20" y="10254"/>
                    </a:cubicBezTo>
                    <a:cubicBezTo>
                      <a:pt x="20" y="10258"/>
                      <a:pt x="17" y="10262"/>
                      <a:pt x="12" y="10262"/>
                    </a:cubicBezTo>
                    <a:cubicBezTo>
                      <a:pt x="8" y="10262"/>
                      <a:pt x="4" y="10258"/>
                      <a:pt x="4" y="10254"/>
                    </a:cubicBezTo>
                    <a:close/>
                    <a:moveTo>
                      <a:pt x="4" y="10222"/>
                    </a:moveTo>
                    <a:lnTo>
                      <a:pt x="4" y="10222"/>
                    </a:lnTo>
                    <a:cubicBezTo>
                      <a:pt x="4" y="10217"/>
                      <a:pt x="8" y="10214"/>
                      <a:pt x="12" y="10214"/>
                    </a:cubicBezTo>
                    <a:cubicBezTo>
                      <a:pt x="17" y="10214"/>
                      <a:pt x="20" y="10217"/>
                      <a:pt x="20" y="10222"/>
                    </a:cubicBezTo>
                    <a:cubicBezTo>
                      <a:pt x="20" y="10226"/>
                      <a:pt x="17" y="10230"/>
                      <a:pt x="12" y="10230"/>
                    </a:cubicBezTo>
                    <a:cubicBezTo>
                      <a:pt x="8" y="10230"/>
                      <a:pt x="4" y="10226"/>
                      <a:pt x="4" y="10222"/>
                    </a:cubicBezTo>
                    <a:close/>
                    <a:moveTo>
                      <a:pt x="4" y="10190"/>
                    </a:moveTo>
                    <a:lnTo>
                      <a:pt x="4" y="10190"/>
                    </a:lnTo>
                    <a:cubicBezTo>
                      <a:pt x="4" y="10185"/>
                      <a:pt x="8" y="10182"/>
                      <a:pt x="12" y="10182"/>
                    </a:cubicBezTo>
                    <a:cubicBezTo>
                      <a:pt x="17" y="10182"/>
                      <a:pt x="20" y="10185"/>
                      <a:pt x="20" y="10190"/>
                    </a:cubicBezTo>
                    <a:cubicBezTo>
                      <a:pt x="20" y="10194"/>
                      <a:pt x="17" y="10198"/>
                      <a:pt x="12" y="10198"/>
                    </a:cubicBezTo>
                    <a:cubicBezTo>
                      <a:pt x="8" y="10198"/>
                      <a:pt x="4" y="10194"/>
                      <a:pt x="4" y="10190"/>
                    </a:cubicBezTo>
                    <a:close/>
                    <a:moveTo>
                      <a:pt x="4" y="10158"/>
                    </a:moveTo>
                    <a:lnTo>
                      <a:pt x="4" y="10158"/>
                    </a:lnTo>
                    <a:cubicBezTo>
                      <a:pt x="4" y="10153"/>
                      <a:pt x="8" y="10150"/>
                      <a:pt x="12" y="10150"/>
                    </a:cubicBezTo>
                    <a:cubicBezTo>
                      <a:pt x="17" y="10150"/>
                      <a:pt x="20" y="10153"/>
                      <a:pt x="20" y="10158"/>
                    </a:cubicBezTo>
                    <a:cubicBezTo>
                      <a:pt x="20" y="10162"/>
                      <a:pt x="17" y="10166"/>
                      <a:pt x="12" y="10166"/>
                    </a:cubicBezTo>
                    <a:cubicBezTo>
                      <a:pt x="8" y="10166"/>
                      <a:pt x="4" y="10162"/>
                      <a:pt x="4" y="10158"/>
                    </a:cubicBezTo>
                    <a:close/>
                    <a:moveTo>
                      <a:pt x="4" y="10126"/>
                    </a:moveTo>
                    <a:lnTo>
                      <a:pt x="4" y="10126"/>
                    </a:lnTo>
                    <a:cubicBezTo>
                      <a:pt x="4" y="10121"/>
                      <a:pt x="8" y="10118"/>
                      <a:pt x="12" y="10118"/>
                    </a:cubicBezTo>
                    <a:cubicBezTo>
                      <a:pt x="17" y="10118"/>
                      <a:pt x="20" y="10121"/>
                      <a:pt x="20" y="10126"/>
                    </a:cubicBezTo>
                    <a:cubicBezTo>
                      <a:pt x="20" y="10130"/>
                      <a:pt x="17" y="10134"/>
                      <a:pt x="12" y="10134"/>
                    </a:cubicBezTo>
                    <a:cubicBezTo>
                      <a:pt x="8" y="10134"/>
                      <a:pt x="4" y="10130"/>
                      <a:pt x="4" y="10126"/>
                    </a:cubicBezTo>
                    <a:close/>
                    <a:moveTo>
                      <a:pt x="4" y="10094"/>
                    </a:moveTo>
                    <a:lnTo>
                      <a:pt x="4" y="10094"/>
                    </a:lnTo>
                    <a:cubicBezTo>
                      <a:pt x="4" y="10089"/>
                      <a:pt x="8" y="10086"/>
                      <a:pt x="12" y="10086"/>
                    </a:cubicBezTo>
                    <a:cubicBezTo>
                      <a:pt x="17" y="10086"/>
                      <a:pt x="20" y="10089"/>
                      <a:pt x="20" y="10094"/>
                    </a:cubicBezTo>
                    <a:cubicBezTo>
                      <a:pt x="20" y="10098"/>
                      <a:pt x="17" y="10102"/>
                      <a:pt x="12" y="10102"/>
                    </a:cubicBezTo>
                    <a:cubicBezTo>
                      <a:pt x="8" y="10102"/>
                      <a:pt x="4" y="10098"/>
                      <a:pt x="4" y="10094"/>
                    </a:cubicBezTo>
                    <a:close/>
                    <a:moveTo>
                      <a:pt x="4" y="10062"/>
                    </a:moveTo>
                    <a:lnTo>
                      <a:pt x="4" y="10062"/>
                    </a:lnTo>
                    <a:cubicBezTo>
                      <a:pt x="4" y="10057"/>
                      <a:pt x="8" y="10054"/>
                      <a:pt x="12" y="10054"/>
                    </a:cubicBezTo>
                    <a:cubicBezTo>
                      <a:pt x="17" y="10054"/>
                      <a:pt x="20" y="10057"/>
                      <a:pt x="20" y="10062"/>
                    </a:cubicBezTo>
                    <a:cubicBezTo>
                      <a:pt x="20" y="10066"/>
                      <a:pt x="17" y="10070"/>
                      <a:pt x="12" y="10070"/>
                    </a:cubicBezTo>
                    <a:cubicBezTo>
                      <a:pt x="8" y="10070"/>
                      <a:pt x="4" y="10066"/>
                      <a:pt x="4" y="10062"/>
                    </a:cubicBezTo>
                    <a:close/>
                    <a:moveTo>
                      <a:pt x="4" y="10030"/>
                    </a:moveTo>
                    <a:lnTo>
                      <a:pt x="4" y="10030"/>
                    </a:lnTo>
                    <a:cubicBezTo>
                      <a:pt x="4" y="10025"/>
                      <a:pt x="8" y="10022"/>
                      <a:pt x="12" y="10022"/>
                    </a:cubicBezTo>
                    <a:cubicBezTo>
                      <a:pt x="17" y="10022"/>
                      <a:pt x="20" y="10025"/>
                      <a:pt x="20" y="10030"/>
                    </a:cubicBezTo>
                    <a:cubicBezTo>
                      <a:pt x="20" y="10034"/>
                      <a:pt x="17" y="10038"/>
                      <a:pt x="12" y="10038"/>
                    </a:cubicBezTo>
                    <a:cubicBezTo>
                      <a:pt x="8" y="10038"/>
                      <a:pt x="4" y="10034"/>
                      <a:pt x="4" y="10030"/>
                    </a:cubicBezTo>
                    <a:close/>
                    <a:moveTo>
                      <a:pt x="4" y="9998"/>
                    </a:moveTo>
                    <a:lnTo>
                      <a:pt x="4" y="9998"/>
                    </a:lnTo>
                    <a:cubicBezTo>
                      <a:pt x="4" y="9993"/>
                      <a:pt x="8" y="9990"/>
                      <a:pt x="12" y="9990"/>
                    </a:cubicBezTo>
                    <a:cubicBezTo>
                      <a:pt x="17" y="9990"/>
                      <a:pt x="20" y="9993"/>
                      <a:pt x="20" y="9998"/>
                    </a:cubicBezTo>
                    <a:cubicBezTo>
                      <a:pt x="20" y="10002"/>
                      <a:pt x="17" y="10006"/>
                      <a:pt x="12" y="10006"/>
                    </a:cubicBezTo>
                    <a:cubicBezTo>
                      <a:pt x="8" y="10006"/>
                      <a:pt x="4" y="10002"/>
                      <a:pt x="4" y="9998"/>
                    </a:cubicBezTo>
                    <a:close/>
                    <a:moveTo>
                      <a:pt x="4" y="9966"/>
                    </a:moveTo>
                    <a:lnTo>
                      <a:pt x="4" y="9965"/>
                    </a:lnTo>
                    <a:cubicBezTo>
                      <a:pt x="4" y="9961"/>
                      <a:pt x="8" y="9957"/>
                      <a:pt x="12" y="9957"/>
                    </a:cubicBezTo>
                    <a:cubicBezTo>
                      <a:pt x="17" y="9957"/>
                      <a:pt x="20" y="9961"/>
                      <a:pt x="20" y="9965"/>
                    </a:cubicBezTo>
                    <a:lnTo>
                      <a:pt x="20" y="9966"/>
                    </a:lnTo>
                    <a:cubicBezTo>
                      <a:pt x="20" y="9970"/>
                      <a:pt x="17" y="9974"/>
                      <a:pt x="12" y="9974"/>
                    </a:cubicBezTo>
                    <a:cubicBezTo>
                      <a:pt x="8" y="9974"/>
                      <a:pt x="4" y="9970"/>
                      <a:pt x="4" y="9966"/>
                    </a:cubicBezTo>
                    <a:close/>
                    <a:moveTo>
                      <a:pt x="4" y="9933"/>
                    </a:moveTo>
                    <a:lnTo>
                      <a:pt x="4" y="9933"/>
                    </a:lnTo>
                    <a:cubicBezTo>
                      <a:pt x="4" y="9929"/>
                      <a:pt x="8" y="9925"/>
                      <a:pt x="12" y="9925"/>
                    </a:cubicBezTo>
                    <a:cubicBezTo>
                      <a:pt x="17" y="9925"/>
                      <a:pt x="20" y="9929"/>
                      <a:pt x="20" y="9933"/>
                    </a:cubicBezTo>
                    <a:cubicBezTo>
                      <a:pt x="20" y="9938"/>
                      <a:pt x="17" y="9941"/>
                      <a:pt x="12" y="9941"/>
                    </a:cubicBezTo>
                    <a:cubicBezTo>
                      <a:pt x="8" y="9941"/>
                      <a:pt x="4" y="9938"/>
                      <a:pt x="4" y="9933"/>
                    </a:cubicBezTo>
                    <a:close/>
                    <a:moveTo>
                      <a:pt x="4" y="9901"/>
                    </a:moveTo>
                    <a:lnTo>
                      <a:pt x="4" y="9901"/>
                    </a:lnTo>
                    <a:cubicBezTo>
                      <a:pt x="4" y="9897"/>
                      <a:pt x="8" y="9893"/>
                      <a:pt x="12" y="9893"/>
                    </a:cubicBezTo>
                    <a:cubicBezTo>
                      <a:pt x="17" y="9893"/>
                      <a:pt x="20" y="9897"/>
                      <a:pt x="20" y="9901"/>
                    </a:cubicBezTo>
                    <a:cubicBezTo>
                      <a:pt x="20" y="9906"/>
                      <a:pt x="17" y="9909"/>
                      <a:pt x="12" y="9909"/>
                    </a:cubicBezTo>
                    <a:cubicBezTo>
                      <a:pt x="8" y="9909"/>
                      <a:pt x="4" y="9906"/>
                      <a:pt x="4" y="9901"/>
                    </a:cubicBezTo>
                    <a:close/>
                    <a:moveTo>
                      <a:pt x="4" y="9869"/>
                    </a:moveTo>
                    <a:lnTo>
                      <a:pt x="4" y="9869"/>
                    </a:lnTo>
                    <a:cubicBezTo>
                      <a:pt x="4" y="9865"/>
                      <a:pt x="8" y="9861"/>
                      <a:pt x="12" y="9861"/>
                    </a:cubicBezTo>
                    <a:cubicBezTo>
                      <a:pt x="17" y="9861"/>
                      <a:pt x="20" y="9865"/>
                      <a:pt x="20" y="9869"/>
                    </a:cubicBezTo>
                    <a:cubicBezTo>
                      <a:pt x="20" y="9874"/>
                      <a:pt x="17" y="9877"/>
                      <a:pt x="12" y="9877"/>
                    </a:cubicBezTo>
                    <a:cubicBezTo>
                      <a:pt x="8" y="9877"/>
                      <a:pt x="4" y="9874"/>
                      <a:pt x="4" y="9869"/>
                    </a:cubicBezTo>
                    <a:close/>
                    <a:moveTo>
                      <a:pt x="4" y="9837"/>
                    </a:moveTo>
                    <a:lnTo>
                      <a:pt x="4" y="9837"/>
                    </a:lnTo>
                    <a:cubicBezTo>
                      <a:pt x="4" y="9833"/>
                      <a:pt x="8" y="9829"/>
                      <a:pt x="12" y="9829"/>
                    </a:cubicBezTo>
                    <a:cubicBezTo>
                      <a:pt x="17" y="9829"/>
                      <a:pt x="20" y="9833"/>
                      <a:pt x="20" y="9837"/>
                    </a:cubicBezTo>
                    <a:cubicBezTo>
                      <a:pt x="20" y="9842"/>
                      <a:pt x="17" y="9845"/>
                      <a:pt x="12" y="9845"/>
                    </a:cubicBezTo>
                    <a:cubicBezTo>
                      <a:pt x="8" y="9845"/>
                      <a:pt x="4" y="9842"/>
                      <a:pt x="4" y="9837"/>
                    </a:cubicBezTo>
                    <a:close/>
                    <a:moveTo>
                      <a:pt x="4" y="9805"/>
                    </a:moveTo>
                    <a:lnTo>
                      <a:pt x="4" y="9805"/>
                    </a:lnTo>
                    <a:cubicBezTo>
                      <a:pt x="4" y="9801"/>
                      <a:pt x="8" y="9797"/>
                      <a:pt x="12" y="9797"/>
                    </a:cubicBezTo>
                    <a:cubicBezTo>
                      <a:pt x="17" y="9797"/>
                      <a:pt x="20" y="9801"/>
                      <a:pt x="20" y="9805"/>
                    </a:cubicBezTo>
                    <a:cubicBezTo>
                      <a:pt x="20" y="9810"/>
                      <a:pt x="17" y="9813"/>
                      <a:pt x="12" y="9813"/>
                    </a:cubicBezTo>
                    <a:cubicBezTo>
                      <a:pt x="8" y="9813"/>
                      <a:pt x="4" y="9810"/>
                      <a:pt x="4" y="9805"/>
                    </a:cubicBezTo>
                    <a:close/>
                    <a:moveTo>
                      <a:pt x="4" y="9773"/>
                    </a:moveTo>
                    <a:lnTo>
                      <a:pt x="4" y="9773"/>
                    </a:lnTo>
                    <a:cubicBezTo>
                      <a:pt x="4" y="9769"/>
                      <a:pt x="8" y="9765"/>
                      <a:pt x="12" y="9765"/>
                    </a:cubicBezTo>
                    <a:cubicBezTo>
                      <a:pt x="17" y="9765"/>
                      <a:pt x="20" y="9769"/>
                      <a:pt x="20" y="9773"/>
                    </a:cubicBezTo>
                    <a:cubicBezTo>
                      <a:pt x="20" y="9778"/>
                      <a:pt x="17" y="9781"/>
                      <a:pt x="12" y="9781"/>
                    </a:cubicBezTo>
                    <a:cubicBezTo>
                      <a:pt x="8" y="9781"/>
                      <a:pt x="4" y="9778"/>
                      <a:pt x="4" y="9773"/>
                    </a:cubicBezTo>
                    <a:close/>
                    <a:moveTo>
                      <a:pt x="4" y="9741"/>
                    </a:moveTo>
                    <a:lnTo>
                      <a:pt x="4" y="9741"/>
                    </a:lnTo>
                    <a:cubicBezTo>
                      <a:pt x="4" y="9737"/>
                      <a:pt x="8" y="9733"/>
                      <a:pt x="12" y="9733"/>
                    </a:cubicBezTo>
                    <a:cubicBezTo>
                      <a:pt x="17" y="9733"/>
                      <a:pt x="20" y="9737"/>
                      <a:pt x="20" y="9741"/>
                    </a:cubicBezTo>
                    <a:cubicBezTo>
                      <a:pt x="20" y="9746"/>
                      <a:pt x="17" y="9749"/>
                      <a:pt x="12" y="9749"/>
                    </a:cubicBezTo>
                    <a:cubicBezTo>
                      <a:pt x="8" y="9749"/>
                      <a:pt x="4" y="9746"/>
                      <a:pt x="4" y="9741"/>
                    </a:cubicBezTo>
                    <a:close/>
                    <a:moveTo>
                      <a:pt x="4" y="9709"/>
                    </a:moveTo>
                    <a:lnTo>
                      <a:pt x="4" y="9709"/>
                    </a:lnTo>
                    <a:cubicBezTo>
                      <a:pt x="4" y="9705"/>
                      <a:pt x="8" y="9701"/>
                      <a:pt x="12" y="9701"/>
                    </a:cubicBezTo>
                    <a:cubicBezTo>
                      <a:pt x="17" y="9701"/>
                      <a:pt x="20" y="9705"/>
                      <a:pt x="20" y="9709"/>
                    </a:cubicBezTo>
                    <a:cubicBezTo>
                      <a:pt x="20" y="9714"/>
                      <a:pt x="17" y="9717"/>
                      <a:pt x="12" y="9717"/>
                    </a:cubicBezTo>
                    <a:cubicBezTo>
                      <a:pt x="8" y="9717"/>
                      <a:pt x="4" y="9714"/>
                      <a:pt x="4" y="9709"/>
                    </a:cubicBezTo>
                    <a:close/>
                    <a:moveTo>
                      <a:pt x="4" y="9677"/>
                    </a:moveTo>
                    <a:lnTo>
                      <a:pt x="4" y="9677"/>
                    </a:lnTo>
                    <a:cubicBezTo>
                      <a:pt x="4" y="9673"/>
                      <a:pt x="8" y="9669"/>
                      <a:pt x="12" y="9669"/>
                    </a:cubicBezTo>
                    <a:cubicBezTo>
                      <a:pt x="17" y="9669"/>
                      <a:pt x="20" y="9673"/>
                      <a:pt x="20" y="9677"/>
                    </a:cubicBezTo>
                    <a:cubicBezTo>
                      <a:pt x="20" y="9682"/>
                      <a:pt x="17" y="9685"/>
                      <a:pt x="12" y="9685"/>
                    </a:cubicBezTo>
                    <a:cubicBezTo>
                      <a:pt x="8" y="9685"/>
                      <a:pt x="4" y="9682"/>
                      <a:pt x="4" y="9677"/>
                    </a:cubicBezTo>
                    <a:close/>
                    <a:moveTo>
                      <a:pt x="4" y="9645"/>
                    </a:moveTo>
                    <a:lnTo>
                      <a:pt x="4" y="9645"/>
                    </a:lnTo>
                    <a:cubicBezTo>
                      <a:pt x="4" y="9641"/>
                      <a:pt x="8" y="9637"/>
                      <a:pt x="12" y="9637"/>
                    </a:cubicBezTo>
                    <a:cubicBezTo>
                      <a:pt x="17" y="9637"/>
                      <a:pt x="20" y="9641"/>
                      <a:pt x="20" y="9645"/>
                    </a:cubicBezTo>
                    <a:cubicBezTo>
                      <a:pt x="20" y="9650"/>
                      <a:pt x="17" y="9653"/>
                      <a:pt x="12" y="9653"/>
                    </a:cubicBezTo>
                    <a:cubicBezTo>
                      <a:pt x="8" y="9653"/>
                      <a:pt x="4" y="9650"/>
                      <a:pt x="4" y="9645"/>
                    </a:cubicBezTo>
                    <a:close/>
                    <a:moveTo>
                      <a:pt x="4" y="9613"/>
                    </a:moveTo>
                    <a:lnTo>
                      <a:pt x="4" y="9613"/>
                    </a:lnTo>
                    <a:cubicBezTo>
                      <a:pt x="4" y="9609"/>
                      <a:pt x="8" y="9605"/>
                      <a:pt x="12" y="9605"/>
                    </a:cubicBezTo>
                    <a:cubicBezTo>
                      <a:pt x="17" y="9605"/>
                      <a:pt x="20" y="9609"/>
                      <a:pt x="20" y="9613"/>
                    </a:cubicBezTo>
                    <a:cubicBezTo>
                      <a:pt x="20" y="9618"/>
                      <a:pt x="17" y="9621"/>
                      <a:pt x="12" y="9621"/>
                    </a:cubicBezTo>
                    <a:cubicBezTo>
                      <a:pt x="8" y="9621"/>
                      <a:pt x="4" y="9618"/>
                      <a:pt x="4" y="9613"/>
                    </a:cubicBezTo>
                    <a:close/>
                    <a:moveTo>
                      <a:pt x="4" y="9581"/>
                    </a:moveTo>
                    <a:lnTo>
                      <a:pt x="4" y="9581"/>
                    </a:lnTo>
                    <a:cubicBezTo>
                      <a:pt x="4" y="9577"/>
                      <a:pt x="8" y="9573"/>
                      <a:pt x="12" y="9573"/>
                    </a:cubicBezTo>
                    <a:cubicBezTo>
                      <a:pt x="17" y="9573"/>
                      <a:pt x="20" y="9577"/>
                      <a:pt x="20" y="9581"/>
                    </a:cubicBezTo>
                    <a:cubicBezTo>
                      <a:pt x="20" y="9586"/>
                      <a:pt x="17" y="9589"/>
                      <a:pt x="12" y="9589"/>
                    </a:cubicBezTo>
                    <a:cubicBezTo>
                      <a:pt x="8" y="9589"/>
                      <a:pt x="4" y="9586"/>
                      <a:pt x="4" y="9581"/>
                    </a:cubicBezTo>
                    <a:close/>
                    <a:moveTo>
                      <a:pt x="4" y="9549"/>
                    </a:moveTo>
                    <a:lnTo>
                      <a:pt x="4" y="9549"/>
                    </a:lnTo>
                    <a:cubicBezTo>
                      <a:pt x="4" y="9545"/>
                      <a:pt x="8" y="9541"/>
                      <a:pt x="12" y="9541"/>
                    </a:cubicBezTo>
                    <a:cubicBezTo>
                      <a:pt x="17" y="9541"/>
                      <a:pt x="20" y="9545"/>
                      <a:pt x="20" y="9549"/>
                    </a:cubicBezTo>
                    <a:cubicBezTo>
                      <a:pt x="20" y="9554"/>
                      <a:pt x="17" y="9557"/>
                      <a:pt x="12" y="9557"/>
                    </a:cubicBezTo>
                    <a:cubicBezTo>
                      <a:pt x="8" y="9557"/>
                      <a:pt x="4" y="9554"/>
                      <a:pt x="4" y="9549"/>
                    </a:cubicBezTo>
                    <a:close/>
                    <a:moveTo>
                      <a:pt x="4" y="9517"/>
                    </a:moveTo>
                    <a:lnTo>
                      <a:pt x="4" y="9517"/>
                    </a:lnTo>
                    <a:cubicBezTo>
                      <a:pt x="4" y="9513"/>
                      <a:pt x="8" y="9509"/>
                      <a:pt x="12" y="9509"/>
                    </a:cubicBezTo>
                    <a:cubicBezTo>
                      <a:pt x="17" y="9509"/>
                      <a:pt x="20" y="9513"/>
                      <a:pt x="20" y="9517"/>
                    </a:cubicBezTo>
                    <a:cubicBezTo>
                      <a:pt x="20" y="9522"/>
                      <a:pt x="17" y="9525"/>
                      <a:pt x="12" y="9525"/>
                    </a:cubicBezTo>
                    <a:cubicBezTo>
                      <a:pt x="8" y="9525"/>
                      <a:pt x="4" y="9522"/>
                      <a:pt x="4" y="9517"/>
                    </a:cubicBezTo>
                    <a:close/>
                    <a:moveTo>
                      <a:pt x="4" y="9485"/>
                    </a:moveTo>
                    <a:lnTo>
                      <a:pt x="4" y="9485"/>
                    </a:lnTo>
                    <a:cubicBezTo>
                      <a:pt x="4" y="9481"/>
                      <a:pt x="8" y="9477"/>
                      <a:pt x="12" y="9477"/>
                    </a:cubicBezTo>
                    <a:cubicBezTo>
                      <a:pt x="17" y="9477"/>
                      <a:pt x="20" y="9481"/>
                      <a:pt x="20" y="9485"/>
                    </a:cubicBezTo>
                    <a:cubicBezTo>
                      <a:pt x="20" y="9490"/>
                      <a:pt x="17" y="9493"/>
                      <a:pt x="12" y="9493"/>
                    </a:cubicBezTo>
                    <a:cubicBezTo>
                      <a:pt x="8" y="9493"/>
                      <a:pt x="4" y="9490"/>
                      <a:pt x="4" y="9485"/>
                    </a:cubicBezTo>
                    <a:close/>
                    <a:moveTo>
                      <a:pt x="4" y="9453"/>
                    </a:moveTo>
                    <a:lnTo>
                      <a:pt x="4" y="9453"/>
                    </a:lnTo>
                    <a:cubicBezTo>
                      <a:pt x="4" y="9449"/>
                      <a:pt x="8" y="9445"/>
                      <a:pt x="12" y="9445"/>
                    </a:cubicBezTo>
                    <a:cubicBezTo>
                      <a:pt x="17" y="9445"/>
                      <a:pt x="20" y="9449"/>
                      <a:pt x="20" y="9453"/>
                    </a:cubicBezTo>
                    <a:cubicBezTo>
                      <a:pt x="20" y="9458"/>
                      <a:pt x="17" y="9461"/>
                      <a:pt x="12" y="9461"/>
                    </a:cubicBezTo>
                    <a:cubicBezTo>
                      <a:pt x="8" y="9461"/>
                      <a:pt x="4" y="9458"/>
                      <a:pt x="4" y="9453"/>
                    </a:cubicBezTo>
                    <a:close/>
                    <a:moveTo>
                      <a:pt x="4" y="9421"/>
                    </a:moveTo>
                    <a:lnTo>
                      <a:pt x="4" y="9421"/>
                    </a:lnTo>
                    <a:cubicBezTo>
                      <a:pt x="4" y="9417"/>
                      <a:pt x="8" y="9413"/>
                      <a:pt x="12" y="9413"/>
                    </a:cubicBezTo>
                    <a:cubicBezTo>
                      <a:pt x="17" y="9413"/>
                      <a:pt x="20" y="9417"/>
                      <a:pt x="20" y="9421"/>
                    </a:cubicBezTo>
                    <a:cubicBezTo>
                      <a:pt x="20" y="9426"/>
                      <a:pt x="17" y="9429"/>
                      <a:pt x="12" y="9429"/>
                    </a:cubicBezTo>
                    <a:cubicBezTo>
                      <a:pt x="8" y="9429"/>
                      <a:pt x="4" y="9426"/>
                      <a:pt x="4" y="9421"/>
                    </a:cubicBezTo>
                    <a:close/>
                    <a:moveTo>
                      <a:pt x="5" y="9389"/>
                    </a:moveTo>
                    <a:lnTo>
                      <a:pt x="5" y="9389"/>
                    </a:lnTo>
                    <a:cubicBezTo>
                      <a:pt x="5" y="9385"/>
                      <a:pt x="8" y="9381"/>
                      <a:pt x="13" y="9381"/>
                    </a:cubicBezTo>
                    <a:cubicBezTo>
                      <a:pt x="17" y="9381"/>
                      <a:pt x="21" y="9385"/>
                      <a:pt x="21" y="9389"/>
                    </a:cubicBezTo>
                    <a:cubicBezTo>
                      <a:pt x="21" y="9394"/>
                      <a:pt x="17" y="9397"/>
                      <a:pt x="13" y="9397"/>
                    </a:cubicBezTo>
                    <a:cubicBezTo>
                      <a:pt x="8" y="9397"/>
                      <a:pt x="5" y="9394"/>
                      <a:pt x="5" y="9389"/>
                    </a:cubicBezTo>
                    <a:close/>
                    <a:moveTo>
                      <a:pt x="5" y="9357"/>
                    </a:moveTo>
                    <a:lnTo>
                      <a:pt x="5" y="9357"/>
                    </a:lnTo>
                    <a:cubicBezTo>
                      <a:pt x="5" y="9353"/>
                      <a:pt x="8" y="9349"/>
                      <a:pt x="13" y="9349"/>
                    </a:cubicBezTo>
                    <a:cubicBezTo>
                      <a:pt x="17" y="9349"/>
                      <a:pt x="21" y="9353"/>
                      <a:pt x="21" y="9357"/>
                    </a:cubicBezTo>
                    <a:cubicBezTo>
                      <a:pt x="21" y="9362"/>
                      <a:pt x="17" y="9365"/>
                      <a:pt x="13" y="9365"/>
                    </a:cubicBezTo>
                    <a:cubicBezTo>
                      <a:pt x="8" y="9365"/>
                      <a:pt x="5" y="9362"/>
                      <a:pt x="5" y="9357"/>
                    </a:cubicBezTo>
                    <a:close/>
                    <a:moveTo>
                      <a:pt x="5" y="9325"/>
                    </a:moveTo>
                    <a:lnTo>
                      <a:pt x="5" y="9325"/>
                    </a:lnTo>
                    <a:cubicBezTo>
                      <a:pt x="5" y="9321"/>
                      <a:pt x="8" y="9317"/>
                      <a:pt x="13" y="9317"/>
                    </a:cubicBezTo>
                    <a:cubicBezTo>
                      <a:pt x="17" y="9317"/>
                      <a:pt x="21" y="9321"/>
                      <a:pt x="21" y="9325"/>
                    </a:cubicBezTo>
                    <a:cubicBezTo>
                      <a:pt x="21" y="9330"/>
                      <a:pt x="17" y="9333"/>
                      <a:pt x="13" y="9333"/>
                    </a:cubicBezTo>
                    <a:cubicBezTo>
                      <a:pt x="8" y="9333"/>
                      <a:pt x="5" y="9330"/>
                      <a:pt x="5" y="9325"/>
                    </a:cubicBezTo>
                    <a:close/>
                    <a:moveTo>
                      <a:pt x="5" y="9293"/>
                    </a:moveTo>
                    <a:lnTo>
                      <a:pt x="5" y="9293"/>
                    </a:lnTo>
                    <a:cubicBezTo>
                      <a:pt x="5" y="9289"/>
                      <a:pt x="8" y="9285"/>
                      <a:pt x="13" y="9285"/>
                    </a:cubicBezTo>
                    <a:cubicBezTo>
                      <a:pt x="17" y="9285"/>
                      <a:pt x="21" y="9289"/>
                      <a:pt x="21" y="9293"/>
                    </a:cubicBezTo>
                    <a:cubicBezTo>
                      <a:pt x="21" y="9298"/>
                      <a:pt x="17" y="9301"/>
                      <a:pt x="13" y="9301"/>
                    </a:cubicBezTo>
                    <a:cubicBezTo>
                      <a:pt x="8" y="9301"/>
                      <a:pt x="5" y="9298"/>
                      <a:pt x="5" y="9293"/>
                    </a:cubicBezTo>
                    <a:close/>
                    <a:moveTo>
                      <a:pt x="5" y="9261"/>
                    </a:moveTo>
                    <a:lnTo>
                      <a:pt x="5" y="9261"/>
                    </a:lnTo>
                    <a:cubicBezTo>
                      <a:pt x="5" y="9257"/>
                      <a:pt x="8" y="9253"/>
                      <a:pt x="13" y="9253"/>
                    </a:cubicBezTo>
                    <a:cubicBezTo>
                      <a:pt x="17" y="9253"/>
                      <a:pt x="21" y="9257"/>
                      <a:pt x="21" y="9261"/>
                    </a:cubicBezTo>
                    <a:cubicBezTo>
                      <a:pt x="21" y="9266"/>
                      <a:pt x="17" y="9269"/>
                      <a:pt x="13" y="9269"/>
                    </a:cubicBezTo>
                    <a:cubicBezTo>
                      <a:pt x="8" y="9269"/>
                      <a:pt x="5" y="9266"/>
                      <a:pt x="5" y="9261"/>
                    </a:cubicBezTo>
                    <a:close/>
                    <a:moveTo>
                      <a:pt x="5" y="9229"/>
                    </a:moveTo>
                    <a:lnTo>
                      <a:pt x="5" y="9229"/>
                    </a:lnTo>
                    <a:cubicBezTo>
                      <a:pt x="5" y="9225"/>
                      <a:pt x="8" y="9221"/>
                      <a:pt x="13" y="9221"/>
                    </a:cubicBezTo>
                    <a:cubicBezTo>
                      <a:pt x="17" y="9221"/>
                      <a:pt x="21" y="9225"/>
                      <a:pt x="21" y="9229"/>
                    </a:cubicBezTo>
                    <a:cubicBezTo>
                      <a:pt x="21" y="9234"/>
                      <a:pt x="17" y="9237"/>
                      <a:pt x="13" y="9237"/>
                    </a:cubicBezTo>
                    <a:cubicBezTo>
                      <a:pt x="8" y="9237"/>
                      <a:pt x="5" y="9234"/>
                      <a:pt x="5" y="9229"/>
                    </a:cubicBezTo>
                    <a:close/>
                    <a:moveTo>
                      <a:pt x="5" y="9197"/>
                    </a:moveTo>
                    <a:lnTo>
                      <a:pt x="5" y="9197"/>
                    </a:lnTo>
                    <a:cubicBezTo>
                      <a:pt x="5" y="9193"/>
                      <a:pt x="8" y="9189"/>
                      <a:pt x="13" y="9189"/>
                    </a:cubicBezTo>
                    <a:cubicBezTo>
                      <a:pt x="17" y="9189"/>
                      <a:pt x="21" y="9193"/>
                      <a:pt x="21" y="9197"/>
                    </a:cubicBezTo>
                    <a:cubicBezTo>
                      <a:pt x="21" y="9202"/>
                      <a:pt x="17" y="9205"/>
                      <a:pt x="13" y="9205"/>
                    </a:cubicBezTo>
                    <a:cubicBezTo>
                      <a:pt x="8" y="9205"/>
                      <a:pt x="5" y="9202"/>
                      <a:pt x="5" y="9197"/>
                    </a:cubicBezTo>
                    <a:close/>
                    <a:moveTo>
                      <a:pt x="5" y="9165"/>
                    </a:moveTo>
                    <a:lnTo>
                      <a:pt x="5" y="9165"/>
                    </a:lnTo>
                    <a:cubicBezTo>
                      <a:pt x="5" y="9161"/>
                      <a:pt x="8" y="9157"/>
                      <a:pt x="13" y="9157"/>
                    </a:cubicBezTo>
                    <a:cubicBezTo>
                      <a:pt x="17" y="9157"/>
                      <a:pt x="21" y="9161"/>
                      <a:pt x="21" y="9165"/>
                    </a:cubicBezTo>
                    <a:cubicBezTo>
                      <a:pt x="21" y="9170"/>
                      <a:pt x="17" y="9173"/>
                      <a:pt x="13" y="9173"/>
                    </a:cubicBezTo>
                    <a:cubicBezTo>
                      <a:pt x="8" y="9173"/>
                      <a:pt x="5" y="9170"/>
                      <a:pt x="5" y="9165"/>
                    </a:cubicBezTo>
                    <a:close/>
                    <a:moveTo>
                      <a:pt x="5" y="9133"/>
                    </a:moveTo>
                    <a:lnTo>
                      <a:pt x="5" y="9133"/>
                    </a:lnTo>
                    <a:cubicBezTo>
                      <a:pt x="5" y="9129"/>
                      <a:pt x="8" y="9125"/>
                      <a:pt x="13" y="9125"/>
                    </a:cubicBezTo>
                    <a:cubicBezTo>
                      <a:pt x="17" y="9125"/>
                      <a:pt x="21" y="9129"/>
                      <a:pt x="21" y="9133"/>
                    </a:cubicBezTo>
                    <a:cubicBezTo>
                      <a:pt x="21" y="9138"/>
                      <a:pt x="17" y="9141"/>
                      <a:pt x="13" y="9141"/>
                    </a:cubicBezTo>
                    <a:cubicBezTo>
                      <a:pt x="8" y="9141"/>
                      <a:pt x="5" y="9138"/>
                      <a:pt x="5" y="9133"/>
                    </a:cubicBezTo>
                    <a:close/>
                    <a:moveTo>
                      <a:pt x="5" y="9101"/>
                    </a:moveTo>
                    <a:lnTo>
                      <a:pt x="5" y="9101"/>
                    </a:lnTo>
                    <a:cubicBezTo>
                      <a:pt x="5" y="9097"/>
                      <a:pt x="8" y="9093"/>
                      <a:pt x="13" y="9093"/>
                    </a:cubicBezTo>
                    <a:cubicBezTo>
                      <a:pt x="17" y="9093"/>
                      <a:pt x="21" y="9097"/>
                      <a:pt x="21" y="9101"/>
                    </a:cubicBezTo>
                    <a:cubicBezTo>
                      <a:pt x="21" y="9105"/>
                      <a:pt x="17" y="9109"/>
                      <a:pt x="13" y="9109"/>
                    </a:cubicBezTo>
                    <a:cubicBezTo>
                      <a:pt x="8" y="9109"/>
                      <a:pt x="5" y="9105"/>
                      <a:pt x="5" y="9101"/>
                    </a:cubicBezTo>
                    <a:close/>
                    <a:moveTo>
                      <a:pt x="5" y="9069"/>
                    </a:moveTo>
                    <a:lnTo>
                      <a:pt x="5" y="9069"/>
                    </a:lnTo>
                    <a:cubicBezTo>
                      <a:pt x="5" y="9065"/>
                      <a:pt x="8" y="9061"/>
                      <a:pt x="13" y="9061"/>
                    </a:cubicBezTo>
                    <a:cubicBezTo>
                      <a:pt x="17" y="9061"/>
                      <a:pt x="21" y="9065"/>
                      <a:pt x="21" y="9069"/>
                    </a:cubicBezTo>
                    <a:cubicBezTo>
                      <a:pt x="21" y="9073"/>
                      <a:pt x="17" y="9077"/>
                      <a:pt x="13" y="9077"/>
                    </a:cubicBezTo>
                    <a:cubicBezTo>
                      <a:pt x="8" y="9077"/>
                      <a:pt x="5" y="9073"/>
                      <a:pt x="5" y="9069"/>
                    </a:cubicBezTo>
                    <a:close/>
                    <a:moveTo>
                      <a:pt x="5" y="9037"/>
                    </a:moveTo>
                    <a:lnTo>
                      <a:pt x="5" y="9037"/>
                    </a:lnTo>
                    <a:cubicBezTo>
                      <a:pt x="5" y="9033"/>
                      <a:pt x="8" y="9029"/>
                      <a:pt x="13" y="9029"/>
                    </a:cubicBezTo>
                    <a:cubicBezTo>
                      <a:pt x="17" y="9029"/>
                      <a:pt x="21" y="9033"/>
                      <a:pt x="21" y="9037"/>
                    </a:cubicBezTo>
                    <a:cubicBezTo>
                      <a:pt x="21" y="9041"/>
                      <a:pt x="17" y="9045"/>
                      <a:pt x="13" y="9045"/>
                    </a:cubicBezTo>
                    <a:cubicBezTo>
                      <a:pt x="8" y="9045"/>
                      <a:pt x="5" y="9041"/>
                      <a:pt x="5" y="9037"/>
                    </a:cubicBezTo>
                    <a:close/>
                    <a:moveTo>
                      <a:pt x="5" y="9005"/>
                    </a:moveTo>
                    <a:lnTo>
                      <a:pt x="5" y="9005"/>
                    </a:lnTo>
                    <a:cubicBezTo>
                      <a:pt x="5" y="9001"/>
                      <a:pt x="8" y="8997"/>
                      <a:pt x="13" y="8997"/>
                    </a:cubicBezTo>
                    <a:cubicBezTo>
                      <a:pt x="17" y="8997"/>
                      <a:pt x="21" y="9001"/>
                      <a:pt x="21" y="9005"/>
                    </a:cubicBezTo>
                    <a:cubicBezTo>
                      <a:pt x="21" y="9009"/>
                      <a:pt x="17" y="9013"/>
                      <a:pt x="13" y="9013"/>
                    </a:cubicBezTo>
                    <a:cubicBezTo>
                      <a:pt x="8" y="9013"/>
                      <a:pt x="5" y="9009"/>
                      <a:pt x="5" y="9005"/>
                    </a:cubicBezTo>
                    <a:close/>
                    <a:moveTo>
                      <a:pt x="5" y="8973"/>
                    </a:moveTo>
                    <a:lnTo>
                      <a:pt x="5" y="8973"/>
                    </a:lnTo>
                    <a:cubicBezTo>
                      <a:pt x="5" y="8969"/>
                      <a:pt x="8" y="8965"/>
                      <a:pt x="13" y="8965"/>
                    </a:cubicBezTo>
                    <a:cubicBezTo>
                      <a:pt x="17" y="8965"/>
                      <a:pt x="21" y="8969"/>
                      <a:pt x="21" y="8973"/>
                    </a:cubicBezTo>
                    <a:cubicBezTo>
                      <a:pt x="21" y="8977"/>
                      <a:pt x="17" y="8981"/>
                      <a:pt x="13" y="8981"/>
                    </a:cubicBezTo>
                    <a:cubicBezTo>
                      <a:pt x="8" y="8981"/>
                      <a:pt x="5" y="8977"/>
                      <a:pt x="5" y="8973"/>
                    </a:cubicBezTo>
                    <a:close/>
                    <a:moveTo>
                      <a:pt x="5" y="8941"/>
                    </a:moveTo>
                    <a:lnTo>
                      <a:pt x="5" y="8941"/>
                    </a:lnTo>
                    <a:cubicBezTo>
                      <a:pt x="5" y="8937"/>
                      <a:pt x="8" y="8933"/>
                      <a:pt x="13" y="8933"/>
                    </a:cubicBezTo>
                    <a:cubicBezTo>
                      <a:pt x="17" y="8933"/>
                      <a:pt x="21" y="8937"/>
                      <a:pt x="21" y="8941"/>
                    </a:cubicBezTo>
                    <a:cubicBezTo>
                      <a:pt x="21" y="8945"/>
                      <a:pt x="17" y="8949"/>
                      <a:pt x="13" y="8949"/>
                    </a:cubicBezTo>
                    <a:cubicBezTo>
                      <a:pt x="8" y="8949"/>
                      <a:pt x="5" y="8945"/>
                      <a:pt x="5" y="8941"/>
                    </a:cubicBezTo>
                    <a:close/>
                    <a:moveTo>
                      <a:pt x="5" y="8909"/>
                    </a:moveTo>
                    <a:lnTo>
                      <a:pt x="5" y="8909"/>
                    </a:lnTo>
                    <a:cubicBezTo>
                      <a:pt x="5" y="8905"/>
                      <a:pt x="8" y="8901"/>
                      <a:pt x="13" y="8901"/>
                    </a:cubicBezTo>
                    <a:cubicBezTo>
                      <a:pt x="17" y="8901"/>
                      <a:pt x="21" y="8905"/>
                      <a:pt x="21" y="8909"/>
                    </a:cubicBezTo>
                    <a:cubicBezTo>
                      <a:pt x="21" y="8913"/>
                      <a:pt x="17" y="8917"/>
                      <a:pt x="13" y="8917"/>
                    </a:cubicBezTo>
                    <a:cubicBezTo>
                      <a:pt x="8" y="8917"/>
                      <a:pt x="5" y="8913"/>
                      <a:pt x="5" y="8909"/>
                    </a:cubicBezTo>
                    <a:close/>
                    <a:moveTo>
                      <a:pt x="5" y="8877"/>
                    </a:moveTo>
                    <a:lnTo>
                      <a:pt x="5" y="8877"/>
                    </a:lnTo>
                    <a:cubicBezTo>
                      <a:pt x="5" y="8873"/>
                      <a:pt x="8" y="8869"/>
                      <a:pt x="13" y="8869"/>
                    </a:cubicBezTo>
                    <a:cubicBezTo>
                      <a:pt x="17" y="8869"/>
                      <a:pt x="21" y="8873"/>
                      <a:pt x="21" y="8877"/>
                    </a:cubicBezTo>
                    <a:cubicBezTo>
                      <a:pt x="21" y="8881"/>
                      <a:pt x="17" y="8885"/>
                      <a:pt x="13" y="8885"/>
                    </a:cubicBezTo>
                    <a:cubicBezTo>
                      <a:pt x="8" y="8885"/>
                      <a:pt x="5" y="8881"/>
                      <a:pt x="5" y="8877"/>
                    </a:cubicBezTo>
                    <a:close/>
                    <a:moveTo>
                      <a:pt x="5" y="8845"/>
                    </a:moveTo>
                    <a:lnTo>
                      <a:pt x="5" y="8845"/>
                    </a:lnTo>
                    <a:cubicBezTo>
                      <a:pt x="5" y="8840"/>
                      <a:pt x="8" y="8837"/>
                      <a:pt x="13" y="8837"/>
                    </a:cubicBezTo>
                    <a:cubicBezTo>
                      <a:pt x="17" y="8837"/>
                      <a:pt x="21" y="8840"/>
                      <a:pt x="21" y="8845"/>
                    </a:cubicBezTo>
                    <a:cubicBezTo>
                      <a:pt x="21" y="8849"/>
                      <a:pt x="17" y="8853"/>
                      <a:pt x="13" y="8853"/>
                    </a:cubicBezTo>
                    <a:cubicBezTo>
                      <a:pt x="8" y="8853"/>
                      <a:pt x="5" y="8849"/>
                      <a:pt x="5" y="8845"/>
                    </a:cubicBezTo>
                    <a:close/>
                    <a:moveTo>
                      <a:pt x="5" y="8813"/>
                    </a:moveTo>
                    <a:lnTo>
                      <a:pt x="5" y="8813"/>
                    </a:lnTo>
                    <a:cubicBezTo>
                      <a:pt x="5" y="8808"/>
                      <a:pt x="8" y="8805"/>
                      <a:pt x="13" y="8805"/>
                    </a:cubicBezTo>
                    <a:cubicBezTo>
                      <a:pt x="17" y="8805"/>
                      <a:pt x="21" y="8808"/>
                      <a:pt x="21" y="8813"/>
                    </a:cubicBezTo>
                    <a:cubicBezTo>
                      <a:pt x="21" y="8817"/>
                      <a:pt x="17" y="8821"/>
                      <a:pt x="13" y="8821"/>
                    </a:cubicBezTo>
                    <a:cubicBezTo>
                      <a:pt x="8" y="8821"/>
                      <a:pt x="5" y="8817"/>
                      <a:pt x="5" y="8813"/>
                    </a:cubicBezTo>
                    <a:close/>
                    <a:moveTo>
                      <a:pt x="5" y="8781"/>
                    </a:moveTo>
                    <a:lnTo>
                      <a:pt x="5" y="8781"/>
                    </a:lnTo>
                    <a:cubicBezTo>
                      <a:pt x="5" y="8776"/>
                      <a:pt x="8" y="8773"/>
                      <a:pt x="13" y="8773"/>
                    </a:cubicBezTo>
                    <a:cubicBezTo>
                      <a:pt x="17" y="8773"/>
                      <a:pt x="21" y="8776"/>
                      <a:pt x="21" y="8781"/>
                    </a:cubicBezTo>
                    <a:cubicBezTo>
                      <a:pt x="21" y="8785"/>
                      <a:pt x="17" y="8789"/>
                      <a:pt x="13" y="8789"/>
                    </a:cubicBezTo>
                    <a:cubicBezTo>
                      <a:pt x="8" y="8789"/>
                      <a:pt x="5" y="8785"/>
                      <a:pt x="5" y="8781"/>
                    </a:cubicBezTo>
                    <a:close/>
                    <a:moveTo>
                      <a:pt x="5" y="8749"/>
                    </a:moveTo>
                    <a:lnTo>
                      <a:pt x="5" y="8749"/>
                    </a:lnTo>
                    <a:cubicBezTo>
                      <a:pt x="5" y="8744"/>
                      <a:pt x="8" y="8741"/>
                      <a:pt x="13" y="8741"/>
                    </a:cubicBezTo>
                    <a:cubicBezTo>
                      <a:pt x="17" y="8741"/>
                      <a:pt x="21" y="8744"/>
                      <a:pt x="21" y="8749"/>
                    </a:cubicBezTo>
                    <a:cubicBezTo>
                      <a:pt x="21" y="8753"/>
                      <a:pt x="17" y="8757"/>
                      <a:pt x="13" y="8757"/>
                    </a:cubicBezTo>
                    <a:cubicBezTo>
                      <a:pt x="8" y="8757"/>
                      <a:pt x="5" y="8753"/>
                      <a:pt x="5" y="8749"/>
                    </a:cubicBezTo>
                    <a:close/>
                    <a:moveTo>
                      <a:pt x="5" y="8717"/>
                    </a:moveTo>
                    <a:lnTo>
                      <a:pt x="5" y="8717"/>
                    </a:lnTo>
                    <a:cubicBezTo>
                      <a:pt x="5" y="8712"/>
                      <a:pt x="8" y="8709"/>
                      <a:pt x="13" y="8709"/>
                    </a:cubicBezTo>
                    <a:cubicBezTo>
                      <a:pt x="17" y="8709"/>
                      <a:pt x="21" y="8712"/>
                      <a:pt x="21" y="8717"/>
                    </a:cubicBezTo>
                    <a:cubicBezTo>
                      <a:pt x="21" y="8721"/>
                      <a:pt x="17" y="8725"/>
                      <a:pt x="13" y="8725"/>
                    </a:cubicBezTo>
                    <a:cubicBezTo>
                      <a:pt x="8" y="8725"/>
                      <a:pt x="5" y="8721"/>
                      <a:pt x="5" y="8717"/>
                    </a:cubicBezTo>
                    <a:close/>
                    <a:moveTo>
                      <a:pt x="5" y="8685"/>
                    </a:moveTo>
                    <a:lnTo>
                      <a:pt x="5" y="8685"/>
                    </a:lnTo>
                    <a:cubicBezTo>
                      <a:pt x="5" y="8680"/>
                      <a:pt x="8" y="8677"/>
                      <a:pt x="13" y="8677"/>
                    </a:cubicBezTo>
                    <a:cubicBezTo>
                      <a:pt x="17" y="8677"/>
                      <a:pt x="21" y="8680"/>
                      <a:pt x="21" y="8685"/>
                    </a:cubicBezTo>
                    <a:cubicBezTo>
                      <a:pt x="21" y="8689"/>
                      <a:pt x="17" y="8693"/>
                      <a:pt x="13" y="8693"/>
                    </a:cubicBezTo>
                    <a:cubicBezTo>
                      <a:pt x="8" y="8693"/>
                      <a:pt x="5" y="8689"/>
                      <a:pt x="5" y="8685"/>
                    </a:cubicBezTo>
                    <a:close/>
                    <a:moveTo>
                      <a:pt x="5" y="8653"/>
                    </a:moveTo>
                    <a:lnTo>
                      <a:pt x="5" y="8653"/>
                    </a:lnTo>
                    <a:cubicBezTo>
                      <a:pt x="5" y="8648"/>
                      <a:pt x="8" y="8645"/>
                      <a:pt x="13" y="8645"/>
                    </a:cubicBezTo>
                    <a:cubicBezTo>
                      <a:pt x="17" y="8645"/>
                      <a:pt x="21" y="8648"/>
                      <a:pt x="21" y="8653"/>
                    </a:cubicBezTo>
                    <a:cubicBezTo>
                      <a:pt x="21" y="8657"/>
                      <a:pt x="17" y="8661"/>
                      <a:pt x="13" y="8661"/>
                    </a:cubicBezTo>
                    <a:cubicBezTo>
                      <a:pt x="8" y="8661"/>
                      <a:pt x="5" y="8657"/>
                      <a:pt x="5" y="8653"/>
                    </a:cubicBezTo>
                    <a:close/>
                    <a:moveTo>
                      <a:pt x="5" y="8621"/>
                    </a:moveTo>
                    <a:lnTo>
                      <a:pt x="5" y="8621"/>
                    </a:lnTo>
                    <a:cubicBezTo>
                      <a:pt x="5" y="8616"/>
                      <a:pt x="8" y="8613"/>
                      <a:pt x="13" y="8613"/>
                    </a:cubicBezTo>
                    <a:cubicBezTo>
                      <a:pt x="17" y="8613"/>
                      <a:pt x="21" y="8616"/>
                      <a:pt x="21" y="8621"/>
                    </a:cubicBezTo>
                    <a:cubicBezTo>
                      <a:pt x="21" y="8625"/>
                      <a:pt x="17" y="8629"/>
                      <a:pt x="13" y="8629"/>
                    </a:cubicBezTo>
                    <a:cubicBezTo>
                      <a:pt x="8" y="8629"/>
                      <a:pt x="5" y="8625"/>
                      <a:pt x="5" y="8621"/>
                    </a:cubicBezTo>
                    <a:close/>
                    <a:moveTo>
                      <a:pt x="5" y="8589"/>
                    </a:moveTo>
                    <a:lnTo>
                      <a:pt x="5" y="8589"/>
                    </a:lnTo>
                    <a:cubicBezTo>
                      <a:pt x="5" y="8584"/>
                      <a:pt x="8" y="8581"/>
                      <a:pt x="13" y="8581"/>
                    </a:cubicBezTo>
                    <a:cubicBezTo>
                      <a:pt x="17" y="8581"/>
                      <a:pt x="21" y="8584"/>
                      <a:pt x="21" y="8589"/>
                    </a:cubicBezTo>
                    <a:cubicBezTo>
                      <a:pt x="21" y="8593"/>
                      <a:pt x="17" y="8597"/>
                      <a:pt x="13" y="8597"/>
                    </a:cubicBezTo>
                    <a:cubicBezTo>
                      <a:pt x="8" y="8597"/>
                      <a:pt x="5" y="8593"/>
                      <a:pt x="5" y="8589"/>
                    </a:cubicBezTo>
                    <a:close/>
                    <a:moveTo>
                      <a:pt x="5" y="8557"/>
                    </a:moveTo>
                    <a:lnTo>
                      <a:pt x="5" y="8557"/>
                    </a:lnTo>
                    <a:cubicBezTo>
                      <a:pt x="5" y="8552"/>
                      <a:pt x="8" y="8549"/>
                      <a:pt x="13" y="8549"/>
                    </a:cubicBezTo>
                    <a:cubicBezTo>
                      <a:pt x="17" y="8549"/>
                      <a:pt x="21" y="8552"/>
                      <a:pt x="21" y="8557"/>
                    </a:cubicBezTo>
                    <a:cubicBezTo>
                      <a:pt x="21" y="8561"/>
                      <a:pt x="17" y="8565"/>
                      <a:pt x="13" y="8565"/>
                    </a:cubicBezTo>
                    <a:cubicBezTo>
                      <a:pt x="8" y="8565"/>
                      <a:pt x="5" y="8561"/>
                      <a:pt x="5" y="8557"/>
                    </a:cubicBezTo>
                    <a:close/>
                    <a:moveTo>
                      <a:pt x="5" y="8525"/>
                    </a:moveTo>
                    <a:lnTo>
                      <a:pt x="5" y="8525"/>
                    </a:lnTo>
                    <a:cubicBezTo>
                      <a:pt x="5" y="8520"/>
                      <a:pt x="8" y="8517"/>
                      <a:pt x="13" y="8517"/>
                    </a:cubicBezTo>
                    <a:cubicBezTo>
                      <a:pt x="17" y="8517"/>
                      <a:pt x="21" y="8520"/>
                      <a:pt x="21" y="8525"/>
                    </a:cubicBezTo>
                    <a:cubicBezTo>
                      <a:pt x="21" y="8529"/>
                      <a:pt x="17" y="8533"/>
                      <a:pt x="13" y="8533"/>
                    </a:cubicBezTo>
                    <a:cubicBezTo>
                      <a:pt x="8" y="8533"/>
                      <a:pt x="5" y="8529"/>
                      <a:pt x="5" y="8525"/>
                    </a:cubicBezTo>
                    <a:close/>
                    <a:moveTo>
                      <a:pt x="5" y="8493"/>
                    </a:moveTo>
                    <a:lnTo>
                      <a:pt x="5" y="8493"/>
                    </a:lnTo>
                    <a:cubicBezTo>
                      <a:pt x="5" y="8488"/>
                      <a:pt x="8" y="8485"/>
                      <a:pt x="13" y="8485"/>
                    </a:cubicBezTo>
                    <a:cubicBezTo>
                      <a:pt x="17" y="8485"/>
                      <a:pt x="21" y="8488"/>
                      <a:pt x="21" y="8493"/>
                    </a:cubicBezTo>
                    <a:cubicBezTo>
                      <a:pt x="21" y="8497"/>
                      <a:pt x="17" y="8501"/>
                      <a:pt x="13" y="8501"/>
                    </a:cubicBezTo>
                    <a:cubicBezTo>
                      <a:pt x="8" y="8501"/>
                      <a:pt x="5" y="8497"/>
                      <a:pt x="5" y="8493"/>
                    </a:cubicBezTo>
                    <a:close/>
                    <a:moveTo>
                      <a:pt x="5" y="8461"/>
                    </a:moveTo>
                    <a:lnTo>
                      <a:pt x="5" y="8461"/>
                    </a:lnTo>
                    <a:cubicBezTo>
                      <a:pt x="5" y="8456"/>
                      <a:pt x="8" y="8453"/>
                      <a:pt x="13" y="8453"/>
                    </a:cubicBezTo>
                    <a:cubicBezTo>
                      <a:pt x="17" y="8453"/>
                      <a:pt x="21" y="8456"/>
                      <a:pt x="21" y="8461"/>
                    </a:cubicBezTo>
                    <a:cubicBezTo>
                      <a:pt x="21" y="8465"/>
                      <a:pt x="17" y="8469"/>
                      <a:pt x="13" y="8469"/>
                    </a:cubicBezTo>
                    <a:cubicBezTo>
                      <a:pt x="8" y="8469"/>
                      <a:pt x="5" y="8465"/>
                      <a:pt x="5" y="8461"/>
                    </a:cubicBezTo>
                    <a:close/>
                    <a:moveTo>
                      <a:pt x="5" y="8429"/>
                    </a:moveTo>
                    <a:lnTo>
                      <a:pt x="5" y="8429"/>
                    </a:lnTo>
                    <a:cubicBezTo>
                      <a:pt x="5" y="8424"/>
                      <a:pt x="8" y="8421"/>
                      <a:pt x="13" y="8421"/>
                    </a:cubicBezTo>
                    <a:cubicBezTo>
                      <a:pt x="17" y="8421"/>
                      <a:pt x="21" y="8424"/>
                      <a:pt x="21" y="8429"/>
                    </a:cubicBezTo>
                    <a:cubicBezTo>
                      <a:pt x="21" y="8433"/>
                      <a:pt x="17" y="8437"/>
                      <a:pt x="13" y="8437"/>
                    </a:cubicBezTo>
                    <a:cubicBezTo>
                      <a:pt x="8" y="8437"/>
                      <a:pt x="5" y="8433"/>
                      <a:pt x="5" y="8429"/>
                    </a:cubicBezTo>
                    <a:close/>
                    <a:moveTo>
                      <a:pt x="5" y="8397"/>
                    </a:moveTo>
                    <a:lnTo>
                      <a:pt x="5" y="8397"/>
                    </a:lnTo>
                    <a:cubicBezTo>
                      <a:pt x="5" y="8392"/>
                      <a:pt x="8" y="8389"/>
                      <a:pt x="13" y="8389"/>
                    </a:cubicBezTo>
                    <a:cubicBezTo>
                      <a:pt x="17" y="8389"/>
                      <a:pt x="21" y="8392"/>
                      <a:pt x="21" y="8397"/>
                    </a:cubicBezTo>
                    <a:cubicBezTo>
                      <a:pt x="21" y="8401"/>
                      <a:pt x="17" y="8405"/>
                      <a:pt x="13" y="8405"/>
                    </a:cubicBezTo>
                    <a:cubicBezTo>
                      <a:pt x="8" y="8405"/>
                      <a:pt x="5" y="8401"/>
                      <a:pt x="5" y="8397"/>
                    </a:cubicBezTo>
                    <a:close/>
                    <a:moveTo>
                      <a:pt x="5" y="8365"/>
                    </a:moveTo>
                    <a:lnTo>
                      <a:pt x="5" y="8365"/>
                    </a:lnTo>
                    <a:cubicBezTo>
                      <a:pt x="5" y="8360"/>
                      <a:pt x="8" y="8357"/>
                      <a:pt x="13" y="8357"/>
                    </a:cubicBezTo>
                    <a:cubicBezTo>
                      <a:pt x="17" y="8357"/>
                      <a:pt x="21" y="8360"/>
                      <a:pt x="21" y="8365"/>
                    </a:cubicBezTo>
                    <a:cubicBezTo>
                      <a:pt x="21" y="8369"/>
                      <a:pt x="17" y="8373"/>
                      <a:pt x="13" y="8373"/>
                    </a:cubicBezTo>
                    <a:cubicBezTo>
                      <a:pt x="8" y="8373"/>
                      <a:pt x="5" y="8369"/>
                      <a:pt x="5" y="8365"/>
                    </a:cubicBezTo>
                    <a:close/>
                    <a:moveTo>
                      <a:pt x="5" y="8333"/>
                    </a:moveTo>
                    <a:lnTo>
                      <a:pt x="5" y="8333"/>
                    </a:lnTo>
                    <a:cubicBezTo>
                      <a:pt x="5" y="8328"/>
                      <a:pt x="8" y="8325"/>
                      <a:pt x="13" y="8325"/>
                    </a:cubicBezTo>
                    <a:cubicBezTo>
                      <a:pt x="17" y="8325"/>
                      <a:pt x="21" y="8328"/>
                      <a:pt x="21" y="8333"/>
                    </a:cubicBezTo>
                    <a:cubicBezTo>
                      <a:pt x="21" y="8337"/>
                      <a:pt x="17" y="8341"/>
                      <a:pt x="13" y="8341"/>
                    </a:cubicBezTo>
                    <a:cubicBezTo>
                      <a:pt x="8" y="8341"/>
                      <a:pt x="5" y="8337"/>
                      <a:pt x="5" y="8333"/>
                    </a:cubicBezTo>
                    <a:close/>
                    <a:moveTo>
                      <a:pt x="5" y="8301"/>
                    </a:moveTo>
                    <a:lnTo>
                      <a:pt x="5" y="8301"/>
                    </a:lnTo>
                    <a:cubicBezTo>
                      <a:pt x="5" y="8296"/>
                      <a:pt x="8" y="8293"/>
                      <a:pt x="13" y="8293"/>
                    </a:cubicBezTo>
                    <a:cubicBezTo>
                      <a:pt x="17" y="8293"/>
                      <a:pt x="21" y="8296"/>
                      <a:pt x="21" y="8301"/>
                    </a:cubicBezTo>
                    <a:cubicBezTo>
                      <a:pt x="21" y="8305"/>
                      <a:pt x="17" y="8309"/>
                      <a:pt x="13" y="8309"/>
                    </a:cubicBezTo>
                    <a:cubicBezTo>
                      <a:pt x="8" y="8309"/>
                      <a:pt x="5" y="8305"/>
                      <a:pt x="5" y="8301"/>
                    </a:cubicBezTo>
                    <a:close/>
                    <a:moveTo>
                      <a:pt x="5" y="8269"/>
                    </a:moveTo>
                    <a:lnTo>
                      <a:pt x="5" y="8269"/>
                    </a:lnTo>
                    <a:cubicBezTo>
                      <a:pt x="5" y="8264"/>
                      <a:pt x="8" y="8261"/>
                      <a:pt x="13" y="8261"/>
                    </a:cubicBezTo>
                    <a:cubicBezTo>
                      <a:pt x="17" y="8261"/>
                      <a:pt x="21" y="8264"/>
                      <a:pt x="21" y="8269"/>
                    </a:cubicBezTo>
                    <a:cubicBezTo>
                      <a:pt x="21" y="8273"/>
                      <a:pt x="17" y="8277"/>
                      <a:pt x="13" y="8277"/>
                    </a:cubicBezTo>
                    <a:cubicBezTo>
                      <a:pt x="8" y="8277"/>
                      <a:pt x="5" y="8273"/>
                      <a:pt x="5" y="8269"/>
                    </a:cubicBezTo>
                    <a:close/>
                    <a:moveTo>
                      <a:pt x="5" y="8237"/>
                    </a:moveTo>
                    <a:lnTo>
                      <a:pt x="5" y="8237"/>
                    </a:lnTo>
                    <a:cubicBezTo>
                      <a:pt x="5" y="8232"/>
                      <a:pt x="8" y="8229"/>
                      <a:pt x="13" y="8229"/>
                    </a:cubicBezTo>
                    <a:cubicBezTo>
                      <a:pt x="17" y="8229"/>
                      <a:pt x="21" y="8232"/>
                      <a:pt x="21" y="8237"/>
                    </a:cubicBezTo>
                    <a:cubicBezTo>
                      <a:pt x="21" y="8241"/>
                      <a:pt x="17" y="8245"/>
                      <a:pt x="13" y="8245"/>
                    </a:cubicBezTo>
                    <a:cubicBezTo>
                      <a:pt x="8" y="8245"/>
                      <a:pt x="5" y="8241"/>
                      <a:pt x="5" y="8237"/>
                    </a:cubicBezTo>
                    <a:close/>
                    <a:moveTo>
                      <a:pt x="5" y="8205"/>
                    </a:moveTo>
                    <a:lnTo>
                      <a:pt x="5" y="8205"/>
                    </a:lnTo>
                    <a:cubicBezTo>
                      <a:pt x="5" y="8200"/>
                      <a:pt x="8" y="8197"/>
                      <a:pt x="13" y="8197"/>
                    </a:cubicBezTo>
                    <a:cubicBezTo>
                      <a:pt x="17" y="8197"/>
                      <a:pt x="21" y="8200"/>
                      <a:pt x="21" y="8205"/>
                    </a:cubicBezTo>
                    <a:cubicBezTo>
                      <a:pt x="21" y="8209"/>
                      <a:pt x="17" y="8213"/>
                      <a:pt x="13" y="8213"/>
                    </a:cubicBezTo>
                    <a:cubicBezTo>
                      <a:pt x="8" y="8213"/>
                      <a:pt x="5" y="8209"/>
                      <a:pt x="5" y="8205"/>
                    </a:cubicBezTo>
                    <a:close/>
                    <a:moveTo>
                      <a:pt x="5" y="8173"/>
                    </a:moveTo>
                    <a:lnTo>
                      <a:pt x="5" y="8173"/>
                    </a:lnTo>
                    <a:cubicBezTo>
                      <a:pt x="5" y="8168"/>
                      <a:pt x="8" y="8165"/>
                      <a:pt x="13" y="8165"/>
                    </a:cubicBezTo>
                    <a:cubicBezTo>
                      <a:pt x="17" y="8165"/>
                      <a:pt x="21" y="8168"/>
                      <a:pt x="21" y="8173"/>
                    </a:cubicBezTo>
                    <a:cubicBezTo>
                      <a:pt x="21" y="8177"/>
                      <a:pt x="17" y="8181"/>
                      <a:pt x="13" y="8181"/>
                    </a:cubicBezTo>
                    <a:cubicBezTo>
                      <a:pt x="8" y="8181"/>
                      <a:pt x="5" y="8177"/>
                      <a:pt x="5" y="8173"/>
                    </a:cubicBezTo>
                    <a:close/>
                    <a:moveTo>
                      <a:pt x="5" y="8141"/>
                    </a:moveTo>
                    <a:lnTo>
                      <a:pt x="5" y="8141"/>
                    </a:lnTo>
                    <a:cubicBezTo>
                      <a:pt x="5" y="8136"/>
                      <a:pt x="8" y="8133"/>
                      <a:pt x="13" y="8133"/>
                    </a:cubicBezTo>
                    <a:cubicBezTo>
                      <a:pt x="17" y="8133"/>
                      <a:pt x="21" y="8136"/>
                      <a:pt x="21" y="8141"/>
                    </a:cubicBezTo>
                    <a:cubicBezTo>
                      <a:pt x="21" y="8145"/>
                      <a:pt x="17" y="8149"/>
                      <a:pt x="13" y="8149"/>
                    </a:cubicBezTo>
                    <a:cubicBezTo>
                      <a:pt x="8" y="8149"/>
                      <a:pt x="5" y="8145"/>
                      <a:pt x="5" y="8141"/>
                    </a:cubicBezTo>
                    <a:close/>
                    <a:moveTo>
                      <a:pt x="5" y="8109"/>
                    </a:moveTo>
                    <a:lnTo>
                      <a:pt x="5" y="8109"/>
                    </a:lnTo>
                    <a:cubicBezTo>
                      <a:pt x="5" y="8104"/>
                      <a:pt x="8" y="8101"/>
                      <a:pt x="13" y="8101"/>
                    </a:cubicBezTo>
                    <a:cubicBezTo>
                      <a:pt x="17" y="8101"/>
                      <a:pt x="21" y="8104"/>
                      <a:pt x="21" y="8109"/>
                    </a:cubicBezTo>
                    <a:cubicBezTo>
                      <a:pt x="21" y="8113"/>
                      <a:pt x="17" y="8117"/>
                      <a:pt x="13" y="8117"/>
                    </a:cubicBezTo>
                    <a:cubicBezTo>
                      <a:pt x="8" y="8117"/>
                      <a:pt x="5" y="8113"/>
                      <a:pt x="5" y="8109"/>
                    </a:cubicBezTo>
                    <a:close/>
                    <a:moveTo>
                      <a:pt x="5" y="8077"/>
                    </a:moveTo>
                    <a:lnTo>
                      <a:pt x="5" y="8077"/>
                    </a:lnTo>
                    <a:cubicBezTo>
                      <a:pt x="5" y="8072"/>
                      <a:pt x="8" y="8069"/>
                      <a:pt x="13" y="8069"/>
                    </a:cubicBezTo>
                    <a:cubicBezTo>
                      <a:pt x="17" y="8069"/>
                      <a:pt x="21" y="8072"/>
                      <a:pt x="21" y="8077"/>
                    </a:cubicBezTo>
                    <a:cubicBezTo>
                      <a:pt x="21" y="8081"/>
                      <a:pt x="17" y="8085"/>
                      <a:pt x="13" y="8085"/>
                    </a:cubicBezTo>
                    <a:cubicBezTo>
                      <a:pt x="8" y="8085"/>
                      <a:pt x="5" y="8081"/>
                      <a:pt x="5" y="8077"/>
                    </a:cubicBezTo>
                    <a:close/>
                    <a:moveTo>
                      <a:pt x="5" y="8045"/>
                    </a:moveTo>
                    <a:lnTo>
                      <a:pt x="5" y="8045"/>
                    </a:lnTo>
                    <a:cubicBezTo>
                      <a:pt x="5" y="8040"/>
                      <a:pt x="8" y="8037"/>
                      <a:pt x="13" y="8037"/>
                    </a:cubicBezTo>
                    <a:cubicBezTo>
                      <a:pt x="17" y="8037"/>
                      <a:pt x="21" y="8040"/>
                      <a:pt x="21" y="8045"/>
                    </a:cubicBezTo>
                    <a:cubicBezTo>
                      <a:pt x="21" y="8049"/>
                      <a:pt x="17" y="8053"/>
                      <a:pt x="13" y="8053"/>
                    </a:cubicBezTo>
                    <a:cubicBezTo>
                      <a:pt x="8" y="8053"/>
                      <a:pt x="5" y="8049"/>
                      <a:pt x="5" y="8045"/>
                    </a:cubicBezTo>
                    <a:close/>
                    <a:moveTo>
                      <a:pt x="5" y="8013"/>
                    </a:moveTo>
                    <a:lnTo>
                      <a:pt x="5" y="8012"/>
                    </a:lnTo>
                    <a:cubicBezTo>
                      <a:pt x="5" y="8008"/>
                      <a:pt x="8" y="8004"/>
                      <a:pt x="13" y="8004"/>
                    </a:cubicBezTo>
                    <a:cubicBezTo>
                      <a:pt x="17" y="8004"/>
                      <a:pt x="21" y="8008"/>
                      <a:pt x="21" y="8012"/>
                    </a:cubicBezTo>
                    <a:lnTo>
                      <a:pt x="21" y="8013"/>
                    </a:lnTo>
                    <a:cubicBezTo>
                      <a:pt x="21" y="8017"/>
                      <a:pt x="17" y="8021"/>
                      <a:pt x="13" y="8021"/>
                    </a:cubicBezTo>
                    <a:cubicBezTo>
                      <a:pt x="8" y="8021"/>
                      <a:pt x="5" y="8017"/>
                      <a:pt x="5" y="8013"/>
                    </a:cubicBezTo>
                    <a:close/>
                    <a:moveTo>
                      <a:pt x="5" y="7980"/>
                    </a:moveTo>
                    <a:lnTo>
                      <a:pt x="5" y="7980"/>
                    </a:lnTo>
                    <a:cubicBezTo>
                      <a:pt x="5" y="7976"/>
                      <a:pt x="8" y="7972"/>
                      <a:pt x="13" y="7972"/>
                    </a:cubicBezTo>
                    <a:cubicBezTo>
                      <a:pt x="17" y="7972"/>
                      <a:pt x="21" y="7976"/>
                      <a:pt x="21" y="7980"/>
                    </a:cubicBezTo>
                    <a:cubicBezTo>
                      <a:pt x="21" y="7985"/>
                      <a:pt x="17" y="7988"/>
                      <a:pt x="13" y="7988"/>
                    </a:cubicBezTo>
                    <a:cubicBezTo>
                      <a:pt x="8" y="7988"/>
                      <a:pt x="5" y="7985"/>
                      <a:pt x="5" y="7980"/>
                    </a:cubicBezTo>
                    <a:close/>
                    <a:moveTo>
                      <a:pt x="5" y="7948"/>
                    </a:moveTo>
                    <a:lnTo>
                      <a:pt x="5" y="7948"/>
                    </a:lnTo>
                    <a:cubicBezTo>
                      <a:pt x="5" y="7944"/>
                      <a:pt x="8" y="7940"/>
                      <a:pt x="13" y="7940"/>
                    </a:cubicBezTo>
                    <a:cubicBezTo>
                      <a:pt x="17" y="7940"/>
                      <a:pt x="21" y="7944"/>
                      <a:pt x="21" y="7948"/>
                    </a:cubicBezTo>
                    <a:cubicBezTo>
                      <a:pt x="21" y="7953"/>
                      <a:pt x="17" y="7956"/>
                      <a:pt x="13" y="7956"/>
                    </a:cubicBezTo>
                    <a:cubicBezTo>
                      <a:pt x="8" y="7956"/>
                      <a:pt x="5" y="7953"/>
                      <a:pt x="5" y="7948"/>
                    </a:cubicBezTo>
                    <a:close/>
                    <a:moveTo>
                      <a:pt x="5" y="7916"/>
                    </a:moveTo>
                    <a:lnTo>
                      <a:pt x="5" y="7916"/>
                    </a:lnTo>
                    <a:cubicBezTo>
                      <a:pt x="5" y="7912"/>
                      <a:pt x="8" y="7908"/>
                      <a:pt x="13" y="7908"/>
                    </a:cubicBezTo>
                    <a:cubicBezTo>
                      <a:pt x="17" y="7908"/>
                      <a:pt x="21" y="7912"/>
                      <a:pt x="21" y="7916"/>
                    </a:cubicBezTo>
                    <a:cubicBezTo>
                      <a:pt x="21" y="7921"/>
                      <a:pt x="17" y="7924"/>
                      <a:pt x="13" y="7924"/>
                    </a:cubicBezTo>
                    <a:cubicBezTo>
                      <a:pt x="8" y="7924"/>
                      <a:pt x="5" y="7921"/>
                      <a:pt x="5" y="7916"/>
                    </a:cubicBezTo>
                    <a:close/>
                    <a:moveTo>
                      <a:pt x="5" y="7884"/>
                    </a:moveTo>
                    <a:lnTo>
                      <a:pt x="5" y="7884"/>
                    </a:lnTo>
                    <a:cubicBezTo>
                      <a:pt x="5" y="7880"/>
                      <a:pt x="8" y="7876"/>
                      <a:pt x="13" y="7876"/>
                    </a:cubicBezTo>
                    <a:cubicBezTo>
                      <a:pt x="17" y="7876"/>
                      <a:pt x="21" y="7880"/>
                      <a:pt x="21" y="7884"/>
                    </a:cubicBezTo>
                    <a:cubicBezTo>
                      <a:pt x="21" y="7889"/>
                      <a:pt x="17" y="7892"/>
                      <a:pt x="13" y="7892"/>
                    </a:cubicBezTo>
                    <a:cubicBezTo>
                      <a:pt x="8" y="7892"/>
                      <a:pt x="5" y="7889"/>
                      <a:pt x="5" y="7884"/>
                    </a:cubicBezTo>
                    <a:close/>
                    <a:moveTo>
                      <a:pt x="5" y="7852"/>
                    </a:moveTo>
                    <a:lnTo>
                      <a:pt x="5" y="7852"/>
                    </a:lnTo>
                    <a:cubicBezTo>
                      <a:pt x="5" y="7848"/>
                      <a:pt x="8" y="7844"/>
                      <a:pt x="13" y="7844"/>
                    </a:cubicBezTo>
                    <a:cubicBezTo>
                      <a:pt x="17" y="7844"/>
                      <a:pt x="21" y="7848"/>
                      <a:pt x="21" y="7852"/>
                    </a:cubicBezTo>
                    <a:cubicBezTo>
                      <a:pt x="21" y="7857"/>
                      <a:pt x="17" y="7860"/>
                      <a:pt x="13" y="7860"/>
                    </a:cubicBezTo>
                    <a:cubicBezTo>
                      <a:pt x="8" y="7860"/>
                      <a:pt x="5" y="7857"/>
                      <a:pt x="5" y="7852"/>
                    </a:cubicBezTo>
                    <a:close/>
                    <a:moveTo>
                      <a:pt x="5" y="7820"/>
                    </a:moveTo>
                    <a:lnTo>
                      <a:pt x="5" y="7820"/>
                    </a:lnTo>
                    <a:cubicBezTo>
                      <a:pt x="5" y="7816"/>
                      <a:pt x="8" y="7812"/>
                      <a:pt x="13" y="7812"/>
                    </a:cubicBezTo>
                    <a:cubicBezTo>
                      <a:pt x="17" y="7812"/>
                      <a:pt x="21" y="7816"/>
                      <a:pt x="21" y="7820"/>
                    </a:cubicBezTo>
                    <a:cubicBezTo>
                      <a:pt x="21" y="7825"/>
                      <a:pt x="17" y="7828"/>
                      <a:pt x="13" y="7828"/>
                    </a:cubicBezTo>
                    <a:cubicBezTo>
                      <a:pt x="8" y="7828"/>
                      <a:pt x="5" y="7825"/>
                      <a:pt x="5" y="7820"/>
                    </a:cubicBezTo>
                    <a:close/>
                    <a:moveTo>
                      <a:pt x="5" y="7788"/>
                    </a:moveTo>
                    <a:lnTo>
                      <a:pt x="5" y="7788"/>
                    </a:lnTo>
                    <a:cubicBezTo>
                      <a:pt x="5" y="7784"/>
                      <a:pt x="8" y="7780"/>
                      <a:pt x="13" y="7780"/>
                    </a:cubicBezTo>
                    <a:cubicBezTo>
                      <a:pt x="17" y="7780"/>
                      <a:pt x="21" y="7784"/>
                      <a:pt x="21" y="7788"/>
                    </a:cubicBezTo>
                    <a:cubicBezTo>
                      <a:pt x="21" y="7793"/>
                      <a:pt x="17" y="7796"/>
                      <a:pt x="13" y="7796"/>
                    </a:cubicBezTo>
                    <a:cubicBezTo>
                      <a:pt x="8" y="7796"/>
                      <a:pt x="5" y="7793"/>
                      <a:pt x="5" y="7788"/>
                    </a:cubicBezTo>
                    <a:close/>
                    <a:moveTo>
                      <a:pt x="5" y="7756"/>
                    </a:moveTo>
                    <a:lnTo>
                      <a:pt x="5" y="7756"/>
                    </a:lnTo>
                    <a:cubicBezTo>
                      <a:pt x="5" y="7752"/>
                      <a:pt x="8" y="7748"/>
                      <a:pt x="13" y="7748"/>
                    </a:cubicBezTo>
                    <a:cubicBezTo>
                      <a:pt x="17" y="7748"/>
                      <a:pt x="21" y="7752"/>
                      <a:pt x="21" y="7756"/>
                    </a:cubicBezTo>
                    <a:cubicBezTo>
                      <a:pt x="21" y="7761"/>
                      <a:pt x="17" y="7764"/>
                      <a:pt x="13" y="7764"/>
                    </a:cubicBezTo>
                    <a:cubicBezTo>
                      <a:pt x="8" y="7764"/>
                      <a:pt x="5" y="7761"/>
                      <a:pt x="5" y="7756"/>
                    </a:cubicBezTo>
                    <a:close/>
                    <a:moveTo>
                      <a:pt x="5" y="7724"/>
                    </a:moveTo>
                    <a:lnTo>
                      <a:pt x="5" y="7724"/>
                    </a:lnTo>
                    <a:cubicBezTo>
                      <a:pt x="5" y="7720"/>
                      <a:pt x="8" y="7716"/>
                      <a:pt x="13" y="7716"/>
                    </a:cubicBezTo>
                    <a:cubicBezTo>
                      <a:pt x="17" y="7716"/>
                      <a:pt x="21" y="7720"/>
                      <a:pt x="21" y="7724"/>
                    </a:cubicBezTo>
                    <a:cubicBezTo>
                      <a:pt x="21" y="7729"/>
                      <a:pt x="17" y="7732"/>
                      <a:pt x="13" y="7732"/>
                    </a:cubicBezTo>
                    <a:cubicBezTo>
                      <a:pt x="8" y="7732"/>
                      <a:pt x="5" y="7729"/>
                      <a:pt x="5" y="7724"/>
                    </a:cubicBezTo>
                    <a:close/>
                    <a:moveTo>
                      <a:pt x="5" y="7692"/>
                    </a:moveTo>
                    <a:lnTo>
                      <a:pt x="5" y="7692"/>
                    </a:lnTo>
                    <a:cubicBezTo>
                      <a:pt x="5" y="7688"/>
                      <a:pt x="9" y="7684"/>
                      <a:pt x="13" y="7684"/>
                    </a:cubicBezTo>
                    <a:cubicBezTo>
                      <a:pt x="17" y="7684"/>
                      <a:pt x="21" y="7688"/>
                      <a:pt x="21" y="7692"/>
                    </a:cubicBezTo>
                    <a:cubicBezTo>
                      <a:pt x="21" y="7697"/>
                      <a:pt x="17" y="7700"/>
                      <a:pt x="13" y="7700"/>
                    </a:cubicBezTo>
                    <a:cubicBezTo>
                      <a:pt x="9" y="7700"/>
                      <a:pt x="5" y="7697"/>
                      <a:pt x="5" y="7692"/>
                    </a:cubicBezTo>
                    <a:close/>
                    <a:moveTo>
                      <a:pt x="5" y="7660"/>
                    </a:moveTo>
                    <a:lnTo>
                      <a:pt x="5" y="7660"/>
                    </a:lnTo>
                    <a:cubicBezTo>
                      <a:pt x="5" y="7656"/>
                      <a:pt x="9" y="7652"/>
                      <a:pt x="13" y="7652"/>
                    </a:cubicBezTo>
                    <a:cubicBezTo>
                      <a:pt x="17" y="7652"/>
                      <a:pt x="21" y="7656"/>
                      <a:pt x="21" y="7660"/>
                    </a:cubicBezTo>
                    <a:cubicBezTo>
                      <a:pt x="21" y="7665"/>
                      <a:pt x="17" y="7668"/>
                      <a:pt x="13" y="7668"/>
                    </a:cubicBezTo>
                    <a:cubicBezTo>
                      <a:pt x="9" y="7668"/>
                      <a:pt x="5" y="7665"/>
                      <a:pt x="5" y="7660"/>
                    </a:cubicBezTo>
                    <a:close/>
                    <a:moveTo>
                      <a:pt x="5" y="7628"/>
                    </a:moveTo>
                    <a:lnTo>
                      <a:pt x="5" y="7628"/>
                    </a:lnTo>
                    <a:cubicBezTo>
                      <a:pt x="5" y="7624"/>
                      <a:pt x="9" y="7620"/>
                      <a:pt x="13" y="7620"/>
                    </a:cubicBezTo>
                    <a:cubicBezTo>
                      <a:pt x="17" y="7620"/>
                      <a:pt x="21" y="7624"/>
                      <a:pt x="21" y="7628"/>
                    </a:cubicBezTo>
                    <a:cubicBezTo>
                      <a:pt x="21" y="7633"/>
                      <a:pt x="17" y="7636"/>
                      <a:pt x="13" y="7636"/>
                    </a:cubicBezTo>
                    <a:cubicBezTo>
                      <a:pt x="9" y="7636"/>
                      <a:pt x="5" y="7633"/>
                      <a:pt x="5" y="7628"/>
                    </a:cubicBezTo>
                    <a:close/>
                    <a:moveTo>
                      <a:pt x="5" y="7596"/>
                    </a:moveTo>
                    <a:lnTo>
                      <a:pt x="5" y="7596"/>
                    </a:lnTo>
                    <a:cubicBezTo>
                      <a:pt x="5" y="7592"/>
                      <a:pt x="9" y="7588"/>
                      <a:pt x="13" y="7588"/>
                    </a:cubicBezTo>
                    <a:cubicBezTo>
                      <a:pt x="17" y="7588"/>
                      <a:pt x="21" y="7592"/>
                      <a:pt x="21" y="7596"/>
                    </a:cubicBezTo>
                    <a:cubicBezTo>
                      <a:pt x="21" y="7601"/>
                      <a:pt x="17" y="7604"/>
                      <a:pt x="13" y="7604"/>
                    </a:cubicBezTo>
                    <a:cubicBezTo>
                      <a:pt x="9" y="7604"/>
                      <a:pt x="5" y="7601"/>
                      <a:pt x="5" y="7596"/>
                    </a:cubicBezTo>
                    <a:close/>
                    <a:moveTo>
                      <a:pt x="5" y="7564"/>
                    </a:moveTo>
                    <a:lnTo>
                      <a:pt x="5" y="7564"/>
                    </a:lnTo>
                    <a:cubicBezTo>
                      <a:pt x="5" y="7560"/>
                      <a:pt x="9" y="7556"/>
                      <a:pt x="13" y="7556"/>
                    </a:cubicBezTo>
                    <a:cubicBezTo>
                      <a:pt x="17" y="7556"/>
                      <a:pt x="21" y="7560"/>
                      <a:pt x="21" y="7564"/>
                    </a:cubicBezTo>
                    <a:cubicBezTo>
                      <a:pt x="21" y="7569"/>
                      <a:pt x="17" y="7572"/>
                      <a:pt x="13" y="7572"/>
                    </a:cubicBezTo>
                    <a:cubicBezTo>
                      <a:pt x="9" y="7572"/>
                      <a:pt x="5" y="7569"/>
                      <a:pt x="5" y="7564"/>
                    </a:cubicBezTo>
                    <a:close/>
                    <a:moveTo>
                      <a:pt x="5" y="7532"/>
                    </a:moveTo>
                    <a:lnTo>
                      <a:pt x="5" y="7532"/>
                    </a:lnTo>
                    <a:cubicBezTo>
                      <a:pt x="5" y="7528"/>
                      <a:pt x="9" y="7524"/>
                      <a:pt x="13" y="7524"/>
                    </a:cubicBezTo>
                    <a:cubicBezTo>
                      <a:pt x="17" y="7524"/>
                      <a:pt x="21" y="7528"/>
                      <a:pt x="21" y="7532"/>
                    </a:cubicBezTo>
                    <a:cubicBezTo>
                      <a:pt x="21" y="7537"/>
                      <a:pt x="17" y="7540"/>
                      <a:pt x="13" y="7540"/>
                    </a:cubicBezTo>
                    <a:cubicBezTo>
                      <a:pt x="9" y="7540"/>
                      <a:pt x="5" y="7537"/>
                      <a:pt x="5" y="7532"/>
                    </a:cubicBezTo>
                    <a:close/>
                    <a:moveTo>
                      <a:pt x="5" y="7500"/>
                    </a:moveTo>
                    <a:lnTo>
                      <a:pt x="5" y="7500"/>
                    </a:lnTo>
                    <a:cubicBezTo>
                      <a:pt x="5" y="7496"/>
                      <a:pt x="9" y="7492"/>
                      <a:pt x="13" y="7492"/>
                    </a:cubicBezTo>
                    <a:cubicBezTo>
                      <a:pt x="17" y="7492"/>
                      <a:pt x="21" y="7496"/>
                      <a:pt x="21" y="7500"/>
                    </a:cubicBezTo>
                    <a:cubicBezTo>
                      <a:pt x="21" y="7505"/>
                      <a:pt x="17" y="7508"/>
                      <a:pt x="13" y="7508"/>
                    </a:cubicBezTo>
                    <a:cubicBezTo>
                      <a:pt x="9" y="7508"/>
                      <a:pt x="5" y="7505"/>
                      <a:pt x="5" y="7500"/>
                    </a:cubicBezTo>
                    <a:close/>
                    <a:moveTo>
                      <a:pt x="5" y="7468"/>
                    </a:moveTo>
                    <a:lnTo>
                      <a:pt x="5" y="7468"/>
                    </a:lnTo>
                    <a:cubicBezTo>
                      <a:pt x="5" y="7464"/>
                      <a:pt x="9" y="7460"/>
                      <a:pt x="13" y="7460"/>
                    </a:cubicBezTo>
                    <a:cubicBezTo>
                      <a:pt x="17" y="7460"/>
                      <a:pt x="21" y="7464"/>
                      <a:pt x="21" y="7468"/>
                    </a:cubicBezTo>
                    <a:cubicBezTo>
                      <a:pt x="21" y="7473"/>
                      <a:pt x="17" y="7476"/>
                      <a:pt x="13" y="7476"/>
                    </a:cubicBezTo>
                    <a:cubicBezTo>
                      <a:pt x="9" y="7476"/>
                      <a:pt x="5" y="7473"/>
                      <a:pt x="5" y="7468"/>
                    </a:cubicBezTo>
                    <a:close/>
                    <a:moveTo>
                      <a:pt x="5" y="7436"/>
                    </a:moveTo>
                    <a:lnTo>
                      <a:pt x="5" y="7436"/>
                    </a:lnTo>
                    <a:cubicBezTo>
                      <a:pt x="5" y="7432"/>
                      <a:pt x="9" y="7428"/>
                      <a:pt x="13" y="7428"/>
                    </a:cubicBezTo>
                    <a:cubicBezTo>
                      <a:pt x="17" y="7428"/>
                      <a:pt x="21" y="7432"/>
                      <a:pt x="21" y="7436"/>
                    </a:cubicBezTo>
                    <a:cubicBezTo>
                      <a:pt x="21" y="7441"/>
                      <a:pt x="17" y="7444"/>
                      <a:pt x="13" y="7444"/>
                    </a:cubicBezTo>
                    <a:cubicBezTo>
                      <a:pt x="9" y="7444"/>
                      <a:pt x="5" y="7441"/>
                      <a:pt x="5" y="7436"/>
                    </a:cubicBezTo>
                    <a:close/>
                    <a:moveTo>
                      <a:pt x="5" y="7404"/>
                    </a:moveTo>
                    <a:lnTo>
                      <a:pt x="5" y="7404"/>
                    </a:lnTo>
                    <a:cubicBezTo>
                      <a:pt x="5" y="7400"/>
                      <a:pt x="9" y="7396"/>
                      <a:pt x="13" y="7396"/>
                    </a:cubicBezTo>
                    <a:cubicBezTo>
                      <a:pt x="17" y="7396"/>
                      <a:pt x="21" y="7400"/>
                      <a:pt x="21" y="7404"/>
                    </a:cubicBezTo>
                    <a:cubicBezTo>
                      <a:pt x="21" y="7409"/>
                      <a:pt x="17" y="7412"/>
                      <a:pt x="13" y="7412"/>
                    </a:cubicBezTo>
                    <a:cubicBezTo>
                      <a:pt x="9" y="7412"/>
                      <a:pt x="5" y="7409"/>
                      <a:pt x="5" y="7404"/>
                    </a:cubicBezTo>
                    <a:close/>
                    <a:moveTo>
                      <a:pt x="5" y="7372"/>
                    </a:moveTo>
                    <a:lnTo>
                      <a:pt x="5" y="7372"/>
                    </a:lnTo>
                    <a:cubicBezTo>
                      <a:pt x="5" y="7368"/>
                      <a:pt x="9" y="7364"/>
                      <a:pt x="13" y="7364"/>
                    </a:cubicBezTo>
                    <a:cubicBezTo>
                      <a:pt x="17" y="7364"/>
                      <a:pt x="21" y="7368"/>
                      <a:pt x="21" y="7372"/>
                    </a:cubicBezTo>
                    <a:cubicBezTo>
                      <a:pt x="21" y="7377"/>
                      <a:pt x="17" y="7380"/>
                      <a:pt x="13" y="7380"/>
                    </a:cubicBezTo>
                    <a:cubicBezTo>
                      <a:pt x="9" y="7380"/>
                      <a:pt x="5" y="7377"/>
                      <a:pt x="5" y="7372"/>
                    </a:cubicBezTo>
                    <a:close/>
                    <a:moveTo>
                      <a:pt x="5" y="7340"/>
                    </a:moveTo>
                    <a:lnTo>
                      <a:pt x="5" y="7340"/>
                    </a:lnTo>
                    <a:cubicBezTo>
                      <a:pt x="5" y="7336"/>
                      <a:pt x="9" y="7332"/>
                      <a:pt x="13" y="7332"/>
                    </a:cubicBezTo>
                    <a:cubicBezTo>
                      <a:pt x="17" y="7332"/>
                      <a:pt x="21" y="7336"/>
                      <a:pt x="21" y="7340"/>
                    </a:cubicBezTo>
                    <a:cubicBezTo>
                      <a:pt x="21" y="7345"/>
                      <a:pt x="17" y="7348"/>
                      <a:pt x="13" y="7348"/>
                    </a:cubicBezTo>
                    <a:cubicBezTo>
                      <a:pt x="9" y="7348"/>
                      <a:pt x="5" y="7345"/>
                      <a:pt x="5" y="7340"/>
                    </a:cubicBezTo>
                    <a:close/>
                    <a:moveTo>
                      <a:pt x="5" y="7308"/>
                    </a:moveTo>
                    <a:lnTo>
                      <a:pt x="5" y="7308"/>
                    </a:lnTo>
                    <a:cubicBezTo>
                      <a:pt x="5" y="7304"/>
                      <a:pt x="9" y="7300"/>
                      <a:pt x="13" y="7300"/>
                    </a:cubicBezTo>
                    <a:cubicBezTo>
                      <a:pt x="17" y="7300"/>
                      <a:pt x="21" y="7304"/>
                      <a:pt x="21" y="7308"/>
                    </a:cubicBezTo>
                    <a:cubicBezTo>
                      <a:pt x="21" y="7313"/>
                      <a:pt x="17" y="7316"/>
                      <a:pt x="13" y="7316"/>
                    </a:cubicBezTo>
                    <a:cubicBezTo>
                      <a:pt x="9" y="7316"/>
                      <a:pt x="5" y="7313"/>
                      <a:pt x="5" y="7308"/>
                    </a:cubicBezTo>
                    <a:close/>
                    <a:moveTo>
                      <a:pt x="5" y="7276"/>
                    </a:moveTo>
                    <a:lnTo>
                      <a:pt x="5" y="7276"/>
                    </a:lnTo>
                    <a:cubicBezTo>
                      <a:pt x="5" y="7272"/>
                      <a:pt x="9" y="7268"/>
                      <a:pt x="13" y="7268"/>
                    </a:cubicBezTo>
                    <a:cubicBezTo>
                      <a:pt x="17" y="7268"/>
                      <a:pt x="21" y="7272"/>
                      <a:pt x="21" y="7276"/>
                    </a:cubicBezTo>
                    <a:cubicBezTo>
                      <a:pt x="21" y="7281"/>
                      <a:pt x="17" y="7284"/>
                      <a:pt x="13" y="7284"/>
                    </a:cubicBezTo>
                    <a:cubicBezTo>
                      <a:pt x="9" y="7284"/>
                      <a:pt x="5" y="7281"/>
                      <a:pt x="5" y="7276"/>
                    </a:cubicBezTo>
                    <a:close/>
                    <a:moveTo>
                      <a:pt x="5" y="7244"/>
                    </a:moveTo>
                    <a:lnTo>
                      <a:pt x="5" y="7244"/>
                    </a:lnTo>
                    <a:cubicBezTo>
                      <a:pt x="5" y="7240"/>
                      <a:pt x="9" y="7236"/>
                      <a:pt x="13" y="7236"/>
                    </a:cubicBezTo>
                    <a:cubicBezTo>
                      <a:pt x="17" y="7236"/>
                      <a:pt x="21" y="7240"/>
                      <a:pt x="21" y="7244"/>
                    </a:cubicBezTo>
                    <a:cubicBezTo>
                      <a:pt x="21" y="7249"/>
                      <a:pt x="17" y="7252"/>
                      <a:pt x="13" y="7252"/>
                    </a:cubicBezTo>
                    <a:cubicBezTo>
                      <a:pt x="9" y="7252"/>
                      <a:pt x="5" y="7249"/>
                      <a:pt x="5" y="7244"/>
                    </a:cubicBezTo>
                    <a:close/>
                    <a:moveTo>
                      <a:pt x="5" y="7212"/>
                    </a:moveTo>
                    <a:lnTo>
                      <a:pt x="5" y="7212"/>
                    </a:lnTo>
                    <a:cubicBezTo>
                      <a:pt x="5" y="7208"/>
                      <a:pt x="9" y="7204"/>
                      <a:pt x="13" y="7204"/>
                    </a:cubicBezTo>
                    <a:cubicBezTo>
                      <a:pt x="17" y="7204"/>
                      <a:pt x="21" y="7208"/>
                      <a:pt x="21" y="7212"/>
                    </a:cubicBezTo>
                    <a:cubicBezTo>
                      <a:pt x="21" y="7217"/>
                      <a:pt x="17" y="7220"/>
                      <a:pt x="13" y="7220"/>
                    </a:cubicBezTo>
                    <a:cubicBezTo>
                      <a:pt x="9" y="7220"/>
                      <a:pt x="5" y="7217"/>
                      <a:pt x="5" y="7212"/>
                    </a:cubicBezTo>
                    <a:close/>
                    <a:moveTo>
                      <a:pt x="5" y="7180"/>
                    </a:moveTo>
                    <a:lnTo>
                      <a:pt x="5" y="7180"/>
                    </a:lnTo>
                    <a:cubicBezTo>
                      <a:pt x="5" y="7176"/>
                      <a:pt x="9" y="7172"/>
                      <a:pt x="13" y="7172"/>
                    </a:cubicBezTo>
                    <a:cubicBezTo>
                      <a:pt x="17" y="7172"/>
                      <a:pt x="21" y="7176"/>
                      <a:pt x="21" y="7180"/>
                    </a:cubicBezTo>
                    <a:cubicBezTo>
                      <a:pt x="21" y="7185"/>
                      <a:pt x="17" y="7188"/>
                      <a:pt x="13" y="7188"/>
                    </a:cubicBezTo>
                    <a:cubicBezTo>
                      <a:pt x="9" y="7188"/>
                      <a:pt x="5" y="7185"/>
                      <a:pt x="5" y="7180"/>
                    </a:cubicBezTo>
                    <a:close/>
                    <a:moveTo>
                      <a:pt x="5" y="7148"/>
                    </a:moveTo>
                    <a:lnTo>
                      <a:pt x="5" y="7148"/>
                    </a:lnTo>
                    <a:cubicBezTo>
                      <a:pt x="5" y="7144"/>
                      <a:pt x="9" y="7140"/>
                      <a:pt x="13" y="7140"/>
                    </a:cubicBezTo>
                    <a:cubicBezTo>
                      <a:pt x="17" y="7140"/>
                      <a:pt x="21" y="7144"/>
                      <a:pt x="21" y="7148"/>
                    </a:cubicBezTo>
                    <a:cubicBezTo>
                      <a:pt x="21" y="7152"/>
                      <a:pt x="17" y="7156"/>
                      <a:pt x="13" y="7156"/>
                    </a:cubicBezTo>
                    <a:cubicBezTo>
                      <a:pt x="9" y="7156"/>
                      <a:pt x="5" y="7152"/>
                      <a:pt x="5" y="7148"/>
                    </a:cubicBezTo>
                    <a:close/>
                    <a:moveTo>
                      <a:pt x="5" y="7116"/>
                    </a:moveTo>
                    <a:lnTo>
                      <a:pt x="5" y="7116"/>
                    </a:lnTo>
                    <a:cubicBezTo>
                      <a:pt x="5" y="7112"/>
                      <a:pt x="9" y="7108"/>
                      <a:pt x="13" y="7108"/>
                    </a:cubicBezTo>
                    <a:cubicBezTo>
                      <a:pt x="17" y="7108"/>
                      <a:pt x="21" y="7112"/>
                      <a:pt x="21" y="7116"/>
                    </a:cubicBezTo>
                    <a:cubicBezTo>
                      <a:pt x="21" y="7120"/>
                      <a:pt x="17" y="7124"/>
                      <a:pt x="13" y="7124"/>
                    </a:cubicBezTo>
                    <a:cubicBezTo>
                      <a:pt x="9" y="7124"/>
                      <a:pt x="5" y="7120"/>
                      <a:pt x="5" y="7116"/>
                    </a:cubicBezTo>
                    <a:close/>
                    <a:moveTo>
                      <a:pt x="5" y="7084"/>
                    </a:moveTo>
                    <a:lnTo>
                      <a:pt x="5" y="7084"/>
                    </a:lnTo>
                    <a:cubicBezTo>
                      <a:pt x="5" y="7080"/>
                      <a:pt x="9" y="7076"/>
                      <a:pt x="13" y="7076"/>
                    </a:cubicBezTo>
                    <a:cubicBezTo>
                      <a:pt x="17" y="7076"/>
                      <a:pt x="21" y="7080"/>
                      <a:pt x="21" y="7084"/>
                    </a:cubicBezTo>
                    <a:cubicBezTo>
                      <a:pt x="21" y="7088"/>
                      <a:pt x="17" y="7092"/>
                      <a:pt x="13" y="7092"/>
                    </a:cubicBezTo>
                    <a:cubicBezTo>
                      <a:pt x="9" y="7092"/>
                      <a:pt x="5" y="7088"/>
                      <a:pt x="5" y="7084"/>
                    </a:cubicBezTo>
                    <a:close/>
                    <a:moveTo>
                      <a:pt x="5" y="7052"/>
                    </a:moveTo>
                    <a:lnTo>
                      <a:pt x="5" y="7052"/>
                    </a:lnTo>
                    <a:cubicBezTo>
                      <a:pt x="5" y="7048"/>
                      <a:pt x="9" y="7044"/>
                      <a:pt x="13" y="7044"/>
                    </a:cubicBezTo>
                    <a:cubicBezTo>
                      <a:pt x="17" y="7044"/>
                      <a:pt x="21" y="7048"/>
                      <a:pt x="21" y="7052"/>
                    </a:cubicBezTo>
                    <a:cubicBezTo>
                      <a:pt x="21" y="7056"/>
                      <a:pt x="17" y="7060"/>
                      <a:pt x="13" y="7060"/>
                    </a:cubicBezTo>
                    <a:cubicBezTo>
                      <a:pt x="9" y="7060"/>
                      <a:pt x="5" y="7056"/>
                      <a:pt x="5" y="7052"/>
                    </a:cubicBezTo>
                    <a:close/>
                    <a:moveTo>
                      <a:pt x="5" y="7020"/>
                    </a:moveTo>
                    <a:lnTo>
                      <a:pt x="5" y="7020"/>
                    </a:lnTo>
                    <a:cubicBezTo>
                      <a:pt x="5" y="7016"/>
                      <a:pt x="9" y="7012"/>
                      <a:pt x="13" y="7012"/>
                    </a:cubicBezTo>
                    <a:cubicBezTo>
                      <a:pt x="18" y="7012"/>
                      <a:pt x="21" y="7016"/>
                      <a:pt x="21" y="7020"/>
                    </a:cubicBezTo>
                    <a:cubicBezTo>
                      <a:pt x="21" y="7024"/>
                      <a:pt x="18" y="7028"/>
                      <a:pt x="13" y="7028"/>
                    </a:cubicBezTo>
                    <a:cubicBezTo>
                      <a:pt x="9" y="7028"/>
                      <a:pt x="5" y="7024"/>
                      <a:pt x="5" y="7020"/>
                    </a:cubicBezTo>
                    <a:close/>
                    <a:moveTo>
                      <a:pt x="5" y="6988"/>
                    </a:moveTo>
                    <a:lnTo>
                      <a:pt x="5" y="6988"/>
                    </a:lnTo>
                    <a:cubicBezTo>
                      <a:pt x="5" y="6984"/>
                      <a:pt x="9" y="6980"/>
                      <a:pt x="13" y="6980"/>
                    </a:cubicBezTo>
                    <a:cubicBezTo>
                      <a:pt x="18" y="6980"/>
                      <a:pt x="21" y="6984"/>
                      <a:pt x="21" y="6988"/>
                    </a:cubicBezTo>
                    <a:cubicBezTo>
                      <a:pt x="21" y="6992"/>
                      <a:pt x="18" y="6996"/>
                      <a:pt x="13" y="6996"/>
                    </a:cubicBezTo>
                    <a:cubicBezTo>
                      <a:pt x="9" y="6996"/>
                      <a:pt x="5" y="6992"/>
                      <a:pt x="5" y="6988"/>
                    </a:cubicBezTo>
                    <a:close/>
                    <a:moveTo>
                      <a:pt x="5" y="6956"/>
                    </a:moveTo>
                    <a:lnTo>
                      <a:pt x="5" y="6956"/>
                    </a:lnTo>
                    <a:cubicBezTo>
                      <a:pt x="5" y="6952"/>
                      <a:pt x="9" y="6948"/>
                      <a:pt x="13" y="6948"/>
                    </a:cubicBezTo>
                    <a:cubicBezTo>
                      <a:pt x="18" y="6948"/>
                      <a:pt x="21" y="6952"/>
                      <a:pt x="21" y="6956"/>
                    </a:cubicBezTo>
                    <a:cubicBezTo>
                      <a:pt x="21" y="6960"/>
                      <a:pt x="18" y="6964"/>
                      <a:pt x="13" y="6964"/>
                    </a:cubicBezTo>
                    <a:cubicBezTo>
                      <a:pt x="9" y="6964"/>
                      <a:pt x="5" y="6960"/>
                      <a:pt x="5" y="6956"/>
                    </a:cubicBezTo>
                    <a:close/>
                    <a:moveTo>
                      <a:pt x="5" y="6924"/>
                    </a:moveTo>
                    <a:lnTo>
                      <a:pt x="5" y="6924"/>
                    </a:lnTo>
                    <a:cubicBezTo>
                      <a:pt x="5" y="6920"/>
                      <a:pt x="9" y="6916"/>
                      <a:pt x="13" y="6916"/>
                    </a:cubicBezTo>
                    <a:cubicBezTo>
                      <a:pt x="18" y="6916"/>
                      <a:pt x="21" y="6920"/>
                      <a:pt x="21" y="6924"/>
                    </a:cubicBezTo>
                    <a:cubicBezTo>
                      <a:pt x="21" y="6928"/>
                      <a:pt x="18" y="6932"/>
                      <a:pt x="13" y="6932"/>
                    </a:cubicBezTo>
                    <a:cubicBezTo>
                      <a:pt x="9" y="6932"/>
                      <a:pt x="5" y="6928"/>
                      <a:pt x="5" y="6924"/>
                    </a:cubicBezTo>
                    <a:close/>
                    <a:moveTo>
                      <a:pt x="5" y="6892"/>
                    </a:moveTo>
                    <a:lnTo>
                      <a:pt x="5" y="6892"/>
                    </a:lnTo>
                    <a:cubicBezTo>
                      <a:pt x="5" y="6888"/>
                      <a:pt x="9" y="6884"/>
                      <a:pt x="13" y="6884"/>
                    </a:cubicBezTo>
                    <a:cubicBezTo>
                      <a:pt x="18" y="6884"/>
                      <a:pt x="21" y="6888"/>
                      <a:pt x="21" y="6892"/>
                    </a:cubicBezTo>
                    <a:cubicBezTo>
                      <a:pt x="21" y="6896"/>
                      <a:pt x="18" y="6900"/>
                      <a:pt x="13" y="6900"/>
                    </a:cubicBezTo>
                    <a:cubicBezTo>
                      <a:pt x="9" y="6900"/>
                      <a:pt x="5" y="6896"/>
                      <a:pt x="5" y="6892"/>
                    </a:cubicBezTo>
                    <a:close/>
                    <a:moveTo>
                      <a:pt x="5" y="6860"/>
                    </a:moveTo>
                    <a:lnTo>
                      <a:pt x="5" y="6860"/>
                    </a:lnTo>
                    <a:cubicBezTo>
                      <a:pt x="5" y="6855"/>
                      <a:pt x="9" y="6852"/>
                      <a:pt x="13" y="6852"/>
                    </a:cubicBezTo>
                    <a:cubicBezTo>
                      <a:pt x="18" y="6852"/>
                      <a:pt x="21" y="6855"/>
                      <a:pt x="21" y="6860"/>
                    </a:cubicBezTo>
                    <a:cubicBezTo>
                      <a:pt x="21" y="6864"/>
                      <a:pt x="18" y="6868"/>
                      <a:pt x="13" y="6868"/>
                    </a:cubicBezTo>
                    <a:cubicBezTo>
                      <a:pt x="9" y="6868"/>
                      <a:pt x="5" y="6864"/>
                      <a:pt x="5" y="6860"/>
                    </a:cubicBezTo>
                    <a:close/>
                    <a:moveTo>
                      <a:pt x="5" y="6828"/>
                    </a:moveTo>
                    <a:lnTo>
                      <a:pt x="5" y="6828"/>
                    </a:lnTo>
                    <a:cubicBezTo>
                      <a:pt x="5" y="6823"/>
                      <a:pt x="9" y="6820"/>
                      <a:pt x="13" y="6820"/>
                    </a:cubicBezTo>
                    <a:cubicBezTo>
                      <a:pt x="18" y="6820"/>
                      <a:pt x="21" y="6823"/>
                      <a:pt x="21" y="6828"/>
                    </a:cubicBezTo>
                    <a:cubicBezTo>
                      <a:pt x="21" y="6832"/>
                      <a:pt x="18" y="6836"/>
                      <a:pt x="13" y="6836"/>
                    </a:cubicBezTo>
                    <a:cubicBezTo>
                      <a:pt x="9" y="6836"/>
                      <a:pt x="5" y="6832"/>
                      <a:pt x="5" y="6828"/>
                    </a:cubicBezTo>
                    <a:close/>
                    <a:moveTo>
                      <a:pt x="5" y="6796"/>
                    </a:moveTo>
                    <a:lnTo>
                      <a:pt x="5" y="6796"/>
                    </a:lnTo>
                    <a:cubicBezTo>
                      <a:pt x="5" y="6791"/>
                      <a:pt x="9" y="6788"/>
                      <a:pt x="13" y="6788"/>
                    </a:cubicBezTo>
                    <a:cubicBezTo>
                      <a:pt x="18" y="6788"/>
                      <a:pt x="21" y="6791"/>
                      <a:pt x="21" y="6796"/>
                    </a:cubicBezTo>
                    <a:cubicBezTo>
                      <a:pt x="21" y="6800"/>
                      <a:pt x="18" y="6804"/>
                      <a:pt x="13" y="6804"/>
                    </a:cubicBezTo>
                    <a:cubicBezTo>
                      <a:pt x="9" y="6804"/>
                      <a:pt x="5" y="6800"/>
                      <a:pt x="5" y="6796"/>
                    </a:cubicBezTo>
                    <a:close/>
                    <a:moveTo>
                      <a:pt x="5" y="6764"/>
                    </a:moveTo>
                    <a:lnTo>
                      <a:pt x="5" y="6764"/>
                    </a:lnTo>
                    <a:cubicBezTo>
                      <a:pt x="5" y="6759"/>
                      <a:pt x="9" y="6756"/>
                      <a:pt x="13" y="6756"/>
                    </a:cubicBezTo>
                    <a:cubicBezTo>
                      <a:pt x="18" y="6756"/>
                      <a:pt x="21" y="6759"/>
                      <a:pt x="21" y="6764"/>
                    </a:cubicBezTo>
                    <a:cubicBezTo>
                      <a:pt x="21" y="6768"/>
                      <a:pt x="18" y="6772"/>
                      <a:pt x="13" y="6772"/>
                    </a:cubicBezTo>
                    <a:cubicBezTo>
                      <a:pt x="9" y="6772"/>
                      <a:pt x="5" y="6768"/>
                      <a:pt x="5" y="6764"/>
                    </a:cubicBezTo>
                    <a:close/>
                    <a:moveTo>
                      <a:pt x="5" y="6732"/>
                    </a:moveTo>
                    <a:lnTo>
                      <a:pt x="5" y="6732"/>
                    </a:lnTo>
                    <a:cubicBezTo>
                      <a:pt x="5" y="6727"/>
                      <a:pt x="9" y="6724"/>
                      <a:pt x="13" y="6724"/>
                    </a:cubicBezTo>
                    <a:cubicBezTo>
                      <a:pt x="18" y="6724"/>
                      <a:pt x="21" y="6727"/>
                      <a:pt x="21" y="6732"/>
                    </a:cubicBezTo>
                    <a:cubicBezTo>
                      <a:pt x="21" y="6736"/>
                      <a:pt x="18" y="6740"/>
                      <a:pt x="13" y="6740"/>
                    </a:cubicBezTo>
                    <a:cubicBezTo>
                      <a:pt x="9" y="6740"/>
                      <a:pt x="5" y="6736"/>
                      <a:pt x="5" y="6732"/>
                    </a:cubicBezTo>
                    <a:close/>
                    <a:moveTo>
                      <a:pt x="5" y="6700"/>
                    </a:moveTo>
                    <a:lnTo>
                      <a:pt x="5" y="6700"/>
                    </a:lnTo>
                    <a:cubicBezTo>
                      <a:pt x="5" y="6695"/>
                      <a:pt x="9" y="6692"/>
                      <a:pt x="13" y="6692"/>
                    </a:cubicBezTo>
                    <a:cubicBezTo>
                      <a:pt x="18" y="6692"/>
                      <a:pt x="21" y="6695"/>
                      <a:pt x="21" y="6700"/>
                    </a:cubicBezTo>
                    <a:cubicBezTo>
                      <a:pt x="21" y="6704"/>
                      <a:pt x="18" y="6708"/>
                      <a:pt x="13" y="6708"/>
                    </a:cubicBezTo>
                    <a:cubicBezTo>
                      <a:pt x="9" y="6708"/>
                      <a:pt x="5" y="6704"/>
                      <a:pt x="5" y="6700"/>
                    </a:cubicBezTo>
                    <a:close/>
                    <a:moveTo>
                      <a:pt x="5" y="6668"/>
                    </a:moveTo>
                    <a:lnTo>
                      <a:pt x="5" y="6668"/>
                    </a:lnTo>
                    <a:cubicBezTo>
                      <a:pt x="5" y="6663"/>
                      <a:pt x="9" y="6660"/>
                      <a:pt x="13" y="6660"/>
                    </a:cubicBezTo>
                    <a:cubicBezTo>
                      <a:pt x="18" y="6660"/>
                      <a:pt x="21" y="6663"/>
                      <a:pt x="21" y="6668"/>
                    </a:cubicBezTo>
                    <a:cubicBezTo>
                      <a:pt x="21" y="6672"/>
                      <a:pt x="18" y="6676"/>
                      <a:pt x="13" y="6676"/>
                    </a:cubicBezTo>
                    <a:cubicBezTo>
                      <a:pt x="9" y="6676"/>
                      <a:pt x="5" y="6672"/>
                      <a:pt x="5" y="6668"/>
                    </a:cubicBezTo>
                    <a:close/>
                    <a:moveTo>
                      <a:pt x="5" y="6636"/>
                    </a:moveTo>
                    <a:lnTo>
                      <a:pt x="5" y="6636"/>
                    </a:lnTo>
                    <a:cubicBezTo>
                      <a:pt x="5" y="6631"/>
                      <a:pt x="9" y="6628"/>
                      <a:pt x="13" y="6628"/>
                    </a:cubicBezTo>
                    <a:cubicBezTo>
                      <a:pt x="18" y="6628"/>
                      <a:pt x="21" y="6631"/>
                      <a:pt x="21" y="6636"/>
                    </a:cubicBezTo>
                    <a:cubicBezTo>
                      <a:pt x="21" y="6640"/>
                      <a:pt x="18" y="6644"/>
                      <a:pt x="13" y="6644"/>
                    </a:cubicBezTo>
                    <a:cubicBezTo>
                      <a:pt x="9" y="6644"/>
                      <a:pt x="5" y="6640"/>
                      <a:pt x="5" y="6636"/>
                    </a:cubicBezTo>
                    <a:close/>
                    <a:moveTo>
                      <a:pt x="5" y="6604"/>
                    </a:moveTo>
                    <a:lnTo>
                      <a:pt x="5" y="6604"/>
                    </a:lnTo>
                    <a:cubicBezTo>
                      <a:pt x="5" y="6599"/>
                      <a:pt x="9" y="6596"/>
                      <a:pt x="13" y="6596"/>
                    </a:cubicBezTo>
                    <a:cubicBezTo>
                      <a:pt x="18" y="6596"/>
                      <a:pt x="21" y="6599"/>
                      <a:pt x="21" y="6604"/>
                    </a:cubicBezTo>
                    <a:cubicBezTo>
                      <a:pt x="21" y="6608"/>
                      <a:pt x="18" y="6612"/>
                      <a:pt x="13" y="6612"/>
                    </a:cubicBezTo>
                    <a:cubicBezTo>
                      <a:pt x="9" y="6612"/>
                      <a:pt x="5" y="6608"/>
                      <a:pt x="5" y="6604"/>
                    </a:cubicBezTo>
                    <a:close/>
                    <a:moveTo>
                      <a:pt x="5" y="6572"/>
                    </a:moveTo>
                    <a:lnTo>
                      <a:pt x="5" y="6572"/>
                    </a:lnTo>
                    <a:cubicBezTo>
                      <a:pt x="5" y="6567"/>
                      <a:pt x="9" y="6564"/>
                      <a:pt x="13" y="6564"/>
                    </a:cubicBezTo>
                    <a:cubicBezTo>
                      <a:pt x="18" y="6564"/>
                      <a:pt x="21" y="6567"/>
                      <a:pt x="21" y="6572"/>
                    </a:cubicBezTo>
                    <a:cubicBezTo>
                      <a:pt x="21" y="6576"/>
                      <a:pt x="18" y="6580"/>
                      <a:pt x="13" y="6580"/>
                    </a:cubicBezTo>
                    <a:cubicBezTo>
                      <a:pt x="9" y="6580"/>
                      <a:pt x="5" y="6576"/>
                      <a:pt x="5" y="6572"/>
                    </a:cubicBezTo>
                    <a:close/>
                    <a:moveTo>
                      <a:pt x="5" y="6540"/>
                    </a:moveTo>
                    <a:lnTo>
                      <a:pt x="5" y="6540"/>
                    </a:lnTo>
                    <a:cubicBezTo>
                      <a:pt x="5" y="6535"/>
                      <a:pt x="9" y="6532"/>
                      <a:pt x="13" y="6532"/>
                    </a:cubicBezTo>
                    <a:cubicBezTo>
                      <a:pt x="18" y="6532"/>
                      <a:pt x="21" y="6535"/>
                      <a:pt x="21" y="6540"/>
                    </a:cubicBezTo>
                    <a:cubicBezTo>
                      <a:pt x="21" y="6544"/>
                      <a:pt x="18" y="6548"/>
                      <a:pt x="13" y="6548"/>
                    </a:cubicBezTo>
                    <a:cubicBezTo>
                      <a:pt x="9" y="6548"/>
                      <a:pt x="5" y="6544"/>
                      <a:pt x="5" y="6540"/>
                    </a:cubicBezTo>
                    <a:close/>
                    <a:moveTo>
                      <a:pt x="5" y="6508"/>
                    </a:moveTo>
                    <a:lnTo>
                      <a:pt x="5" y="6508"/>
                    </a:lnTo>
                    <a:cubicBezTo>
                      <a:pt x="5" y="6503"/>
                      <a:pt x="9" y="6500"/>
                      <a:pt x="13" y="6500"/>
                    </a:cubicBezTo>
                    <a:cubicBezTo>
                      <a:pt x="18" y="6500"/>
                      <a:pt x="21" y="6503"/>
                      <a:pt x="21" y="6508"/>
                    </a:cubicBezTo>
                    <a:cubicBezTo>
                      <a:pt x="21" y="6512"/>
                      <a:pt x="18" y="6516"/>
                      <a:pt x="13" y="6516"/>
                    </a:cubicBezTo>
                    <a:cubicBezTo>
                      <a:pt x="9" y="6516"/>
                      <a:pt x="5" y="6512"/>
                      <a:pt x="5" y="6508"/>
                    </a:cubicBezTo>
                    <a:close/>
                    <a:moveTo>
                      <a:pt x="5" y="6476"/>
                    </a:moveTo>
                    <a:lnTo>
                      <a:pt x="5" y="6476"/>
                    </a:lnTo>
                    <a:cubicBezTo>
                      <a:pt x="5" y="6471"/>
                      <a:pt x="9" y="6468"/>
                      <a:pt x="13" y="6468"/>
                    </a:cubicBezTo>
                    <a:cubicBezTo>
                      <a:pt x="18" y="6468"/>
                      <a:pt x="21" y="6471"/>
                      <a:pt x="21" y="6476"/>
                    </a:cubicBezTo>
                    <a:cubicBezTo>
                      <a:pt x="21" y="6480"/>
                      <a:pt x="18" y="6484"/>
                      <a:pt x="13" y="6484"/>
                    </a:cubicBezTo>
                    <a:cubicBezTo>
                      <a:pt x="9" y="6484"/>
                      <a:pt x="5" y="6480"/>
                      <a:pt x="5" y="6476"/>
                    </a:cubicBezTo>
                    <a:close/>
                    <a:moveTo>
                      <a:pt x="5" y="6444"/>
                    </a:moveTo>
                    <a:lnTo>
                      <a:pt x="5" y="6444"/>
                    </a:lnTo>
                    <a:cubicBezTo>
                      <a:pt x="5" y="6439"/>
                      <a:pt x="9" y="6436"/>
                      <a:pt x="13" y="6436"/>
                    </a:cubicBezTo>
                    <a:cubicBezTo>
                      <a:pt x="18" y="6436"/>
                      <a:pt x="21" y="6439"/>
                      <a:pt x="21" y="6444"/>
                    </a:cubicBezTo>
                    <a:cubicBezTo>
                      <a:pt x="21" y="6448"/>
                      <a:pt x="18" y="6452"/>
                      <a:pt x="13" y="6452"/>
                    </a:cubicBezTo>
                    <a:cubicBezTo>
                      <a:pt x="9" y="6452"/>
                      <a:pt x="5" y="6448"/>
                      <a:pt x="5" y="6444"/>
                    </a:cubicBezTo>
                    <a:close/>
                    <a:moveTo>
                      <a:pt x="5" y="6412"/>
                    </a:moveTo>
                    <a:lnTo>
                      <a:pt x="5" y="6412"/>
                    </a:lnTo>
                    <a:cubicBezTo>
                      <a:pt x="5" y="6407"/>
                      <a:pt x="9" y="6404"/>
                      <a:pt x="13" y="6404"/>
                    </a:cubicBezTo>
                    <a:cubicBezTo>
                      <a:pt x="18" y="6404"/>
                      <a:pt x="21" y="6407"/>
                      <a:pt x="21" y="6412"/>
                    </a:cubicBezTo>
                    <a:cubicBezTo>
                      <a:pt x="21" y="6416"/>
                      <a:pt x="18" y="6420"/>
                      <a:pt x="13" y="6420"/>
                    </a:cubicBezTo>
                    <a:cubicBezTo>
                      <a:pt x="9" y="6420"/>
                      <a:pt x="5" y="6416"/>
                      <a:pt x="5" y="6412"/>
                    </a:cubicBezTo>
                    <a:close/>
                    <a:moveTo>
                      <a:pt x="5" y="6380"/>
                    </a:moveTo>
                    <a:lnTo>
                      <a:pt x="5" y="6380"/>
                    </a:lnTo>
                    <a:cubicBezTo>
                      <a:pt x="5" y="6375"/>
                      <a:pt x="9" y="6372"/>
                      <a:pt x="13" y="6372"/>
                    </a:cubicBezTo>
                    <a:cubicBezTo>
                      <a:pt x="18" y="6372"/>
                      <a:pt x="21" y="6375"/>
                      <a:pt x="21" y="6380"/>
                    </a:cubicBezTo>
                    <a:cubicBezTo>
                      <a:pt x="21" y="6384"/>
                      <a:pt x="18" y="6388"/>
                      <a:pt x="13" y="6388"/>
                    </a:cubicBezTo>
                    <a:cubicBezTo>
                      <a:pt x="9" y="6388"/>
                      <a:pt x="5" y="6384"/>
                      <a:pt x="5" y="6380"/>
                    </a:cubicBezTo>
                    <a:close/>
                    <a:moveTo>
                      <a:pt x="5" y="6348"/>
                    </a:moveTo>
                    <a:lnTo>
                      <a:pt x="5" y="6348"/>
                    </a:lnTo>
                    <a:cubicBezTo>
                      <a:pt x="5" y="6343"/>
                      <a:pt x="9" y="6340"/>
                      <a:pt x="13" y="6340"/>
                    </a:cubicBezTo>
                    <a:cubicBezTo>
                      <a:pt x="18" y="6340"/>
                      <a:pt x="21" y="6343"/>
                      <a:pt x="21" y="6348"/>
                    </a:cubicBezTo>
                    <a:cubicBezTo>
                      <a:pt x="21" y="6352"/>
                      <a:pt x="18" y="6356"/>
                      <a:pt x="13" y="6356"/>
                    </a:cubicBezTo>
                    <a:cubicBezTo>
                      <a:pt x="9" y="6356"/>
                      <a:pt x="5" y="6352"/>
                      <a:pt x="5" y="6348"/>
                    </a:cubicBezTo>
                    <a:close/>
                    <a:moveTo>
                      <a:pt x="5" y="6316"/>
                    </a:moveTo>
                    <a:lnTo>
                      <a:pt x="5" y="6316"/>
                    </a:lnTo>
                    <a:cubicBezTo>
                      <a:pt x="5" y="6311"/>
                      <a:pt x="9" y="6308"/>
                      <a:pt x="13" y="6308"/>
                    </a:cubicBezTo>
                    <a:cubicBezTo>
                      <a:pt x="18" y="6308"/>
                      <a:pt x="21" y="6311"/>
                      <a:pt x="21" y="6316"/>
                    </a:cubicBezTo>
                    <a:cubicBezTo>
                      <a:pt x="21" y="6320"/>
                      <a:pt x="18" y="6324"/>
                      <a:pt x="13" y="6324"/>
                    </a:cubicBezTo>
                    <a:cubicBezTo>
                      <a:pt x="9" y="6324"/>
                      <a:pt x="5" y="6320"/>
                      <a:pt x="5" y="6316"/>
                    </a:cubicBezTo>
                    <a:close/>
                    <a:moveTo>
                      <a:pt x="5" y="6284"/>
                    </a:moveTo>
                    <a:lnTo>
                      <a:pt x="5" y="6284"/>
                    </a:lnTo>
                    <a:cubicBezTo>
                      <a:pt x="5" y="6279"/>
                      <a:pt x="9" y="6276"/>
                      <a:pt x="13" y="6276"/>
                    </a:cubicBezTo>
                    <a:cubicBezTo>
                      <a:pt x="18" y="6276"/>
                      <a:pt x="21" y="6279"/>
                      <a:pt x="21" y="6284"/>
                    </a:cubicBezTo>
                    <a:cubicBezTo>
                      <a:pt x="21" y="6288"/>
                      <a:pt x="18" y="6292"/>
                      <a:pt x="13" y="6292"/>
                    </a:cubicBezTo>
                    <a:cubicBezTo>
                      <a:pt x="9" y="6292"/>
                      <a:pt x="5" y="6288"/>
                      <a:pt x="5" y="6284"/>
                    </a:cubicBezTo>
                    <a:close/>
                    <a:moveTo>
                      <a:pt x="5" y="6252"/>
                    </a:moveTo>
                    <a:lnTo>
                      <a:pt x="5" y="6252"/>
                    </a:lnTo>
                    <a:cubicBezTo>
                      <a:pt x="5" y="6247"/>
                      <a:pt x="9" y="6244"/>
                      <a:pt x="13" y="6244"/>
                    </a:cubicBezTo>
                    <a:cubicBezTo>
                      <a:pt x="18" y="6244"/>
                      <a:pt x="21" y="6247"/>
                      <a:pt x="21" y="6252"/>
                    </a:cubicBezTo>
                    <a:cubicBezTo>
                      <a:pt x="21" y="6256"/>
                      <a:pt x="18" y="6260"/>
                      <a:pt x="13" y="6260"/>
                    </a:cubicBezTo>
                    <a:cubicBezTo>
                      <a:pt x="9" y="6260"/>
                      <a:pt x="5" y="6256"/>
                      <a:pt x="5" y="6252"/>
                    </a:cubicBezTo>
                    <a:close/>
                    <a:moveTo>
                      <a:pt x="5" y="6220"/>
                    </a:moveTo>
                    <a:lnTo>
                      <a:pt x="5" y="6220"/>
                    </a:lnTo>
                    <a:cubicBezTo>
                      <a:pt x="5" y="6215"/>
                      <a:pt x="9" y="6212"/>
                      <a:pt x="13" y="6212"/>
                    </a:cubicBezTo>
                    <a:cubicBezTo>
                      <a:pt x="18" y="6212"/>
                      <a:pt x="21" y="6215"/>
                      <a:pt x="21" y="6220"/>
                    </a:cubicBezTo>
                    <a:cubicBezTo>
                      <a:pt x="21" y="6224"/>
                      <a:pt x="18" y="6228"/>
                      <a:pt x="13" y="6228"/>
                    </a:cubicBezTo>
                    <a:cubicBezTo>
                      <a:pt x="9" y="6228"/>
                      <a:pt x="5" y="6224"/>
                      <a:pt x="5" y="6220"/>
                    </a:cubicBezTo>
                    <a:close/>
                    <a:moveTo>
                      <a:pt x="5" y="6188"/>
                    </a:moveTo>
                    <a:lnTo>
                      <a:pt x="5" y="6188"/>
                    </a:lnTo>
                    <a:cubicBezTo>
                      <a:pt x="5" y="6183"/>
                      <a:pt x="9" y="6180"/>
                      <a:pt x="13" y="6180"/>
                    </a:cubicBezTo>
                    <a:cubicBezTo>
                      <a:pt x="18" y="6180"/>
                      <a:pt x="21" y="6183"/>
                      <a:pt x="21" y="6188"/>
                    </a:cubicBezTo>
                    <a:cubicBezTo>
                      <a:pt x="21" y="6192"/>
                      <a:pt x="18" y="6196"/>
                      <a:pt x="13" y="6196"/>
                    </a:cubicBezTo>
                    <a:cubicBezTo>
                      <a:pt x="9" y="6196"/>
                      <a:pt x="5" y="6192"/>
                      <a:pt x="5" y="6188"/>
                    </a:cubicBezTo>
                    <a:close/>
                    <a:moveTo>
                      <a:pt x="5" y="6156"/>
                    </a:moveTo>
                    <a:lnTo>
                      <a:pt x="5" y="6156"/>
                    </a:lnTo>
                    <a:cubicBezTo>
                      <a:pt x="5" y="6151"/>
                      <a:pt x="9" y="6148"/>
                      <a:pt x="13" y="6148"/>
                    </a:cubicBezTo>
                    <a:cubicBezTo>
                      <a:pt x="18" y="6148"/>
                      <a:pt x="21" y="6151"/>
                      <a:pt x="21" y="6156"/>
                    </a:cubicBezTo>
                    <a:cubicBezTo>
                      <a:pt x="21" y="6160"/>
                      <a:pt x="18" y="6164"/>
                      <a:pt x="13" y="6164"/>
                    </a:cubicBezTo>
                    <a:cubicBezTo>
                      <a:pt x="9" y="6164"/>
                      <a:pt x="5" y="6160"/>
                      <a:pt x="5" y="6156"/>
                    </a:cubicBezTo>
                    <a:close/>
                    <a:moveTo>
                      <a:pt x="5" y="6124"/>
                    </a:moveTo>
                    <a:lnTo>
                      <a:pt x="5" y="6124"/>
                    </a:lnTo>
                    <a:cubicBezTo>
                      <a:pt x="5" y="6119"/>
                      <a:pt x="9" y="6116"/>
                      <a:pt x="13" y="6116"/>
                    </a:cubicBezTo>
                    <a:cubicBezTo>
                      <a:pt x="18" y="6116"/>
                      <a:pt x="21" y="6119"/>
                      <a:pt x="21" y="6124"/>
                    </a:cubicBezTo>
                    <a:cubicBezTo>
                      <a:pt x="21" y="6128"/>
                      <a:pt x="18" y="6132"/>
                      <a:pt x="13" y="6132"/>
                    </a:cubicBezTo>
                    <a:cubicBezTo>
                      <a:pt x="9" y="6132"/>
                      <a:pt x="5" y="6128"/>
                      <a:pt x="5" y="6124"/>
                    </a:cubicBezTo>
                    <a:close/>
                    <a:moveTo>
                      <a:pt x="5" y="6092"/>
                    </a:moveTo>
                    <a:lnTo>
                      <a:pt x="5" y="6092"/>
                    </a:lnTo>
                    <a:cubicBezTo>
                      <a:pt x="5" y="6087"/>
                      <a:pt x="9" y="6084"/>
                      <a:pt x="13" y="6084"/>
                    </a:cubicBezTo>
                    <a:cubicBezTo>
                      <a:pt x="18" y="6084"/>
                      <a:pt x="21" y="6087"/>
                      <a:pt x="21" y="6092"/>
                    </a:cubicBezTo>
                    <a:cubicBezTo>
                      <a:pt x="21" y="6096"/>
                      <a:pt x="18" y="6100"/>
                      <a:pt x="13" y="6100"/>
                    </a:cubicBezTo>
                    <a:cubicBezTo>
                      <a:pt x="9" y="6100"/>
                      <a:pt x="5" y="6096"/>
                      <a:pt x="5" y="6092"/>
                    </a:cubicBezTo>
                    <a:close/>
                    <a:moveTo>
                      <a:pt x="5" y="6060"/>
                    </a:moveTo>
                    <a:lnTo>
                      <a:pt x="5" y="6060"/>
                    </a:lnTo>
                    <a:cubicBezTo>
                      <a:pt x="5" y="6055"/>
                      <a:pt x="9" y="6052"/>
                      <a:pt x="13" y="6052"/>
                    </a:cubicBezTo>
                    <a:cubicBezTo>
                      <a:pt x="18" y="6052"/>
                      <a:pt x="21" y="6055"/>
                      <a:pt x="21" y="6060"/>
                    </a:cubicBezTo>
                    <a:cubicBezTo>
                      <a:pt x="21" y="6064"/>
                      <a:pt x="18" y="6068"/>
                      <a:pt x="13" y="6068"/>
                    </a:cubicBezTo>
                    <a:cubicBezTo>
                      <a:pt x="9" y="6068"/>
                      <a:pt x="5" y="6064"/>
                      <a:pt x="5" y="6060"/>
                    </a:cubicBezTo>
                    <a:close/>
                    <a:moveTo>
                      <a:pt x="5" y="6028"/>
                    </a:moveTo>
                    <a:lnTo>
                      <a:pt x="5" y="6027"/>
                    </a:lnTo>
                    <a:cubicBezTo>
                      <a:pt x="5" y="6023"/>
                      <a:pt x="9" y="6019"/>
                      <a:pt x="13" y="6019"/>
                    </a:cubicBezTo>
                    <a:cubicBezTo>
                      <a:pt x="18" y="6019"/>
                      <a:pt x="21" y="6023"/>
                      <a:pt x="21" y="6027"/>
                    </a:cubicBezTo>
                    <a:lnTo>
                      <a:pt x="21" y="6028"/>
                    </a:lnTo>
                    <a:cubicBezTo>
                      <a:pt x="21" y="6032"/>
                      <a:pt x="18" y="6036"/>
                      <a:pt x="13" y="6036"/>
                    </a:cubicBezTo>
                    <a:cubicBezTo>
                      <a:pt x="9" y="6036"/>
                      <a:pt x="5" y="6032"/>
                      <a:pt x="5" y="6028"/>
                    </a:cubicBezTo>
                    <a:close/>
                    <a:moveTo>
                      <a:pt x="5" y="5995"/>
                    </a:moveTo>
                    <a:lnTo>
                      <a:pt x="5" y="5995"/>
                    </a:lnTo>
                    <a:cubicBezTo>
                      <a:pt x="5" y="5991"/>
                      <a:pt x="9" y="5987"/>
                      <a:pt x="13" y="5987"/>
                    </a:cubicBezTo>
                    <a:cubicBezTo>
                      <a:pt x="18" y="5987"/>
                      <a:pt x="21" y="5991"/>
                      <a:pt x="21" y="5995"/>
                    </a:cubicBezTo>
                    <a:cubicBezTo>
                      <a:pt x="21" y="6000"/>
                      <a:pt x="18" y="6003"/>
                      <a:pt x="13" y="6003"/>
                    </a:cubicBezTo>
                    <a:cubicBezTo>
                      <a:pt x="9" y="6003"/>
                      <a:pt x="5" y="6000"/>
                      <a:pt x="5" y="5995"/>
                    </a:cubicBezTo>
                    <a:close/>
                    <a:moveTo>
                      <a:pt x="5" y="5963"/>
                    </a:moveTo>
                    <a:lnTo>
                      <a:pt x="5" y="5963"/>
                    </a:lnTo>
                    <a:cubicBezTo>
                      <a:pt x="5" y="5959"/>
                      <a:pt x="9" y="5955"/>
                      <a:pt x="13" y="5955"/>
                    </a:cubicBezTo>
                    <a:cubicBezTo>
                      <a:pt x="18" y="5955"/>
                      <a:pt x="21" y="5959"/>
                      <a:pt x="21" y="5963"/>
                    </a:cubicBezTo>
                    <a:cubicBezTo>
                      <a:pt x="21" y="5968"/>
                      <a:pt x="18" y="5971"/>
                      <a:pt x="13" y="5971"/>
                    </a:cubicBezTo>
                    <a:cubicBezTo>
                      <a:pt x="9" y="5971"/>
                      <a:pt x="5" y="5968"/>
                      <a:pt x="5" y="5963"/>
                    </a:cubicBezTo>
                    <a:close/>
                    <a:moveTo>
                      <a:pt x="5" y="5931"/>
                    </a:moveTo>
                    <a:lnTo>
                      <a:pt x="5" y="5931"/>
                    </a:lnTo>
                    <a:cubicBezTo>
                      <a:pt x="5" y="5927"/>
                      <a:pt x="9" y="5923"/>
                      <a:pt x="13" y="5923"/>
                    </a:cubicBezTo>
                    <a:cubicBezTo>
                      <a:pt x="18" y="5923"/>
                      <a:pt x="21" y="5927"/>
                      <a:pt x="21" y="5931"/>
                    </a:cubicBezTo>
                    <a:cubicBezTo>
                      <a:pt x="21" y="5936"/>
                      <a:pt x="18" y="5939"/>
                      <a:pt x="13" y="5939"/>
                    </a:cubicBezTo>
                    <a:cubicBezTo>
                      <a:pt x="9" y="5939"/>
                      <a:pt x="5" y="5936"/>
                      <a:pt x="5" y="5931"/>
                    </a:cubicBezTo>
                    <a:close/>
                    <a:moveTo>
                      <a:pt x="5" y="5899"/>
                    </a:moveTo>
                    <a:lnTo>
                      <a:pt x="5" y="5899"/>
                    </a:lnTo>
                    <a:cubicBezTo>
                      <a:pt x="5" y="5895"/>
                      <a:pt x="9" y="5891"/>
                      <a:pt x="13" y="5891"/>
                    </a:cubicBezTo>
                    <a:cubicBezTo>
                      <a:pt x="18" y="5891"/>
                      <a:pt x="21" y="5895"/>
                      <a:pt x="21" y="5899"/>
                    </a:cubicBezTo>
                    <a:cubicBezTo>
                      <a:pt x="21" y="5904"/>
                      <a:pt x="18" y="5907"/>
                      <a:pt x="13" y="5907"/>
                    </a:cubicBezTo>
                    <a:cubicBezTo>
                      <a:pt x="9" y="5907"/>
                      <a:pt x="5" y="5904"/>
                      <a:pt x="5" y="5899"/>
                    </a:cubicBezTo>
                    <a:close/>
                    <a:moveTo>
                      <a:pt x="5" y="5867"/>
                    </a:moveTo>
                    <a:lnTo>
                      <a:pt x="5" y="5867"/>
                    </a:lnTo>
                    <a:cubicBezTo>
                      <a:pt x="5" y="5863"/>
                      <a:pt x="9" y="5859"/>
                      <a:pt x="13" y="5859"/>
                    </a:cubicBezTo>
                    <a:cubicBezTo>
                      <a:pt x="18" y="5859"/>
                      <a:pt x="21" y="5863"/>
                      <a:pt x="21" y="5867"/>
                    </a:cubicBezTo>
                    <a:cubicBezTo>
                      <a:pt x="21" y="5872"/>
                      <a:pt x="18" y="5875"/>
                      <a:pt x="13" y="5875"/>
                    </a:cubicBezTo>
                    <a:cubicBezTo>
                      <a:pt x="9" y="5875"/>
                      <a:pt x="5" y="5872"/>
                      <a:pt x="5" y="5867"/>
                    </a:cubicBezTo>
                    <a:close/>
                    <a:moveTo>
                      <a:pt x="5" y="5835"/>
                    </a:moveTo>
                    <a:lnTo>
                      <a:pt x="5" y="5835"/>
                    </a:lnTo>
                    <a:cubicBezTo>
                      <a:pt x="5" y="5831"/>
                      <a:pt x="9" y="5827"/>
                      <a:pt x="13" y="5827"/>
                    </a:cubicBezTo>
                    <a:cubicBezTo>
                      <a:pt x="18" y="5827"/>
                      <a:pt x="21" y="5831"/>
                      <a:pt x="21" y="5835"/>
                    </a:cubicBezTo>
                    <a:cubicBezTo>
                      <a:pt x="21" y="5840"/>
                      <a:pt x="18" y="5843"/>
                      <a:pt x="13" y="5843"/>
                    </a:cubicBezTo>
                    <a:cubicBezTo>
                      <a:pt x="9" y="5843"/>
                      <a:pt x="5" y="5840"/>
                      <a:pt x="5" y="5835"/>
                    </a:cubicBezTo>
                    <a:close/>
                    <a:moveTo>
                      <a:pt x="5" y="5803"/>
                    </a:moveTo>
                    <a:lnTo>
                      <a:pt x="5" y="5803"/>
                    </a:lnTo>
                    <a:cubicBezTo>
                      <a:pt x="5" y="5799"/>
                      <a:pt x="9" y="5795"/>
                      <a:pt x="13" y="5795"/>
                    </a:cubicBezTo>
                    <a:cubicBezTo>
                      <a:pt x="18" y="5795"/>
                      <a:pt x="21" y="5799"/>
                      <a:pt x="21" y="5803"/>
                    </a:cubicBezTo>
                    <a:cubicBezTo>
                      <a:pt x="21" y="5808"/>
                      <a:pt x="18" y="5811"/>
                      <a:pt x="13" y="5811"/>
                    </a:cubicBezTo>
                    <a:cubicBezTo>
                      <a:pt x="9" y="5811"/>
                      <a:pt x="5" y="5808"/>
                      <a:pt x="5" y="5803"/>
                    </a:cubicBezTo>
                    <a:close/>
                    <a:moveTo>
                      <a:pt x="5" y="5771"/>
                    </a:moveTo>
                    <a:lnTo>
                      <a:pt x="5" y="5771"/>
                    </a:lnTo>
                    <a:cubicBezTo>
                      <a:pt x="5" y="5767"/>
                      <a:pt x="9" y="5763"/>
                      <a:pt x="13" y="5763"/>
                    </a:cubicBezTo>
                    <a:cubicBezTo>
                      <a:pt x="18" y="5763"/>
                      <a:pt x="21" y="5767"/>
                      <a:pt x="21" y="5771"/>
                    </a:cubicBezTo>
                    <a:cubicBezTo>
                      <a:pt x="21" y="5776"/>
                      <a:pt x="18" y="5779"/>
                      <a:pt x="13" y="5779"/>
                    </a:cubicBezTo>
                    <a:cubicBezTo>
                      <a:pt x="9" y="5779"/>
                      <a:pt x="5" y="5776"/>
                      <a:pt x="5" y="5771"/>
                    </a:cubicBezTo>
                    <a:close/>
                    <a:moveTo>
                      <a:pt x="5" y="5739"/>
                    </a:moveTo>
                    <a:lnTo>
                      <a:pt x="5" y="5739"/>
                    </a:lnTo>
                    <a:cubicBezTo>
                      <a:pt x="5" y="5735"/>
                      <a:pt x="9" y="5731"/>
                      <a:pt x="13" y="5731"/>
                    </a:cubicBezTo>
                    <a:cubicBezTo>
                      <a:pt x="18" y="5731"/>
                      <a:pt x="21" y="5735"/>
                      <a:pt x="21" y="5739"/>
                    </a:cubicBezTo>
                    <a:cubicBezTo>
                      <a:pt x="21" y="5744"/>
                      <a:pt x="18" y="5747"/>
                      <a:pt x="13" y="5747"/>
                    </a:cubicBezTo>
                    <a:cubicBezTo>
                      <a:pt x="9" y="5747"/>
                      <a:pt x="5" y="5744"/>
                      <a:pt x="5" y="5739"/>
                    </a:cubicBezTo>
                    <a:close/>
                    <a:moveTo>
                      <a:pt x="5" y="5707"/>
                    </a:moveTo>
                    <a:lnTo>
                      <a:pt x="5" y="5707"/>
                    </a:lnTo>
                    <a:cubicBezTo>
                      <a:pt x="5" y="5703"/>
                      <a:pt x="9" y="5699"/>
                      <a:pt x="13" y="5699"/>
                    </a:cubicBezTo>
                    <a:cubicBezTo>
                      <a:pt x="18" y="5699"/>
                      <a:pt x="21" y="5703"/>
                      <a:pt x="21" y="5707"/>
                    </a:cubicBezTo>
                    <a:cubicBezTo>
                      <a:pt x="21" y="5712"/>
                      <a:pt x="18" y="5715"/>
                      <a:pt x="13" y="5715"/>
                    </a:cubicBezTo>
                    <a:cubicBezTo>
                      <a:pt x="9" y="5715"/>
                      <a:pt x="5" y="5712"/>
                      <a:pt x="5" y="5707"/>
                    </a:cubicBezTo>
                    <a:close/>
                    <a:moveTo>
                      <a:pt x="5" y="5675"/>
                    </a:moveTo>
                    <a:lnTo>
                      <a:pt x="5" y="5675"/>
                    </a:lnTo>
                    <a:cubicBezTo>
                      <a:pt x="5" y="5671"/>
                      <a:pt x="9" y="5667"/>
                      <a:pt x="13" y="5667"/>
                    </a:cubicBezTo>
                    <a:cubicBezTo>
                      <a:pt x="18" y="5667"/>
                      <a:pt x="21" y="5671"/>
                      <a:pt x="21" y="5675"/>
                    </a:cubicBezTo>
                    <a:cubicBezTo>
                      <a:pt x="21" y="5680"/>
                      <a:pt x="18" y="5683"/>
                      <a:pt x="13" y="5683"/>
                    </a:cubicBezTo>
                    <a:cubicBezTo>
                      <a:pt x="9" y="5683"/>
                      <a:pt x="5" y="5680"/>
                      <a:pt x="5" y="5675"/>
                    </a:cubicBezTo>
                    <a:close/>
                    <a:moveTo>
                      <a:pt x="5" y="5643"/>
                    </a:moveTo>
                    <a:lnTo>
                      <a:pt x="5" y="5643"/>
                    </a:lnTo>
                    <a:cubicBezTo>
                      <a:pt x="5" y="5639"/>
                      <a:pt x="9" y="5635"/>
                      <a:pt x="13" y="5635"/>
                    </a:cubicBezTo>
                    <a:cubicBezTo>
                      <a:pt x="18" y="5635"/>
                      <a:pt x="21" y="5639"/>
                      <a:pt x="21" y="5643"/>
                    </a:cubicBezTo>
                    <a:cubicBezTo>
                      <a:pt x="21" y="5648"/>
                      <a:pt x="18" y="5651"/>
                      <a:pt x="13" y="5651"/>
                    </a:cubicBezTo>
                    <a:cubicBezTo>
                      <a:pt x="9" y="5651"/>
                      <a:pt x="5" y="5648"/>
                      <a:pt x="5" y="5643"/>
                    </a:cubicBezTo>
                    <a:close/>
                    <a:moveTo>
                      <a:pt x="5" y="5611"/>
                    </a:moveTo>
                    <a:lnTo>
                      <a:pt x="5" y="5611"/>
                    </a:lnTo>
                    <a:cubicBezTo>
                      <a:pt x="5" y="5607"/>
                      <a:pt x="9" y="5603"/>
                      <a:pt x="13" y="5603"/>
                    </a:cubicBezTo>
                    <a:cubicBezTo>
                      <a:pt x="18" y="5603"/>
                      <a:pt x="21" y="5607"/>
                      <a:pt x="21" y="5611"/>
                    </a:cubicBezTo>
                    <a:cubicBezTo>
                      <a:pt x="21" y="5616"/>
                      <a:pt x="18" y="5619"/>
                      <a:pt x="13" y="5619"/>
                    </a:cubicBezTo>
                    <a:cubicBezTo>
                      <a:pt x="9" y="5619"/>
                      <a:pt x="5" y="5616"/>
                      <a:pt x="5" y="5611"/>
                    </a:cubicBezTo>
                    <a:close/>
                    <a:moveTo>
                      <a:pt x="5" y="5579"/>
                    </a:moveTo>
                    <a:lnTo>
                      <a:pt x="5" y="5579"/>
                    </a:lnTo>
                    <a:cubicBezTo>
                      <a:pt x="5" y="5575"/>
                      <a:pt x="9" y="5571"/>
                      <a:pt x="13" y="5571"/>
                    </a:cubicBezTo>
                    <a:cubicBezTo>
                      <a:pt x="18" y="5571"/>
                      <a:pt x="21" y="5575"/>
                      <a:pt x="21" y="5579"/>
                    </a:cubicBezTo>
                    <a:cubicBezTo>
                      <a:pt x="21" y="5584"/>
                      <a:pt x="18" y="5587"/>
                      <a:pt x="13" y="5587"/>
                    </a:cubicBezTo>
                    <a:cubicBezTo>
                      <a:pt x="9" y="5587"/>
                      <a:pt x="5" y="5584"/>
                      <a:pt x="5" y="5579"/>
                    </a:cubicBezTo>
                    <a:close/>
                    <a:moveTo>
                      <a:pt x="5" y="5547"/>
                    </a:moveTo>
                    <a:lnTo>
                      <a:pt x="5" y="5547"/>
                    </a:lnTo>
                    <a:cubicBezTo>
                      <a:pt x="5" y="5543"/>
                      <a:pt x="9" y="5539"/>
                      <a:pt x="13" y="5539"/>
                    </a:cubicBezTo>
                    <a:cubicBezTo>
                      <a:pt x="18" y="5539"/>
                      <a:pt x="21" y="5543"/>
                      <a:pt x="21" y="5547"/>
                    </a:cubicBezTo>
                    <a:cubicBezTo>
                      <a:pt x="21" y="5552"/>
                      <a:pt x="18" y="5555"/>
                      <a:pt x="13" y="5555"/>
                    </a:cubicBezTo>
                    <a:cubicBezTo>
                      <a:pt x="9" y="5555"/>
                      <a:pt x="5" y="5552"/>
                      <a:pt x="5" y="5547"/>
                    </a:cubicBezTo>
                    <a:close/>
                    <a:moveTo>
                      <a:pt x="5" y="5515"/>
                    </a:moveTo>
                    <a:lnTo>
                      <a:pt x="5" y="5515"/>
                    </a:lnTo>
                    <a:cubicBezTo>
                      <a:pt x="5" y="5511"/>
                      <a:pt x="9" y="5507"/>
                      <a:pt x="13" y="5507"/>
                    </a:cubicBezTo>
                    <a:cubicBezTo>
                      <a:pt x="18" y="5507"/>
                      <a:pt x="21" y="5511"/>
                      <a:pt x="21" y="5515"/>
                    </a:cubicBezTo>
                    <a:cubicBezTo>
                      <a:pt x="21" y="5520"/>
                      <a:pt x="18" y="5523"/>
                      <a:pt x="13" y="5523"/>
                    </a:cubicBezTo>
                    <a:cubicBezTo>
                      <a:pt x="9" y="5523"/>
                      <a:pt x="5" y="5520"/>
                      <a:pt x="5" y="5515"/>
                    </a:cubicBezTo>
                    <a:close/>
                    <a:moveTo>
                      <a:pt x="5" y="5483"/>
                    </a:moveTo>
                    <a:lnTo>
                      <a:pt x="5" y="5483"/>
                    </a:lnTo>
                    <a:cubicBezTo>
                      <a:pt x="5" y="5479"/>
                      <a:pt x="9" y="5475"/>
                      <a:pt x="13" y="5475"/>
                    </a:cubicBezTo>
                    <a:cubicBezTo>
                      <a:pt x="18" y="5475"/>
                      <a:pt x="21" y="5479"/>
                      <a:pt x="21" y="5483"/>
                    </a:cubicBezTo>
                    <a:cubicBezTo>
                      <a:pt x="21" y="5488"/>
                      <a:pt x="18" y="5491"/>
                      <a:pt x="13" y="5491"/>
                    </a:cubicBezTo>
                    <a:cubicBezTo>
                      <a:pt x="9" y="5491"/>
                      <a:pt x="5" y="5488"/>
                      <a:pt x="5" y="5483"/>
                    </a:cubicBezTo>
                    <a:close/>
                    <a:moveTo>
                      <a:pt x="5" y="5451"/>
                    </a:moveTo>
                    <a:lnTo>
                      <a:pt x="5" y="5451"/>
                    </a:lnTo>
                    <a:cubicBezTo>
                      <a:pt x="5" y="5447"/>
                      <a:pt x="9" y="5443"/>
                      <a:pt x="13" y="5443"/>
                    </a:cubicBezTo>
                    <a:cubicBezTo>
                      <a:pt x="18" y="5443"/>
                      <a:pt x="21" y="5447"/>
                      <a:pt x="21" y="5451"/>
                    </a:cubicBezTo>
                    <a:cubicBezTo>
                      <a:pt x="21" y="5456"/>
                      <a:pt x="18" y="5459"/>
                      <a:pt x="13" y="5459"/>
                    </a:cubicBezTo>
                    <a:cubicBezTo>
                      <a:pt x="9" y="5459"/>
                      <a:pt x="5" y="5456"/>
                      <a:pt x="5" y="5451"/>
                    </a:cubicBezTo>
                    <a:close/>
                    <a:moveTo>
                      <a:pt x="5" y="5419"/>
                    </a:moveTo>
                    <a:lnTo>
                      <a:pt x="5" y="5419"/>
                    </a:lnTo>
                    <a:cubicBezTo>
                      <a:pt x="5" y="5415"/>
                      <a:pt x="9" y="5411"/>
                      <a:pt x="13" y="5411"/>
                    </a:cubicBezTo>
                    <a:cubicBezTo>
                      <a:pt x="18" y="5411"/>
                      <a:pt x="21" y="5415"/>
                      <a:pt x="21" y="5419"/>
                    </a:cubicBezTo>
                    <a:cubicBezTo>
                      <a:pt x="21" y="5424"/>
                      <a:pt x="18" y="5427"/>
                      <a:pt x="13" y="5427"/>
                    </a:cubicBezTo>
                    <a:cubicBezTo>
                      <a:pt x="9" y="5427"/>
                      <a:pt x="5" y="5424"/>
                      <a:pt x="5" y="5419"/>
                    </a:cubicBezTo>
                    <a:close/>
                    <a:moveTo>
                      <a:pt x="5" y="5387"/>
                    </a:moveTo>
                    <a:lnTo>
                      <a:pt x="5" y="5387"/>
                    </a:lnTo>
                    <a:cubicBezTo>
                      <a:pt x="5" y="5383"/>
                      <a:pt x="9" y="5379"/>
                      <a:pt x="13" y="5379"/>
                    </a:cubicBezTo>
                    <a:cubicBezTo>
                      <a:pt x="18" y="5379"/>
                      <a:pt x="21" y="5383"/>
                      <a:pt x="21" y="5387"/>
                    </a:cubicBezTo>
                    <a:cubicBezTo>
                      <a:pt x="21" y="5392"/>
                      <a:pt x="18" y="5395"/>
                      <a:pt x="13" y="5395"/>
                    </a:cubicBezTo>
                    <a:cubicBezTo>
                      <a:pt x="9" y="5395"/>
                      <a:pt x="5" y="5392"/>
                      <a:pt x="5" y="5387"/>
                    </a:cubicBezTo>
                    <a:close/>
                    <a:moveTo>
                      <a:pt x="5" y="5355"/>
                    </a:moveTo>
                    <a:lnTo>
                      <a:pt x="5" y="5355"/>
                    </a:lnTo>
                    <a:cubicBezTo>
                      <a:pt x="5" y="5351"/>
                      <a:pt x="9" y="5347"/>
                      <a:pt x="13" y="5347"/>
                    </a:cubicBezTo>
                    <a:cubicBezTo>
                      <a:pt x="18" y="5347"/>
                      <a:pt x="21" y="5351"/>
                      <a:pt x="21" y="5355"/>
                    </a:cubicBezTo>
                    <a:cubicBezTo>
                      <a:pt x="21" y="5360"/>
                      <a:pt x="18" y="5363"/>
                      <a:pt x="13" y="5363"/>
                    </a:cubicBezTo>
                    <a:cubicBezTo>
                      <a:pt x="9" y="5363"/>
                      <a:pt x="5" y="5360"/>
                      <a:pt x="5" y="5355"/>
                    </a:cubicBezTo>
                    <a:close/>
                    <a:moveTo>
                      <a:pt x="5" y="5323"/>
                    </a:moveTo>
                    <a:lnTo>
                      <a:pt x="5" y="5323"/>
                    </a:lnTo>
                    <a:cubicBezTo>
                      <a:pt x="5" y="5319"/>
                      <a:pt x="9" y="5315"/>
                      <a:pt x="13" y="5315"/>
                    </a:cubicBezTo>
                    <a:cubicBezTo>
                      <a:pt x="18" y="5315"/>
                      <a:pt x="21" y="5319"/>
                      <a:pt x="21" y="5323"/>
                    </a:cubicBezTo>
                    <a:cubicBezTo>
                      <a:pt x="21" y="5328"/>
                      <a:pt x="18" y="5331"/>
                      <a:pt x="13" y="5331"/>
                    </a:cubicBezTo>
                    <a:cubicBezTo>
                      <a:pt x="9" y="5331"/>
                      <a:pt x="5" y="5328"/>
                      <a:pt x="5" y="5323"/>
                    </a:cubicBezTo>
                    <a:close/>
                    <a:moveTo>
                      <a:pt x="6" y="5291"/>
                    </a:moveTo>
                    <a:lnTo>
                      <a:pt x="6" y="5291"/>
                    </a:lnTo>
                    <a:cubicBezTo>
                      <a:pt x="6" y="5287"/>
                      <a:pt x="9" y="5283"/>
                      <a:pt x="14" y="5283"/>
                    </a:cubicBezTo>
                    <a:cubicBezTo>
                      <a:pt x="18" y="5283"/>
                      <a:pt x="22" y="5287"/>
                      <a:pt x="22" y="5291"/>
                    </a:cubicBezTo>
                    <a:cubicBezTo>
                      <a:pt x="22" y="5296"/>
                      <a:pt x="18" y="5299"/>
                      <a:pt x="14" y="5299"/>
                    </a:cubicBezTo>
                    <a:cubicBezTo>
                      <a:pt x="9" y="5299"/>
                      <a:pt x="6" y="5296"/>
                      <a:pt x="6" y="5291"/>
                    </a:cubicBezTo>
                    <a:close/>
                    <a:moveTo>
                      <a:pt x="6" y="5259"/>
                    </a:moveTo>
                    <a:lnTo>
                      <a:pt x="6" y="5259"/>
                    </a:lnTo>
                    <a:cubicBezTo>
                      <a:pt x="6" y="5255"/>
                      <a:pt x="9" y="5251"/>
                      <a:pt x="14" y="5251"/>
                    </a:cubicBezTo>
                    <a:cubicBezTo>
                      <a:pt x="18" y="5251"/>
                      <a:pt x="22" y="5255"/>
                      <a:pt x="22" y="5259"/>
                    </a:cubicBezTo>
                    <a:cubicBezTo>
                      <a:pt x="22" y="5264"/>
                      <a:pt x="18" y="5267"/>
                      <a:pt x="14" y="5267"/>
                    </a:cubicBezTo>
                    <a:cubicBezTo>
                      <a:pt x="9" y="5267"/>
                      <a:pt x="6" y="5264"/>
                      <a:pt x="6" y="5259"/>
                    </a:cubicBezTo>
                    <a:close/>
                    <a:moveTo>
                      <a:pt x="6" y="5227"/>
                    </a:moveTo>
                    <a:lnTo>
                      <a:pt x="6" y="5227"/>
                    </a:lnTo>
                    <a:cubicBezTo>
                      <a:pt x="6" y="5223"/>
                      <a:pt x="9" y="5219"/>
                      <a:pt x="14" y="5219"/>
                    </a:cubicBezTo>
                    <a:cubicBezTo>
                      <a:pt x="18" y="5219"/>
                      <a:pt x="22" y="5223"/>
                      <a:pt x="22" y="5227"/>
                    </a:cubicBezTo>
                    <a:cubicBezTo>
                      <a:pt x="22" y="5232"/>
                      <a:pt x="18" y="5235"/>
                      <a:pt x="14" y="5235"/>
                    </a:cubicBezTo>
                    <a:cubicBezTo>
                      <a:pt x="9" y="5235"/>
                      <a:pt x="6" y="5232"/>
                      <a:pt x="6" y="5227"/>
                    </a:cubicBezTo>
                    <a:close/>
                    <a:moveTo>
                      <a:pt x="6" y="5195"/>
                    </a:moveTo>
                    <a:lnTo>
                      <a:pt x="6" y="5195"/>
                    </a:lnTo>
                    <a:cubicBezTo>
                      <a:pt x="6" y="5191"/>
                      <a:pt x="9" y="5187"/>
                      <a:pt x="14" y="5187"/>
                    </a:cubicBezTo>
                    <a:cubicBezTo>
                      <a:pt x="18" y="5187"/>
                      <a:pt x="22" y="5191"/>
                      <a:pt x="22" y="5195"/>
                    </a:cubicBezTo>
                    <a:cubicBezTo>
                      <a:pt x="22" y="5200"/>
                      <a:pt x="18" y="5203"/>
                      <a:pt x="14" y="5203"/>
                    </a:cubicBezTo>
                    <a:cubicBezTo>
                      <a:pt x="9" y="5203"/>
                      <a:pt x="6" y="5200"/>
                      <a:pt x="6" y="5195"/>
                    </a:cubicBezTo>
                    <a:close/>
                    <a:moveTo>
                      <a:pt x="6" y="5163"/>
                    </a:moveTo>
                    <a:lnTo>
                      <a:pt x="6" y="5163"/>
                    </a:lnTo>
                    <a:cubicBezTo>
                      <a:pt x="6" y="5159"/>
                      <a:pt x="9" y="5155"/>
                      <a:pt x="14" y="5155"/>
                    </a:cubicBezTo>
                    <a:cubicBezTo>
                      <a:pt x="18" y="5155"/>
                      <a:pt x="22" y="5159"/>
                      <a:pt x="22" y="5163"/>
                    </a:cubicBezTo>
                    <a:cubicBezTo>
                      <a:pt x="22" y="5167"/>
                      <a:pt x="18" y="5171"/>
                      <a:pt x="14" y="5171"/>
                    </a:cubicBezTo>
                    <a:cubicBezTo>
                      <a:pt x="9" y="5171"/>
                      <a:pt x="6" y="5167"/>
                      <a:pt x="6" y="5163"/>
                    </a:cubicBezTo>
                    <a:close/>
                    <a:moveTo>
                      <a:pt x="6" y="5131"/>
                    </a:moveTo>
                    <a:lnTo>
                      <a:pt x="6" y="5131"/>
                    </a:lnTo>
                    <a:cubicBezTo>
                      <a:pt x="6" y="5127"/>
                      <a:pt x="9" y="5123"/>
                      <a:pt x="14" y="5123"/>
                    </a:cubicBezTo>
                    <a:cubicBezTo>
                      <a:pt x="18" y="5123"/>
                      <a:pt x="22" y="5127"/>
                      <a:pt x="22" y="5131"/>
                    </a:cubicBezTo>
                    <a:cubicBezTo>
                      <a:pt x="22" y="5135"/>
                      <a:pt x="18" y="5139"/>
                      <a:pt x="14" y="5139"/>
                    </a:cubicBezTo>
                    <a:cubicBezTo>
                      <a:pt x="9" y="5139"/>
                      <a:pt x="6" y="5135"/>
                      <a:pt x="6" y="5131"/>
                    </a:cubicBezTo>
                    <a:close/>
                    <a:moveTo>
                      <a:pt x="6" y="5099"/>
                    </a:moveTo>
                    <a:lnTo>
                      <a:pt x="6" y="5099"/>
                    </a:lnTo>
                    <a:cubicBezTo>
                      <a:pt x="6" y="5095"/>
                      <a:pt x="9" y="5091"/>
                      <a:pt x="14" y="5091"/>
                    </a:cubicBezTo>
                    <a:cubicBezTo>
                      <a:pt x="18" y="5091"/>
                      <a:pt x="22" y="5095"/>
                      <a:pt x="22" y="5099"/>
                    </a:cubicBezTo>
                    <a:cubicBezTo>
                      <a:pt x="22" y="5103"/>
                      <a:pt x="18" y="5107"/>
                      <a:pt x="14" y="5107"/>
                    </a:cubicBezTo>
                    <a:cubicBezTo>
                      <a:pt x="9" y="5107"/>
                      <a:pt x="6" y="5103"/>
                      <a:pt x="6" y="5099"/>
                    </a:cubicBezTo>
                    <a:close/>
                    <a:moveTo>
                      <a:pt x="6" y="5067"/>
                    </a:moveTo>
                    <a:lnTo>
                      <a:pt x="6" y="5067"/>
                    </a:lnTo>
                    <a:cubicBezTo>
                      <a:pt x="6" y="5063"/>
                      <a:pt x="9" y="5059"/>
                      <a:pt x="14" y="5059"/>
                    </a:cubicBezTo>
                    <a:cubicBezTo>
                      <a:pt x="18" y="5059"/>
                      <a:pt x="22" y="5063"/>
                      <a:pt x="22" y="5067"/>
                    </a:cubicBezTo>
                    <a:cubicBezTo>
                      <a:pt x="22" y="5071"/>
                      <a:pt x="18" y="5075"/>
                      <a:pt x="14" y="5075"/>
                    </a:cubicBezTo>
                    <a:cubicBezTo>
                      <a:pt x="9" y="5075"/>
                      <a:pt x="6" y="5071"/>
                      <a:pt x="6" y="5067"/>
                    </a:cubicBezTo>
                    <a:close/>
                    <a:moveTo>
                      <a:pt x="6" y="5035"/>
                    </a:moveTo>
                    <a:lnTo>
                      <a:pt x="6" y="5035"/>
                    </a:lnTo>
                    <a:cubicBezTo>
                      <a:pt x="6" y="5031"/>
                      <a:pt x="9" y="5027"/>
                      <a:pt x="14" y="5027"/>
                    </a:cubicBezTo>
                    <a:cubicBezTo>
                      <a:pt x="18" y="5027"/>
                      <a:pt x="22" y="5031"/>
                      <a:pt x="22" y="5035"/>
                    </a:cubicBezTo>
                    <a:cubicBezTo>
                      <a:pt x="22" y="5039"/>
                      <a:pt x="18" y="5043"/>
                      <a:pt x="14" y="5043"/>
                    </a:cubicBezTo>
                    <a:cubicBezTo>
                      <a:pt x="9" y="5043"/>
                      <a:pt x="6" y="5039"/>
                      <a:pt x="6" y="5035"/>
                    </a:cubicBezTo>
                    <a:close/>
                    <a:moveTo>
                      <a:pt x="6" y="5003"/>
                    </a:moveTo>
                    <a:lnTo>
                      <a:pt x="6" y="5003"/>
                    </a:lnTo>
                    <a:cubicBezTo>
                      <a:pt x="6" y="4999"/>
                      <a:pt x="9" y="4995"/>
                      <a:pt x="14" y="4995"/>
                    </a:cubicBezTo>
                    <a:cubicBezTo>
                      <a:pt x="18" y="4995"/>
                      <a:pt x="22" y="4999"/>
                      <a:pt x="22" y="5003"/>
                    </a:cubicBezTo>
                    <a:cubicBezTo>
                      <a:pt x="22" y="5007"/>
                      <a:pt x="18" y="5011"/>
                      <a:pt x="14" y="5011"/>
                    </a:cubicBezTo>
                    <a:cubicBezTo>
                      <a:pt x="9" y="5011"/>
                      <a:pt x="6" y="5007"/>
                      <a:pt x="6" y="5003"/>
                    </a:cubicBezTo>
                    <a:close/>
                    <a:moveTo>
                      <a:pt x="6" y="4971"/>
                    </a:moveTo>
                    <a:lnTo>
                      <a:pt x="6" y="4971"/>
                    </a:lnTo>
                    <a:cubicBezTo>
                      <a:pt x="6" y="4967"/>
                      <a:pt x="9" y="4963"/>
                      <a:pt x="14" y="4963"/>
                    </a:cubicBezTo>
                    <a:cubicBezTo>
                      <a:pt x="18" y="4963"/>
                      <a:pt x="22" y="4967"/>
                      <a:pt x="22" y="4971"/>
                    </a:cubicBezTo>
                    <a:cubicBezTo>
                      <a:pt x="22" y="4975"/>
                      <a:pt x="18" y="4979"/>
                      <a:pt x="14" y="4979"/>
                    </a:cubicBezTo>
                    <a:cubicBezTo>
                      <a:pt x="9" y="4979"/>
                      <a:pt x="6" y="4975"/>
                      <a:pt x="6" y="4971"/>
                    </a:cubicBezTo>
                    <a:close/>
                    <a:moveTo>
                      <a:pt x="6" y="4939"/>
                    </a:moveTo>
                    <a:lnTo>
                      <a:pt x="6" y="4939"/>
                    </a:lnTo>
                    <a:cubicBezTo>
                      <a:pt x="6" y="4935"/>
                      <a:pt x="9" y="4931"/>
                      <a:pt x="14" y="4931"/>
                    </a:cubicBezTo>
                    <a:cubicBezTo>
                      <a:pt x="18" y="4931"/>
                      <a:pt x="22" y="4935"/>
                      <a:pt x="22" y="4939"/>
                    </a:cubicBezTo>
                    <a:cubicBezTo>
                      <a:pt x="22" y="4943"/>
                      <a:pt x="18" y="4947"/>
                      <a:pt x="14" y="4947"/>
                    </a:cubicBezTo>
                    <a:cubicBezTo>
                      <a:pt x="9" y="4947"/>
                      <a:pt x="6" y="4943"/>
                      <a:pt x="6" y="4939"/>
                    </a:cubicBezTo>
                    <a:close/>
                    <a:moveTo>
                      <a:pt x="6" y="4907"/>
                    </a:moveTo>
                    <a:lnTo>
                      <a:pt x="6" y="4907"/>
                    </a:lnTo>
                    <a:cubicBezTo>
                      <a:pt x="6" y="4903"/>
                      <a:pt x="9" y="4899"/>
                      <a:pt x="14" y="4899"/>
                    </a:cubicBezTo>
                    <a:cubicBezTo>
                      <a:pt x="18" y="4899"/>
                      <a:pt x="22" y="4903"/>
                      <a:pt x="22" y="4907"/>
                    </a:cubicBezTo>
                    <a:cubicBezTo>
                      <a:pt x="22" y="4911"/>
                      <a:pt x="18" y="4915"/>
                      <a:pt x="14" y="4915"/>
                    </a:cubicBezTo>
                    <a:cubicBezTo>
                      <a:pt x="9" y="4915"/>
                      <a:pt x="6" y="4911"/>
                      <a:pt x="6" y="4907"/>
                    </a:cubicBezTo>
                    <a:close/>
                    <a:moveTo>
                      <a:pt x="6" y="4875"/>
                    </a:moveTo>
                    <a:lnTo>
                      <a:pt x="6" y="4875"/>
                    </a:lnTo>
                    <a:cubicBezTo>
                      <a:pt x="6" y="4870"/>
                      <a:pt x="9" y="4867"/>
                      <a:pt x="14" y="4867"/>
                    </a:cubicBezTo>
                    <a:cubicBezTo>
                      <a:pt x="18" y="4867"/>
                      <a:pt x="22" y="4870"/>
                      <a:pt x="22" y="4875"/>
                    </a:cubicBezTo>
                    <a:cubicBezTo>
                      <a:pt x="22" y="4879"/>
                      <a:pt x="18" y="4883"/>
                      <a:pt x="14" y="4883"/>
                    </a:cubicBezTo>
                    <a:cubicBezTo>
                      <a:pt x="9" y="4883"/>
                      <a:pt x="6" y="4879"/>
                      <a:pt x="6" y="4875"/>
                    </a:cubicBezTo>
                    <a:close/>
                    <a:moveTo>
                      <a:pt x="6" y="4843"/>
                    </a:moveTo>
                    <a:lnTo>
                      <a:pt x="6" y="4843"/>
                    </a:lnTo>
                    <a:cubicBezTo>
                      <a:pt x="6" y="4838"/>
                      <a:pt x="9" y="4835"/>
                      <a:pt x="14" y="4835"/>
                    </a:cubicBezTo>
                    <a:cubicBezTo>
                      <a:pt x="18" y="4835"/>
                      <a:pt x="22" y="4838"/>
                      <a:pt x="22" y="4843"/>
                    </a:cubicBezTo>
                    <a:cubicBezTo>
                      <a:pt x="22" y="4847"/>
                      <a:pt x="18" y="4851"/>
                      <a:pt x="14" y="4851"/>
                    </a:cubicBezTo>
                    <a:cubicBezTo>
                      <a:pt x="9" y="4851"/>
                      <a:pt x="6" y="4847"/>
                      <a:pt x="6" y="4843"/>
                    </a:cubicBezTo>
                    <a:close/>
                    <a:moveTo>
                      <a:pt x="6" y="4811"/>
                    </a:moveTo>
                    <a:lnTo>
                      <a:pt x="6" y="4811"/>
                    </a:lnTo>
                    <a:cubicBezTo>
                      <a:pt x="6" y="4806"/>
                      <a:pt x="9" y="4803"/>
                      <a:pt x="14" y="4803"/>
                    </a:cubicBezTo>
                    <a:cubicBezTo>
                      <a:pt x="18" y="4803"/>
                      <a:pt x="22" y="4806"/>
                      <a:pt x="22" y="4811"/>
                    </a:cubicBezTo>
                    <a:cubicBezTo>
                      <a:pt x="22" y="4815"/>
                      <a:pt x="18" y="4819"/>
                      <a:pt x="14" y="4819"/>
                    </a:cubicBezTo>
                    <a:cubicBezTo>
                      <a:pt x="9" y="4819"/>
                      <a:pt x="6" y="4815"/>
                      <a:pt x="6" y="4811"/>
                    </a:cubicBezTo>
                    <a:close/>
                    <a:moveTo>
                      <a:pt x="6" y="4779"/>
                    </a:moveTo>
                    <a:lnTo>
                      <a:pt x="6" y="4779"/>
                    </a:lnTo>
                    <a:cubicBezTo>
                      <a:pt x="6" y="4774"/>
                      <a:pt x="9" y="4771"/>
                      <a:pt x="14" y="4771"/>
                    </a:cubicBezTo>
                    <a:cubicBezTo>
                      <a:pt x="18" y="4771"/>
                      <a:pt x="22" y="4774"/>
                      <a:pt x="22" y="4779"/>
                    </a:cubicBezTo>
                    <a:cubicBezTo>
                      <a:pt x="22" y="4783"/>
                      <a:pt x="18" y="4787"/>
                      <a:pt x="14" y="4787"/>
                    </a:cubicBezTo>
                    <a:cubicBezTo>
                      <a:pt x="9" y="4787"/>
                      <a:pt x="6" y="4783"/>
                      <a:pt x="6" y="4779"/>
                    </a:cubicBezTo>
                    <a:close/>
                    <a:moveTo>
                      <a:pt x="6" y="4747"/>
                    </a:moveTo>
                    <a:lnTo>
                      <a:pt x="6" y="4747"/>
                    </a:lnTo>
                    <a:cubicBezTo>
                      <a:pt x="6" y="4742"/>
                      <a:pt x="9" y="4739"/>
                      <a:pt x="14" y="4739"/>
                    </a:cubicBezTo>
                    <a:cubicBezTo>
                      <a:pt x="18" y="4739"/>
                      <a:pt x="22" y="4742"/>
                      <a:pt x="22" y="4747"/>
                    </a:cubicBezTo>
                    <a:cubicBezTo>
                      <a:pt x="22" y="4751"/>
                      <a:pt x="18" y="4755"/>
                      <a:pt x="14" y="4755"/>
                    </a:cubicBezTo>
                    <a:cubicBezTo>
                      <a:pt x="9" y="4755"/>
                      <a:pt x="6" y="4751"/>
                      <a:pt x="6" y="4747"/>
                    </a:cubicBezTo>
                    <a:close/>
                    <a:moveTo>
                      <a:pt x="6" y="4715"/>
                    </a:moveTo>
                    <a:lnTo>
                      <a:pt x="6" y="4715"/>
                    </a:lnTo>
                    <a:cubicBezTo>
                      <a:pt x="6" y="4710"/>
                      <a:pt x="9" y="4707"/>
                      <a:pt x="14" y="4707"/>
                    </a:cubicBezTo>
                    <a:cubicBezTo>
                      <a:pt x="18" y="4707"/>
                      <a:pt x="22" y="4710"/>
                      <a:pt x="22" y="4715"/>
                    </a:cubicBezTo>
                    <a:cubicBezTo>
                      <a:pt x="22" y="4719"/>
                      <a:pt x="18" y="4723"/>
                      <a:pt x="14" y="4723"/>
                    </a:cubicBezTo>
                    <a:cubicBezTo>
                      <a:pt x="9" y="4723"/>
                      <a:pt x="6" y="4719"/>
                      <a:pt x="6" y="4715"/>
                    </a:cubicBezTo>
                    <a:close/>
                    <a:moveTo>
                      <a:pt x="6" y="4683"/>
                    </a:moveTo>
                    <a:lnTo>
                      <a:pt x="6" y="4683"/>
                    </a:lnTo>
                    <a:cubicBezTo>
                      <a:pt x="6" y="4678"/>
                      <a:pt x="9" y="4675"/>
                      <a:pt x="14" y="4675"/>
                    </a:cubicBezTo>
                    <a:cubicBezTo>
                      <a:pt x="18" y="4675"/>
                      <a:pt x="22" y="4678"/>
                      <a:pt x="22" y="4683"/>
                    </a:cubicBezTo>
                    <a:cubicBezTo>
                      <a:pt x="22" y="4687"/>
                      <a:pt x="18" y="4691"/>
                      <a:pt x="14" y="4691"/>
                    </a:cubicBezTo>
                    <a:cubicBezTo>
                      <a:pt x="9" y="4691"/>
                      <a:pt x="6" y="4687"/>
                      <a:pt x="6" y="4683"/>
                    </a:cubicBezTo>
                    <a:close/>
                    <a:moveTo>
                      <a:pt x="6" y="4651"/>
                    </a:moveTo>
                    <a:lnTo>
                      <a:pt x="6" y="4651"/>
                    </a:lnTo>
                    <a:cubicBezTo>
                      <a:pt x="6" y="4646"/>
                      <a:pt x="9" y="4643"/>
                      <a:pt x="14" y="4643"/>
                    </a:cubicBezTo>
                    <a:cubicBezTo>
                      <a:pt x="18" y="4643"/>
                      <a:pt x="22" y="4646"/>
                      <a:pt x="22" y="4651"/>
                    </a:cubicBezTo>
                    <a:cubicBezTo>
                      <a:pt x="22" y="4655"/>
                      <a:pt x="18" y="4659"/>
                      <a:pt x="14" y="4659"/>
                    </a:cubicBezTo>
                    <a:cubicBezTo>
                      <a:pt x="9" y="4659"/>
                      <a:pt x="6" y="4655"/>
                      <a:pt x="6" y="4651"/>
                    </a:cubicBezTo>
                    <a:close/>
                    <a:moveTo>
                      <a:pt x="6" y="4619"/>
                    </a:moveTo>
                    <a:lnTo>
                      <a:pt x="6" y="4619"/>
                    </a:lnTo>
                    <a:cubicBezTo>
                      <a:pt x="6" y="4614"/>
                      <a:pt x="9" y="4611"/>
                      <a:pt x="14" y="4611"/>
                    </a:cubicBezTo>
                    <a:cubicBezTo>
                      <a:pt x="18" y="4611"/>
                      <a:pt x="22" y="4614"/>
                      <a:pt x="22" y="4619"/>
                    </a:cubicBezTo>
                    <a:cubicBezTo>
                      <a:pt x="22" y="4623"/>
                      <a:pt x="18" y="4627"/>
                      <a:pt x="14" y="4627"/>
                    </a:cubicBezTo>
                    <a:cubicBezTo>
                      <a:pt x="9" y="4627"/>
                      <a:pt x="6" y="4623"/>
                      <a:pt x="6" y="4619"/>
                    </a:cubicBezTo>
                    <a:close/>
                    <a:moveTo>
                      <a:pt x="6" y="4587"/>
                    </a:moveTo>
                    <a:lnTo>
                      <a:pt x="6" y="4587"/>
                    </a:lnTo>
                    <a:cubicBezTo>
                      <a:pt x="6" y="4582"/>
                      <a:pt x="9" y="4579"/>
                      <a:pt x="14" y="4579"/>
                    </a:cubicBezTo>
                    <a:cubicBezTo>
                      <a:pt x="18" y="4579"/>
                      <a:pt x="22" y="4582"/>
                      <a:pt x="22" y="4587"/>
                    </a:cubicBezTo>
                    <a:cubicBezTo>
                      <a:pt x="22" y="4591"/>
                      <a:pt x="18" y="4595"/>
                      <a:pt x="14" y="4595"/>
                    </a:cubicBezTo>
                    <a:cubicBezTo>
                      <a:pt x="9" y="4595"/>
                      <a:pt x="6" y="4591"/>
                      <a:pt x="6" y="4587"/>
                    </a:cubicBezTo>
                    <a:close/>
                    <a:moveTo>
                      <a:pt x="6" y="4555"/>
                    </a:moveTo>
                    <a:lnTo>
                      <a:pt x="6" y="4555"/>
                    </a:lnTo>
                    <a:cubicBezTo>
                      <a:pt x="6" y="4550"/>
                      <a:pt x="9" y="4547"/>
                      <a:pt x="14" y="4547"/>
                    </a:cubicBezTo>
                    <a:cubicBezTo>
                      <a:pt x="18" y="4547"/>
                      <a:pt x="22" y="4550"/>
                      <a:pt x="22" y="4555"/>
                    </a:cubicBezTo>
                    <a:cubicBezTo>
                      <a:pt x="22" y="4559"/>
                      <a:pt x="18" y="4563"/>
                      <a:pt x="14" y="4563"/>
                    </a:cubicBezTo>
                    <a:cubicBezTo>
                      <a:pt x="9" y="4563"/>
                      <a:pt x="6" y="4559"/>
                      <a:pt x="6" y="4555"/>
                    </a:cubicBezTo>
                    <a:close/>
                    <a:moveTo>
                      <a:pt x="6" y="4523"/>
                    </a:moveTo>
                    <a:lnTo>
                      <a:pt x="6" y="4523"/>
                    </a:lnTo>
                    <a:cubicBezTo>
                      <a:pt x="6" y="4518"/>
                      <a:pt x="9" y="4515"/>
                      <a:pt x="14" y="4515"/>
                    </a:cubicBezTo>
                    <a:cubicBezTo>
                      <a:pt x="18" y="4515"/>
                      <a:pt x="22" y="4518"/>
                      <a:pt x="22" y="4523"/>
                    </a:cubicBezTo>
                    <a:cubicBezTo>
                      <a:pt x="22" y="4527"/>
                      <a:pt x="18" y="4531"/>
                      <a:pt x="14" y="4531"/>
                    </a:cubicBezTo>
                    <a:cubicBezTo>
                      <a:pt x="9" y="4531"/>
                      <a:pt x="6" y="4527"/>
                      <a:pt x="6" y="4523"/>
                    </a:cubicBezTo>
                    <a:close/>
                    <a:moveTo>
                      <a:pt x="6" y="4491"/>
                    </a:moveTo>
                    <a:lnTo>
                      <a:pt x="6" y="4491"/>
                    </a:lnTo>
                    <a:cubicBezTo>
                      <a:pt x="6" y="4486"/>
                      <a:pt x="9" y="4483"/>
                      <a:pt x="14" y="4483"/>
                    </a:cubicBezTo>
                    <a:cubicBezTo>
                      <a:pt x="18" y="4483"/>
                      <a:pt x="22" y="4486"/>
                      <a:pt x="22" y="4491"/>
                    </a:cubicBezTo>
                    <a:cubicBezTo>
                      <a:pt x="22" y="4495"/>
                      <a:pt x="18" y="4499"/>
                      <a:pt x="14" y="4499"/>
                    </a:cubicBezTo>
                    <a:cubicBezTo>
                      <a:pt x="9" y="4499"/>
                      <a:pt x="6" y="4495"/>
                      <a:pt x="6" y="4491"/>
                    </a:cubicBezTo>
                    <a:close/>
                    <a:moveTo>
                      <a:pt x="6" y="4459"/>
                    </a:moveTo>
                    <a:lnTo>
                      <a:pt x="6" y="4459"/>
                    </a:lnTo>
                    <a:cubicBezTo>
                      <a:pt x="6" y="4454"/>
                      <a:pt x="9" y="4451"/>
                      <a:pt x="14" y="4451"/>
                    </a:cubicBezTo>
                    <a:cubicBezTo>
                      <a:pt x="18" y="4451"/>
                      <a:pt x="22" y="4454"/>
                      <a:pt x="22" y="4459"/>
                    </a:cubicBezTo>
                    <a:cubicBezTo>
                      <a:pt x="22" y="4463"/>
                      <a:pt x="18" y="4467"/>
                      <a:pt x="14" y="4467"/>
                    </a:cubicBezTo>
                    <a:cubicBezTo>
                      <a:pt x="9" y="4467"/>
                      <a:pt x="6" y="4463"/>
                      <a:pt x="6" y="4459"/>
                    </a:cubicBezTo>
                    <a:close/>
                    <a:moveTo>
                      <a:pt x="6" y="4427"/>
                    </a:moveTo>
                    <a:lnTo>
                      <a:pt x="6" y="4427"/>
                    </a:lnTo>
                    <a:cubicBezTo>
                      <a:pt x="6" y="4422"/>
                      <a:pt x="9" y="4419"/>
                      <a:pt x="14" y="4419"/>
                    </a:cubicBezTo>
                    <a:cubicBezTo>
                      <a:pt x="18" y="4419"/>
                      <a:pt x="22" y="4422"/>
                      <a:pt x="22" y="4427"/>
                    </a:cubicBezTo>
                    <a:cubicBezTo>
                      <a:pt x="22" y="4431"/>
                      <a:pt x="18" y="4435"/>
                      <a:pt x="14" y="4435"/>
                    </a:cubicBezTo>
                    <a:cubicBezTo>
                      <a:pt x="9" y="4435"/>
                      <a:pt x="6" y="4431"/>
                      <a:pt x="6" y="4427"/>
                    </a:cubicBezTo>
                    <a:close/>
                    <a:moveTo>
                      <a:pt x="6" y="4395"/>
                    </a:moveTo>
                    <a:lnTo>
                      <a:pt x="6" y="4395"/>
                    </a:lnTo>
                    <a:cubicBezTo>
                      <a:pt x="6" y="4390"/>
                      <a:pt x="9" y="4387"/>
                      <a:pt x="14" y="4387"/>
                    </a:cubicBezTo>
                    <a:cubicBezTo>
                      <a:pt x="18" y="4387"/>
                      <a:pt x="22" y="4390"/>
                      <a:pt x="22" y="4395"/>
                    </a:cubicBezTo>
                    <a:cubicBezTo>
                      <a:pt x="22" y="4399"/>
                      <a:pt x="18" y="4403"/>
                      <a:pt x="14" y="4403"/>
                    </a:cubicBezTo>
                    <a:cubicBezTo>
                      <a:pt x="9" y="4403"/>
                      <a:pt x="6" y="4399"/>
                      <a:pt x="6" y="4395"/>
                    </a:cubicBezTo>
                    <a:close/>
                    <a:moveTo>
                      <a:pt x="6" y="4363"/>
                    </a:moveTo>
                    <a:lnTo>
                      <a:pt x="6" y="4363"/>
                    </a:lnTo>
                    <a:cubicBezTo>
                      <a:pt x="6" y="4358"/>
                      <a:pt x="9" y="4355"/>
                      <a:pt x="14" y="4355"/>
                    </a:cubicBezTo>
                    <a:cubicBezTo>
                      <a:pt x="18" y="4355"/>
                      <a:pt x="22" y="4358"/>
                      <a:pt x="22" y="4363"/>
                    </a:cubicBezTo>
                    <a:cubicBezTo>
                      <a:pt x="22" y="4367"/>
                      <a:pt x="18" y="4371"/>
                      <a:pt x="14" y="4371"/>
                    </a:cubicBezTo>
                    <a:cubicBezTo>
                      <a:pt x="9" y="4371"/>
                      <a:pt x="6" y="4367"/>
                      <a:pt x="6" y="4363"/>
                    </a:cubicBezTo>
                    <a:close/>
                    <a:moveTo>
                      <a:pt x="6" y="4331"/>
                    </a:moveTo>
                    <a:lnTo>
                      <a:pt x="6" y="4331"/>
                    </a:lnTo>
                    <a:cubicBezTo>
                      <a:pt x="6" y="4326"/>
                      <a:pt x="9" y="4323"/>
                      <a:pt x="14" y="4323"/>
                    </a:cubicBezTo>
                    <a:cubicBezTo>
                      <a:pt x="18" y="4323"/>
                      <a:pt x="22" y="4326"/>
                      <a:pt x="22" y="4331"/>
                    </a:cubicBezTo>
                    <a:cubicBezTo>
                      <a:pt x="22" y="4335"/>
                      <a:pt x="18" y="4339"/>
                      <a:pt x="14" y="4339"/>
                    </a:cubicBezTo>
                    <a:cubicBezTo>
                      <a:pt x="9" y="4339"/>
                      <a:pt x="6" y="4335"/>
                      <a:pt x="6" y="4331"/>
                    </a:cubicBezTo>
                    <a:close/>
                    <a:moveTo>
                      <a:pt x="6" y="4299"/>
                    </a:moveTo>
                    <a:lnTo>
                      <a:pt x="6" y="4299"/>
                    </a:lnTo>
                    <a:cubicBezTo>
                      <a:pt x="6" y="4294"/>
                      <a:pt x="9" y="4291"/>
                      <a:pt x="14" y="4291"/>
                    </a:cubicBezTo>
                    <a:cubicBezTo>
                      <a:pt x="18" y="4291"/>
                      <a:pt x="22" y="4294"/>
                      <a:pt x="22" y="4299"/>
                    </a:cubicBezTo>
                    <a:cubicBezTo>
                      <a:pt x="22" y="4303"/>
                      <a:pt x="18" y="4307"/>
                      <a:pt x="14" y="4307"/>
                    </a:cubicBezTo>
                    <a:cubicBezTo>
                      <a:pt x="9" y="4307"/>
                      <a:pt x="6" y="4303"/>
                      <a:pt x="6" y="4299"/>
                    </a:cubicBezTo>
                    <a:close/>
                    <a:moveTo>
                      <a:pt x="6" y="4267"/>
                    </a:moveTo>
                    <a:lnTo>
                      <a:pt x="6" y="4267"/>
                    </a:lnTo>
                    <a:cubicBezTo>
                      <a:pt x="6" y="4262"/>
                      <a:pt x="9" y="4259"/>
                      <a:pt x="14" y="4259"/>
                    </a:cubicBezTo>
                    <a:cubicBezTo>
                      <a:pt x="18" y="4259"/>
                      <a:pt x="22" y="4262"/>
                      <a:pt x="22" y="4267"/>
                    </a:cubicBezTo>
                    <a:cubicBezTo>
                      <a:pt x="22" y="4271"/>
                      <a:pt x="18" y="4275"/>
                      <a:pt x="14" y="4275"/>
                    </a:cubicBezTo>
                    <a:cubicBezTo>
                      <a:pt x="9" y="4275"/>
                      <a:pt x="6" y="4271"/>
                      <a:pt x="6" y="4267"/>
                    </a:cubicBezTo>
                    <a:close/>
                    <a:moveTo>
                      <a:pt x="6" y="4235"/>
                    </a:moveTo>
                    <a:lnTo>
                      <a:pt x="6" y="4235"/>
                    </a:lnTo>
                    <a:cubicBezTo>
                      <a:pt x="6" y="4230"/>
                      <a:pt x="9" y="4227"/>
                      <a:pt x="14" y="4227"/>
                    </a:cubicBezTo>
                    <a:cubicBezTo>
                      <a:pt x="18" y="4227"/>
                      <a:pt x="22" y="4230"/>
                      <a:pt x="22" y="4235"/>
                    </a:cubicBezTo>
                    <a:cubicBezTo>
                      <a:pt x="22" y="4239"/>
                      <a:pt x="18" y="4243"/>
                      <a:pt x="14" y="4243"/>
                    </a:cubicBezTo>
                    <a:cubicBezTo>
                      <a:pt x="9" y="4243"/>
                      <a:pt x="6" y="4239"/>
                      <a:pt x="6" y="4235"/>
                    </a:cubicBezTo>
                    <a:close/>
                    <a:moveTo>
                      <a:pt x="6" y="4203"/>
                    </a:moveTo>
                    <a:lnTo>
                      <a:pt x="6" y="4203"/>
                    </a:lnTo>
                    <a:cubicBezTo>
                      <a:pt x="6" y="4198"/>
                      <a:pt x="9" y="4195"/>
                      <a:pt x="14" y="4195"/>
                    </a:cubicBezTo>
                    <a:cubicBezTo>
                      <a:pt x="18" y="4195"/>
                      <a:pt x="22" y="4198"/>
                      <a:pt x="22" y="4203"/>
                    </a:cubicBezTo>
                    <a:cubicBezTo>
                      <a:pt x="22" y="4207"/>
                      <a:pt x="18" y="4211"/>
                      <a:pt x="14" y="4211"/>
                    </a:cubicBezTo>
                    <a:cubicBezTo>
                      <a:pt x="9" y="4211"/>
                      <a:pt x="6" y="4207"/>
                      <a:pt x="6" y="4203"/>
                    </a:cubicBezTo>
                    <a:close/>
                    <a:moveTo>
                      <a:pt x="6" y="4171"/>
                    </a:moveTo>
                    <a:lnTo>
                      <a:pt x="6" y="4171"/>
                    </a:lnTo>
                    <a:cubicBezTo>
                      <a:pt x="6" y="4166"/>
                      <a:pt x="9" y="4163"/>
                      <a:pt x="14" y="4163"/>
                    </a:cubicBezTo>
                    <a:cubicBezTo>
                      <a:pt x="18" y="4163"/>
                      <a:pt x="22" y="4166"/>
                      <a:pt x="22" y="4171"/>
                    </a:cubicBezTo>
                    <a:cubicBezTo>
                      <a:pt x="22" y="4175"/>
                      <a:pt x="18" y="4179"/>
                      <a:pt x="14" y="4179"/>
                    </a:cubicBezTo>
                    <a:cubicBezTo>
                      <a:pt x="9" y="4179"/>
                      <a:pt x="6" y="4175"/>
                      <a:pt x="6" y="4171"/>
                    </a:cubicBezTo>
                    <a:close/>
                    <a:moveTo>
                      <a:pt x="6" y="4139"/>
                    </a:moveTo>
                    <a:lnTo>
                      <a:pt x="6" y="4139"/>
                    </a:lnTo>
                    <a:cubicBezTo>
                      <a:pt x="6" y="4134"/>
                      <a:pt x="9" y="4131"/>
                      <a:pt x="14" y="4131"/>
                    </a:cubicBezTo>
                    <a:cubicBezTo>
                      <a:pt x="18" y="4131"/>
                      <a:pt x="22" y="4134"/>
                      <a:pt x="22" y="4139"/>
                    </a:cubicBezTo>
                    <a:cubicBezTo>
                      <a:pt x="22" y="4143"/>
                      <a:pt x="18" y="4147"/>
                      <a:pt x="14" y="4147"/>
                    </a:cubicBezTo>
                    <a:cubicBezTo>
                      <a:pt x="9" y="4147"/>
                      <a:pt x="6" y="4143"/>
                      <a:pt x="6" y="4139"/>
                    </a:cubicBezTo>
                    <a:close/>
                    <a:moveTo>
                      <a:pt x="6" y="4107"/>
                    </a:moveTo>
                    <a:lnTo>
                      <a:pt x="6" y="4107"/>
                    </a:lnTo>
                    <a:cubicBezTo>
                      <a:pt x="6" y="4102"/>
                      <a:pt x="9" y="4099"/>
                      <a:pt x="14" y="4099"/>
                    </a:cubicBezTo>
                    <a:cubicBezTo>
                      <a:pt x="18" y="4099"/>
                      <a:pt x="22" y="4102"/>
                      <a:pt x="22" y="4107"/>
                    </a:cubicBezTo>
                    <a:cubicBezTo>
                      <a:pt x="22" y="4111"/>
                      <a:pt x="18" y="4115"/>
                      <a:pt x="14" y="4115"/>
                    </a:cubicBezTo>
                    <a:cubicBezTo>
                      <a:pt x="9" y="4115"/>
                      <a:pt x="6" y="4111"/>
                      <a:pt x="6" y="4107"/>
                    </a:cubicBezTo>
                    <a:close/>
                    <a:moveTo>
                      <a:pt x="6" y="4075"/>
                    </a:moveTo>
                    <a:lnTo>
                      <a:pt x="6" y="4075"/>
                    </a:lnTo>
                    <a:cubicBezTo>
                      <a:pt x="6" y="4070"/>
                      <a:pt x="9" y="4067"/>
                      <a:pt x="14" y="4067"/>
                    </a:cubicBezTo>
                    <a:cubicBezTo>
                      <a:pt x="18" y="4067"/>
                      <a:pt x="22" y="4070"/>
                      <a:pt x="22" y="4075"/>
                    </a:cubicBezTo>
                    <a:cubicBezTo>
                      <a:pt x="22" y="4079"/>
                      <a:pt x="18" y="4083"/>
                      <a:pt x="14" y="4083"/>
                    </a:cubicBezTo>
                    <a:cubicBezTo>
                      <a:pt x="9" y="4083"/>
                      <a:pt x="6" y="4079"/>
                      <a:pt x="6" y="4075"/>
                    </a:cubicBezTo>
                    <a:close/>
                    <a:moveTo>
                      <a:pt x="6" y="4043"/>
                    </a:moveTo>
                    <a:lnTo>
                      <a:pt x="6" y="4042"/>
                    </a:lnTo>
                    <a:cubicBezTo>
                      <a:pt x="6" y="4038"/>
                      <a:pt x="9" y="4034"/>
                      <a:pt x="14" y="4034"/>
                    </a:cubicBezTo>
                    <a:cubicBezTo>
                      <a:pt x="18" y="4034"/>
                      <a:pt x="22" y="4038"/>
                      <a:pt x="22" y="4042"/>
                    </a:cubicBezTo>
                    <a:lnTo>
                      <a:pt x="22" y="4043"/>
                    </a:lnTo>
                    <a:cubicBezTo>
                      <a:pt x="22" y="4047"/>
                      <a:pt x="18" y="4051"/>
                      <a:pt x="14" y="4051"/>
                    </a:cubicBezTo>
                    <a:cubicBezTo>
                      <a:pt x="9" y="4051"/>
                      <a:pt x="6" y="4047"/>
                      <a:pt x="6" y="4043"/>
                    </a:cubicBezTo>
                    <a:close/>
                    <a:moveTo>
                      <a:pt x="6" y="4010"/>
                    </a:moveTo>
                    <a:lnTo>
                      <a:pt x="6" y="4010"/>
                    </a:lnTo>
                    <a:cubicBezTo>
                      <a:pt x="6" y="4006"/>
                      <a:pt x="9" y="4002"/>
                      <a:pt x="14" y="4002"/>
                    </a:cubicBezTo>
                    <a:cubicBezTo>
                      <a:pt x="18" y="4002"/>
                      <a:pt x="22" y="4006"/>
                      <a:pt x="22" y="4010"/>
                    </a:cubicBezTo>
                    <a:cubicBezTo>
                      <a:pt x="22" y="4015"/>
                      <a:pt x="18" y="4018"/>
                      <a:pt x="14" y="4018"/>
                    </a:cubicBezTo>
                    <a:cubicBezTo>
                      <a:pt x="9" y="4018"/>
                      <a:pt x="6" y="4015"/>
                      <a:pt x="6" y="4010"/>
                    </a:cubicBezTo>
                    <a:close/>
                    <a:moveTo>
                      <a:pt x="6" y="3978"/>
                    </a:moveTo>
                    <a:lnTo>
                      <a:pt x="6" y="3978"/>
                    </a:lnTo>
                    <a:cubicBezTo>
                      <a:pt x="6" y="3974"/>
                      <a:pt x="9" y="3970"/>
                      <a:pt x="14" y="3970"/>
                    </a:cubicBezTo>
                    <a:cubicBezTo>
                      <a:pt x="18" y="3970"/>
                      <a:pt x="22" y="3974"/>
                      <a:pt x="22" y="3978"/>
                    </a:cubicBezTo>
                    <a:cubicBezTo>
                      <a:pt x="22" y="3983"/>
                      <a:pt x="18" y="3986"/>
                      <a:pt x="14" y="3986"/>
                    </a:cubicBezTo>
                    <a:cubicBezTo>
                      <a:pt x="9" y="3986"/>
                      <a:pt x="6" y="3983"/>
                      <a:pt x="6" y="3978"/>
                    </a:cubicBezTo>
                    <a:close/>
                    <a:moveTo>
                      <a:pt x="6" y="3946"/>
                    </a:moveTo>
                    <a:lnTo>
                      <a:pt x="6" y="3946"/>
                    </a:lnTo>
                    <a:cubicBezTo>
                      <a:pt x="6" y="3942"/>
                      <a:pt x="9" y="3938"/>
                      <a:pt x="14" y="3938"/>
                    </a:cubicBezTo>
                    <a:cubicBezTo>
                      <a:pt x="18" y="3938"/>
                      <a:pt x="22" y="3942"/>
                      <a:pt x="22" y="3946"/>
                    </a:cubicBezTo>
                    <a:cubicBezTo>
                      <a:pt x="22" y="3951"/>
                      <a:pt x="18" y="3954"/>
                      <a:pt x="14" y="3954"/>
                    </a:cubicBezTo>
                    <a:cubicBezTo>
                      <a:pt x="9" y="3954"/>
                      <a:pt x="6" y="3951"/>
                      <a:pt x="6" y="3946"/>
                    </a:cubicBezTo>
                    <a:close/>
                    <a:moveTo>
                      <a:pt x="6" y="3914"/>
                    </a:moveTo>
                    <a:lnTo>
                      <a:pt x="6" y="3914"/>
                    </a:lnTo>
                    <a:cubicBezTo>
                      <a:pt x="6" y="3910"/>
                      <a:pt x="9" y="3906"/>
                      <a:pt x="14" y="3906"/>
                    </a:cubicBezTo>
                    <a:cubicBezTo>
                      <a:pt x="18" y="3906"/>
                      <a:pt x="22" y="3910"/>
                      <a:pt x="22" y="3914"/>
                    </a:cubicBezTo>
                    <a:cubicBezTo>
                      <a:pt x="22" y="3919"/>
                      <a:pt x="18" y="3922"/>
                      <a:pt x="14" y="3922"/>
                    </a:cubicBezTo>
                    <a:cubicBezTo>
                      <a:pt x="9" y="3922"/>
                      <a:pt x="6" y="3919"/>
                      <a:pt x="6" y="3914"/>
                    </a:cubicBezTo>
                    <a:close/>
                    <a:moveTo>
                      <a:pt x="6" y="3882"/>
                    </a:moveTo>
                    <a:lnTo>
                      <a:pt x="6" y="3882"/>
                    </a:lnTo>
                    <a:cubicBezTo>
                      <a:pt x="6" y="3878"/>
                      <a:pt x="9" y="3874"/>
                      <a:pt x="14" y="3874"/>
                    </a:cubicBezTo>
                    <a:cubicBezTo>
                      <a:pt x="18" y="3874"/>
                      <a:pt x="22" y="3878"/>
                      <a:pt x="22" y="3882"/>
                    </a:cubicBezTo>
                    <a:cubicBezTo>
                      <a:pt x="22" y="3887"/>
                      <a:pt x="18" y="3890"/>
                      <a:pt x="14" y="3890"/>
                    </a:cubicBezTo>
                    <a:cubicBezTo>
                      <a:pt x="9" y="3890"/>
                      <a:pt x="6" y="3887"/>
                      <a:pt x="6" y="3882"/>
                    </a:cubicBezTo>
                    <a:close/>
                    <a:moveTo>
                      <a:pt x="6" y="3850"/>
                    </a:moveTo>
                    <a:lnTo>
                      <a:pt x="6" y="3850"/>
                    </a:lnTo>
                    <a:cubicBezTo>
                      <a:pt x="6" y="3846"/>
                      <a:pt x="9" y="3842"/>
                      <a:pt x="14" y="3842"/>
                    </a:cubicBezTo>
                    <a:cubicBezTo>
                      <a:pt x="18" y="3842"/>
                      <a:pt x="22" y="3846"/>
                      <a:pt x="22" y="3850"/>
                    </a:cubicBezTo>
                    <a:cubicBezTo>
                      <a:pt x="22" y="3855"/>
                      <a:pt x="18" y="3858"/>
                      <a:pt x="14" y="3858"/>
                    </a:cubicBezTo>
                    <a:cubicBezTo>
                      <a:pt x="9" y="3858"/>
                      <a:pt x="6" y="3855"/>
                      <a:pt x="6" y="3850"/>
                    </a:cubicBezTo>
                    <a:close/>
                    <a:moveTo>
                      <a:pt x="6" y="3818"/>
                    </a:moveTo>
                    <a:lnTo>
                      <a:pt x="6" y="3818"/>
                    </a:lnTo>
                    <a:cubicBezTo>
                      <a:pt x="6" y="3814"/>
                      <a:pt x="9" y="3810"/>
                      <a:pt x="14" y="3810"/>
                    </a:cubicBezTo>
                    <a:cubicBezTo>
                      <a:pt x="18" y="3810"/>
                      <a:pt x="22" y="3814"/>
                      <a:pt x="22" y="3818"/>
                    </a:cubicBezTo>
                    <a:cubicBezTo>
                      <a:pt x="22" y="3823"/>
                      <a:pt x="18" y="3826"/>
                      <a:pt x="14" y="3826"/>
                    </a:cubicBezTo>
                    <a:cubicBezTo>
                      <a:pt x="9" y="3826"/>
                      <a:pt x="6" y="3823"/>
                      <a:pt x="6" y="3818"/>
                    </a:cubicBezTo>
                    <a:close/>
                    <a:moveTo>
                      <a:pt x="6" y="3786"/>
                    </a:moveTo>
                    <a:lnTo>
                      <a:pt x="6" y="3786"/>
                    </a:lnTo>
                    <a:cubicBezTo>
                      <a:pt x="6" y="3782"/>
                      <a:pt x="9" y="3778"/>
                      <a:pt x="14" y="3778"/>
                    </a:cubicBezTo>
                    <a:cubicBezTo>
                      <a:pt x="18" y="3778"/>
                      <a:pt x="22" y="3782"/>
                      <a:pt x="22" y="3786"/>
                    </a:cubicBezTo>
                    <a:cubicBezTo>
                      <a:pt x="22" y="3791"/>
                      <a:pt x="18" y="3794"/>
                      <a:pt x="14" y="3794"/>
                    </a:cubicBezTo>
                    <a:cubicBezTo>
                      <a:pt x="9" y="3794"/>
                      <a:pt x="6" y="3791"/>
                      <a:pt x="6" y="3786"/>
                    </a:cubicBezTo>
                    <a:close/>
                    <a:moveTo>
                      <a:pt x="6" y="3754"/>
                    </a:moveTo>
                    <a:lnTo>
                      <a:pt x="6" y="3754"/>
                    </a:lnTo>
                    <a:cubicBezTo>
                      <a:pt x="6" y="3750"/>
                      <a:pt x="9" y="3746"/>
                      <a:pt x="14" y="3746"/>
                    </a:cubicBezTo>
                    <a:cubicBezTo>
                      <a:pt x="18" y="3746"/>
                      <a:pt x="22" y="3750"/>
                      <a:pt x="22" y="3754"/>
                    </a:cubicBezTo>
                    <a:cubicBezTo>
                      <a:pt x="22" y="3759"/>
                      <a:pt x="18" y="3762"/>
                      <a:pt x="14" y="3762"/>
                    </a:cubicBezTo>
                    <a:cubicBezTo>
                      <a:pt x="9" y="3762"/>
                      <a:pt x="6" y="3759"/>
                      <a:pt x="6" y="3754"/>
                    </a:cubicBezTo>
                    <a:close/>
                    <a:moveTo>
                      <a:pt x="6" y="3722"/>
                    </a:moveTo>
                    <a:lnTo>
                      <a:pt x="6" y="3722"/>
                    </a:lnTo>
                    <a:cubicBezTo>
                      <a:pt x="6" y="3718"/>
                      <a:pt x="9" y="3714"/>
                      <a:pt x="14" y="3714"/>
                    </a:cubicBezTo>
                    <a:cubicBezTo>
                      <a:pt x="18" y="3714"/>
                      <a:pt x="22" y="3718"/>
                      <a:pt x="22" y="3722"/>
                    </a:cubicBezTo>
                    <a:cubicBezTo>
                      <a:pt x="22" y="3727"/>
                      <a:pt x="18" y="3730"/>
                      <a:pt x="14" y="3730"/>
                    </a:cubicBezTo>
                    <a:cubicBezTo>
                      <a:pt x="9" y="3730"/>
                      <a:pt x="6" y="3727"/>
                      <a:pt x="6" y="3722"/>
                    </a:cubicBezTo>
                    <a:close/>
                    <a:moveTo>
                      <a:pt x="6" y="3690"/>
                    </a:moveTo>
                    <a:lnTo>
                      <a:pt x="6" y="3690"/>
                    </a:lnTo>
                    <a:cubicBezTo>
                      <a:pt x="6" y="3686"/>
                      <a:pt x="9" y="3682"/>
                      <a:pt x="14" y="3682"/>
                    </a:cubicBezTo>
                    <a:cubicBezTo>
                      <a:pt x="18" y="3682"/>
                      <a:pt x="22" y="3686"/>
                      <a:pt x="22" y="3690"/>
                    </a:cubicBezTo>
                    <a:cubicBezTo>
                      <a:pt x="22" y="3695"/>
                      <a:pt x="18" y="3698"/>
                      <a:pt x="14" y="3698"/>
                    </a:cubicBezTo>
                    <a:cubicBezTo>
                      <a:pt x="9" y="3698"/>
                      <a:pt x="6" y="3695"/>
                      <a:pt x="6" y="3690"/>
                    </a:cubicBezTo>
                    <a:close/>
                    <a:moveTo>
                      <a:pt x="6" y="3658"/>
                    </a:moveTo>
                    <a:lnTo>
                      <a:pt x="6" y="3658"/>
                    </a:lnTo>
                    <a:cubicBezTo>
                      <a:pt x="6" y="3654"/>
                      <a:pt x="9" y="3650"/>
                      <a:pt x="14" y="3650"/>
                    </a:cubicBezTo>
                    <a:cubicBezTo>
                      <a:pt x="18" y="3650"/>
                      <a:pt x="22" y="3654"/>
                      <a:pt x="22" y="3658"/>
                    </a:cubicBezTo>
                    <a:cubicBezTo>
                      <a:pt x="22" y="3663"/>
                      <a:pt x="18" y="3666"/>
                      <a:pt x="14" y="3666"/>
                    </a:cubicBezTo>
                    <a:cubicBezTo>
                      <a:pt x="9" y="3666"/>
                      <a:pt x="6" y="3663"/>
                      <a:pt x="6" y="3658"/>
                    </a:cubicBezTo>
                    <a:close/>
                    <a:moveTo>
                      <a:pt x="6" y="3626"/>
                    </a:moveTo>
                    <a:lnTo>
                      <a:pt x="6" y="3626"/>
                    </a:lnTo>
                    <a:cubicBezTo>
                      <a:pt x="6" y="3622"/>
                      <a:pt x="9" y="3618"/>
                      <a:pt x="14" y="3618"/>
                    </a:cubicBezTo>
                    <a:cubicBezTo>
                      <a:pt x="18" y="3618"/>
                      <a:pt x="22" y="3622"/>
                      <a:pt x="22" y="3626"/>
                    </a:cubicBezTo>
                    <a:cubicBezTo>
                      <a:pt x="22" y="3631"/>
                      <a:pt x="18" y="3634"/>
                      <a:pt x="14" y="3634"/>
                    </a:cubicBezTo>
                    <a:cubicBezTo>
                      <a:pt x="9" y="3634"/>
                      <a:pt x="6" y="3631"/>
                      <a:pt x="6" y="3626"/>
                    </a:cubicBezTo>
                    <a:close/>
                    <a:moveTo>
                      <a:pt x="6" y="3594"/>
                    </a:moveTo>
                    <a:lnTo>
                      <a:pt x="6" y="3594"/>
                    </a:lnTo>
                    <a:cubicBezTo>
                      <a:pt x="6" y="3590"/>
                      <a:pt x="10" y="3586"/>
                      <a:pt x="14" y="3586"/>
                    </a:cubicBezTo>
                    <a:cubicBezTo>
                      <a:pt x="18" y="3586"/>
                      <a:pt x="22" y="3590"/>
                      <a:pt x="22" y="3594"/>
                    </a:cubicBezTo>
                    <a:cubicBezTo>
                      <a:pt x="22" y="3599"/>
                      <a:pt x="18" y="3602"/>
                      <a:pt x="14" y="3602"/>
                    </a:cubicBezTo>
                    <a:cubicBezTo>
                      <a:pt x="10" y="3602"/>
                      <a:pt x="6" y="3599"/>
                      <a:pt x="6" y="3594"/>
                    </a:cubicBezTo>
                    <a:close/>
                    <a:moveTo>
                      <a:pt x="6" y="3562"/>
                    </a:moveTo>
                    <a:lnTo>
                      <a:pt x="6" y="3562"/>
                    </a:lnTo>
                    <a:cubicBezTo>
                      <a:pt x="6" y="3558"/>
                      <a:pt x="10" y="3554"/>
                      <a:pt x="14" y="3554"/>
                    </a:cubicBezTo>
                    <a:cubicBezTo>
                      <a:pt x="18" y="3554"/>
                      <a:pt x="22" y="3558"/>
                      <a:pt x="22" y="3562"/>
                    </a:cubicBezTo>
                    <a:cubicBezTo>
                      <a:pt x="22" y="3567"/>
                      <a:pt x="18" y="3570"/>
                      <a:pt x="14" y="3570"/>
                    </a:cubicBezTo>
                    <a:cubicBezTo>
                      <a:pt x="10" y="3570"/>
                      <a:pt x="6" y="3567"/>
                      <a:pt x="6" y="3562"/>
                    </a:cubicBezTo>
                    <a:close/>
                    <a:moveTo>
                      <a:pt x="6" y="3530"/>
                    </a:moveTo>
                    <a:lnTo>
                      <a:pt x="6" y="3530"/>
                    </a:lnTo>
                    <a:cubicBezTo>
                      <a:pt x="6" y="3526"/>
                      <a:pt x="10" y="3522"/>
                      <a:pt x="14" y="3522"/>
                    </a:cubicBezTo>
                    <a:cubicBezTo>
                      <a:pt x="18" y="3522"/>
                      <a:pt x="22" y="3526"/>
                      <a:pt x="22" y="3530"/>
                    </a:cubicBezTo>
                    <a:cubicBezTo>
                      <a:pt x="22" y="3535"/>
                      <a:pt x="18" y="3538"/>
                      <a:pt x="14" y="3538"/>
                    </a:cubicBezTo>
                    <a:cubicBezTo>
                      <a:pt x="10" y="3538"/>
                      <a:pt x="6" y="3535"/>
                      <a:pt x="6" y="3530"/>
                    </a:cubicBezTo>
                    <a:close/>
                    <a:moveTo>
                      <a:pt x="6" y="3498"/>
                    </a:moveTo>
                    <a:lnTo>
                      <a:pt x="6" y="3498"/>
                    </a:lnTo>
                    <a:cubicBezTo>
                      <a:pt x="6" y="3494"/>
                      <a:pt x="10" y="3490"/>
                      <a:pt x="14" y="3490"/>
                    </a:cubicBezTo>
                    <a:cubicBezTo>
                      <a:pt x="18" y="3490"/>
                      <a:pt x="22" y="3494"/>
                      <a:pt x="22" y="3498"/>
                    </a:cubicBezTo>
                    <a:cubicBezTo>
                      <a:pt x="22" y="3503"/>
                      <a:pt x="18" y="3506"/>
                      <a:pt x="14" y="3506"/>
                    </a:cubicBezTo>
                    <a:cubicBezTo>
                      <a:pt x="10" y="3506"/>
                      <a:pt x="6" y="3503"/>
                      <a:pt x="6" y="3498"/>
                    </a:cubicBezTo>
                    <a:close/>
                    <a:moveTo>
                      <a:pt x="6" y="3466"/>
                    </a:moveTo>
                    <a:lnTo>
                      <a:pt x="6" y="3466"/>
                    </a:lnTo>
                    <a:cubicBezTo>
                      <a:pt x="6" y="3462"/>
                      <a:pt x="10" y="3458"/>
                      <a:pt x="14" y="3458"/>
                    </a:cubicBezTo>
                    <a:cubicBezTo>
                      <a:pt x="18" y="3458"/>
                      <a:pt x="22" y="3462"/>
                      <a:pt x="22" y="3466"/>
                    </a:cubicBezTo>
                    <a:cubicBezTo>
                      <a:pt x="22" y="3471"/>
                      <a:pt x="18" y="3474"/>
                      <a:pt x="14" y="3474"/>
                    </a:cubicBezTo>
                    <a:cubicBezTo>
                      <a:pt x="10" y="3474"/>
                      <a:pt x="6" y="3471"/>
                      <a:pt x="6" y="3466"/>
                    </a:cubicBezTo>
                    <a:close/>
                    <a:moveTo>
                      <a:pt x="6" y="3434"/>
                    </a:moveTo>
                    <a:lnTo>
                      <a:pt x="6" y="3434"/>
                    </a:lnTo>
                    <a:cubicBezTo>
                      <a:pt x="6" y="3430"/>
                      <a:pt x="10" y="3426"/>
                      <a:pt x="14" y="3426"/>
                    </a:cubicBezTo>
                    <a:cubicBezTo>
                      <a:pt x="18" y="3426"/>
                      <a:pt x="22" y="3430"/>
                      <a:pt x="22" y="3434"/>
                    </a:cubicBezTo>
                    <a:cubicBezTo>
                      <a:pt x="22" y="3439"/>
                      <a:pt x="18" y="3442"/>
                      <a:pt x="14" y="3442"/>
                    </a:cubicBezTo>
                    <a:cubicBezTo>
                      <a:pt x="10" y="3442"/>
                      <a:pt x="6" y="3439"/>
                      <a:pt x="6" y="3434"/>
                    </a:cubicBezTo>
                    <a:close/>
                    <a:moveTo>
                      <a:pt x="6" y="3402"/>
                    </a:moveTo>
                    <a:lnTo>
                      <a:pt x="6" y="3402"/>
                    </a:lnTo>
                    <a:cubicBezTo>
                      <a:pt x="6" y="3398"/>
                      <a:pt x="10" y="3394"/>
                      <a:pt x="14" y="3394"/>
                    </a:cubicBezTo>
                    <a:cubicBezTo>
                      <a:pt x="18" y="3394"/>
                      <a:pt x="22" y="3398"/>
                      <a:pt x="22" y="3402"/>
                    </a:cubicBezTo>
                    <a:cubicBezTo>
                      <a:pt x="22" y="3407"/>
                      <a:pt x="18" y="3410"/>
                      <a:pt x="14" y="3410"/>
                    </a:cubicBezTo>
                    <a:cubicBezTo>
                      <a:pt x="10" y="3410"/>
                      <a:pt x="6" y="3407"/>
                      <a:pt x="6" y="3402"/>
                    </a:cubicBezTo>
                    <a:close/>
                    <a:moveTo>
                      <a:pt x="6" y="3370"/>
                    </a:moveTo>
                    <a:lnTo>
                      <a:pt x="6" y="3370"/>
                    </a:lnTo>
                    <a:cubicBezTo>
                      <a:pt x="6" y="3366"/>
                      <a:pt x="10" y="3362"/>
                      <a:pt x="14" y="3362"/>
                    </a:cubicBezTo>
                    <a:cubicBezTo>
                      <a:pt x="18" y="3362"/>
                      <a:pt x="22" y="3366"/>
                      <a:pt x="22" y="3370"/>
                    </a:cubicBezTo>
                    <a:cubicBezTo>
                      <a:pt x="22" y="3375"/>
                      <a:pt x="18" y="3378"/>
                      <a:pt x="14" y="3378"/>
                    </a:cubicBezTo>
                    <a:cubicBezTo>
                      <a:pt x="10" y="3378"/>
                      <a:pt x="6" y="3375"/>
                      <a:pt x="6" y="3370"/>
                    </a:cubicBezTo>
                    <a:close/>
                    <a:moveTo>
                      <a:pt x="6" y="3338"/>
                    </a:moveTo>
                    <a:lnTo>
                      <a:pt x="6" y="3338"/>
                    </a:lnTo>
                    <a:cubicBezTo>
                      <a:pt x="6" y="3334"/>
                      <a:pt x="10" y="3330"/>
                      <a:pt x="14" y="3330"/>
                    </a:cubicBezTo>
                    <a:cubicBezTo>
                      <a:pt x="18" y="3330"/>
                      <a:pt x="22" y="3334"/>
                      <a:pt x="22" y="3338"/>
                    </a:cubicBezTo>
                    <a:cubicBezTo>
                      <a:pt x="22" y="3343"/>
                      <a:pt x="18" y="3346"/>
                      <a:pt x="14" y="3346"/>
                    </a:cubicBezTo>
                    <a:cubicBezTo>
                      <a:pt x="10" y="3346"/>
                      <a:pt x="6" y="3343"/>
                      <a:pt x="6" y="3338"/>
                    </a:cubicBezTo>
                    <a:close/>
                    <a:moveTo>
                      <a:pt x="6" y="3306"/>
                    </a:moveTo>
                    <a:lnTo>
                      <a:pt x="6" y="3306"/>
                    </a:lnTo>
                    <a:cubicBezTo>
                      <a:pt x="6" y="3302"/>
                      <a:pt x="10" y="3298"/>
                      <a:pt x="14" y="3298"/>
                    </a:cubicBezTo>
                    <a:cubicBezTo>
                      <a:pt x="18" y="3298"/>
                      <a:pt x="22" y="3302"/>
                      <a:pt x="22" y="3306"/>
                    </a:cubicBezTo>
                    <a:cubicBezTo>
                      <a:pt x="22" y="3311"/>
                      <a:pt x="18" y="3314"/>
                      <a:pt x="14" y="3314"/>
                    </a:cubicBezTo>
                    <a:cubicBezTo>
                      <a:pt x="10" y="3314"/>
                      <a:pt x="6" y="3311"/>
                      <a:pt x="6" y="3306"/>
                    </a:cubicBezTo>
                    <a:close/>
                    <a:moveTo>
                      <a:pt x="6" y="3274"/>
                    </a:moveTo>
                    <a:lnTo>
                      <a:pt x="6" y="3274"/>
                    </a:lnTo>
                    <a:cubicBezTo>
                      <a:pt x="6" y="3270"/>
                      <a:pt x="10" y="3266"/>
                      <a:pt x="14" y="3266"/>
                    </a:cubicBezTo>
                    <a:cubicBezTo>
                      <a:pt x="18" y="3266"/>
                      <a:pt x="22" y="3270"/>
                      <a:pt x="22" y="3274"/>
                    </a:cubicBezTo>
                    <a:cubicBezTo>
                      <a:pt x="22" y="3279"/>
                      <a:pt x="18" y="3282"/>
                      <a:pt x="14" y="3282"/>
                    </a:cubicBezTo>
                    <a:cubicBezTo>
                      <a:pt x="10" y="3282"/>
                      <a:pt x="6" y="3279"/>
                      <a:pt x="6" y="3274"/>
                    </a:cubicBezTo>
                    <a:close/>
                    <a:moveTo>
                      <a:pt x="6" y="3242"/>
                    </a:moveTo>
                    <a:lnTo>
                      <a:pt x="6" y="3242"/>
                    </a:lnTo>
                    <a:cubicBezTo>
                      <a:pt x="6" y="3238"/>
                      <a:pt x="10" y="3234"/>
                      <a:pt x="14" y="3234"/>
                    </a:cubicBezTo>
                    <a:cubicBezTo>
                      <a:pt x="18" y="3234"/>
                      <a:pt x="22" y="3238"/>
                      <a:pt x="22" y="3242"/>
                    </a:cubicBezTo>
                    <a:cubicBezTo>
                      <a:pt x="22" y="3247"/>
                      <a:pt x="18" y="3250"/>
                      <a:pt x="14" y="3250"/>
                    </a:cubicBezTo>
                    <a:cubicBezTo>
                      <a:pt x="10" y="3250"/>
                      <a:pt x="6" y="3247"/>
                      <a:pt x="6" y="3242"/>
                    </a:cubicBezTo>
                    <a:close/>
                    <a:moveTo>
                      <a:pt x="6" y="3210"/>
                    </a:moveTo>
                    <a:lnTo>
                      <a:pt x="6" y="3210"/>
                    </a:lnTo>
                    <a:cubicBezTo>
                      <a:pt x="6" y="3206"/>
                      <a:pt x="10" y="3202"/>
                      <a:pt x="14" y="3202"/>
                    </a:cubicBezTo>
                    <a:cubicBezTo>
                      <a:pt x="18" y="3202"/>
                      <a:pt x="22" y="3206"/>
                      <a:pt x="22" y="3210"/>
                    </a:cubicBezTo>
                    <a:cubicBezTo>
                      <a:pt x="22" y="3215"/>
                      <a:pt x="18" y="3218"/>
                      <a:pt x="14" y="3218"/>
                    </a:cubicBezTo>
                    <a:cubicBezTo>
                      <a:pt x="10" y="3218"/>
                      <a:pt x="6" y="3215"/>
                      <a:pt x="6" y="3210"/>
                    </a:cubicBezTo>
                    <a:close/>
                    <a:moveTo>
                      <a:pt x="6" y="3178"/>
                    </a:moveTo>
                    <a:lnTo>
                      <a:pt x="6" y="3178"/>
                    </a:lnTo>
                    <a:cubicBezTo>
                      <a:pt x="6" y="3174"/>
                      <a:pt x="10" y="3170"/>
                      <a:pt x="14" y="3170"/>
                    </a:cubicBezTo>
                    <a:cubicBezTo>
                      <a:pt x="18" y="3170"/>
                      <a:pt x="22" y="3174"/>
                      <a:pt x="22" y="3178"/>
                    </a:cubicBezTo>
                    <a:cubicBezTo>
                      <a:pt x="22" y="3182"/>
                      <a:pt x="18" y="3186"/>
                      <a:pt x="14" y="3186"/>
                    </a:cubicBezTo>
                    <a:cubicBezTo>
                      <a:pt x="10" y="3186"/>
                      <a:pt x="6" y="3182"/>
                      <a:pt x="6" y="3178"/>
                    </a:cubicBezTo>
                    <a:close/>
                    <a:moveTo>
                      <a:pt x="6" y="3146"/>
                    </a:moveTo>
                    <a:lnTo>
                      <a:pt x="6" y="3146"/>
                    </a:lnTo>
                    <a:cubicBezTo>
                      <a:pt x="6" y="3142"/>
                      <a:pt x="10" y="3138"/>
                      <a:pt x="14" y="3138"/>
                    </a:cubicBezTo>
                    <a:cubicBezTo>
                      <a:pt x="18" y="3138"/>
                      <a:pt x="22" y="3142"/>
                      <a:pt x="22" y="3146"/>
                    </a:cubicBezTo>
                    <a:cubicBezTo>
                      <a:pt x="22" y="3150"/>
                      <a:pt x="18" y="3154"/>
                      <a:pt x="14" y="3154"/>
                    </a:cubicBezTo>
                    <a:cubicBezTo>
                      <a:pt x="10" y="3154"/>
                      <a:pt x="6" y="3150"/>
                      <a:pt x="6" y="3146"/>
                    </a:cubicBezTo>
                    <a:close/>
                    <a:moveTo>
                      <a:pt x="6" y="3114"/>
                    </a:moveTo>
                    <a:lnTo>
                      <a:pt x="6" y="3114"/>
                    </a:lnTo>
                    <a:cubicBezTo>
                      <a:pt x="6" y="3110"/>
                      <a:pt x="10" y="3106"/>
                      <a:pt x="14" y="3106"/>
                    </a:cubicBezTo>
                    <a:cubicBezTo>
                      <a:pt x="18" y="3106"/>
                      <a:pt x="22" y="3110"/>
                      <a:pt x="22" y="3114"/>
                    </a:cubicBezTo>
                    <a:cubicBezTo>
                      <a:pt x="22" y="3118"/>
                      <a:pt x="18" y="3122"/>
                      <a:pt x="14" y="3122"/>
                    </a:cubicBezTo>
                    <a:cubicBezTo>
                      <a:pt x="10" y="3122"/>
                      <a:pt x="6" y="3118"/>
                      <a:pt x="6" y="3114"/>
                    </a:cubicBezTo>
                    <a:close/>
                    <a:moveTo>
                      <a:pt x="6" y="3082"/>
                    </a:moveTo>
                    <a:lnTo>
                      <a:pt x="6" y="3082"/>
                    </a:lnTo>
                    <a:cubicBezTo>
                      <a:pt x="6" y="3078"/>
                      <a:pt x="10" y="3074"/>
                      <a:pt x="14" y="3074"/>
                    </a:cubicBezTo>
                    <a:cubicBezTo>
                      <a:pt x="18" y="3074"/>
                      <a:pt x="22" y="3078"/>
                      <a:pt x="22" y="3082"/>
                    </a:cubicBezTo>
                    <a:cubicBezTo>
                      <a:pt x="22" y="3086"/>
                      <a:pt x="18" y="3090"/>
                      <a:pt x="14" y="3090"/>
                    </a:cubicBezTo>
                    <a:cubicBezTo>
                      <a:pt x="10" y="3090"/>
                      <a:pt x="6" y="3086"/>
                      <a:pt x="6" y="3082"/>
                    </a:cubicBezTo>
                    <a:close/>
                    <a:moveTo>
                      <a:pt x="6" y="3050"/>
                    </a:moveTo>
                    <a:lnTo>
                      <a:pt x="6" y="3050"/>
                    </a:lnTo>
                    <a:cubicBezTo>
                      <a:pt x="6" y="3046"/>
                      <a:pt x="10" y="3042"/>
                      <a:pt x="14" y="3042"/>
                    </a:cubicBezTo>
                    <a:cubicBezTo>
                      <a:pt x="18" y="3042"/>
                      <a:pt x="22" y="3046"/>
                      <a:pt x="22" y="3050"/>
                    </a:cubicBezTo>
                    <a:cubicBezTo>
                      <a:pt x="22" y="3054"/>
                      <a:pt x="18" y="3058"/>
                      <a:pt x="14" y="3058"/>
                    </a:cubicBezTo>
                    <a:cubicBezTo>
                      <a:pt x="10" y="3058"/>
                      <a:pt x="6" y="3054"/>
                      <a:pt x="6" y="3050"/>
                    </a:cubicBezTo>
                    <a:close/>
                    <a:moveTo>
                      <a:pt x="6" y="3018"/>
                    </a:moveTo>
                    <a:lnTo>
                      <a:pt x="6" y="3018"/>
                    </a:lnTo>
                    <a:cubicBezTo>
                      <a:pt x="6" y="3014"/>
                      <a:pt x="10" y="3010"/>
                      <a:pt x="14" y="3010"/>
                    </a:cubicBezTo>
                    <a:cubicBezTo>
                      <a:pt x="18" y="3010"/>
                      <a:pt x="22" y="3014"/>
                      <a:pt x="22" y="3018"/>
                    </a:cubicBezTo>
                    <a:cubicBezTo>
                      <a:pt x="22" y="3022"/>
                      <a:pt x="18" y="3026"/>
                      <a:pt x="14" y="3026"/>
                    </a:cubicBezTo>
                    <a:cubicBezTo>
                      <a:pt x="10" y="3026"/>
                      <a:pt x="6" y="3022"/>
                      <a:pt x="6" y="3018"/>
                    </a:cubicBezTo>
                    <a:close/>
                    <a:moveTo>
                      <a:pt x="6" y="2986"/>
                    </a:moveTo>
                    <a:lnTo>
                      <a:pt x="6" y="2986"/>
                    </a:lnTo>
                    <a:cubicBezTo>
                      <a:pt x="6" y="2982"/>
                      <a:pt x="10" y="2978"/>
                      <a:pt x="14" y="2978"/>
                    </a:cubicBezTo>
                    <a:cubicBezTo>
                      <a:pt x="18" y="2978"/>
                      <a:pt x="22" y="2982"/>
                      <a:pt x="22" y="2986"/>
                    </a:cubicBezTo>
                    <a:cubicBezTo>
                      <a:pt x="22" y="2990"/>
                      <a:pt x="18" y="2994"/>
                      <a:pt x="14" y="2994"/>
                    </a:cubicBezTo>
                    <a:cubicBezTo>
                      <a:pt x="10" y="2994"/>
                      <a:pt x="6" y="2990"/>
                      <a:pt x="6" y="2986"/>
                    </a:cubicBezTo>
                    <a:close/>
                    <a:moveTo>
                      <a:pt x="6" y="2954"/>
                    </a:moveTo>
                    <a:lnTo>
                      <a:pt x="6" y="2954"/>
                    </a:lnTo>
                    <a:cubicBezTo>
                      <a:pt x="6" y="2950"/>
                      <a:pt x="10" y="2946"/>
                      <a:pt x="14" y="2946"/>
                    </a:cubicBezTo>
                    <a:cubicBezTo>
                      <a:pt x="18" y="2946"/>
                      <a:pt x="22" y="2950"/>
                      <a:pt x="22" y="2954"/>
                    </a:cubicBezTo>
                    <a:cubicBezTo>
                      <a:pt x="22" y="2958"/>
                      <a:pt x="18" y="2962"/>
                      <a:pt x="14" y="2962"/>
                    </a:cubicBezTo>
                    <a:cubicBezTo>
                      <a:pt x="10" y="2962"/>
                      <a:pt x="6" y="2958"/>
                      <a:pt x="6" y="2954"/>
                    </a:cubicBezTo>
                    <a:close/>
                    <a:moveTo>
                      <a:pt x="6" y="2922"/>
                    </a:moveTo>
                    <a:lnTo>
                      <a:pt x="6" y="2922"/>
                    </a:lnTo>
                    <a:cubicBezTo>
                      <a:pt x="6" y="2918"/>
                      <a:pt x="10" y="2914"/>
                      <a:pt x="14" y="2914"/>
                    </a:cubicBezTo>
                    <a:cubicBezTo>
                      <a:pt x="19" y="2914"/>
                      <a:pt x="22" y="2918"/>
                      <a:pt x="22" y="2922"/>
                    </a:cubicBezTo>
                    <a:cubicBezTo>
                      <a:pt x="22" y="2926"/>
                      <a:pt x="19" y="2930"/>
                      <a:pt x="14" y="2930"/>
                    </a:cubicBezTo>
                    <a:cubicBezTo>
                      <a:pt x="10" y="2930"/>
                      <a:pt x="6" y="2926"/>
                      <a:pt x="6" y="2922"/>
                    </a:cubicBezTo>
                    <a:close/>
                    <a:moveTo>
                      <a:pt x="6" y="2890"/>
                    </a:moveTo>
                    <a:lnTo>
                      <a:pt x="6" y="2890"/>
                    </a:lnTo>
                    <a:cubicBezTo>
                      <a:pt x="6" y="2885"/>
                      <a:pt x="10" y="2882"/>
                      <a:pt x="14" y="2882"/>
                    </a:cubicBezTo>
                    <a:cubicBezTo>
                      <a:pt x="19" y="2882"/>
                      <a:pt x="22" y="2885"/>
                      <a:pt x="22" y="2890"/>
                    </a:cubicBezTo>
                    <a:cubicBezTo>
                      <a:pt x="22" y="2894"/>
                      <a:pt x="19" y="2898"/>
                      <a:pt x="14" y="2898"/>
                    </a:cubicBezTo>
                    <a:cubicBezTo>
                      <a:pt x="10" y="2898"/>
                      <a:pt x="6" y="2894"/>
                      <a:pt x="6" y="2890"/>
                    </a:cubicBezTo>
                    <a:close/>
                    <a:moveTo>
                      <a:pt x="6" y="2858"/>
                    </a:moveTo>
                    <a:lnTo>
                      <a:pt x="6" y="2858"/>
                    </a:lnTo>
                    <a:cubicBezTo>
                      <a:pt x="6" y="2853"/>
                      <a:pt x="10" y="2850"/>
                      <a:pt x="14" y="2850"/>
                    </a:cubicBezTo>
                    <a:cubicBezTo>
                      <a:pt x="19" y="2850"/>
                      <a:pt x="22" y="2853"/>
                      <a:pt x="22" y="2858"/>
                    </a:cubicBezTo>
                    <a:cubicBezTo>
                      <a:pt x="22" y="2862"/>
                      <a:pt x="19" y="2866"/>
                      <a:pt x="14" y="2866"/>
                    </a:cubicBezTo>
                    <a:cubicBezTo>
                      <a:pt x="10" y="2866"/>
                      <a:pt x="6" y="2862"/>
                      <a:pt x="6" y="2858"/>
                    </a:cubicBezTo>
                    <a:close/>
                    <a:moveTo>
                      <a:pt x="6" y="2826"/>
                    </a:moveTo>
                    <a:lnTo>
                      <a:pt x="6" y="2826"/>
                    </a:lnTo>
                    <a:cubicBezTo>
                      <a:pt x="6" y="2821"/>
                      <a:pt x="10" y="2818"/>
                      <a:pt x="14" y="2818"/>
                    </a:cubicBezTo>
                    <a:cubicBezTo>
                      <a:pt x="19" y="2818"/>
                      <a:pt x="22" y="2821"/>
                      <a:pt x="22" y="2826"/>
                    </a:cubicBezTo>
                    <a:cubicBezTo>
                      <a:pt x="22" y="2830"/>
                      <a:pt x="19" y="2834"/>
                      <a:pt x="14" y="2834"/>
                    </a:cubicBezTo>
                    <a:cubicBezTo>
                      <a:pt x="10" y="2834"/>
                      <a:pt x="6" y="2830"/>
                      <a:pt x="6" y="2826"/>
                    </a:cubicBezTo>
                    <a:close/>
                    <a:moveTo>
                      <a:pt x="6" y="2794"/>
                    </a:moveTo>
                    <a:lnTo>
                      <a:pt x="6" y="2794"/>
                    </a:lnTo>
                    <a:cubicBezTo>
                      <a:pt x="6" y="2789"/>
                      <a:pt x="10" y="2786"/>
                      <a:pt x="14" y="2786"/>
                    </a:cubicBezTo>
                    <a:cubicBezTo>
                      <a:pt x="19" y="2786"/>
                      <a:pt x="22" y="2789"/>
                      <a:pt x="22" y="2794"/>
                    </a:cubicBezTo>
                    <a:cubicBezTo>
                      <a:pt x="22" y="2798"/>
                      <a:pt x="19" y="2802"/>
                      <a:pt x="14" y="2802"/>
                    </a:cubicBezTo>
                    <a:cubicBezTo>
                      <a:pt x="10" y="2802"/>
                      <a:pt x="6" y="2798"/>
                      <a:pt x="6" y="2794"/>
                    </a:cubicBezTo>
                    <a:close/>
                    <a:moveTo>
                      <a:pt x="6" y="2762"/>
                    </a:moveTo>
                    <a:lnTo>
                      <a:pt x="6" y="2762"/>
                    </a:lnTo>
                    <a:cubicBezTo>
                      <a:pt x="6" y="2757"/>
                      <a:pt x="10" y="2754"/>
                      <a:pt x="14" y="2754"/>
                    </a:cubicBezTo>
                    <a:cubicBezTo>
                      <a:pt x="19" y="2754"/>
                      <a:pt x="22" y="2757"/>
                      <a:pt x="22" y="2762"/>
                    </a:cubicBezTo>
                    <a:cubicBezTo>
                      <a:pt x="22" y="2766"/>
                      <a:pt x="19" y="2770"/>
                      <a:pt x="14" y="2770"/>
                    </a:cubicBezTo>
                    <a:cubicBezTo>
                      <a:pt x="10" y="2770"/>
                      <a:pt x="6" y="2766"/>
                      <a:pt x="6" y="2762"/>
                    </a:cubicBezTo>
                    <a:close/>
                    <a:moveTo>
                      <a:pt x="6" y="2730"/>
                    </a:moveTo>
                    <a:lnTo>
                      <a:pt x="6" y="2730"/>
                    </a:lnTo>
                    <a:cubicBezTo>
                      <a:pt x="6" y="2725"/>
                      <a:pt x="10" y="2722"/>
                      <a:pt x="14" y="2722"/>
                    </a:cubicBezTo>
                    <a:cubicBezTo>
                      <a:pt x="19" y="2722"/>
                      <a:pt x="22" y="2725"/>
                      <a:pt x="22" y="2730"/>
                    </a:cubicBezTo>
                    <a:cubicBezTo>
                      <a:pt x="22" y="2734"/>
                      <a:pt x="19" y="2738"/>
                      <a:pt x="14" y="2738"/>
                    </a:cubicBezTo>
                    <a:cubicBezTo>
                      <a:pt x="10" y="2738"/>
                      <a:pt x="6" y="2734"/>
                      <a:pt x="6" y="2730"/>
                    </a:cubicBezTo>
                    <a:close/>
                    <a:moveTo>
                      <a:pt x="6" y="2698"/>
                    </a:moveTo>
                    <a:lnTo>
                      <a:pt x="6" y="2698"/>
                    </a:lnTo>
                    <a:cubicBezTo>
                      <a:pt x="6" y="2693"/>
                      <a:pt x="10" y="2690"/>
                      <a:pt x="14" y="2690"/>
                    </a:cubicBezTo>
                    <a:cubicBezTo>
                      <a:pt x="19" y="2690"/>
                      <a:pt x="22" y="2693"/>
                      <a:pt x="22" y="2698"/>
                    </a:cubicBezTo>
                    <a:cubicBezTo>
                      <a:pt x="22" y="2702"/>
                      <a:pt x="19" y="2706"/>
                      <a:pt x="14" y="2706"/>
                    </a:cubicBezTo>
                    <a:cubicBezTo>
                      <a:pt x="10" y="2706"/>
                      <a:pt x="6" y="2702"/>
                      <a:pt x="6" y="2698"/>
                    </a:cubicBezTo>
                    <a:close/>
                    <a:moveTo>
                      <a:pt x="6" y="2666"/>
                    </a:moveTo>
                    <a:lnTo>
                      <a:pt x="6" y="2666"/>
                    </a:lnTo>
                    <a:cubicBezTo>
                      <a:pt x="6" y="2661"/>
                      <a:pt x="10" y="2658"/>
                      <a:pt x="14" y="2658"/>
                    </a:cubicBezTo>
                    <a:cubicBezTo>
                      <a:pt x="19" y="2658"/>
                      <a:pt x="22" y="2661"/>
                      <a:pt x="22" y="2666"/>
                    </a:cubicBezTo>
                    <a:cubicBezTo>
                      <a:pt x="22" y="2670"/>
                      <a:pt x="19" y="2674"/>
                      <a:pt x="14" y="2674"/>
                    </a:cubicBezTo>
                    <a:cubicBezTo>
                      <a:pt x="10" y="2674"/>
                      <a:pt x="6" y="2670"/>
                      <a:pt x="6" y="2666"/>
                    </a:cubicBezTo>
                    <a:close/>
                    <a:moveTo>
                      <a:pt x="6" y="2634"/>
                    </a:moveTo>
                    <a:lnTo>
                      <a:pt x="6" y="2634"/>
                    </a:lnTo>
                    <a:cubicBezTo>
                      <a:pt x="6" y="2629"/>
                      <a:pt x="10" y="2626"/>
                      <a:pt x="14" y="2626"/>
                    </a:cubicBezTo>
                    <a:cubicBezTo>
                      <a:pt x="19" y="2626"/>
                      <a:pt x="22" y="2629"/>
                      <a:pt x="22" y="2634"/>
                    </a:cubicBezTo>
                    <a:cubicBezTo>
                      <a:pt x="22" y="2638"/>
                      <a:pt x="19" y="2642"/>
                      <a:pt x="14" y="2642"/>
                    </a:cubicBezTo>
                    <a:cubicBezTo>
                      <a:pt x="10" y="2642"/>
                      <a:pt x="6" y="2638"/>
                      <a:pt x="6" y="2634"/>
                    </a:cubicBezTo>
                    <a:close/>
                    <a:moveTo>
                      <a:pt x="6" y="2602"/>
                    </a:moveTo>
                    <a:lnTo>
                      <a:pt x="6" y="2602"/>
                    </a:lnTo>
                    <a:cubicBezTo>
                      <a:pt x="6" y="2597"/>
                      <a:pt x="10" y="2594"/>
                      <a:pt x="14" y="2594"/>
                    </a:cubicBezTo>
                    <a:cubicBezTo>
                      <a:pt x="19" y="2594"/>
                      <a:pt x="22" y="2597"/>
                      <a:pt x="22" y="2602"/>
                    </a:cubicBezTo>
                    <a:cubicBezTo>
                      <a:pt x="22" y="2606"/>
                      <a:pt x="19" y="2610"/>
                      <a:pt x="14" y="2610"/>
                    </a:cubicBezTo>
                    <a:cubicBezTo>
                      <a:pt x="10" y="2610"/>
                      <a:pt x="6" y="2606"/>
                      <a:pt x="6" y="2602"/>
                    </a:cubicBezTo>
                    <a:close/>
                    <a:moveTo>
                      <a:pt x="6" y="2570"/>
                    </a:moveTo>
                    <a:lnTo>
                      <a:pt x="6" y="2570"/>
                    </a:lnTo>
                    <a:cubicBezTo>
                      <a:pt x="6" y="2565"/>
                      <a:pt x="10" y="2562"/>
                      <a:pt x="14" y="2562"/>
                    </a:cubicBezTo>
                    <a:cubicBezTo>
                      <a:pt x="19" y="2562"/>
                      <a:pt x="22" y="2565"/>
                      <a:pt x="22" y="2570"/>
                    </a:cubicBezTo>
                    <a:cubicBezTo>
                      <a:pt x="22" y="2574"/>
                      <a:pt x="19" y="2578"/>
                      <a:pt x="14" y="2578"/>
                    </a:cubicBezTo>
                    <a:cubicBezTo>
                      <a:pt x="10" y="2578"/>
                      <a:pt x="6" y="2574"/>
                      <a:pt x="6" y="2570"/>
                    </a:cubicBezTo>
                    <a:close/>
                    <a:moveTo>
                      <a:pt x="6" y="2538"/>
                    </a:moveTo>
                    <a:lnTo>
                      <a:pt x="6" y="2538"/>
                    </a:lnTo>
                    <a:cubicBezTo>
                      <a:pt x="6" y="2533"/>
                      <a:pt x="10" y="2530"/>
                      <a:pt x="14" y="2530"/>
                    </a:cubicBezTo>
                    <a:cubicBezTo>
                      <a:pt x="19" y="2530"/>
                      <a:pt x="22" y="2533"/>
                      <a:pt x="22" y="2538"/>
                    </a:cubicBezTo>
                    <a:cubicBezTo>
                      <a:pt x="22" y="2542"/>
                      <a:pt x="19" y="2546"/>
                      <a:pt x="14" y="2546"/>
                    </a:cubicBezTo>
                    <a:cubicBezTo>
                      <a:pt x="10" y="2546"/>
                      <a:pt x="6" y="2542"/>
                      <a:pt x="6" y="2538"/>
                    </a:cubicBezTo>
                    <a:close/>
                    <a:moveTo>
                      <a:pt x="6" y="2506"/>
                    </a:moveTo>
                    <a:lnTo>
                      <a:pt x="6" y="2506"/>
                    </a:lnTo>
                    <a:cubicBezTo>
                      <a:pt x="6" y="2501"/>
                      <a:pt x="10" y="2498"/>
                      <a:pt x="14" y="2498"/>
                    </a:cubicBezTo>
                    <a:cubicBezTo>
                      <a:pt x="19" y="2498"/>
                      <a:pt x="22" y="2501"/>
                      <a:pt x="22" y="2506"/>
                    </a:cubicBezTo>
                    <a:cubicBezTo>
                      <a:pt x="22" y="2510"/>
                      <a:pt x="19" y="2514"/>
                      <a:pt x="14" y="2514"/>
                    </a:cubicBezTo>
                    <a:cubicBezTo>
                      <a:pt x="10" y="2514"/>
                      <a:pt x="6" y="2510"/>
                      <a:pt x="6" y="2506"/>
                    </a:cubicBezTo>
                    <a:close/>
                    <a:moveTo>
                      <a:pt x="6" y="2474"/>
                    </a:moveTo>
                    <a:lnTo>
                      <a:pt x="6" y="2474"/>
                    </a:lnTo>
                    <a:cubicBezTo>
                      <a:pt x="6" y="2469"/>
                      <a:pt x="10" y="2466"/>
                      <a:pt x="14" y="2466"/>
                    </a:cubicBezTo>
                    <a:cubicBezTo>
                      <a:pt x="19" y="2466"/>
                      <a:pt x="22" y="2469"/>
                      <a:pt x="22" y="2474"/>
                    </a:cubicBezTo>
                    <a:cubicBezTo>
                      <a:pt x="22" y="2478"/>
                      <a:pt x="19" y="2482"/>
                      <a:pt x="14" y="2482"/>
                    </a:cubicBezTo>
                    <a:cubicBezTo>
                      <a:pt x="10" y="2482"/>
                      <a:pt x="6" y="2478"/>
                      <a:pt x="6" y="2474"/>
                    </a:cubicBezTo>
                    <a:close/>
                    <a:moveTo>
                      <a:pt x="6" y="2442"/>
                    </a:moveTo>
                    <a:lnTo>
                      <a:pt x="6" y="2442"/>
                    </a:lnTo>
                    <a:cubicBezTo>
                      <a:pt x="6" y="2437"/>
                      <a:pt x="10" y="2434"/>
                      <a:pt x="14" y="2434"/>
                    </a:cubicBezTo>
                    <a:cubicBezTo>
                      <a:pt x="19" y="2434"/>
                      <a:pt x="22" y="2437"/>
                      <a:pt x="22" y="2442"/>
                    </a:cubicBezTo>
                    <a:cubicBezTo>
                      <a:pt x="22" y="2446"/>
                      <a:pt x="19" y="2450"/>
                      <a:pt x="14" y="2450"/>
                    </a:cubicBezTo>
                    <a:cubicBezTo>
                      <a:pt x="10" y="2450"/>
                      <a:pt x="6" y="2446"/>
                      <a:pt x="6" y="2442"/>
                    </a:cubicBezTo>
                    <a:close/>
                    <a:moveTo>
                      <a:pt x="6" y="2410"/>
                    </a:moveTo>
                    <a:lnTo>
                      <a:pt x="6" y="2410"/>
                    </a:lnTo>
                    <a:cubicBezTo>
                      <a:pt x="6" y="2405"/>
                      <a:pt x="10" y="2402"/>
                      <a:pt x="14" y="2402"/>
                    </a:cubicBezTo>
                    <a:cubicBezTo>
                      <a:pt x="19" y="2402"/>
                      <a:pt x="22" y="2405"/>
                      <a:pt x="22" y="2410"/>
                    </a:cubicBezTo>
                    <a:cubicBezTo>
                      <a:pt x="22" y="2414"/>
                      <a:pt x="19" y="2418"/>
                      <a:pt x="14" y="2418"/>
                    </a:cubicBezTo>
                    <a:cubicBezTo>
                      <a:pt x="10" y="2418"/>
                      <a:pt x="6" y="2414"/>
                      <a:pt x="6" y="2410"/>
                    </a:cubicBezTo>
                    <a:close/>
                    <a:moveTo>
                      <a:pt x="6" y="2378"/>
                    </a:moveTo>
                    <a:lnTo>
                      <a:pt x="6" y="2378"/>
                    </a:lnTo>
                    <a:cubicBezTo>
                      <a:pt x="6" y="2373"/>
                      <a:pt x="10" y="2370"/>
                      <a:pt x="14" y="2370"/>
                    </a:cubicBezTo>
                    <a:cubicBezTo>
                      <a:pt x="19" y="2370"/>
                      <a:pt x="22" y="2373"/>
                      <a:pt x="22" y="2378"/>
                    </a:cubicBezTo>
                    <a:cubicBezTo>
                      <a:pt x="22" y="2382"/>
                      <a:pt x="19" y="2386"/>
                      <a:pt x="14" y="2386"/>
                    </a:cubicBezTo>
                    <a:cubicBezTo>
                      <a:pt x="10" y="2386"/>
                      <a:pt x="6" y="2382"/>
                      <a:pt x="6" y="2378"/>
                    </a:cubicBezTo>
                    <a:close/>
                    <a:moveTo>
                      <a:pt x="6" y="2346"/>
                    </a:moveTo>
                    <a:lnTo>
                      <a:pt x="6" y="2346"/>
                    </a:lnTo>
                    <a:cubicBezTo>
                      <a:pt x="6" y="2341"/>
                      <a:pt x="10" y="2338"/>
                      <a:pt x="14" y="2338"/>
                    </a:cubicBezTo>
                    <a:cubicBezTo>
                      <a:pt x="19" y="2338"/>
                      <a:pt x="22" y="2341"/>
                      <a:pt x="22" y="2346"/>
                    </a:cubicBezTo>
                    <a:cubicBezTo>
                      <a:pt x="22" y="2350"/>
                      <a:pt x="19" y="2354"/>
                      <a:pt x="14" y="2354"/>
                    </a:cubicBezTo>
                    <a:cubicBezTo>
                      <a:pt x="10" y="2354"/>
                      <a:pt x="6" y="2350"/>
                      <a:pt x="6" y="2346"/>
                    </a:cubicBezTo>
                    <a:close/>
                    <a:moveTo>
                      <a:pt x="6" y="2314"/>
                    </a:moveTo>
                    <a:lnTo>
                      <a:pt x="6" y="2314"/>
                    </a:lnTo>
                    <a:cubicBezTo>
                      <a:pt x="6" y="2309"/>
                      <a:pt x="10" y="2306"/>
                      <a:pt x="14" y="2306"/>
                    </a:cubicBezTo>
                    <a:cubicBezTo>
                      <a:pt x="19" y="2306"/>
                      <a:pt x="22" y="2309"/>
                      <a:pt x="22" y="2314"/>
                    </a:cubicBezTo>
                    <a:cubicBezTo>
                      <a:pt x="22" y="2318"/>
                      <a:pt x="19" y="2322"/>
                      <a:pt x="14" y="2322"/>
                    </a:cubicBezTo>
                    <a:cubicBezTo>
                      <a:pt x="10" y="2322"/>
                      <a:pt x="6" y="2318"/>
                      <a:pt x="6" y="2314"/>
                    </a:cubicBezTo>
                    <a:close/>
                    <a:moveTo>
                      <a:pt x="6" y="2282"/>
                    </a:moveTo>
                    <a:lnTo>
                      <a:pt x="6" y="2282"/>
                    </a:lnTo>
                    <a:cubicBezTo>
                      <a:pt x="6" y="2277"/>
                      <a:pt x="10" y="2274"/>
                      <a:pt x="14" y="2274"/>
                    </a:cubicBezTo>
                    <a:cubicBezTo>
                      <a:pt x="19" y="2274"/>
                      <a:pt x="22" y="2277"/>
                      <a:pt x="22" y="2282"/>
                    </a:cubicBezTo>
                    <a:cubicBezTo>
                      <a:pt x="22" y="2286"/>
                      <a:pt x="19" y="2290"/>
                      <a:pt x="14" y="2290"/>
                    </a:cubicBezTo>
                    <a:cubicBezTo>
                      <a:pt x="10" y="2290"/>
                      <a:pt x="6" y="2286"/>
                      <a:pt x="6" y="2282"/>
                    </a:cubicBezTo>
                    <a:close/>
                    <a:moveTo>
                      <a:pt x="6" y="2250"/>
                    </a:moveTo>
                    <a:lnTo>
                      <a:pt x="6" y="2250"/>
                    </a:lnTo>
                    <a:cubicBezTo>
                      <a:pt x="6" y="2245"/>
                      <a:pt x="10" y="2242"/>
                      <a:pt x="14" y="2242"/>
                    </a:cubicBezTo>
                    <a:cubicBezTo>
                      <a:pt x="19" y="2242"/>
                      <a:pt x="22" y="2245"/>
                      <a:pt x="22" y="2250"/>
                    </a:cubicBezTo>
                    <a:cubicBezTo>
                      <a:pt x="22" y="2254"/>
                      <a:pt x="19" y="2258"/>
                      <a:pt x="14" y="2258"/>
                    </a:cubicBezTo>
                    <a:cubicBezTo>
                      <a:pt x="10" y="2258"/>
                      <a:pt x="6" y="2254"/>
                      <a:pt x="6" y="2250"/>
                    </a:cubicBezTo>
                    <a:close/>
                    <a:moveTo>
                      <a:pt x="6" y="2218"/>
                    </a:moveTo>
                    <a:lnTo>
                      <a:pt x="6" y="2218"/>
                    </a:lnTo>
                    <a:cubicBezTo>
                      <a:pt x="6" y="2213"/>
                      <a:pt x="10" y="2210"/>
                      <a:pt x="14" y="2210"/>
                    </a:cubicBezTo>
                    <a:cubicBezTo>
                      <a:pt x="19" y="2210"/>
                      <a:pt x="22" y="2213"/>
                      <a:pt x="22" y="2218"/>
                    </a:cubicBezTo>
                    <a:cubicBezTo>
                      <a:pt x="22" y="2222"/>
                      <a:pt x="19" y="2226"/>
                      <a:pt x="14" y="2226"/>
                    </a:cubicBezTo>
                    <a:cubicBezTo>
                      <a:pt x="10" y="2226"/>
                      <a:pt x="6" y="2222"/>
                      <a:pt x="6" y="2218"/>
                    </a:cubicBezTo>
                    <a:close/>
                    <a:moveTo>
                      <a:pt x="6" y="2186"/>
                    </a:moveTo>
                    <a:lnTo>
                      <a:pt x="6" y="2186"/>
                    </a:lnTo>
                    <a:cubicBezTo>
                      <a:pt x="6" y="2181"/>
                      <a:pt x="10" y="2178"/>
                      <a:pt x="14" y="2178"/>
                    </a:cubicBezTo>
                    <a:cubicBezTo>
                      <a:pt x="19" y="2178"/>
                      <a:pt x="22" y="2181"/>
                      <a:pt x="22" y="2186"/>
                    </a:cubicBezTo>
                    <a:cubicBezTo>
                      <a:pt x="22" y="2190"/>
                      <a:pt x="19" y="2194"/>
                      <a:pt x="14" y="2194"/>
                    </a:cubicBezTo>
                    <a:cubicBezTo>
                      <a:pt x="10" y="2194"/>
                      <a:pt x="6" y="2190"/>
                      <a:pt x="6" y="2186"/>
                    </a:cubicBezTo>
                    <a:close/>
                    <a:moveTo>
                      <a:pt x="6" y="2154"/>
                    </a:moveTo>
                    <a:lnTo>
                      <a:pt x="6" y="2154"/>
                    </a:lnTo>
                    <a:cubicBezTo>
                      <a:pt x="6" y="2149"/>
                      <a:pt x="10" y="2146"/>
                      <a:pt x="14" y="2146"/>
                    </a:cubicBezTo>
                    <a:cubicBezTo>
                      <a:pt x="19" y="2146"/>
                      <a:pt x="22" y="2149"/>
                      <a:pt x="22" y="2154"/>
                    </a:cubicBezTo>
                    <a:cubicBezTo>
                      <a:pt x="22" y="2158"/>
                      <a:pt x="19" y="2162"/>
                      <a:pt x="14" y="2162"/>
                    </a:cubicBezTo>
                    <a:cubicBezTo>
                      <a:pt x="10" y="2162"/>
                      <a:pt x="6" y="2158"/>
                      <a:pt x="6" y="2154"/>
                    </a:cubicBezTo>
                    <a:close/>
                    <a:moveTo>
                      <a:pt x="6" y="2122"/>
                    </a:moveTo>
                    <a:lnTo>
                      <a:pt x="6" y="2122"/>
                    </a:lnTo>
                    <a:cubicBezTo>
                      <a:pt x="6" y="2117"/>
                      <a:pt x="10" y="2114"/>
                      <a:pt x="14" y="2114"/>
                    </a:cubicBezTo>
                    <a:cubicBezTo>
                      <a:pt x="19" y="2114"/>
                      <a:pt x="22" y="2117"/>
                      <a:pt x="22" y="2122"/>
                    </a:cubicBezTo>
                    <a:cubicBezTo>
                      <a:pt x="22" y="2126"/>
                      <a:pt x="19" y="2130"/>
                      <a:pt x="14" y="2130"/>
                    </a:cubicBezTo>
                    <a:cubicBezTo>
                      <a:pt x="10" y="2130"/>
                      <a:pt x="6" y="2126"/>
                      <a:pt x="6" y="2122"/>
                    </a:cubicBezTo>
                    <a:close/>
                    <a:moveTo>
                      <a:pt x="6" y="2090"/>
                    </a:moveTo>
                    <a:lnTo>
                      <a:pt x="6" y="2090"/>
                    </a:lnTo>
                    <a:cubicBezTo>
                      <a:pt x="6" y="2085"/>
                      <a:pt x="10" y="2082"/>
                      <a:pt x="14" y="2082"/>
                    </a:cubicBezTo>
                    <a:cubicBezTo>
                      <a:pt x="19" y="2082"/>
                      <a:pt x="22" y="2085"/>
                      <a:pt x="22" y="2090"/>
                    </a:cubicBezTo>
                    <a:cubicBezTo>
                      <a:pt x="22" y="2094"/>
                      <a:pt x="19" y="2098"/>
                      <a:pt x="14" y="2098"/>
                    </a:cubicBezTo>
                    <a:cubicBezTo>
                      <a:pt x="10" y="2098"/>
                      <a:pt x="6" y="2094"/>
                      <a:pt x="6" y="2090"/>
                    </a:cubicBezTo>
                    <a:close/>
                    <a:moveTo>
                      <a:pt x="6" y="2058"/>
                    </a:moveTo>
                    <a:lnTo>
                      <a:pt x="6" y="2057"/>
                    </a:lnTo>
                    <a:cubicBezTo>
                      <a:pt x="6" y="2053"/>
                      <a:pt x="10" y="2049"/>
                      <a:pt x="14" y="2049"/>
                    </a:cubicBezTo>
                    <a:cubicBezTo>
                      <a:pt x="19" y="2049"/>
                      <a:pt x="22" y="2053"/>
                      <a:pt x="22" y="2057"/>
                    </a:cubicBezTo>
                    <a:lnTo>
                      <a:pt x="22" y="2058"/>
                    </a:lnTo>
                    <a:cubicBezTo>
                      <a:pt x="22" y="2062"/>
                      <a:pt x="19" y="2066"/>
                      <a:pt x="14" y="2066"/>
                    </a:cubicBezTo>
                    <a:cubicBezTo>
                      <a:pt x="10" y="2066"/>
                      <a:pt x="6" y="2062"/>
                      <a:pt x="6" y="2058"/>
                    </a:cubicBezTo>
                    <a:close/>
                    <a:moveTo>
                      <a:pt x="6" y="2025"/>
                    </a:moveTo>
                    <a:lnTo>
                      <a:pt x="6" y="2025"/>
                    </a:lnTo>
                    <a:cubicBezTo>
                      <a:pt x="6" y="2021"/>
                      <a:pt x="10" y="2017"/>
                      <a:pt x="14" y="2017"/>
                    </a:cubicBezTo>
                    <a:cubicBezTo>
                      <a:pt x="19" y="2017"/>
                      <a:pt x="22" y="2021"/>
                      <a:pt x="22" y="2025"/>
                    </a:cubicBezTo>
                    <a:cubicBezTo>
                      <a:pt x="22" y="2030"/>
                      <a:pt x="19" y="2033"/>
                      <a:pt x="14" y="2033"/>
                    </a:cubicBezTo>
                    <a:cubicBezTo>
                      <a:pt x="10" y="2033"/>
                      <a:pt x="6" y="2030"/>
                      <a:pt x="6" y="2025"/>
                    </a:cubicBezTo>
                    <a:close/>
                    <a:moveTo>
                      <a:pt x="6" y="1993"/>
                    </a:moveTo>
                    <a:lnTo>
                      <a:pt x="6" y="1993"/>
                    </a:lnTo>
                    <a:cubicBezTo>
                      <a:pt x="6" y="1989"/>
                      <a:pt x="10" y="1985"/>
                      <a:pt x="14" y="1985"/>
                    </a:cubicBezTo>
                    <a:cubicBezTo>
                      <a:pt x="19" y="1985"/>
                      <a:pt x="22" y="1989"/>
                      <a:pt x="22" y="1993"/>
                    </a:cubicBezTo>
                    <a:cubicBezTo>
                      <a:pt x="22" y="1998"/>
                      <a:pt x="19" y="2001"/>
                      <a:pt x="14" y="2001"/>
                    </a:cubicBezTo>
                    <a:cubicBezTo>
                      <a:pt x="10" y="2001"/>
                      <a:pt x="6" y="1998"/>
                      <a:pt x="6" y="1993"/>
                    </a:cubicBezTo>
                    <a:close/>
                    <a:moveTo>
                      <a:pt x="6" y="1961"/>
                    </a:moveTo>
                    <a:lnTo>
                      <a:pt x="6" y="1961"/>
                    </a:lnTo>
                    <a:cubicBezTo>
                      <a:pt x="6" y="1957"/>
                      <a:pt x="10" y="1953"/>
                      <a:pt x="14" y="1953"/>
                    </a:cubicBezTo>
                    <a:cubicBezTo>
                      <a:pt x="19" y="1953"/>
                      <a:pt x="22" y="1957"/>
                      <a:pt x="22" y="1961"/>
                    </a:cubicBezTo>
                    <a:cubicBezTo>
                      <a:pt x="22" y="1966"/>
                      <a:pt x="19" y="1969"/>
                      <a:pt x="14" y="1969"/>
                    </a:cubicBezTo>
                    <a:cubicBezTo>
                      <a:pt x="10" y="1969"/>
                      <a:pt x="6" y="1966"/>
                      <a:pt x="6" y="1961"/>
                    </a:cubicBezTo>
                    <a:close/>
                    <a:moveTo>
                      <a:pt x="6" y="1929"/>
                    </a:moveTo>
                    <a:lnTo>
                      <a:pt x="6" y="1929"/>
                    </a:lnTo>
                    <a:cubicBezTo>
                      <a:pt x="6" y="1925"/>
                      <a:pt x="10" y="1921"/>
                      <a:pt x="14" y="1921"/>
                    </a:cubicBezTo>
                    <a:cubicBezTo>
                      <a:pt x="19" y="1921"/>
                      <a:pt x="22" y="1925"/>
                      <a:pt x="22" y="1929"/>
                    </a:cubicBezTo>
                    <a:cubicBezTo>
                      <a:pt x="22" y="1934"/>
                      <a:pt x="19" y="1937"/>
                      <a:pt x="14" y="1937"/>
                    </a:cubicBezTo>
                    <a:cubicBezTo>
                      <a:pt x="10" y="1937"/>
                      <a:pt x="6" y="1934"/>
                      <a:pt x="6" y="1929"/>
                    </a:cubicBezTo>
                    <a:close/>
                    <a:moveTo>
                      <a:pt x="6" y="1897"/>
                    </a:moveTo>
                    <a:lnTo>
                      <a:pt x="6" y="1897"/>
                    </a:lnTo>
                    <a:cubicBezTo>
                      <a:pt x="6" y="1893"/>
                      <a:pt x="10" y="1889"/>
                      <a:pt x="14" y="1889"/>
                    </a:cubicBezTo>
                    <a:cubicBezTo>
                      <a:pt x="19" y="1889"/>
                      <a:pt x="22" y="1893"/>
                      <a:pt x="22" y="1897"/>
                    </a:cubicBezTo>
                    <a:cubicBezTo>
                      <a:pt x="22" y="1902"/>
                      <a:pt x="19" y="1905"/>
                      <a:pt x="14" y="1905"/>
                    </a:cubicBezTo>
                    <a:cubicBezTo>
                      <a:pt x="10" y="1905"/>
                      <a:pt x="6" y="1902"/>
                      <a:pt x="6" y="1897"/>
                    </a:cubicBezTo>
                    <a:close/>
                    <a:moveTo>
                      <a:pt x="6" y="1865"/>
                    </a:moveTo>
                    <a:lnTo>
                      <a:pt x="6" y="1865"/>
                    </a:lnTo>
                    <a:cubicBezTo>
                      <a:pt x="6" y="1861"/>
                      <a:pt x="10" y="1857"/>
                      <a:pt x="14" y="1857"/>
                    </a:cubicBezTo>
                    <a:cubicBezTo>
                      <a:pt x="19" y="1857"/>
                      <a:pt x="22" y="1861"/>
                      <a:pt x="22" y="1865"/>
                    </a:cubicBezTo>
                    <a:cubicBezTo>
                      <a:pt x="22" y="1870"/>
                      <a:pt x="19" y="1873"/>
                      <a:pt x="14" y="1873"/>
                    </a:cubicBezTo>
                    <a:cubicBezTo>
                      <a:pt x="10" y="1873"/>
                      <a:pt x="6" y="1870"/>
                      <a:pt x="6" y="1865"/>
                    </a:cubicBezTo>
                    <a:close/>
                    <a:moveTo>
                      <a:pt x="6" y="1833"/>
                    </a:moveTo>
                    <a:lnTo>
                      <a:pt x="6" y="1833"/>
                    </a:lnTo>
                    <a:cubicBezTo>
                      <a:pt x="6" y="1829"/>
                      <a:pt x="10" y="1825"/>
                      <a:pt x="14" y="1825"/>
                    </a:cubicBezTo>
                    <a:cubicBezTo>
                      <a:pt x="19" y="1825"/>
                      <a:pt x="22" y="1829"/>
                      <a:pt x="22" y="1833"/>
                    </a:cubicBezTo>
                    <a:cubicBezTo>
                      <a:pt x="22" y="1838"/>
                      <a:pt x="19" y="1841"/>
                      <a:pt x="14" y="1841"/>
                    </a:cubicBezTo>
                    <a:cubicBezTo>
                      <a:pt x="10" y="1841"/>
                      <a:pt x="6" y="1838"/>
                      <a:pt x="6" y="1833"/>
                    </a:cubicBezTo>
                    <a:close/>
                    <a:moveTo>
                      <a:pt x="6" y="1801"/>
                    </a:moveTo>
                    <a:lnTo>
                      <a:pt x="6" y="1801"/>
                    </a:lnTo>
                    <a:cubicBezTo>
                      <a:pt x="6" y="1797"/>
                      <a:pt x="10" y="1793"/>
                      <a:pt x="14" y="1793"/>
                    </a:cubicBezTo>
                    <a:cubicBezTo>
                      <a:pt x="19" y="1793"/>
                      <a:pt x="22" y="1797"/>
                      <a:pt x="22" y="1801"/>
                    </a:cubicBezTo>
                    <a:cubicBezTo>
                      <a:pt x="22" y="1806"/>
                      <a:pt x="19" y="1809"/>
                      <a:pt x="14" y="1809"/>
                    </a:cubicBezTo>
                    <a:cubicBezTo>
                      <a:pt x="10" y="1809"/>
                      <a:pt x="6" y="1806"/>
                      <a:pt x="6" y="1801"/>
                    </a:cubicBezTo>
                    <a:close/>
                    <a:moveTo>
                      <a:pt x="6" y="1769"/>
                    </a:moveTo>
                    <a:lnTo>
                      <a:pt x="6" y="1769"/>
                    </a:lnTo>
                    <a:cubicBezTo>
                      <a:pt x="6" y="1765"/>
                      <a:pt x="10" y="1761"/>
                      <a:pt x="14" y="1761"/>
                    </a:cubicBezTo>
                    <a:cubicBezTo>
                      <a:pt x="19" y="1761"/>
                      <a:pt x="22" y="1765"/>
                      <a:pt x="22" y="1769"/>
                    </a:cubicBezTo>
                    <a:cubicBezTo>
                      <a:pt x="22" y="1774"/>
                      <a:pt x="19" y="1777"/>
                      <a:pt x="14" y="1777"/>
                    </a:cubicBezTo>
                    <a:cubicBezTo>
                      <a:pt x="10" y="1777"/>
                      <a:pt x="6" y="1774"/>
                      <a:pt x="6" y="1769"/>
                    </a:cubicBezTo>
                    <a:close/>
                    <a:moveTo>
                      <a:pt x="6" y="1737"/>
                    </a:moveTo>
                    <a:lnTo>
                      <a:pt x="6" y="1737"/>
                    </a:lnTo>
                    <a:cubicBezTo>
                      <a:pt x="6" y="1733"/>
                      <a:pt x="10" y="1729"/>
                      <a:pt x="14" y="1729"/>
                    </a:cubicBezTo>
                    <a:cubicBezTo>
                      <a:pt x="19" y="1729"/>
                      <a:pt x="22" y="1733"/>
                      <a:pt x="22" y="1737"/>
                    </a:cubicBezTo>
                    <a:cubicBezTo>
                      <a:pt x="22" y="1742"/>
                      <a:pt x="19" y="1745"/>
                      <a:pt x="14" y="1745"/>
                    </a:cubicBezTo>
                    <a:cubicBezTo>
                      <a:pt x="10" y="1745"/>
                      <a:pt x="6" y="1742"/>
                      <a:pt x="6" y="1737"/>
                    </a:cubicBezTo>
                    <a:close/>
                    <a:moveTo>
                      <a:pt x="6" y="1705"/>
                    </a:moveTo>
                    <a:lnTo>
                      <a:pt x="6" y="1705"/>
                    </a:lnTo>
                    <a:cubicBezTo>
                      <a:pt x="6" y="1701"/>
                      <a:pt x="10" y="1697"/>
                      <a:pt x="14" y="1697"/>
                    </a:cubicBezTo>
                    <a:cubicBezTo>
                      <a:pt x="19" y="1697"/>
                      <a:pt x="22" y="1701"/>
                      <a:pt x="22" y="1705"/>
                    </a:cubicBezTo>
                    <a:cubicBezTo>
                      <a:pt x="22" y="1710"/>
                      <a:pt x="19" y="1713"/>
                      <a:pt x="14" y="1713"/>
                    </a:cubicBezTo>
                    <a:cubicBezTo>
                      <a:pt x="10" y="1713"/>
                      <a:pt x="6" y="1710"/>
                      <a:pt x="6" y="1705"/>
                    </a:cubicBezTo>
                    <a:close/>
                    <a:moveTo>
                      <a:pt x="6" y="1673"/>
                    </a:moveTo>
                    <a:lnTo>
                      <a:pt x="6" y="1673"/>
                    </a:lnTo>
                    <a:cubicBezTo>
                      <a:pt x="6" y="1669"/>
                      <a:pt x="10" y="1665"/>
                      <a:pt x="14" y="1665"/>
                    </a:cubicBezTo>
                    <a:cubicBezTo>
                      <a:pt x="19" y="1665"/>
                      <a:pt x="22" y="1669"/>
                      <a:pt x="22" y="1673"/>
                    </a:cubicBezTo>
                    <a:cubicBezTo>
                      <a:pt x="22" y="1678"/>
                      <a:pt x="19" y="1681"/>
                      <a:pt x="14" y="1681"/>
                    </a:cubicBezTo>
                    <a:cubicBezTo>
                      <a:pt x="10" y="1681"/>
                      <a:pt x="6" y="1678"/>
                      <a:pt x="6" y="1673"/>
                    </a:cubicBezTo>
                    <a:close/>
                    <a:moveTo>
                      <a:pt x="6" y="1641"/>
                    </a:moveTo>
                    <a:lnTo>
                      <a:pt x="6" y="1641"/>
                    </a:lnTo>
                    <a:cubicBezTo>
                      <a:pt x="6" y="1637"/>
                      <a:pt x="10" y="1633"/>
                      <a:pt x="14" y="1633"/>
                    </a:cubicBezTo>
                    <a:cubicBezTo>
                      <a:pt x="19" y="1633"/>
                      <a:pt x="22" y="1637"/>
                      <a:pt x="22" y="1641"/>
                    </a:cubicBezTo>
                    <a:cubicBezTo>
                      <a:pt x="22" y="1646"/>
                      <a:pt x="19" y="1649"/>
                      <a:pt x="14" y="1649"/>
                    </a:cubicBezTo>
                    <a:cubicBezTo>
                      <a:pt x="10" y="1649"/>
                      <a:pt x="6" y="1646"/>
                      <a:pt x="6" y="1641"/>
                    </a:cubicBezTo>
                    <a:close/>
                    <a:moveTo>
                      <a:pt x="6" y="1609"/>
                    </a:moveTo>
                    <a:lnTo>
                      <a:pt x="6" y="1609"/>
                    </a:lnTo>
                    <a:cubicBezTo>
                      <a:pt x="6" y="1605"/>
                      <a:pt x="10" y="1601"/>
                      <a:pt x="14" y="1601"/>
                    </a:cubicBezTo>
                    <a:cubicBezTo>
                      <a:pt x="19" y="1601"/>
                      <a:pt x="22" y="1605"/>
                      <a:pt x="22" y="1609"/>
                    </a:cubicBezTo>
                    <a:cubicBezTo>
                      <a:pt x="22" y="1614"/>
                      <a:pt x="19" y="1617"/>
                      <a:pt x="14" y="1617"/>
                    </a:cubicBezTo>
                    <a:cubicBezTo>
                      <a:pt x="10" y="1617"/>
                      <a:pt x="6" y="1614"/>
                      <a:pt x="6" y="1609"/>
                    </a:cubicBezTo>
                    <a:close/>
                    <a:moveTo>
                      <a:pt x="6" y="1577"/>
                    </a:moveTo>
                    <a:lnTo>
                      <a:pt x="6" y="1577"/>
                    </a:lnTo>
                    <a:cubicBezTo>
                      <a:pt x="6" y="1573"/>
                      <a:pt x="10" y="1569"/>
                      <a:pt x="14" y="1569"/>
                    </a:cubicBezTo>
                    <a:cubicBezTo>
                      <a:pt x="19" y="1569"/>
                      <a:pt x="22" y="1573"/>
                      <a:pt x="22" y="1577"/>
                    </a:cubicBezTo>
                    <a:cubicBezTo>
                      <a:pt x="22" y="1582"/>
                      <a:pt x="19" y="1585"/>
                      <a:pt x="14" y="1585"/>
                    </a:cubicBezTo>
                    <a:cubicBezTo>
                      <a:pt x="10" y="1585"/>
                      <a:pt x="6" y="1582"/>
                      <a:pt x="6" y="1577"/>
                    </a:cubicBezTo>
                    <a:close/>
                    <a:moveTo>
                      <a:pt x="6" y="1545"/>
                    </a:moveTo>
                    <a:lnTo>
                      <a:pt x="6" y="1545"/>
                    </a:lnTo>
                    <a:cubicBezTo>
                      <a:pt x="6" y="1541"/>
                      <a:pt x="10" y="1537"/>
                      <a:pt x="14" y="1537"/>
                    </a:cubicBezTo>
                    <a:cubicBezTo>
                      <a:pt x="19" y="1537"/>
                      <a:pt x="22" y="1541"/>
                      <a:pt x="22" y="1545"/>
                    </a:cubicBezTo>
                    <a:cubicBezTo>
                      <a:pt x="22" y="1550"/>
                      <a:pt x="19" y="1553"/>
                      <a:pt x="14" y="1553"/>
                    </a:cubicBezTo>
                    <a:cubicBezTo>
                      <a:pt x="10" y="1553"/>
                      <a:pt x="6" y="1550"/>
                      <a:pt x="6" y="1545"/>
                    </a:cubicBezTo>
                    <a:close/>
                    <a:moveTo>
                      <a:pt x="6" y="1513"/>
                    </a:moveTo>
                    <a:lnTo>
                      <a:pt x="6" y="1513"/>
                    </a:lnTo>
                    <a:cubicBezTo>
                      <a:pt x="6" y="1509"/>
                      <a:pt x="10" y="1505"/>
                      <a:pt x="14" y="1505"/>
                    </a:cubicBezTo>
                    <a:cubicBezTo>
                      <a:pt x="19" y="1505"/>
                      <a:pt x="22" y="1509"/>
                      <a:pt x="22" y="1513"/>
                    </a:cubicBezTo>
                    <a:cubicBezTo>
                      <a:pt x="22" y="1518"/>
                      <a:pt x="19" y="1521"/>
                      <a:pt x="14" y="1521"/>
                    </a:cubicBezTo>
                    <a:cubicBezTo>
                      <a:pt x="10" y="1521"/>
                      <a:pt x="6" y="1518"/>
                      <a:pt x="6" y="1513"/>
                    </a:cubicBezTo>
                    <a:close/>
                    <a:moveTo>
                      <a:pt x="6" y="1481"/>
                    </a:moveTo>
                    <a:lnTo>
                      <a:pt x="6" y="1481"/>
                    </a:lnTo>
                    <a:cubicBezTo>
                      <a:pt x="6" y="1477"/>
                      <a:pt x="10" y="1473"/>
                      <a:pt x="14" y="1473"/>
                    </a:cubicBezTo>
                    <a:cubicBezTo>
                      <a:pt x="19" y="1473"/>
                      <a:pt x="22" y="1477"/>
                      <a:pt x="22" y="1481"/>
                    </a:cubicBezTo>
                    <a:cubicBezTo>
                      <a:pt x="22" y="1486"/>
                      <a:pt x="19" y="1489"/>
                      <a:pt x="14" y="1489"/>
                    </a:cubicBezTo>
                    <a:cubicBezTo>
                      <a:pt x="10" y="1489"/>
                      <a:pt x="6" y="1486"/>
                      <a:pt x="6" y="1481"/>
                    </a:cubicBezTo>
                    <a:close/>
                    <a:moveTo>
                      <a:pt x="6" y="1449"/>
                    </a:moveTo>
                    <a:lnTo>
                      <a:pt x="6" y="1449"/>
                    </a:lnTo>
                    <a:cubicBezTo>
                      <a:pt x="6" y="1445"/>
                      <a:pt x="10" y="1441"/>
                      <a:pt x="14" y="1441"/>
                    </a:cubicBezTo>
                    <a:cubicBezTo>
                      <a:pt x="19" y="1441"/>
                      <a:pt x="22" y="1445"/>
                      <a:pt x="22" y="1449"/>
                    </a:cubicBezTo>
                    <a:cubicBezTo>
                      <a:pt x="22" y="1454"/>
                      <a:pt x="19" y="1457"/>
                      <a:pt x="14" y="1457"/>
                    </a:cubicBezTo>
                    <a:cubicBezTo>
                      <a:pt x="10" y="1457"/>
                      <a:pt x="6" y="1454"/>
                      <a:pt x="6" y="1449"/>
                    </a:cubicBezTo>
                    <a:close/>
                    <a:moveTo>
                      <a:pt x="6" y="1417"/>
                    </a:moveTo>
                    <a:lnTo>
                      <a:pt x="6" y="1417"/>
                    </a:lnTo>
                    <a:cubicBezTo>
                      <a:pt x="6" y="1413"/>
                      <a:pt x="10" y="1409"/>
                      <a:pt x="14" y="1409"/>
                    </a:cubicBezTo>
                    <a:cubicBezTo>
                      <a:pt x="19" y="1409"/>
                      <a:pt x="22" y="1413"/>
                      <a:pt x="22" y="1417"/>
                    </a:cubicBezTo>
                    <a:cubicBezTo>
                      <a:pt x="22" y="1422"/>
                      <a:pt x="19" y="1425"/>
                      <a:pt x="14" y="1425"/>
                    </a:cubicBezTo>
                    <a:cubicBezTo>
                      <a:pt x="10" y="1425"/>
                      <a:pt x="6" y="1422"/>
                      <a:pt x="6" y="1417"/>
                    </a:cubicBezTo>
                    <a:close/>
                    <a:moveTo>
                      <a:pt x="6" y="1385"/>
                    </a:moveTo>
                    <a:lnTo>
                      <a:pt x="6" y="1385"/>
                    </a:lnTo>
                    <a:cubicBezTo>
                      <a:pt x="6" y="1381"/>
                      <a:pt x="10" y="1377"/>
                      <a:pt x="14" y="1377"/>
                    </a:cubicBezTo>
                    <a:cubicBezTo>
                      <a:pt x="19" y="1377"/>
                      <a:pt x="22" y="1381"/>
                      <a:pt x="22" y="1385"/>
                    </a:cubicBezTo>
                    <a:cubicBezTo>
                      <a:pt x="22" y="1390"/>
                      <a:pt x="19" y="1393"/>
                      <a:pt x="14" y="1393"/>
                    </a:cubicBezTo>
                    <a:cubicBezTo>
                      <a:pt x="10" y="1393"/>
                      <a:pt x="6" y="1390"/>
                      <a:pt x="6" y="1385"/>
                    </a:cubicBezTo>
                    <a:close/>
                    <a:moveTo>
                      <a:pt x="6" y="1353"/>
                    </a:moveTo>
                    <a:lnTo>
                      <a:pt x="6" y="1353"/>
                    </a:lnTo>
                    <a:cubicBezTo>
                      <a:pt x="6" y="1349"/>
                      <a:pt x="10" y="1345"/>
                      <a:pt x="14" y="1345"/>
                    </a:cubicBezTo>
                    <a:cubicBezTo>
                      <a:pt x="19" y="1345"/>
                      <a:pt x="22" y="1349"/>
                      <a:pt x="22" y="1353"/>
                    </a:cubicBezTo>
                    <a:cubicBezTo>
                      <a:pt x="22" y="1358"/>
                      <a:pt x="19" y="1361"/>
                      <a:pt x="14" y="1361"/>
                    </a:cubicBezTo>
                    <a:cubicBezTo>
                      <a:pt x="10" y="1361"/>
                      <a:pt x="6" y="1358"/>
                      <a:pt x="6" y="1353"/>
                    </a:cubicBezTo>
                    <a:close/>
                    <a:moveTo>
                      <a:pt x="6" y="1321"/>
                    </a:moveTo>
                    <a:lnTo>
                      <a:pt x="6" y="1321"/>
                    </a:lnTo>
                    <a:cubicBezTo>
                      <a:pt x="6" y="1317"/>
                      <a:pt x="10" y="1313"/>
                      <a:pt x="14" y="1313"/>
                    </a:cubicBezTo>
                    <a:cubicBezTo>
                      <a:pt x="19" y="1313"/>
                      <a:pt x="22" y="1317"/>
                      <a:pt x="22" y="1321"/>
                    </a:cubicBezTo>
                    <a:cubicBezTo>
                      <a:pt x="22" y="1326"/>
                      <a:pt x="19" y="1329"/>
                      <a:pt x="14" y="1329"/>
                    </a:cubicBezTo>
                    <a:cubicBezTo>
                      <a:pt x="10" y="1329"/>
                      <a:pt x="6" y="1326"/>
                      <a:pt x="6" y="1321"/>
                    </a:cubicBezTo>
                    <a:close/>
                    <a:moveTo>
                      <a:pt x="6" y="1289"/>
                    </a:moveTo>
                    <a:lnTo>
                      <a:pt x="6" y="1289"/>
                    </a:lnTo>
                    <a:cubicBezTo>
                      <a:pt x="6" y="1285"/>
                      <a:pt x="10" y="1281"/>
                      <a:pt x="14" y="1281"/>
                    </a:cubicBezTo>
                    <a:cubicBezTo>
                      <a:pt x="19" y="1281"/>
                      <a:pt x="22" y="1285"/>
                      <a:pt x="22" y="1289"/>
                    </a:cubicBezTo>
                    <a:cubicBezTo>
                      <a:pt x="22" y="1294"/>
                      <a:pt x="19" y="1297"/>
                      <a:pt x="14" y="1297"/>
                    </a:cubicBezTo>
                    <a:cubicBezTo>
                      <a:pt x="10" y="1297"/>
                      <a:pt x="6" y="1294"/>
                      <a:pt x="6" y="1289"/>
                    </a:cubicBezTo>
                    <a:close/>
                    <a:moveTo>
                      <a:pt x="6" y="1257"/>
                    </a:moveTo>
                    <a:lnTo>
                      <a:pt x="6" y="1257"/>
                    </a:lnTo>
                    <a:cubicBezTo>
                      <a:pt x="6" y="1253"/>
                      <a:pt x="10" y="1249"/>
                      <a:pt x="14" y="1249"/>
                    </a:cubicBezTo>
                    <a:cubicBezTo>
                      <a:pt x="19" y="1249"/>
                      <a:pt x="22" y="1253"/>
                      <a:pt x="22" y="1257"/>
                    </a:cubicBezTo>
                    <a:cubicBezTo>
                      <a:pt x="22" y="1262"/>
                      <a:pt x="19" y="1265"/>
                      <a:pt x="14" y="1265"/>
                    </a:cubicBezTo>
                    <a:cubicBezTo>
                      <a:pt x="10" y="1265"/>
                      <a:pt x="6" y="1262"/>
                      <a:pt x="6" y="1257"/>
                    </a:cubicBezTo>
                    <a:close/>
                    <a:moveTo>
                      <a:pt x="6" y="1225"/>
                    </a:moveTo>
                    <a:lnTo>
                      <a:pt x="6" y="1225"/>
                    </a:lnTo>
                    <a:cubicBezTo>
                      <a:pt x="6" y="1221"/>
                      <a:pt x="10" y="1217"/>
                      <a:pt x="14" y="1217"/>
                    </a:cubicBezTo>
                    <a:cubicBezTo>
                      <a:pt x="19" y="1217"/>
                      <a:pt x="22" y="1221"/>
                      <a:pt x="22" y="1225"/>
                    </a:cubicBezTo>
                    <a:cubicBezTo>
                      <a:pt x="22" y="1230"/>
                      <a:pt x="19" y="1233"/>
                      <a:pt x="14" y="1233"/>
                    </a:cubicBezTo>
                    <a:cubicBezTo>
                      <a:pt x="10" y="1233"/>
                      <a:pt x="6" y="1230"/>
                      <a:pt x="6" y="1225"/>
                    </a:cubicBezTo>
                    <a:close/>
                    <a:moveTo>
                      <a:pt x="7" y="1193"/>
                    </a:moveTo>
                    <a:lnTo>
                      <a:pt x="7" y="1193"/>
                    </a:lnTo>
                    <a:cubicBezTo>
                      <a:pt x="7" y="1189"/>
                      <a:pt x="10" y="1185"/>
                      <a:pt x="15" y="1185"/>
                    </a:cubicBezTo>
                    <a:cubicBezTo>
                      <a:pt x="19" y="1185"/>
                      <a:pt x="23" y="1189"/>
                      <a:pt x="23" y="1193"/>
                    </a:cubicBezTo>
                    <a:cubicBezTo>
                      <a:pt x="23" y="1197"/>
                      <a:pt x="19" y="1201"/>
                      <a:pt x="15" y="1201"/>
                    </a:cubicBezTo>
                    <a:cubicBezTo>
                      <a:pt x="10" y="1201"/>
                      <a:pt x="7" y="1197"/>
                      <a:pt x="7" y="1193"/>
                    </a:cubicBezTo>
                    <a:close/>
                    <a:moveTo>
                      <a:pt x="7" y="1161"/>
                    </a:moveTo>
                    <a:lnTo>
                      <a:pt x="7" y="1161"/>
                    </a:lnTo>
                    <a:cubicBezTo>
                      <a:pt x="7" y="1157"/>
                      <a:pt x="10" y="1153"/>
                      <a:pt x="15" y="1153"/>
                    </a:cubicBezTo>
                    <a:cubicBezTo>
                      <a:pt x="19" y="1153"/>
                      <a:pt x="23" y="1157"/>
                      <a:pt x="23" y="1161"/>
                    </a:cubicBezTo>
                    <a:cubicBezTo>
                      <a:pt x="23" y="1165"/>
                      <a:pt x="19" y="1169"/>
                      <a:pt x="15" y="1169"/>
                    </a:cubicBezTo>
                    <a:cubicBezTo>
                      <a:pt x="10" y="1169"/>
                      <a:pt x="7" y="1165"/>
                      <a:pt x="7" y="1161"/>
                    </a:cubicBezTo>
                    <a:close/>
                    <a:moveTo>
                      <a:pt x="7" y="1129"/>
                    </a:moveTo>
                    <a:lnTo>
                      <a:pt x="7" y="1129"/>
                    </a:lnTo>
                    <a:cubicBezTo>
                      <a:pt x="7" y="1125"/>
                      <a:pt x="10" y="1121"/>
                      <a:pt x="15" y="1121"/>
                    </a:cubicBezTo>
                    <a:cubicBezTo>
                      <a:pt x="19" y="1121"/>
                      <a:pt x="23" y="1125"/>
                      <a:pt x="23" y="1129"/>
                    </a:cubicBezTo>
                    <a:cubicBezTo>
                      <a:pt x="23" y="1133"/>
                      <a:pt x="19" y="1137"/>
                      <a:pt x="15" y="1137"/>
                    </a:cubicBezTo>
                    <a:cubicBezTo>
                      <a:pt x="10" y="1137"/>
                      <a:pt x="7" y="1133"/>
                      <a:pt x="7" y="1129"/>
                    </a:cubicBezTo>
                    <a:close/>
                    <a:moveTo>
                      <a:pt x="7" y="1097"/>
                    </a:moveTo>
                    <a:lnTo>
                      <a:pt x="7" y="1097"/>
                    </a:lnTo>
                    <a:cubicBezTo>
                      <a:pt x="7" y="1093"/>
                      <a:pt x="10" y="1089"/>
                      <a:pt x="15" y="1089"/>
                    </a:cubicBezTo>
                    <a:cubicBezTo>
                      <a:pt x="19" y="1089"/>
                      <a:pt x="23" y="1093"/>
                      <a:pt x="23" y="1097"/>
                    </a:cubicBezTo>
                    <a:cubicBezTo>
                      <a:pt x="23" y="1101"/>
                      <a:pt x="19" y="1105"/>
                      <a:pt x="15" y="1105"/>
                    </a:cubicBezTo>
                    <a:cubicBezTo>
                      <a:pt x="10" y="1105"/>
                      <a:pt x="7" y="1101"/>
                      <a:pt x="7" y="1097"/>
                    </a:cubicBezTo>
                    <a:close/>
                    <a:moveTo>
                      <a:pt x="7" y="1065"/>
                    </a:moveTo>
                    <a:lnTo>
                      <a:pt x="7" y="1065"/>
                    </a:lnTo>
                    <a:cubicBezTo>
                      <a:pt x="7" y="1061"/>
                      <a:pt x="10" y="1057"/>
                      <a:pt x="15" y="1057"/>
                    </a:cubicBezTo>
                    <a:cubicBezTo>
                      <a:pt x="19" y="1057"/>
                      <a:pt x="23" y="1061"/>
                      <a:pt x="23" y="1065"/>
                    </a:cubicBezTo>
                    <a:cubicBezTo>
                      <a:pt x="23" y="1069"/>
                      <a:pt x="19" y="1073"/>
                      <a:pt x="15" y="1073"/>
                    </a:cubicBezTo>
                    <a:cubicBezTo>
                      <a:pt x="10" y="1073"/>
                      <a:pt x="7" y="1069"/>
                      <a:pt x="7" y="1065"/>
                    </a:cubicBezTo>
                    <a:close/>
                    <a:moveTo>
                      <a:pt x="7" y="1033"/>
                    </a:moveTo>
                    <a:lnTo>
                      <a:pt x="7" y="1033"/>
                    </a:lnTo>
                    <a:cubicBezTo>
                      <a:pt x="7" y="1029"/>
                      <a:pt x="10" y="1025"/>
                      <a:pt x="15" y="1025"/>
                    </a:cubicBezTo>
                    <a:cubicBezTo>
                      <a:pt x="19" y="1025"/>
                      <a:pt x="23" y="1029"/>
                      <a:pt x="23" y="1033"/>
                    </a:cubicBezTo>
                    <a:cubicBezTo>
                      <a:pt x="23" y="1037"/>
                      <a:pt x="19" y="1041"/>
                      <a:pt x="15" y="1041"/>
                    </a:cubicBezTo>
                    <a:cubicBezTo>
                      <a:pt x="10" y="1041"/>
                      <a:pt x="7" y="1037"/>
                      <a:pt x="7" y="1033"/>
                    </a:cubicBezTo>
                    <a:close/>
                    <a:moveTo>
                      <a:pt x="7" y="1001"/>
                    </a:moveTo>
                    <a:lnTo>
                      <a:pt x="7" y="1001"/>
                    </a:lnTo>
                    <a:cubicBezTo>
                      <a:pt x="7" y="997"/>
                      <a:pt x="10" y="993"/>
                      <a:pt x="15" y="993"/>
                    </a:cubicBezTo>
                    <a:cubicBezTo>
                      <a:pt x="19" y="993"/>
                      <a:pt x="23" y="997"/>
                      <a:pt x="23" y="1001"/>
                    </a:cubicBezTo>
                    <a:cubicBezTo>
                      <a:pt x="23" y="1005"/>
                      <a:pt x="19" y="1009"/>
                      <a:pt x="15" y="1009"/>
                    </a:cubicBezTo>
                    <a:cubicBezTo>
                      <a:pt x="10" y="1009"/>
                      <a:pt x="7" y="1005"/>
                      <a:pt x="7" y="1001"/>
                    </a:cubicBezTo>
                    <a:close/>
                    <a:moveTo>
                      <a:pt x="7" y="969"/>
                    </a:moveTo>
                    <a:lnTo>
                      <a:pt x="7" y="969"/>
                    </a:lnTo>
                    <a:cubicBezTo>
                      <a:pt x="7" y="965"/>
                      <a:pt x="10" y="961"/>
                      <a:pt x="15" y="961"/>
                    </a:cubicBezTo>
                    <a:cubicBezTo>
                      <a:pt x="19" y="961"/>
                      <a:pt x="23" y="965"/>
                      <a:pt x="23" y="969"/>
                    </a:cubicBezTo>
                    <a:cubicBezTo>
                      <a:pt x="23" y="973"/>
                      <a:pt x="19" y="977"/>
                      <a:pt x="15" y="977"/>
                    </a:cubicBezTo>
                    <a:cubicBezTo>
                      <a:pt x="10" y="977"/>
                      <a:pt x="7" y="973"/>
                      <a:pt x="7" y="969"/>
                    </a:cubicBezTo>
                    <a:close/>
                    <a:moveTo>
                      <a:pt x="7" y="937"/>
                    </a:moveTo>
                    <a:lnTo>
                      <a:pt x="7" y="937"/>
                    </a:lnTo>
                    <a:cubicBezTo>
                      <a:pt x="7" y="933"/>
                      <a:pt x="10" y="929"/>
                      <a:pt x="15" y="929"/>
                    </a:cubicBezTo>
                    <a:cubicBezTo>
                      <a:pt x="19" y="929"/>
                      <a:pt x="23" y="933"/>
                      <a:pt x="23" y="937"/>
                    </a:cubicBezTo>
                    <a:cubicBezTo>
                      <a:pt x="23" y="941"/>
                      <a:pt x="19" y="945"/>
                      <a:pt x="15" y="945"/>
                    </a:cubicBezTo>
                    <a:cubicBezTo>
                      <a:pt x="10" y="945"/>
                      <a:pt x="7" y="941"/>
                      <a:pt x="7" y="937"/>
                    </a:cubicBezTo>
                    <a:close/>
                    <a:moveTo>
                      <a:pt x="7" y="905"/>
                    </a:moveTo>
                    <a:lnTo>
                      <a:pt x="7" y="905"/>
                    </a:lnTo>
                    <a:cubicBezTo>
                      <a:pt x="7" y="900"/>
                      <a:pt x="10" y="897"/>
                      <a:pt x="15" y="897"/>
                    </a:cubicBezTo>
                    <a:cubicBezTo>
                      <a:pt x="19" y="897"/>
                      <a:pt x="23" y="900"/>
                      <a:pt x="23" y="905"/>
                    </a:cubicBezTo>
                    <a:cubicBezTo>
                      <a:pt x="23" y="909"/>
                      <a:pt x="19" y="913"/>
                      <a:pt x="15" y="913"/>
                    </a:cubicBezTo>
                    <a:cubicBezTo>
                      <a:pt x="10" y="913"/>
                      <a:pt x="7" y="909"/>
                      <a:pt x="7" y="905"/>
                    </a:cubicBezTo>
                    <a:close/>
                    <a:moveTo>
                      <a:pt x="7" y="873"/>
                    </a:moveTo>
                    <a:lnTo>
                      <a:pt x="7" y="873"/>
                    </a:lnTo>
                    <a:cubicBezTo>
                      <a:pt x="7" y="868"/>
                      <a:pt x="10" y="865"/>
                      <a:pt x="15" y="865"/>
                    </a:cubicBezTo>
                    <a:cubicBezTo>
                      <a:pt x="19" y="865"/>
                      <a:pt x="23" y="868"/>
                      <a:pt x="23" y="873"/>
                    </a:cubicBezTo>
                    <a:cubicBezTo>
                      <a:pt x="23" y="877"/>
                      <a:pt x="19" y="881"/>
                      <a:pt x="15" y="881"/>
                    </a:cubicBezTo>
                    <a:cubicBezTo>
                      <a:pt x="10" y="881"/>
                      <a:pt x="7" y="877"/>
                      <a:pt x="7" y="873"/>
                    </a:cubicBezTo>
                    <a:close/>
                    <a:moveTo>
                      <a:pt x="7" y="841"/>
                    </a:moveTo>
                    <a:lnTo>
                      <a:pt x="7" y="841"/>
                    </a:lnTo>
                    <a:cubicBezTo>
                      <a:pt x="7" y="836"/>
                      <a:pt x="10" y="833"/>
                      <a:pt x="15" y="833"/>
                    </a:cubicBezTo>
                    <a:cubicBezTo>
                      <a:pt x="19" y="833"/>
                      <a:pt x="23" y="836"/>
                      <a:pt x="23" y="841"/>
                    </a:cubicBezTo>
                    <a:cubicBezTo>
                      <a:pt x="23" y="845"/>
                      <a:pt x="19" y="849"/>
                      <a:pt x="15" y="849"/>
                    </a:cubicBezTo>
                    <a:cubicBezTo>
                      <a:pt x="10" y="849"/>
                      <a:pt x="7" y="845"/>
                      <a:pt x="7" y="841"/>
                    </a:cubicBezTo>
                    <a:close/>
                    <a:moveTo>
                      <a:pt x="7" y="809"/>
                    </a:moveTo>
                    <a:lnTo>
                      <a:pt x="7" y="809"/>
                    </a:lnTo>
                    <a:cubicBezTo>
                      <a:pt x="7" y="804"/>
                      <a:pt x="10" y="801"/>
                      <a:pt x="15" y="801"/>
                    </a:cubicBezTo>
                    <a:cubicBezTo>
                      <a:pt x="19" y="801"/>
                      <a:pt x="23" y="804"/>
                      <a:pt x="23" y="809"/>
                    </a:cubicBezTo>
                    <a:cubicBezTo>
                      <a:pt x="23" y="813"/>
                      <a:pt x="19" y="817"/>
                      <a:pt x="15" y="817"/>
                    </a:cubicBezTo>
                    <a:cubicBezTo>
                      <a:pt x="10" y="817"/>
                      <a:pt x="7" y="813"/>
                      <a:pt x="7" y="809"/>
                    </a:cubicBezTo>
                    <a:close/>
                    <a:moveTo>
                      <a:pt x="7" y="777"/>
                    </a:moveTo>
                    <a:lnTo>
                      <a:pt x="7" y="777"/>
                    </a:lnTo>
                    <a:cubicBezTo>
                      <a:pt x="7" y="772"/>
                      <a:pt x="10" y="769"/>
                      <a:pt x="15" y="769"/>
                    </a:cubicBezTo>
                    <a:cubicBezTo>
                      <a:pt x="19" y="769"/>
                      <a:pt x="23" y="772"/>
                      <a:pt x="23" y="777"/>
                    </a:cubicBezTo>
                    <a:cubicBezTo>
                      <a:pt x="23" y="781"/>
                      <a:pt x="19" y="785"/>
                      <a:pt x="15" y="785"/>
                    </a:cubicBezTo>
                    <a:cubicBezTo>
                      <a:pt x="10" y="785"/>
                      <a:pt x="7" y="781"/>
                      <a:pt x="7" y="777"/>
                    </a:cubicBezTo>
                    <a:close/>
                    <a:moveTo>
                      <a:pt x="7" y="745"/>
                    </a:moveTo>
                    <a:lnTo>
                      <a:pt x="7" y="745"/>
                    </a:lnTo>
                    <a:cubicBezTo>
                      <a:pt x="7" y="740"/>
                      <a:pt x="10" y="737"/>
                      <a:pt x="15" y="737"/>
                    </a:cubicBezTo>
                    <a:cubicBezTo>
                      <a:pt x="19" y="737"/>
                      <a:pt x="23" y="740"/>
                      <a:pt x="23" y="745"/>
                    </a:cubicBezTo>
                    <a:cubicBezTo>
                      <a:pt x="23" y="749"/>
                      <a:pt x="19" y="753"/>
                      <a:pt x="15" y="753"/>
                    </a:cubicBezTo>
                    <a:cubicBezTo>
                      <a:pt x="10" y="753"/>
                      <a:pt x="7" y="749"/>
                      <a:pt x="7" y="745"/>
                    </a:cubicBezTo>
                    <a:close/>
                    <a:moveTo>
                      <a:pt x="7" y="713"/>
                    </a:moveTo>
                    <a:lnTo>
                      <a:pt x="7" y="713"/>
                    </a:lnTo>
                    <a:cubicBezTo>
                      <a:pt x="7" y="708"/>
                      <a:pt x="10" y="705"/>
                      <a:pt x="15" y="705"/>
                    </a:cubicBezTo>
                    <a:cubicBezTo>
                      <a:pt x="19" y="705"/>
                      <a:pt x="23" y="708"/>
                      <a:pt x="23" y="713"/>
                    </a:cubicBezTo>
                    <a:cubicBezTo>
                      <a:pt x="23" y="717"/>
                      <a:pt x="19" y="721"/>
                      <a:pt x="15" y="721"/>
                    </a:cubicBezTo>
                    <a:cubicBezTo>
                      <a:pt x="10" y="721"/>
                      <a:pt x="7" y="717"/>
                      <a:pt x="7" y="713"/>
                    </a:cubicBezTo>
                    <a:close/>
                    <a:moveTo>
                      <a:pt x="7" y="681"/>
                    </a:moveTo>
                    <a:lnTo>
                      <a:pt x="7" y="681"/>
                    </a:lnTo>
                    <a:cubicBezTo>
                      <a:pt x="7" y="676"/>
                      <a:pt x="10" y="673"/>
                      <a:pt x="15" y="673"/>
                    </a:cubicBezTo>
                    <a:cubicBezTo>
                      <a:pt x="19" y="673"/>
                      <a:pt x="23" y="676"/>
                      <a:pt x="23" y="681"/>
                    </a:cubicBezTo>
                    <a:cubicBezTo>
                      <a:pt x="23" y="685"/>
                      <a:pt x="19" y="689"/>
                      <a:pt x="15" y="689"/>
                    </a:cubicBezTo>
                    <a:cubicBezTo>
                      <a:pt x="10" y="689"/>
                      <a:pt x="7" y="685"/>
                      <a:pt x="7" y="681"/>
                    </a:cubicBezTo>
                    <a:close/>
                    <a:moveTo>
                      <a:pt x="7" y="649"/>
                    </a:moveTo>
                    <a:lnTo>
                      <a:pt x="7" y="649"/>
                    </a:lnTo>
                    <a:cubicBezTo>
                      <a:pt x="7" y="644"/>
                      <a:pt x="10" y="641"/>
                      <a:pt x="15" y="641"/>
                    </a:cubicBezTo>
                    <a:cubicBezTo>
                      <a:pt x="19" y="641"/>
                      <a:pt x="23" y="644"/>
                      <a:pt x="23" y="649"/>
                    </a:cubicBezTo>
                    <a:cubicBezTo>
                      <a:pt x="23" y="653"/>
                      <a:pt x="19" y="657"/>
                      <a:pt x="15" y="657"/>
                    </a:cubicBezTo>
                    <a:cubicBezTo>
                      <a:pt x="10" y="657"/>
                      <a:pt x="7" y="653"/>
                      <a:pt x="7" y="649"/>
                    </a:cubicBezTo>
                    <a:close/>
                    <a:moveTo>
                      <a:pt x="7" y="617"/>
                    </a:moveTo>
                    <a:lnTo>
                      <a:pt x="7" y="617"/>
                    </a:lnTo>
                    <a:cubicBezTo>
                      <a:pt x="7" y="612"/>
                      <a:pt x="10" y="609"/>
                      <a:pt x="15" y="609"/>
                    </a:cubicBezTo>
                    <a:cubicBezTo>
                      <a:pt x="19" y="609"/>
                      <a:pt x="23" y="612"/>
                      <a:pt x="23" y="617"/>
                    </a:cubicBezTo>
                    <a:cubicBezTo>
                      <a:pt x="23" y="621"/>
                      <a:pt x="19" y="625"/>
                      <a:pt x="15" y="625"/>
                    </a:cubicBezTo>
                    <a:cubicBezTo>
                      <a:pt x="10" y="625"/>
                      <a:pt x="7" y="621"/>
                      <a:pt x="7" y="617"/>
                    </a:cubicBezTo>
                    <a:close/>
                    <a:moveTo>
                      <a:pt x="7" y="585"/>
                    </a:moveTo>
                    <a:lnTo>
                      <a:pt x="7" y="585"/>
                    </a:lnTo>
                    <a:cubicBezTo>
                      <a:pt x="7" y="580"/>
                      <a:pt x="10" y="577"/>
                      <a:pt x="15" y="577"/>
                    </a:cubicBezTo>
                    <a:cubicBezTo>
                      <a:pt x="19" y="577"/>
                      <a:pt x="23" y="580"/>
                      <a:pt x="23" y="585"/>
                    </a:cubicBezTo>
                    <a:cubicBezTo>
                      <a:pt x="23" y="589"/>
                      <a:pt x="19" y="593"/>
                      <a:pt x="15" y="593"/>
                    </a:cubicBezTo>
                    <a:cubicBezTo>
                      <a:pt x="10" y="593"/>
                      <a:pt x="7" y="589"/>
                      <a:pt x="7" y="585"/>
                    </a:cubicBezTo>
                    <a:close/>
                    <a:moveTo>
                      <a:pt x="7" y="553"/>
                    </a:moveTo>
                    <a:lnTo>
                      <a:pt x="7" y="553"/>
                    </a:lnTo>
                    <a:cubicBezTo>
                      <a:pt x="7" y="548"/>
                      <a:pt x="10" y="545"/>
                      <a:pt x="15" y="545"/>
                    </a:cubicBezTo>
                    <a:cubicBezTo>
                      <a:pt x="19" y="545"/>
                      <a:pt x="23" y="548"/>
                      <a:pt x="23" y="553"/>
                    </a:cubicBezTo>
                    <a:cubicBezTo>
                      <a:pt x="23" y="557"/>
                      <a:pt x="19" y="561"/>
                      <a:pt x="15" y="561"/>
                    </a:cubicBezTo>
                    <a:cubicBezTo>
                      <a:pt x="10" y="561"/>
                      <a:pt x="7" y="557"/>
                      <a:pt x="7" y="553"/>
                    </a:cubicBezTo>
                    <a:close/>
                    <a:moveTo>
                      <a:pt x="7" y="521"/>
                    </a:moveTo>
                    <a:lnTo>
                      <a:pt x="7" y="521"/>
                    </a:lnTo>
                    <a:cubicBezTo>
                      <a:pt x="7" y="516"/>
                      <a:pt x="10" y="513"/>
                      <a:pt x="15" y="513"/>
                    </a:cubicBezTo>
                    <a:cubicBezTo>
                      <a:pt x="19" y="513"/>
                      <a:pt x="23" y="516"/>
                      <a:pt x="23" y="521"/>
                    </a:cubicBezTo>
                    <a:cubicBezTo>
                      <a:pt x="23" y="525"/>
                      <a:pt x="19" y="529"/>
                      <a:pt x="15" y="529"/>
                    </a:cubicBezTo>
                    <a:cubicBezTo>
                      <a:pt x="10" y="529"/>
                      <a:pt x="7" y="525"/>
                      <a:pt x="7" y="521"/>
                    </a:cubicBezTo>
                    <a:close/>
                    <a:moveTo>
                      <a:pt x="7" y="489"/>
                    </a:moveTo>
                    <a:lnTo>
                      <a:pt x="7" y="489"/>
                    </a:lnTo>
                    <a:cubicBezTo>
                      <a:pt x="7" y="484"/>
                      <a:pt x="10" y="481"/>
                      <a:pt x="15" y="481"/>
                    </a:cubicBezTo>
                    <a:cubicBezTo>
                      <a:pt x="19" y="481"/>
                      <a:pt x="23" y="484"/>
                      <a:pt x="23" y="489"/>
                    </a:cubicBezTo>
                    <a:cubicBezTo>
                      <a:pt x="23" y="493"/>
                      <a:pt x="19" y="497"/>
                      <a:pt x="15" y="497"/>
                    </a:cubicBezTo>
                    <a:cubicBezTo>
                      <a:pt x="10" y="497"/>
                      <a:pt x="7" y="493"/>
                      <a:pt x="7" y="489"/>
                    </a:cubicBezTo>
                    <a:close/>
                    <a:moveTo>
                      <a:pt x="7" y="457"/>
                    </a:moveTo>
                    <a:lnTo>
                      <a:pt x="7" y="457"/>
                    </a:lnTo>
                    <a:cubicBezTo>
                      <a:pt x="7" y="452"/>
                      <a:pt x="10" y="449"/>
                      <a:pt x="15" y="449"/>
                    </a:cubicBezTo>
                    <a:cubicBezTo>
                      <a:pt x="19" y="449"/>
                      <a:pt x="23" y="452"/>
                      <a:pt x="23" y="457"/>
                    </a:cubicBezTo>
                    <a:cubicBezTo>
                      <a:pt x="23" y="461"/>
                      <a:pt x="19" y="465"/>
                      <a:pt x="15" y="465"/>
                    </a:cubicBezTo>
                    <a:cubicBezTo>
                      <a:pt x="10" y="465"/>
                      <a:pt x="7" y="461"/>
                      <a:pt x="7" y="457"/>
                    </a:cubicBezTo>
                    <a:close/>
                    <a:moveTo>
                      <a:pt x="7" y="425"/>
                    </a:moveTo>
                    <a:lnTo>
                      <a:pt x="7" y="425"/>
                    </a:lnTo>
                    <a:cubicBezTo>
                      <a:pt x="7" y="420"/>
                      <a:pt x="10" y="417"/>
                      <a:pt x="15" y="417"/>
                    </a:cubicBezTo>
                    <a:cubicBezTo>
                      <a:pt x="19" y="417"/>
                      <a:pt x="23" y="420"/>
                      <a:pt x="23" y="425"/>
                    </a:cubicBezTo>
                    <a:cubicBezTo>
                      <a:pt x="23" y="429"/>
                      <a:pt x="19" y="433"/>
                      <a:pt x="15" y="433"/>
                    </a:cubicBezTo>
                    <a:cubicBezTo>
                      <a:pt x="10" y="433"/>
                      <a:pt x="7" y="429"/>
                      <a:pt x="7" y="425"/>
                    </a:cubicBezTo>
                    <a:close/>
                    <a:moveTo>
                      <a:pt x="7" y="393"/>
                    </a:moveTo>
                    <a:lnTo>
                      <a:pt x="7" y="393"/>
                    </a:lnTo>
                    <a:cubicBezTo>
                      <a:pt x="7" y="388"/>
                      <a:pt x="10" y="385"/>
                      <a:pt x="15" y="385"/>
                    </a:cubicBezTo>
                    <a:cubicBezTo>
                      <a:pt x="19" y="385"/>
                      <a:pt x="23" y="388"/>
                      <a:pt x="23" y="393"/>
                    </a:cubicBezTo>
                    <a:cubicBezTo>
                      <a:pt x="23" y="397"/>
                      <a:pt x="19" y="401"/>
                      <a:pt x="15" y="401"/>
                    </a:cubicBezTo>
                    <a:cubicBezTo>
                      <a:pt x="10" y="401"/>
                      <a:pt x="7" y="397"/>
                      <a:pt x="7" y="393"/>
                    </a:cubicBezTo>
                    <a:close/>
                    <a:moveTo>
                      <a:pt x="7" y="361"/>
                    </a:moveTo>
                    <a:lnTo>
                      <a:pt x="7" y="361"/>
                    </a:lnTo>
                    <a:cubicBezTo>
                      <a:pt x="7" y="356"/>
                      <a:pt x="10" y="353"/>
                      <a:pt x="15" y="353"/>
                    </a:cubicBezTo>
                    <a:cubicBezTo>
                      <a:pt x="19" y="353"/>
                      <a:pt x="23" y="356"/>
                      <a:pt x="23" y="361"/>
                    </a:cubicBezTo>
                    <a:cubicBezTo>
                      <a:pt x="23" y="365"/>
                      <a:pt x="19" y="369"/>
                      <a:pt x="15" y="369"/>
                    </a:cubicBezTo>
                    <a:cubicBezTo>
                      <a:pt x="10" y="369"/>
                      <a:pt x="7" y="365"/>
                      <a:pt x="7" y="361"/>
                    </a:cubicBezTo>
                    <a:close/>
                    <a:moveTo>
                      <a:pt x="7" y="329"/>
                    </a:moveTo>
                    <a:lnTo>
                      <a:pt x="7" y="329"/>
                    </a:lnTo>
                    <a:cubicBezTo>
                      <a:pt x="7" y="324"/>
                      <a:pt x="10" y="321"/>
                      <a:pt x="15" y="321"/>
                    </a:cubicBezTo>
                    <a:cubicBezTo>
                      <a:pt x="19" y="321"/>
                      <a:pt x="23" y="324"/>
                      <a:pt x="23" y="329"/>
                    </a:cubicBezTo>
                    <a:cubicBezTo>
                      <a:pt x="23" y="333"/>
                      <a:pt x="19" y="337"/>
                      <a:pt x="15" y="337"/>
                    </a:cubicBezTo>
                    <a:cubicBezTo>
                      <a:pt x="10" y="337"/>
                      <a:pt x="7" y="333"/>
                      <a:pt x="7" y="329"/>
                    </a:cubicBezTo>
                    <a:close/>
                    <a:moveTo>
                      <a:pt x="7" y="297"/>
                    </a:moveTo>
                    <a:lnTo>
                      <a:pt x="7" y="297"/>
                    </a:lnTo>
                    <a:cubicBezTo>
                      <a:pt x="7" y="292"/>
                      <a:pt x="10" y="289"/>
                      <a:pt x="15" y="289"/>
                    </a:cubicBezTo>
                    <a:cubicBezTo>
                      <a:pt x="19" y="289"/>
                      <a:pt x="23" y="292"/>
                      <a:pt x="23" y="297"/>
                    </a:cubicBezTo>
                    <a:cubicBezTo>
                      <a:pt x="23" y="301"/>
                      <a:pt x="19" y="305"/>
                      <a:pt x="15" y="305"/>
                    </a:cubicBezTo>
                    <a:cubicBezTo>
                      <a:pt x="10" y="305"/>
                      <a:pt x="7" y="301"/>
                      <a:pt x="7" y="297"/>
                    </a:cubicBezTo>
                    <a:close/>
                    <a:moveTo>
                      <a:pt x="7" y="265"/>
                    </a:moveTo>
                    <a:lnTo>
                      <a:pt x="7" y="265"/>
                    </a:lnTo>
                    <a:cubicBezTo>
                      <a:pt x="7" y="260"/>
                      <a:pt x="10" y="257"/>
                      <a:pt x="15" y="257"/>
                    </a:cubicBezTo>
                    <a:cubicBezTo>
                      <a:pt x="19" y="257"/>
                      <a:pt x="23" y="260"/>
                      <a:pt x="23" y="265"/>
                    </a:cubicBezTo>
                    <a:cubicBezTo>
                      <a:pt x="23" y="269"/>
                      <a:pt x="19" y="273"/>
                      <a:pt x="15" y="273"/>
                    </a:cubicBezTo>
                    <a:cubicBezTo>
                      <a:pt x="10" y="273"/>
                      <a:pt x="7" y="269"/>
                      <a:pt x="7" y="265"/>
                    </a:cubicBezTo>
                    <a:close/>
                    <a:moveTo>
                      <a:pt x="7" y="233"/>
                    </a:moveTo>
                    <a:lnTo>
                      <a:pt x="7" y="233"/>
                    </a:lnTo>
                    <a:cubicBezTo>
                      <a:pt x="7" y="228"/>
                      <a:pt x="10" y="225"/>
                      <a:pt x="15" y="225"/>
                    </a:cubicBezTo>
                    <a:cubicBezTo>
                      <a:pt x="19" y="225"/>
                      <a:pt x="23" y="228"/>
                      <a:pt x="23" y="233"/>
                    </a:cubicBezTo>
                    <a:cubicBezTo>
                      <a:pt x="23" y="237"/>
                      <a:pt x="19" y="241"/>
                      <a:pt x="15" y="241"/>
                    </a:cubicBezTo>
                    <a:cubicBezTo>
                      <a:pt x="10" y="241"/>
                      <a:pt x="7" y="237"/>
                      <a:pt x="7" y="233"/>
                    </a:cubicBezTo>
                    <a:close/>
                    <a:moveTo>
                      <a:pt x="7" y="201"/>
                    </a:moveTo>
                    <a:lnTo>
                      <a:pt x="7" y="201"/>
                    </a:lnTo>
                    <a:cubicBezTo>
                      <a:pt x="7" y="196"/>
                      <a:pt x="10" y="193"/>
                      <a:pt x="15" y="193"/>
                    </a:cubicBezTo>
                    <a:cubicBezTo>
                      <a:pt x="19" y="193"/>
                      <a:pt x="23" y="196"/>
                      <a:pt x="23" y="201"/>
                    </a:cubicBezTo>
                    <a:cubicBezTo>
                      <a:pt x="23" y="205"/>
                      <a:pt x="19" y="209"/>
                      <a:pt x="15" y="209"/>
                    </a:cubicBezTo>
                    <a:cubicBezTo>
                      <a:pt x="10" y="209"/>
                      <a:pt x="7" y="205"/>
                      <a:pt x="7" y="201"/>
                    </a:cubicBezTo>
                    <a:close/>
                    <a:moveTo>
                      <a:pt x="7" y="169"/>
                    </a:moveTo>
                    <a:lnTo>
                      <a:pt x="7" y="169"/>
                    </a:lnTo>
                    <a:cubicBezTo>
                      <a:pt x="7" y="164"/>
                      <a:pt x="10" y="161"/>
                      <a:pt x="15" y="161"/>
                    </a:cubicBezTo>
                    <a:cubicBezTo>
                      <a:pt x="19" y="161"/>
                      <a:pt x="23" y="164"/>
                      <a:pt x="23" y="169"/>
                    </a:cubicBezTo>
                    <a:cubicBezTo>
                      <a:pt x="23" y="173"/>
                      <a:pt x="19" y="177"/>
                      <a:pt x="15" y="177"/>
                    </a:cubicBezTo>
                    <a:cubicBezTo>
                      <a:pt x="10" y="177"/>
                      <a:pt x="7" y="173"/>
                      <a:pt x="7" y="169"/>
                    </a:cubicBezTo>
                    <a:close/>
                    <a:moveTo>
                      <a:pt x="7" y="137"/>
                    </a:moveTo>
                    <a:lnTo>
                      <a:pt x="7" y="137"/>
                    </a:lnTo>
                    <a:cubicBezTo>
                      <a:pt x="7" y="132"/>
                      <a:pt x="10" y="129"/>
                      <a:pt x="15" y="129"/>
                    </a:cubicBezTo>
                    <a:cubicBezTo>
                      <a:pt x="19" y="129"/>
                      <a:pt x="23" y="132"/>
                      <a:pt x="23" y="137"/>
                    </a:cubicBezTo>
                    <a:cubicBezTo>
                      <a:pt x="23" y="141"/>
                      <a:pt x="19" y="145"/>
                      <a:pt x="15" y="145"/>
                    </a:cubicBezTo>
                    <a:cubicBezTo>
                      <a:pt x="10" y="145"/>
                      <a:pt x="7" y="141"/>
                      <a:pt x="7" y="137"/>
                    </a:cubicBezTo>
                    <a:close/>
                    <a:moveTo>
                      <a:pt x="7" y="105"/>
                    </a:moveTo>
                    <a:lnTo>
                      <a:pt x="7" y="105"/>
                    </a:lnTo>
                    <a:cubicBezTo>
                      <a:pt x="7" y="100"/>
                      <a:pt x="10" y="97"/>
                      <a:pt x="15" y="97"/>
                    </a:cubicBezTo>
                    <a:cubicBezTo>
                      <a:pt x="19" y="97"/>
                      <a:pt x="23" y="100"/>
                      <a:pt x="23" y="105"/>
                    </a:cubicBezTo>
                    <a:cubicBezTo>
                      <a:pt x="23" y="109"/>
                      <a:pt x="19" y="113"/>
                      <a:pt x="15" y="113"/>
                    </a:cubicBezTo>
                    <a:cubicBezTo>
                      <a:pt x="10" y="113"/>
                      <a:pt x="7" y="109"/>
                      <a:pt x="7" y="105"/>
                    </a:cubicBezTo>
                    <a:close/>
                    <a:moveTo>
                      <a:pt x="7" y="73"/>
                    </a:moveTo>
                    <a:lnTo>
                      <a:pt x="7" y="72"/>
                    </a:lnTo>
                    <a:cubicBezTo>
                      <a:pt x="7" y="68"/>
                      <a:pt x="10" y="64"/>
                      <a:pt x="15" y="64"/>
                    </a:cubicBezTo>
                    <a:cubicBezTo>
                      <a:pt x="19" y="64"/>
                      <a:pt x="23" y="68"/>
                      <a:pt x="23" y="72"/>
                    </a:cubicBezTo>
                    <a:lnTo>
                      <a:pt x="23" y="73"/>
                    </a:lnTo>
                    <a:cubicBezTo>
                      <a:pt x="23" y="77"/>
                      <a:pt x="19" y="81"/>
                      <a:pt x="15" y="81"/>
                    </a:cubicBezTo>
                    <a:cubicBezTo>
                      <a:pt x="10" y="81"/>
                      <a:pt x="7" y="77"/>
                      <a:pt x="7" y="73"/>
                    </a:cubicBezTo>
                    <a:close/>
                    <a:moveTo>
                      <a:pt x="7" y="40"/>
                    </a:moveTo>
                    <a:lnTo>
                      <a:pt x="7" y="40"/>
                    </a:lnTo>
                    <a:cubicBezTo>
                      <a:pt x="7" y="36"/>
                      <a:pt x="10" y="32"/>
                      <a:pt x="15" y="32"/>
                    </a:cubicBezTo>
                    <a:cubicBezTo>
                      <a:pt x="19" y="32"/>
                      <a:pt x="23" y="36"/>
                      <a:pt x="23" y="40"/>
                    </a:cubicBezTo>
                    <a:cubicBezTo>
                      <a:pt x="23" y="45"/>
                      <a:pt x="19" y="48"/>
                      <a:pt x="15" y="48"/>
                    </a:cubicBezTo>
                    <a:cubicBezTo>
                      <a:pt x="10" y="48"/>
                      <a:pt x="7" y="45"/>
                      <a:pt x="7" y="40"/>
                    </a:cubicBezTo>
                    <a:close/>
                    <a:moveTo>
                      <a:pt x="7" y="8"/>
                    </a:moveTo>
                    <a:lnTo>
                      <a:pt x="7" y="8"/>
                    </a:lnTo>
                    <a:cubicBezTo>
                      <a:pt x="7" y="4"/>
                      <a:pt x="10" y="0"/>
                      <a:pt x="15" y="0"/>
                    </a:cubicBezTo>
                    <a:cubicBezTo>
                      <a:pt x="19" y="0"/>
                      <a:pt x="23" y="4"/>
                      <a:pt x="23" y="8"/>
                    </a:cubicBezTo>
                    <a:cubicBezTo>
                      <a:pt x="23" y="13"/>
                      <a:pt x="19" y="16"/>
                      <a:pt x="15" y="16"/>
                    </a:cubicBezTo>
                    <a:cubicBezTo>
                      <a:pt x="10" y="16"/>
                      <a:pt x="7" y="13"/>
                      <a:pt x="7" y="8"/>
                    </a:cubicBezTo>
                    <a:close/>
                  </a:path>
                </a:pathLst>
              </a:custGeom>
              <a:solidFill>
                <a:srgbClr val="000000"/>
              </a:solidFill>
              <a:ln w="3175">
                <a:solidFill>
                  <a:srgbClr val="C0C0C0"/>
                </a:solidFill>
                <a:bevel/>
                <a:headEnd/>
                <a:tailEnd/>
              </a:ln>
            </p:spPr>
            <p:txBody>
              <a:bodyPr/>
              <a:lstStyle/>
              <a:p>
                <a:endParaRPr lang="en-US"/>
              </a:p>
            </p:txBody>
          </p:sp>
          <p:sp>
            <p:nvSpPr>
              <p:cNvPr id="2068" name="Freeform 14"/>
              <p:cNvSpPr>
                <a:spLocks noEditPoints="1"/>
              </p:cNvSpPr>
              <p:nvPr/>
            </p:nvSpPr>
            <p:spPr bwMode="auto">
              <a:xfrm>
                <a:off x="3381" y="590"/>
                <a:ext cx="2" cy="2946"/>
              </a:xfrm>
              <a:custGeom>
                <a:avLst/>
                <a:gdLst>
                  <a:gd name="T0" fmla="*/ 0 w 23"/>
                  <a:gd name="T1" fmla="*/ 0 h 27839"/>
                  <a:gd name="T2" fmla="*/ 0 w 23"/>
                  <a:gd name="T3" fmla="*/ 0 h 27839"/>
                  <a:gd name="T4" fmla="*/ 0 w 23"/>
                  <a:gd name="T5" fmla="*/ 0 h 27839"/>
                  <a:gd name="T6" fmla="*/ 0 w 23"/>
                  <a:gd name="T7" fmla="*/ 0 h 27839"/>
                  <a:gd name="T8" fmla="*/ 0 w 23"/>
                  <a:gd name="T9" fmla="*/ 0 h 27839"/>
                  <a:gd name="T10" fmla="*/ 0 w 23"/>
                  <a:gd name="T11" fmla="*/ 0 h 27839"/>
                  <a:gd name="T12" fmla="*/ 0 w 23"/>
                  <a:gd name="T13" fmla="*/ 0 h 27839"/>
                  <a:gd name="T14" fmla="*/ 0 w 23"/>
                  <a:gd name="T15" fmla="*/ 0 h 27839"/>
                  <a:gd name="T16" fmla="*/ 0 w 23"/>
                  <a:gd name="T17" fmla="*/ 0 h 27839"/>
                  <a:gd name="T18" fmla="*/ 0 w 23"/>
                  <a:gd name="T19" fmla="*/ 0 h 27839"/>
                  <a:gd name="T20" fmla="*/ 0 w 23"/>
                  <a:gd name="T21" fmla="*/ 0 h 27839"/>
                  <a:gd name="T22" fmla="*/ 0 w 23"/>
                  <a:gd name="T23" fmla="*/ 0 h 27839"/>
                  <a:gd name="T24" fmla="*/ 0 w 23"/>
                  <a:gd name="T25" fmla="*/ 0 h 27839"/>
                  <a:gd name="T26" fmla="*/ 0 w 23"/>
                  <a:gd name="T27" fmla="*/ 0 h 27839"/>
                  <a:gd name="T28" fmla="*/ 0 w 23"/>
                  <a:gd name="T29" fmla="*/ 0 h 27839"/>
                  <a:gd name="T30" fmla="*/ 0 w 23"/>
                  <a:gd name="T31" fmla="*/ 0 h 27839"/>
                  <a:gd name="T32" fmla="*/ 0 w 23"/>
                  <a:gd name="T33" fmla="*/ 0 h 27839"/>
                  <a:gd name="T34" fmla="*/ 0 w 23"/>
                  <a:gd name="T35" fmla="*/ 0 h 27839"/>
                  <a:gd name="T36" fmla="*/ 0 w 23"/>
                  <a:gd name="T37" fmla="*/ 0 h 27839"/>
                  <a:gd name="T38" fmla="*/ 0 w 23"/>
                  <a:gd name="T39" fmla="*/ 0 h 27839"/>
                  <a:gd name="T40" fmla="*/ 0 w 23"/>
                  <a:gd name="T41" fmla="*/ 0 h 27839"/>
                  <a:gd name="T42" fmla="*/ 0 w 23"/>
                  <a:gd name="T43" fmla="*/ 0 h 27839"/>
                  <a:gd name="T44" fmla="*/ 0 w 23"/>
                  <a:gd name="T45" fmla="*/ 0 h 27839"/>
                  <a:gd name="T46" fmla="*/ 0 w 23"/>
                  <a:gd name="T47" fmla="*/ 0 h 27839"/>
                  <a:gd name="T48" fmla="*/ 0 w 23"/>
                  <a:gd name="T49" fmla="*/ 0 h 27839"/>
                  <a:gd name="T50" fmla="*/ 0 w 23"/>
                  <a:gd name="T51" fmla="*/ 0 h 27839"/>
                  <a:gd name="T52" fmla="*/ 0 w 23"/>
                  <a:gd name="T53" fmla="*/ 0 h 27839"/>
                  <a:gd name="T54" fmla="*/ 0 w 23"/>
                  <a:gd name="T55" fmla="*/ 0 h 27839"/>
                  <a:gd name="T56" fmla="*/ 0 w 23"/>
                  <a:gd name="T57" fmla="*/ 0 h 27839"/>
                  <a:gd name="T58" fmla="*/ 0 w 23"/>
                  <a:gd name="T59" fmla="*/ 0 h 27839"/>
                  <a:gd name="T60" fmla="*/ 0 w 23"/>
                  <a:gd name="T61" fmla="*/ 0 h 27839"/>
                  <a:gd name="T62" fmla="*/ 0 w 23"/>
                  <a:gd name="T63" fmla="*/ 0 h 27839"/>
                  <a:gd name="T64" fmla="*/ 0 w 23"/>
                  <a:gd name="T65" fmla="*/ 0 h 27839"/>
                  <a:gd name="T66" fmla="*/ 0 w 23"/>
                  <a:gd name="T67" fmla="*/ 0 h 27839"/>
                  <a:gd name="T68" fmla="*/ 0 w 23"/>
                  <a:gd name="T69" fmla="*/ 0 h 27839"/>
                  <a:gd name="T70" fmla="*/ 0 w 23"/>
                  <a:gd name="T71" fmla="*/ 0 h 27839"/>
                  <a:gd name="T72" fmla="*/ 0 w 23"/>
                  <a:gd name="T73" fmla="*/ 0 h 27839"/>
                  <a:gd name="T74" fmla="*/ 0 w 23"/>
                  <a:gd name="T75" fmla="*/ 0 h 27839"/>
                  <a:gd name="T76" fmla="*/ 0 w 23"/>
                  <a:gd name="T77" fmla="*/ 0 h 27839"/>
                  <a:gd name="T78" fmla="*/ 0 w 23"/>
                  <a:gd name="T79" fmla="*/ 0 h 27839"/>
                  <a:gd name="T80" fmla="*/ 0 w 23"/>
                  <a:gd name="T81" fmla="*/ 0 h 27839"/>
                  <a:gd name="T82" fmla="*/ 0 w 23"/>
                  <a:gd name="T83" fmla="*/ 0 h 27839"/>
                  <a:gd name="T84" fmla="*/ 0 w 23"/>
                  <a:gd name="T85" fmla="*/ 0 h 27839"/>
                  <a:gd name="T86" fmla="*/ 0 w 23"/>
                  <a:gd name="T87" fmla="*/ 0 h 27839"/>
                  <a:gd name="T88" fmla="*/ 0 w 23"/>
                  <a:gd name="T89" fmla="*/ 0 h 27839"/>
                  <a:gd name="T90" fmla="*/ 0 w 23"/>
                  <a:gd name="T91" fmla="*/ 0 h 27839"/>
                  <a:gd name="T92" fmla="*/ 0 w 23"/>
                  <a:gd name="T93" fmla="*/ 0 h 27839"/>
                  <a:gd name="T94" fmla="*/ 0 w 23"/>
                  <a:gd name="T95" fmla="*/ 0 h 27839"/>
                  <a:gd name="T96" fmla="*/ 0 w 23"/>
                  <a:gd name="T97" fmla="*/ 0 h 27839"/>
                  <a:gd name="T98" fmla="*/ 0 w 23"/>
                  <a:gd name="T99" fmla="*/ 0 h 27839"/>
                  <a:gd name="T100" fmla="*/ 0 w 23"/>
                  <a:gd name="T101" fmla="*/ 0 h 27839"/>
                  <a:gd name="T102" fmla="*/ 0 w 23"/>
                  <a:gd name="T103" fmla="*/ 0 h 27839"/>
                  <a:gd name="T104" fmla="*/ 0 w 23"/>
                  <a:gd name="T105" fmla="*/ 0 h 27839"/>
                  <a:gd name="T106" fmla="*/ 0 w 23"/>
                  <a:gd name="T107" fmla="*/ 0 h 27839"/>
                  <a:gd name="T108" fmla="*/ 0 w 23"/>
                  <a:gd name="T109" fmla="*/ 0 h 27839"/>
                  <a:gd name="T110" fmla="*/ 0 w 23"/>
                  <a:gd name="T111" fmla="*/ 0 h 27839"/>
                  <a:gd name="T112" fmla="*/ 0 w 23"/>
                  <a:gd name="T113" fmla="*/ 0 h 27839"/>
                  <a:gd name="T114" fmla="*/ 0 w 23"/>
                  <a:gd name="T115" fmla="*/ 0 h 27839"/>
                  <a:gd name="T116" fmla="*/ 0 w 23"/>
                  <a:gd name="T117" fmla="*/ 0 h 27839"/>
                  <a:gd name="T118" fmla="*/ 0 w 23"/>
                  <a:gd name="T119" fmla="*/ 0 h 27839"/>
                  <a:gd name="T120" fmla="*/ 0 w 23"/>
                  <a:gd name="T121" fmla="*/ 0 h 27839"/>
                  <a:gd name="T122" fmla="*/ 0 w 23"/>
                  <a:gd name="T123" fmla="*/ 0 h 27839"/>
                  <a:gd name="T124" fmla="*/ 0 w 23"/>
                  <a:gd name="T125" fmla="*/ 0 h 278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
                  <a:gd name="T190" fmla="*/ 0 h 27839"/>
                  <a:gd name="T191" fmla="*/ 23 w 23"/>
                  <a:gd name="T192" fmla="*/ 27839 h 278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 h="27839">
                    <a:moveTo>
                      <a:pt x="0" y="27831"/>
                    </a:moveTo>
                    <a:lnTo>
                      <a:pt x="0" y="27831"/>
                    </a:lnTo>
                    <a:cubicBezTo>
                      <a:pt x="0" y="27827"/>
                      <a:pt x="4" y="27823"/>
                      <a:pt x="8" y="27823"/>
                    </a:cubicBezTo>
                    <a:cubicBezTo>
                      <a:pt x="13" y="27823"/>
                      <a:pt x="16" y="27827"/>
                      <a:pt x="16" y="27831"/>
                    </a:cubicBezTo>
                    <a:cubicBezTo>
                      <a:pt x="16" y="27836"/>
                      <a:pt x="13" y="27839"/>
                      <a:pt x="8" y="27839"/>
                    </a:cubicBezTo>
                    <a:cubicBezTo>
                      <a:pt x="4" y="27839"/>
                      <a:pt x="0" y="27836"/>
                      <a:pt x="0" y="27831"/>
                    </a:cubicBezTo>
                    <a:close/>
                    <a:moveTo>
                      <a:pt x="0" y="27799"/>
                    </a:moveTo>
                    <a:lnTo>
                      <a:pt x="0" y="27799"/>
                    </a:lnTo>
                    <a:cubicBezTo>
                      <a:pt x="0" y="27795"/>
                      <a:pt x="4" y="27791"/>
                      <a:pt x="8" y="27791"/>
                    </a:cubicBezTo>
                    <a:cubicBezTo>
                      <a:pt x="13" y="27791"/>
                      <a:pt x="16" y="27795"/>
                      <a:pt x="16" y="27799"/>
                    </a:cubicBezTo>
                    <a:cubicBezTo>
                      <a:pt x="16" y="27804"/>
                      <a:pt x="13" y="27807"/>
                      <a:pt x="8" y="27807"/>
                    </a:cubicBezTo>
                    <a:cubicBezTo>
                      <a:pt x="4" y="27807"/>
                      <a:pt x="0" y="27804"/>
                      <a:pt x="0" y="27799"/>
                    </a:cubicBezTo>
                    <a:close/>
                    <a:moveTo>
                      <a:pt x="0" y="27767"/>
                    </a:moveTo>
                    <a:lnTo>
                      <a:pt x="0" y="27767"/>
                    </a:lnTo>
                    <a:cubicBezTo>
                      <a:pt x="0" y="27763"/>
                      <a:pt x="4" y="27759"/>
                      <a:pt x="8" y="27759"/>
                    </a:cubicBezTo>
                    <a:cubicBezTo>
                      <a:pt x="13" y="27759"/>
                      <a:pt x="16" y="27763"/>
                      <a:pt x="16" y="27767"/>
                    </a:cubicBezTo>
                    <a:cubicBezTo>
                      <a:pt x="16" y="27772"/>
                      <a:pt x="13" y="27775"/>
                      <a:pt x="8" y="27775"/>
                    </a:cubicBezTo>
                    <a:cubicBezTo>
                      <a:pt x="4" y="27775"/>
                      <a:pt x="0" y="27772"/>
                      <a:pt x="0" y="27767"/>
                    </a:cubicBezTo>
                    <a:close/>
                    <a:moveTo>
                      <a:pt x="0" y="27735"/>
                    </a:moveTo>
                    <a:lnTo>
                      <a:pt x="0" y="27735"/>
                    </a:lnTo>
                    <a:cubicBezTo>
                      <a:pt x="0" y="27731"/>
                      <a:pt x="4" y="27727"/>
                      <a:pt x="8" y="27727"/>
                    </a:cubicBezTo>
                    <a:cubicBezTo>
                      <a:pt x="13" y="27727"/>
                      <a:pt x="16" y="27731"/>
                      <a:pt x="16" y="27735"/>
                    </a:cubicBezTo>
                    <a:cubicBezTo>
                      <a:pt x="16" y="27739"/>
                      <a:pt x="13" y="27743"/>
                      <a:pt x="8" y="27743"/>
                    </a:cubicBezTo>
                    <a:cubicBezTo>
                      <a:pt x="4" y="27743"/>
                      <a:pt x="0" y="27739"/>
                      <a:pt x="0" y="27735"/>
                    </a:cubicBezTo>
                    <a:close/>
                    <a:moveTo>
                      <a:pt x="0" y="27703"/>
                    </a:moveTo>
                    <a:lnTo>
                      <a:pt x="0" y="27703"/>
                    </a:lnTo>
                    <a:cubicBezTo>
                      <a:pt x="0" y="27699"/>
                      <a:pt x="4" y="27695"/>
                      <a:pt x="8" y="27695"/>
                    </a:cubicBezTo>
                    <a:cubicBezTo>
                      <a:pt x="13" y="27695"/>
                      <a:pt x="16" y="27699"/>
                      <a:pt x="16" y="27703"/>
                    </a:cubicBezTo>
                    <a:cubicBezTo>
                      <a:pt x="16" y="27707"/>
                      <a:pt x="13" y="27711"/>
                      <a:pt x="8" y="27711"/>
                    </a:cubicBezTo>
                    <a:cubicBezTo>
                      <a:pt x="4" y="27711"/>
                      <a:pt x="0" y="27707"/>
                      <a:pt x="0" y="27703"/>
                    </a:cubicBezTo>
                    <a:close/>
                    <a:moveTo>
                      <a:pt x="0" y="27671"/>
                    </a:moveTo>
                    <a:lnTo>
                      <a:pt x="0" y="27671"/>
                    </a:lnTo>
                    <a:cubicBezTo>
                      <a:pt x="0" y="27667"/>
                      <a:pt x="4" y="27663"/>
                      <a:pt x="8" y="27663"/>
                    </a:cubicBezTo>
                    <a:cubicBezTo>
                      <a:pt x="13" y="27663"/>
                      <a:pt x="16" y="27667"/>
                      <a:pt x="16" y="27671"/>
                    </a:cubicBezTo>
                    <a:cubicBezTo>
                      <a:pt x="16" y="27675"/>
                      <a:pt x="13" y="27679"/>
                      <a:pt x="8" y="27679"/>
                    </a:cubicBezTo>
                    <a:cubicBezTo>
                      <a:pt x="4" y="27679"/>
                      <a:pt x="0" y="27675"/>
                      <a:pt x="0" y="27671"/>
                    </a:cubicBezTo>
                    <a:close/>
                    <a:moveTo>
                      <a:pt x="0" y="27639"/>
                    </a:moveTo>
                    <a:lnTo>
                      <a:pt x="0" y="27639"/>
                    </a:lnTo>
                    <a:cubicBezTo>
                      <a:pt x="0" y="27635"/>
                      <a:pt x="4" y="27631"/>
                      <a:pt x="8" y="27631"/>
                    </a:cubicBezTo>
                    <a:cubicBezTo>
                      <a:pt x="13" y="27631"/>
                      <a:pt x="16" y="27635"/>
                      <a:pt x="16" y="27639"/>
                    </a:cubicBezTo>
                    <a:cubicBezTo>
                      <a:pt x="16" y="27643"/>
                      <a:pt x="13" y="27647"/>
                      <a:pt x="8" y="27647"/>
                    </a:cubicBezTo>
                    <a:cubicBezTo>
                      <a:pt x="4" y="27647"/>
                      <a:pt x="0" y="27643"/>
                      <a:pt x="0" y="27639"/>
                    </a:cubicBezTo>
                    <a:close/>
                    <a:moveTo>
                      <a:pt x="0" y="27607"/>
                    </a:moveTo>
                    <a:lnTo>
                      <a:pt x="0" y="27607"/>
                    </a:lnTo>
                    <a:cubicBezTo>
                      <a:pt x="0" y="27603"/>
                      <a:pt x="4" y="27599"/>
                      <a:pt x="8" y="27599"/>
                    </a:cubicBezTo>
                    <a:cubicBezTo>
                      <a:pt x="13" y="27599"/>
                      <a:pt x="16" y="27603"/>
                      <a:pt x="16" y="27607"/>
                    </a:cubicBezTo>
                    <a:cubicBezTo>
                      <a:pt x="16" y="27611"/>
                      <a:pt x="13" y="27615"/>
                      <a:pt x="8" y="27615"/>
                    </a:cubicBezTo>
                    <a:cubicBezTo>
                      <a:pt x="4" y="27615"/>
                      <a:pt x="0" y="27611"/>
                      <a:pt x="0" y="27607"/>
                    </a:cubicBezTo>
                    <a:close/>
                    <a:moveTo>
                      <a:pt x="0" y="27575"/>
                    </a:moveTo>
                    <a:lnTo>
                      <a:pt x="0" y="27575"/>
                    </a:lnTo>
                    <a:cubicBezTo>
                      <a:pt x="0" y="27571"/>
                      <a:pt x="4" y="27567"/>
                      <a:pt x="8" y="27567"/>
                    </a:cubicBezTo>
                    <a:cubicBezTo>
                      <a:pt x="13" y="27567"/>
                      <a:pt x="16" y="27571"/>
                      <a:pt x="16" y="27575"/>
                    </a:cubicBezTo>
                    <a:cubicBezTo>
                      <a:pt x="16" y="27579"/>
                      <a:pt x="13" y="27583"/>
                      <a:pt x="8" y="27583"/>
                    </a:cubicBezTo>
                    <a:cubicBezTo>
                      <a:pt x="4" y="27583"/>
                      <a:pt x="0" y="27579"/>
                      <a:pt x="0" y="27575"/>
                    </a:cubicBezTo>
                    <a:close/>
                    <a:moveTo>
                      <a:pt x="0" y="27543"/>
                    </a:moveTo>
                    <a:lnTo>
                      <a:pt x="0" y="27543"/>
                    </a:lnTo>
                    <a:cubicBezTo>
                      <a:pt x="0" y="27539"/>
                      <a:pt x="4" y="27535"/>
                      <a:pt x="8" y="27535"/>
                    </a:cubicBezTo>
                    <a:cubicBezTo>
                      <a:pt x="13" y="27535"/>
                      <a:pt x="16" y="27539"/>
                      <a:pt x="16" y="27543"/>
                    </a:cubicBezTo>
                    <a:cubicBezTo>
                      <a:pt x="16" y="27547"/>
                      <a:pt x="13" y="27551"/>
                      <a:pt x="8" y="27551"/>
                    </a:cubicBezTo>
                    <a:cubicBezTo>
                      <a:pt x="4" y="27551"/>
                      <a:pt x="0" y="27547"/>
                      <a:pt x="0" y="27543"/>
                    </a:cubicBezTo>
                    <a:close/>
                    <a:moveTo>
                      <a:pt x="0" y="27511"/>
                    </a:moveTo>
                    <a:lnTo>
                      <a:pt x="0" y="27511"/>
                    </a:lnTo>
                    <a:cubicBezTo>
                      <a:pt x="0" y="27507"/>
                      <a:pt x="4" y="27503"/>
                      <a:pt x="8" y="27503"/>
                    </a:cubicBezTo>
                    <a:cubicBezTo>
                      <a:pt x="13" y="27503"/>
                      <a:pt x="16" y="27507"/>
                      <a:pt x="16" y="27511"/>
                    </a:cubicBezTo>
                    <a:cubicBezTo>
                      <a:pt x="16" y="27515"/>
                      <a:pt x="13" y="27519"/>
                      <a:pt x="8" y="27519"/>
                    </a:cubicBezTo>
                    <a:cubicBezTo>
                      <a:pt x="4" y="27519"/>
                      <a:pt x="0" y="27515"/>
                      <a:pt x="0" y="27511"/>
                    </a:cubicBezTo>
                    <a:close/>
                    <a:moveTo>
                      <a:pt x="0" y="27479"/>
                    </a:moveTo>
                    <a:lnTo>
                      <a:pt x="0" y="27479"/>
                    </a:lnTo>
                    <a:cubicBezTo>
                      <a:pt x="0" y="27475"/>
                      <a:pt x="4" y="27471"/>
                      <a:pt x="8" y="27471"/>
                    </a:cubicBezTo>
                    <a:cubicBezTo>
                      <a:pt x="13" y="27471"/>
                      <a:pt x="16" y="27475"/>
                      <a:pt x="16" y="27479"/>
                    </a:cubicBezTo>
                    <a:cubicBezTo>
                      <a:pt x="16" y="27483"/>
                      <a:pt x="13" y="27487"/>
                      <a:pt x="8" y="27487"/>
                    </a:cubicBezTo>
                    <a:cubicBezTo>
                      <a:pt x="4" y="27487"/>
                      <a:pt x="0" y="27483"/>
                      <a:pt x="0" y="27479"/>
                    </a:cubicBezTo>
                    <a:close/>
                    <a:moveTo>
                      <a:pt x="0" y="27447"/>
                    </a:moveTo>
                    <a:lnTo>
                      <a:pt x="0" y="27447"/>
                    </a:lnTo>
                    <a:cubicBezTo>
                      <a:pt x="0" y="27442"/>
                      <a:pt x="4" y="27439"/>
                      <a:pt x="8" y="27439"/>
                    </a:cubicBezTo>
                    <a:cubicBezTo>
                      <a:pt x="13" y="27439"/>
                      <a:pt x="16" y="27442"/>
                      <a:pt x="16" y="27447"/>
                    </a:cubicBezTo>
                    <a:cubicBezTo>
                      <a:pt x="16" y="27451"/>
                      <a:pt x="13" y="27455"/>
                      <a:pt x="8" y="27455"/>
                    </a:cubicBezTo>
                    <a:cubicBezTo>
                      <a:pt x="4" y="27455"/>
                      <a:pt x="0" y="27451"/>
                      <a:pt x="0" y="27447"/>
                    </a:cubicBezTo>
                    <a:close/>
                    <a:moveTo>
                      <a:pt x="0" y="27415"/>
                    </a:moveTo>
                    <a:lnTo>
                      <a:pt x="0" y="27415"/>
                    </a:lnTo>
                    <a:cubicBezTo>
                      <a:pt x="0" y="27410"/>
                      <a:pt x="4" y="27407"/>
                      <a:pt x="8" y="27407"/>
                    </a:cubicBezTo>
                    <a:cubicBezTo>
                      <a:pt x="13" y="27407"/>
                      <a:pt x="16" y="27410"/>
                      <a:pt x="16" y="27415"/>
                    </a:cubicBezTo>
                    <a:cubicBezTo>
                      <a:pt x="16" y="27419"/>
                      <a:pt x="13" y="27423"/>
                      <a:pt x="8" y="27423"/>
                    </a:cubicBezTo>
                    <a:cubicBezTo>
                      <a:pt x="4" y="27423"/>
                      <a:pt x="0" y="27419"/>
                      <a:pt x="0" y="27415"/>
                    </a:cubicBezTo>
                    <a:close/>
                    <a:moveTo>
                      <a:pt x="0" y="27383"/>
                    </a:moveTo>
                    <a:lnTo>
                      <a:pt x="0" y="27383"/>
                    </a:lnTo>
                    <a:cubicBezTo>
                      <a:pt x="0" y="27378"/>
                      <a:pt x="4" y="27375"/>
                      <a:pt x="8" y="27375"/>
                    </a:cubicBezTo>
                    <a:cubicBezTo>
                      <a:pt x="13" y="27375"/>
                      <a:pt x="16" y="27378"/>
                      <a:pt x="16" y="27383"/>
                    </a:cubicBezTo>
                    <a:cubicBezTo>
                      <a:pt x="16" y="27387"/>
                      <a:pt x="13" y="27391"/>
                      <a:pt x="8" y="27391"/>
                    </a:cubicBezTo>
                    <a:cubicBezTo>
                      <a:pt x="4" y="27391"/>
                      <a:pt x="0" y="27387"/>
                      <a:pt x="0" y="27383"/>
                    </a:cubicBezTo>
                    <a:close/>
                    <a:moveTo>
                      <a:pt x="0" y="27351"/>
                    </a:moveTo>
                    <a:lnTo>
                      <a:pt x="0" y="27351"/>
                    </a:lnTo>
                    <a:cubicBezTo>
                      <a:pt x="0" y="27346"/>
                      <a:pt x="4" y="27343"/>
                      <a:pt x="8" y="27343"/>
                    </a:cubicBezTo>
                    <a:cubicBezTo>
                      <a:pt x="13" y="27343"/>
                      <a:pt x="16" y="27346"/>
                      <a:pt x="16" y="27351"/>
                    </a:cubicBezTo>
                    <a:cubicBezTo>
                      <a:pt x="16" y="27355"/>
                      <a:pt x="13" y="27359"/>
                      <a:pt x="8" y="27359"/>
                    </a:cubicBezTo>
                    <a:cubicBezTo>
                      <a:pt x="4" y="27359"/>
                      <a:pt x="0" y="27355"/>
                      <a:pt x="0" y="27351"/>
                    </a:cubicBezTo>
                    <a:close/>
                    <a:moveTo>
                      <a:pt x="0" y="27319"/>
                    </a:moveTo>
                    <a:lnTo>
                      <a:pt x="0" y="27319"/>
                    </a:lnTo>
                    <a:cubicBezTo>
                      <a:pt x="0" y="27314"/>
                      <a:pt x="4" y="27311"/>
                      <a:pt x="8" y="27311"/>
                    </a:cubicBezTo>
                    <a:cubicBezTo>
                      <a:pt x="13" y="27311"/>
                      <a:pt x="16" y="27314"/>
                      <a:pt x="16" y="27319"/>
                    </a:cubicBezTo>
                    <a:cubicBezTo>
                      <a:pt x="16" y="27323"/>
                      <a:pt x="13" y="27327"/>
                      <a:pt x="8" y="27327"/>
                    </a:cubicBezTo>
                    <a:cubicBezTo>
                      <a:pt x="4" y="27327"/>
                      <a:pt x="0" y="27323"/>
                      <a:pt x="0" y="27319"/>
                    </a:cubicBezTo>
                    <a:close/>
                    <a:moveTo>
                      <a:pt x="0" y="27287"/>
                    </a:moveTo>
                    <a:lnTo>
                      <a:pt x="0" y="27287"/>
                    </a:lnTo>
                    <a:cubicBezTo>
                      <a:pt x="0" y="27282"/>
                      <a:pt x="4" y="27279"/>
                      <a:pt x="8" y="27279"/>
                    </a:cubicBezTo>
                    <a:cubicBezTo>
                      <a:pt x="13" y="27279"/>
                      <a:pt x="16" y="27282"/>
                      <a:pt x="16" y="27287"/>
                    </a:cubicBezTo>
                    <a:cubicBezTo>
                      <a:pt x="16" y="27291"/>
                      <a:pt x="13" y="27295"/>
                      <a:pt x="8" y="27295"/>
                    </a:cubicBezTo>
                    <a:cubicBezTo>
                      <a:pt x="4" y="27295"/>
                      <a:pt x="0" y="27291"/>
                      <a:pt x="0" y="27287"/>
                    </a:cubicBezTo>
                    <a:close/>
                    <a:moveTo>
                      <a:pt x="0" y="27255"/>
                    </a:moveTo>
                    <a:lnTo>
                      <a:pt x="0" y="27255"/>
                    </a:lnTo>
                    <a:cubicBezTo>
                      <a:pt x="0" y="27250"/>
                      <a:pt x="4" y="27247"/>
                      <a:pt x="8" y="27247"/>
                    </a:cubicBezTo>
                    <a:cubicBezTo>
                      <a:pt x="13" y="27247"/>
                      <a:pt x="16" y="27250"/>
                      <a:pt x="16" y="27255"/>
                    </a:cubicBezTo>
                    <a:cubicBezTo>
                      <a:pt x="16" y="27259"/>
                      <a:pt x="13" y="27263"/>
                      <a:pt x="8" y="27263"/>
                    </a:cubicBezTo>
                    <a:cubicBezTo>
                      <a:pt x="4" y="27263"/>
                      <a:pt x="0" y="27259"/>
                      <a:pt x="0" y="27255"/>
                    </a:cubicBezTo>
                    <a:close/>
                    <a:moveTo>
                      <a:pt x="0" y="27223"/>
                    </a:moveTo>
                    <a:lnTo>
                      <a:pt x="0" y="27223"/>
                    </a:lnTo>
                    <a:cubicBezTo>
                      <a:pt x="0" y="27218"/>
                      <a:pt x="4" y="27215"/>
                      <a:pt x="8" y="27215"/>
                    </a:cubicBezTo>
                    <a:cubicBezTo>
                      <a:pt x="13" y="27215"/>
                      <a:pt x="16" y="27218"/>
                      <a:pt x="16" y="27223"/>
                    </a:cubicBezTo>
                    <a:cubicBezTo>
                      <a:pt x="16" y="27227"/>
                      <a:pt x="13" y="27231"/>
                      <a:pt x="8" y="27231"/>
                    </a:cubicBezTo>
                    <a:cubicBezTo>
                      <a:pt x="4" y="27231"/>
                      <a:pt x="0" y="27227"/>
                      <a:pt x="0" y="27223"/>
                    </a:cubicBezTo>
                    <a:close/>
                    <a:moveTo>
                      <a:pt x="0" y="27191"/>
                    </a:moveTo>
                    <a:lnTo>
                      <a:pt x="0" y="27191"/>
                    </a:lnTo>
                    <a:cubicBezTo>
                      <a:pt x="0" y="27186"/>
                      <a:pt x="4" y="27183"/>
                      <a:pt x="8" y="27183"/>
                    </a:cubicBezTo>
                    <a:cubicBezTo>
                      <a:pt x="13" y="27183"/>
                      <a:pt x="16" y="27186"/>
                      <a:pt x="16" y="27191"/>
                    </a:cubicBezTo>
                    <a:cubicBezTo>
                      <a:pt x="16" y="27195"/>
                      <a:pt x="13" y="27199"/>
                      <a:pt x="8" y="27199"/>
                    </a:cubicBezTo>
                    <a:cubicBezTo>
                      <a:pt x="4" y="27199"/>
                      <a:pt x="0" y="27195"/>
                      <a:pt x="0" y="27191"/>
                    </a:cubicBezTo>
                    <a:close/>
                    <a:moveTo>
                      <a:pt x="0" y="27159"/>
                    </a:moveTo>
                    <a:lnTo>
                      <a:pt x="0" y="27159"/>
                    </a:lnTo>
                    <a:cubicBezTo>
                      <a:pt x="0" y="27154"/>
                      <a:pt x="4" y="27151"/>
                      <a:pt x="8" y="27151"/>
                    </a:cubicBezTo>
                    <a:cubicBezTo>
                      <a:pt x="13" y="27151"/>
                      <a:pt x="16" y="27154"/>
                      <a:pt x="16" y="27159"/>
                    </a:cubicBezTo>
                    <a:cubicBezTo>
                      <a:pt x="16" y="27163"/>
                      <a:pt x="13" y="27167"/>
                      <a:pt x="8" y="27167"/>
                    </a:cubicBezTo>
                    <a:cubicBezTo>
                      <a:pt x="4" y="27167"/>
                      <a:pt x="0" y="27163"/>
                      <a:pt x="0" y="27159"/>
                    </a:cubicBezTo>
                    <a:close/>
                    <a:moveTo>
                      <a:pt x="0" y="27127"/>
                    </a:moveTo>
                    <a:lnTo>
                      <a:pt x="0" y="27127"/>
                    </a:lnTo>
                    <a:cubicBezTo>
                      <a:pt x="0" y="27122"/>
                      <a:pt x="4" y="27119"/>
                      <a:pt x="8" y="27119"/>
                    </a:cubicBezTo>
                    <a:cubicBezTo>
                      <a:pt x="13" y="27119"/>
                      <a:pt x="16" y="27122"/>
                      <a:pt x="16" y="27127"/>
                    </a:cubicBezTo>
                    <a:cubicBezTo>
                      <a:pt x="16" y="27131"/>
                      <a:pt x="13" y="27135"/>
                      <a:pt x="8" y="27135"/>
                    </a:cubicBezTo>
                    <a:cubicBezTo>
                      <a:pt x="4" y="27135"/>
                      <a:pt x="0" y="27131"/>
                      <a:pt x="0" y="27127"/>
                    </a:cubicBezTo>
                    <a:close/>
                    <a:moveTo>
                      <a:pt x="0" y="27095"/>
                    </a:moveTo>
                    <a:lnTo>
                      <a:pt x="0" y="27095"/>
                    </a:lnTo>
                    <a:cubicBezTo>
                      <a:pt x="0" y="27090"/>
                      <a:pt x="4" y="27087"/>
                      <a:pt x="8" y="27087"/>
                    </a:cubicBezTo>
                    <a:cubicBezTo>
                      <a:pt x="13" y="27087"/>
                      <a:pt x="16" y="27090"/>
                      <a:pt x="16" y="27095"/>
                    </a:cubicBezTo>
                    <a:cubicBezTo>
                      <a:pt x="16" y="27099"/>
                      <a:pt x="13" y="27103"/>
                      <a:pt x="8" y="27103"/>
                    </a:cubicBezTo>
                    <a:cubicBezTo>
                      <a:pt x="4" y="27103"/>
                      <a:pt x="0" y="27099"/>
                      <a:pt x="0" y="27095"/>
                    </a:cubicBezTo>
                    <a:close/>
                    <a:moveTo>
                      <a:pt x="0" y="27063"/>
                    </a:moveTo>
                    <a:lnTo>
                      <a:pt x="0" y="27063"/>
                    </a:lnTo>
                    <a:cubicBezTo>
                      <a:pt x="0" y="27058"/>
                      <a:pt x="4" y="27055"/>
                      <a:pt x="8" y="27055"/>
                    </a:cubicBezTo>
                    <a:cubicBezTo>
                      <a:pt x="13" y="27055"/>
                      <a:pt x="16" y="27058"/>
                      <a:pt x="16" y="27063"/>
                    </a:cubicBezTo>
                    <a:cubicBezTo>
                      <a:pt x="16" y="27067"/>
                      <a:pt x="13" y="27071"/>
                      <a:pt x="8" y="27071"/>
                    </a:cubicBezTo>
                    <a:cubicBezTo>
                      <a:pt x="4" y="27071"/>
                      <a:pt x="0" y="27067"/>
                      <a:pt x="0" y="27063"/>
                    </a:cubicBezTo>
                    <a:close/>
                    <a:moveTo>
                      <a:pt x="0" y="27031"/>
                    </a:moveTo>
                    <a:lnTo>
                      <a:pt x="0" y="27031"/>
                    </a:lnTo>
                    <a:cubicBezTo>
                      <a:pt x="0" y="27026"/>
                      <a:pt x="4" y="27023"/>
                      <a:pt x="8" y="27023"/>
                    </a:cubicBezTo>
                    <a:cubicBezTo>
                      <a:pt x="13" y="27023"/>
                      <a:pt x="16" y="27026"/>
                      <a:pt x="16" y="27031"/>
                    </a:cubicBezTo>
                    <a:cubicBezTo>
                      <a:pt x="16" y="27035"/>
                      <a:pt x="13" y="27039"/>
                      <a:pt x="8" y="27039"/>
                    </a:cubicBezTo>
                    <a:cubicBezTo>
                      <a:pt x="4" y="27039"/>
                      <a:pt x="0" y="27035"/>
                      <a:pt x="0" y="27031"/>
                    </a:cubicBezTo>
                    <a:close/>
                    <a:moveTo>
                      <a:pt x="0" y="26999"/>
                    </a:moveTo>
                    <a:lnTo>
                      <a:pt x="0" y="26999"/>
                    </a:lnTo>
                    <a:cubicBezTo>
                      <a:pt x="0" y="26994"/>
                      <a:pt x="4" y="26991"/>
                      <a:pt x="8" y="26991"/>
                    </a:cubicBezTo>
                    <a:cubicBezTo>
                      <a:pt x="13" y="26991"/>
                      <a:pt x="16" y="26994"/>
                      <a:pt x="16" y="26999"/>
                    </a:cubicBezTo>
                    <a:cubicBezTo>
                      <a:pt x="16" y="27003"/>
                      <a:pt x="13" y="27007"/>
                      <a:pt x="8" y="27007"/>
                    </a:cubicBezTo>
                    <a:cubicBezTo>
                      <a:pt x="4" y="27007"/>
                      <a:pt x="0" y="27003"/>
                      <a:pt x="0" y="26999"/>
                    </a:cubicBezTo>
                    <a:close/>
                    <a:moveTo>
                      <a:pt x="0" y="26967"/>
                    </a:moveTo>
                    <a:lnTo>
                      <a:pt x="0" y="26967"/>
                    </a:lnTo>
                    <a:cubicBezTo>
                      <a:pt x="0" y="26962"/>
                      <a:pt x="4" y="26959"/>
                      <a:pt x="8" y="26959"/>
                    </a:cubicBezTo>
                    <a:cubicBezTo>
                      <a:pt x="13" y="26959"/>
                      <a:pt x="16" y="26962"/>
                      <a:pt x="16" y="26967"/>
                    </a:cubicBezTo>
                    <a:cubicBezTo>
                      <a:pt x="16" y="26971"/>
                      <a:pt x="13" y="26975"/>
                      <a:pt x="8" y="26975"/>
                    </a:cubicBezTo>
                    <a:cubicBezTo>
                      <a:pt x="4" y="26975"/>
                      <a:pt x="0" y="26971"/>
                      <a:pt x="0" y="26967"/>
                    </a:cubicBezTo>
                    <a:close/>
                    <a:moveTo>
                      <a:pt x="0" y="26935"/>
                    </a:moveTo>
                    <a:lnTo>
                      <a:pt x="0" y="26935"/>
                    </a:lnTo>
                    <a:cubicBezTo>
                      <a:pt x="0" y="26930"/>
                      <a:pt x="4" y="26927"/>
                      <a:pt x="8" y="26927"/>
                    </a:cubicBezTo>
                    <a:cubicBezTo>
                      <a:pt x="13" y="26927"/>
                      <a:pt x="16" y="26930"/>
                      <a:pt x="16" y="26935"/>
                    </a:cubicBezTo>
                    <a:cubicBezTo>
                      <a:pt x="16" y="26939"/>
                      <a:pt x="13" y="26943"/>
                      <a:pt x="8" y="26943"/>
                    </a:cubicBezTo>
                    <a:cubicBezTo>
                      <a:pt x="4" y="26943"/>
                      <a:pt x="0" y="26939"/>
                      <a:pt x="0" y="26935"/>
                    </a:cubicBezTo>
                    <a:close/>
                    <a:moveTo>
                      <a:pt x="0" y="26903"/>
                    </a:moveTo>
                    <a:lnTo>
                      <a:pt x="0" y="26903"/>
                    </a:lnTo>
                    <a:cubicBezTo>
                      <a:pt x="0" y="26898"/>
                      <a:pt x="4" y="26895"/>
                      <a:pt x="8" y="26895"/>
                    </a:cubicBezTo>
                    <a:cubicBezTo>
                      <a:pt x="13" y="26895"/>
                      <a:pt x="16" y="26898"/>
                      <a:pt x="16" y="26903"/>
                    </a:cubicBezTo>
                    <a:cubicBezTo>
                      <a:pt x="16" y="26907"/>
                      <a:pt x="13" y="26911"/>
                      <a:pt x="8" y="26911"/>
                    </a:cubicBezTo>
                    <a:cubicBezTo>
                      <a:pt x="4" y="26911"/>
                      <a:pt x="0" y="26907"/>
                      <a:pt x="0" y="26903"/>
                    </a:cubicBezTo>
                    <a:close/>
                    <a:moveTo>
                      <a:pt x="0" y="26871"/>
                    </a:moveTo>
                    <a:lnTo>
                      <a:pt x="0" y="26871"/>
                    </a:lnTo>
                    <a:cubicBezTo>
                      <a:pt x="0" y="26866"/>
                      <a:pt x="4" y="26863"/>
                      <a:pt x="8" y="26863"/>
                    </a:cubicBezTo>
                    <a:cubicBezTo>
                      <a:pt x="13" y="26863"/>
                      <a:pt x="16" y="26866"/>
                      <a:pt x="16" y="26871"/>
                    </a:cubicBezTo>
                    <a:cubicBezTo>
                      <a:pt x="16" y="26875"/>
                      <a:pt x="13" y="26879"/>
                      <a:pt x="8" y="26879"/>
                    </a:cubicBezTo>
                    <a:cubicBezTo>
                      <a:pt x="4" y="26879"/>
                      <a:pt x="0" y="26875"/>
                      <a:pt x="0" y="26871"/>
                    </a:cubicBezTo>
                    <a:close/>
                    <a:moveTo>
                      <a:pt x="0" y="26839"/>
                    </a:moveTo>
                    <a:lnTo>
                      <a:pt x="0" y="26839"/>
                    </a:lnTo>
                    <a:cubicBezTo>
                      <a:pt x="0" y="26834"/>
                      <a:pt x="4" y="26831"/>
                      <a:pt x="8" y="26831"/>
                    </a:cubicBezTo>
                    <a:cubicBezTo>
                      <a:pt x="13" y="26831"/>
                      <a:pt x="16" y="26834"/>
                      <a:pt x="16" y="26839"/>
                    </a:cubicBezTo>
                    <a:cubicBezTo>
                      <a:pt x="16" y="26843"/>
                      <a:pt x="13" y="26847"/>
                      <a:pt x="8" y="26847"/>
                    </a:cubicBezTo>
                    <a:cubicBezTo>
                      <a:pt x="4" y="26847"/>
                      <a:pt x="0" y="26843"/>
                      <a:pt x="0" y="26839"/>
                    </a:cubicBezTo>
                    <a:close/>
                    <a:moveTo>
                      <a:pt x="0" y="26807"/>
                    </a:moveTo>
                    <a:lnTo>
                      <a:pt x="0" y="26807"/>
                    </a:lnTo>
                    <a:cubicBezTo>
                      <a:pt x="0" y="26802"/>
                      <a:pt x="4" y="26799"/>
                      <a:pt x="8" y="26799"/>
                    </a:cubicBezTo>
                    <a:cubicBezTo>
                      <a:pt x="13" y="26799"/>
                      <a:pt x="16" y="26802"/>
                      <a:pt x="16" y="26807"/>
                    </a:cubicBezTo>
                    <a:cubicBezTo>
                      <a:pt x="16" y="26811"/>
                      <a:pt x="13" y="26815"/>
                      <a:pt x="8" y="26815"/>
                    </a:cubicBezTo>
                    <a:cubicBezTo>
                      <a:pt x="4" y="26815"/>
                      <a:pt x="0" y="26811"/>
                      <a:pt x="0" y="26807"/>
                    </a:cubicBezTo>
                    <a:close/>
                    <a:moveTo>
                      <a:pt x="0" y="26775"/>
                    </a:moveTo>
                    <a:lnTo>
                      <a:pt x="0" y="26775"/>
                    </a:lnTo>
                    <a:cubicBezTo>
                      <a:pt x="0" y="26770"/>
                      <a:pt x="4" y="26767"/>
                      <a:pt x="8" y="26767"/>
                    </a:cubicBezTo>
                    <a:cubicBezTo>
                      <a:pt x="13" y="26767"/>
                      <a:pt x="16" y="26770"/>
                      <a:pt x="16" y="26775"/>
                    </a:cubicBezTo>
                    <a:cubicBezTo>
                      <a:pt x="16" y="26779"/>
                      <a:pt x="13" y="26783"/>
                      <a:pt x="8" y="26783"/>
                    </a:cubicBezTo>
                    <a:cubicBezTo>
                      <a:pt x="4" y="26783"/>
                      <a:pt x="0" y="26779"/>
                      <a:pt x="0" y="26775"/>
                    </a:cubicBezTo>
                    <a:close/>
                    <a:moveTo>
                      <a:pt x="0" y="26743"/>
                    </a:moveTo>
                    <a:lnTo>
                      <a:pt x="0" y="26743"/>
                    </a:lnTo>
                    <a:cubicBezTo>
                      <a:pt x="0" y="26738"/>
                      <a:pt x="4" y="26735"/>
                      <a:pt x="8" y="26735"/>
                    </a:cubicBezTo>
                    <a:cubicBezTo>
                      <a:pt x="13" y="26735"/>
                      <a:pt x="16" y="26738"/>
                      <a:pt x="16" y="26743"/>
                    </a:cubicBezTo>
                    <a:cubicBezTo>
                      <a:pt x="16" y="26747"/>
                      <a:pt x="13" y="26751"/>
                      <a:pt x="8" y="26751"/>
                    </a:cubicBezTo>
                    <a:cubicBezTo>
                      <a:pt x="4" y="26751"/>
                      <a:pt x="0" y="26747"/>
                      <a:pt x="0" y="26743"/>
                    </a:cubicBezTo>
                    <a:close/>
                    <a:moveTo>
                      <a:pt x="0" y="26711"/>
                    </a:moveTo>
                    <a:lnTo>
                      <a:pt x="0" y="26711"/>
                    </a:lnTo>
                    <a:cubicBezTo>
                      <a:pt x="0" y="26706"/>
                      <a:pt x="4" y="26702"/>
                      <a:pt x="8" y="26702"/>
                    </a:cubicBezTo>
                    <a:cubicBezTo>
                      <a:pt x="13" y="26702"/>
                      <a:pt x="16" y="26706"/>
                      <a:pt x="16" y="26711"/>
                    </a:cubicBezTo>
                    <a:cubicBezTo>
                      <a:pt x="16" y="26715"/>
                      <a:pt x="13" y="26719"/>
                      <a:pt x="8" y="26719"/>
                    </a:cubicBezTo>
                    <a:cubicBezTo>
                      <a:pt x="4" y="26719"/>
                      <a:pt x="0" y="26715"/>
                      <a:pt x="0" y="26711"/>
                    </a:cubicBezTo>
                    <a:close/>
                    <a:moveTo>
                      <a:pt x="0" y="26679"/>
                    </a:moveTo>
                    <a:lnTo>
                      <a:pt x="0" y="26678"/>
                    </a:lnTo>
                    <a:cubicBezTo>
                      <a:pt x="0" y="26674"/>
                      <a:pt x="4" y="26670"/>
                      <a:pt x="8" y="26670"/>
                    </a:cubicBezTo>
                    <a:cubicBezTo>
                      <a:pt x="13" y="26670"/>
                      <a:pt x="16" y="26674"/>
                      <a:pt x="16" y="26678"/>
                    </a:cubicBezTo>
                    <a:lnTo>
                      <a:pt x="16" y="26679"/>
                    </a:lnTo>
                    <a:cubicBezTo>
                      <a:pt x="16" y="26683"/>
                      <a:pt x="13" y="26687"/>
                      <a:pt x="8" y="26687"/>
                    </a:cubicBezTo>
                    <a:cubicBezTo>
                      <a:pt x="4" y="26687"/>
                      <a:pt x="0" y="26683"/>
                      <a:pt x="0" y="26679"/>
                    </a:cubicBezTo>
                    <a:close/>
                    <a:moveTo>
                      <a:pt x="0" y="26646"/>
                    </a:moveTo>
                    <a:lnTo>
                      <a:pt x="0" y="26646"/>
                    </a:lnTo>
                    <a:cubicBezTo>
                      <a:pt x="0" y="26642"/>
                      <a:pt x="4" y="26638"/>
                      <a:pt x="8" y="26638"/>
                    </a:cubicBezTo>
                    <a:cubicBezTo>
                      <a:pt x="13" y="26638"/>
                      <a:pt x="16" y="26642"/>
                      <a:pt x="16" y="26646"/>
                    </a:cubicBezTo>
                    <a:cubicBezTo>
                      <a:pt x="16" y="26651"/>
                      <a:pt x="13" y="26654"/>
                      <a:pt x="8" y="26654"/>
                    </a:cubicBezTo>
                    <a:cubicBezTo>
                      <a:pt x="4" y="26654"/>
                      <a:pt x="0" y="26651"/>
                      <a:pt x="0" y="26646"/>
                    </a:cubicBezTo>
                    <a:close/>
                    <a:moveTo>
                      <a:pt x="0" y="26614"/>
                    </a:moveTo>
                    <a:lnTo>
                      <a:pt x="0" y="26614"/>
                    </a:lnTo>
                    <a:cubicBezTo>
                      <a:pt x="0" y="26610"/>
                      <a:pt x="4" y="26606"/>
                      <a:pt x="8" y="26606"/>
                    </a:cubicBezTo>
                    <a:cubicBezTo>
                      <a:pt x="13" y="26606"/>
                      <a:pt x="16" y="26610"/>
                      <a:pt x="16" y="26614"/>
                    </a:cubicBezTo>
                    <a:cubicBezTo>
                      <a:pt x="16" y="26619"/>
                      <a:pt x="13" y="26622"/>
                      <a:pt x="8" y="26622"/>
                    </a:cubicBezTo>
                    <a:cubicBezTo>
                      <a:pt x="4" y="26622"/>
                      <a:pt x="0" y="26619"/>
                      <a:pt x="0" y="26614"/>
                    </a:cubicBezTo>
                    <a:close/>
                    <a:moveTo>
                      <a:pt x="0" y="26582"/>
                    </a:moveTo>
                    <a:lnTo>
                      <a:pt x="0" y="26582"/>
                    </a:lnTo>
                    <a:cubicBezTo>
                      <a:pt x="0" y="26578"/>
                      <a:pt x="4" y="26574"/>
                      <a:pt x="8" y="26574"/>
                    </a:cubicBezTo>
                    <a:cubicBezTo>
                      <a:pt x="13" y="26574"/>
                      <a:pt x="16" y="26578"/>
                      <a:pt x="16" y="26582"/>
                    </a:cubicBezTo>
                    <a:cubicBezTo>
                      <a:pt x="16" y="26587"/>
                      <a:pt x="13" y="26590"/>
                      <a:pt x="8" y="26590"/>
                    </a:cubicBezTo>
                    <a:cubicBezTo>
                      <a:pt x="4" y="26590"/>
                      <a:pt x="0" y="26587"/>
                      <a:pt x="0" y="26582"/>
                    </a:cubicBezTo>
                    <a:close/>
                    <a:moveTo>
                      <a:pt x="0" y="26550"/>
                    </a:moveTo>
                    <a:lnTo>
                      <a:pt x="0" y="26550"/>
                    </a:lnTo>
                    <a:cubicBezTo>
                      <a:pt x="0" y="26546"/>
                      <a:pt x="4" y="26542"/>
                      <a:pt x="8" y="26542"/>
                    </a:cubicBezTo>
                    <a:cubicBezTo>
                      <a:pt x="13" y="26542"/>
                      <a:pt x="16" y="26546"/>
                      <a:pt x="16" y="26550"/>
                    </a:cubicBezTo>
                    <a:cubicBezTo>
                      <a:pt x="16" y="26555"/>
                      <a:pt x="13" y="26558"/>
                      <a:pt x="8" y="26558"/>
                    </a:cubicBezTo>
                    <a:cubicBezTo>
                      <a:pt x="4" y="26558"/>
                      <a:pt x="0" y="26555"/>
                      <a:pt x="0" y="26550"/>
                    </a:cubicBezTo>
                    <a:close/>
                    <a:moveTo>
                      <a:pt x="0" y="26518"/>
                    </a:moveTo>
                    <a:lnTo>
                      <a:pt x="0" y="26518"/>
                    </a:lnTo>
                    <a:cubicBezTo>
                      <a:pt x="0" y="26514"/>
                      <a:pt x="4" y="26510"/>
                      <a:pt x="8" y="26510"/>
                    </a:cubicBezTo>
                    <a:cubicBezTo>
                      <a:pt x="13" y="26510"/>
                      <a:pt x="16" y="26514"/>
                      <a:pt x="16" y="26518"/>
                    </a:cubicBezTo>
                    <a:cubicBezTo>
                      <a:pt x="16" y="26523"/>
                      <a:pt x="13" y="26526"/>
                      <a:pt x="8" y="26526"/>
                    </a:cubicBezTo>
                    <a:cubicBezTo>
                      <a:pt x="4" y="26526"/>
                      <a:pt x="0" y="26523"/>
                      <a:pt x="0" y="26518"/>
                    </a:cubicBezTo>
                    <a:close/>
                    <a:moveTo>
                      <a:pt x="0" y="26486"/>
                    </a:moveTo>
                    <a:lnTo>
                      <a:pt x="0" y="26486"/>
                    </a:lnTo>
                    <a:cubicBezTo>
                      <a:pt x="0" y="26482"/>
                      <a:pt x="4" y="26478"/>
                      <a:pt x="8" y="26478"/>
                    </a:cubicBezTo>
                    <a:cubicBezTo>
                      <a:pt x="13" y="26478"/>
                      <a:pt x="16" y="26482"/>
                      <a:pt x="16" y="26486"/>
                    </a:cubicBezTo>
                    <a:cubicBezTo>
                      <a:pt x="16" y="26491"/>
                      <a:pt x="13" y="26494"/>
                      <a:pt x="8" y="26494"/>
                    </a:cubicBezTo>
                    <a:cubicBezTo>
                      <a:pt x="4" y="26494"/>
                      <a:pt x="0" y="26491"/>
                      <a:pt x="0" y="26486"/>
                    </a:cubicBezTo>
                    <a:close/>
                    <a:moveTo>
                      <a:pt x="0" y="26454"/>
                    </a:moveTo>
                    <a:lnTo>
                      <a:pt x="0" y="26454"/>
                    </a:lnTo>
                    <a:cubicBezTo>
                      <a:pt x="0" y="26450"/>
                      <a:pt x="4" y="26446"/>
                      <a:pt x="8" y="26446"/>
                    </a:cubicBezTo>
                    <a:cubicBezTo>
                      <a:pt x="13" y="26446"/>
                      <a:pt x="16" y="26450"/>
                      <a:pt x="16" y="26454"/>
                    </a:cubicBezTo>
                    <a:cubicBezTo>
                      <a:pt x="16" y="26459"/>
                      <a:pt x="13" y="26462"/>
                      <a:pt x="8" y="26462"/>
                    </a:cubicBezTo>
                    <a:cubicBezTo>
                      <a:pt x="4" y="26462"/>
                      <a:pt x="0" y="26459"/>
                      <a:pt x="0" y="26454"/>
                    </a:cubicBezTo>
                    <a:close/>
                    <a:moveTo>
                      <a:pt x="0" y="26422"/>
                    </a:moveTo>
                    <a:lnTo>
                      <a:pt x="0" y="26422"/>
                    </a:lnTo>
                    <a:cubicBezTo>
                      <a:pt x="0" y="26418"/>
                      <a:pt x="4" y="26414"/>
                      <a:pt x="8" y="26414"/>
                    </a:cubicBezTo>
                    <a:cubicBezTo>
                      <a:pt x="13" y="26414"/>
                      <a:pt x="16" y="26418"/>
                      <a:pt x="16" y="26422"/>
                    </a:cubicBezTo>
                    <a:cubicBezTo>
                      <a:pt x="16" y="26427"/>
                      <a:pt x="13" y="26430"/>
                      <a:pt x="8" y="26430"/>
                    </a:cubicBezTo>
                    <a:cubicBezTo>
                      <a:pt x="4" y="26430"/>
                      <a:pt x="0" y="26427"/>
                      <a:pt x="0" y="26422"/>
                    </a:cubicBezTo>
                    <a:close/>
                    <a:moveTo>
                      <a:pt x="0" y="26390"/>
                    </a:moveTo>
                    <a:lnTo>
                      <a:pt x="0" y="26390"/>
                    </a:lnTo>
                    <a:cubicBezTo>
                      <a:pt x="0" y="26386"/>
                      <a:pt x="4" y="26382"/>
                      <a:pt x="8" y="26382"/>
                    </a:cubicBezTo>
                    <a:cubicBezTo>
                      <a:pt x="13" y="26382"/>
                      <a:pt x="16" y="26386"/>
                      <a:pt x="16" y="26390"/>
                    </a:cubicBezTo>
                    <a:cubicBezTo>
                      <a:pt x="16" y="26395"/>
                      <a:pt x="13" y="26398"/>
                      <a:pt x="8" y="26398"/>
                    </a:cubicBezTo>
                    <a:cubicBezTo>
                      <a:pt x="4" y="26398"/>
                      <a:pt x="0" y="26395"/>
                      <a:pt x="0" y="26390"/>
                    </a:cubicBezTo>
                    <a:close/>
                    <a:moveTo>
                      <a:pt x="0" y="26358"/>
                    </a:moveTo>
                    <a:lnTo>
                      <a:pt x="0" y="26358"/>
                    </a:lnTo>
                    <a:cubicBezTo>
                      <a:pt x="0" y="26354"/>
                      <a:pt x="4" y="26350"/>
                      <a:pt x="8" y="26350"/>
                    </a:cubicBezTo>
                    <a:cubicBezTo>
                      <a:pt x="13" y="26350"/>
                      <a:pt x="16" y="26354"/>
                      <a:pt x="16" y="26358"/>
                    </a:cubicBezTo>
                    <a:cubicBezTo>
                      <a:pt x="16" y="26363"/>
                      <a:pt x="13" y="26366"/>
                      <a:pt x="8" y="26366"/>
                    </a:cubicBezTo>
                    <a:cubicBezTo>
                      <a:pt x="4" y="26366"/>
                      <a:pt x="0" y="26363"/>
                      <a:pt x="0" y="26358"/>
                    </a:cubicBezTo>
                    <a:close/>
                    <a:moveTo>
                      <a:pt x="0" y="26326"/>
                    </a:moveTo>
                    <a:lnTo>
                      <a:pt x="0" y="26326"/>
                    </a:lnTo>
                    <a:cubicBezTo>
                      <a:pt x="0" y="26322"/>
                      <a:pt x="4" y="26318"/>
                      <a:pt x="8" y="26318"/>
                    </a:cubicBezTo>
                    <a:cubicBezTo>
                      <a:pt x="13" y="26318"/>
                      <a:pt x="16" y="26322"/>
                      <a:pt x="16" y="26326"/>
                    </a:cubicBezTo>
                    <a:cubicBezTo>
                      <a:pt x="16" y="26331"/>
                      <a:pt x="13" y="26334"/>
                      <a:pt x="8" y="26334"/>
                    </a:cubicBezTo>
                    <a:cubicBezTo>
                      <a:pt x="4" y="26334"/>
                      <a:pt x="0" y="26331"/>
                      <a:pt x="0" y="26326"/>
                    </a:cubicBezTo>
                    <a:close/>
                    <a:moveTo>
                      <a:pt x="0" y="26294"/>
                    </a:moveTo>
                    <a:lnTo>
                      <a:pt x="0" y="26294"/>
                    </a:lnTo>
                    <a:cubicBezTo>
                      <a:pt x="0" y="26290"/>
                      <a:pt x="4" y="26286"/>
                      <a:pt x="8" y="26286"/>
                    </a:cubicBezTo>
                    <a:cubicBezTo>
                      <a:pt x="13" y="26286"/>
                      <a:pt x="16" y="26290"/>
                      <a:pt x="16" y="26294"/>
                    </a:cubicBezTo>
                    <a:cubicBezTo>
                      <a:pt x="16" y="26299"/>
                      <a:pt x="13" y="26302"/>
                      <a:pt x="8" y="26302"/>
                    </a:cubicBezTo>
                    <a:cubicBezTo>
                      <a:pt x="4" y="26302"/>
                      <a:pt x="0" y="26299"/>
                      <a:pt x="0" y="26294"/>
                    </a:cubicBezTo>
                    <a:close/>
                    <a:moveTo>
                      <a:pt x="0" y="26262"/>
                    </a:moveTo>
                    <a:lnTo>
                      <a:pt x="0" y="26262"/>
                    </a:lnTo>
                    <a:cubicBezTo>
                      <a:pt x="0" y="26258"/>
                      <a:pt x="4" y="26254"/>
                      <a:pt x="8" y="26254"/>
                    </a:cubicBezTo>
                    <a:cubicBezTo>
                      <a:pt x="13" y="26254"/>
                      <a:pt x="16" y="26258"/>
                      <a:pt x="16" y="26262"/>
                    </a:cubicBezTo>
                    <a:cubicBezTo>
                      <a:pt x="16" y="26267"/>
                      <a:pt x="13" y="26270"/>
                      <a:pt x="8" y="26270"/>
                    </a:cubicBezTo>
                    <a:cubicBezTo>
                      <a:pt x="4" y="26270"/>
                      <a:pt x="0" y="26267"/>
                      <a:pt x="0" y="26262"/>
                    </a:cubicBezTo>
                    <a:close/>
                    <a:moveTo>
                      <a:pt x="0" y="26230"/>
                    </a:moveTo>
                    <a:lnTo>
                      <a:pt x="0" y="26230"/>
                    </a:lnTo>
                    <a:cubicBezTo>
                      <a:pt x="0" y="26226"/>
                      <a:pt x="4" y="26222"/>
                      <a:pt x="8" y="26222"/>
                    </a:cubicBezTo>
                    <a:cubicBezTo>
                      <a:pt x="13" y="26222"/>
                      <a:pt x="16" y="26226"/>
                      <a:pt x="16" y="26230"/>
                    </a:cubicBezTo>
                    <a:cubicBezTo>
                      <a:pt x="16" y="26235"/>
                      <a:pt x="13" y="26238"/>
                      <a:pt x="8" y="26238"/>
                    </a:cubicBezTo>
                    <a:cubicBezTo>
                      <a:pt x="4" y="26238"/>
                      <a:pt x="0" y="26235"/>
                      <a:pt x="0" y="26230"/>
                    </a:cubicBezTo>
                    <a:close/>
                    <a:moveTo>
                      <a:pt x="0" y="26198"/>
                    </a:moveTo>
                    <a:lnTo>
                      <a:pt x="0" y="26198"/>
                    </a:lnTo>
                    <a:cubicBezTo>
                      <a:pt x="0" y="26194"/>
                      <a:pt x="4" y="26190"/>
                      <a:pt x="8" y="26190"/>
                    </a:cubicBezTo>
                    <a:cubicBezTo>
                      <a:pt x="13" y="26190"/>
                      <a:pt x="16" y="26194"/>
                      <a:pt x="16" y="26198"/>
                    </a:cubicBezTo>
                    <a:cubicBezTo>
                      <a:pt x="16" y="26203"/>
                      <a:pt x="13" y="26206"/>
                      <a:pt x="8" y="26206"/>
                    </a:cubicBezTo>
                    <a:cubicBezTo>
                      <a:pt x="4" y="26206"/>
                      <a:pt x="0" y="26203"/>
                      <a:pt x="0" y="26198"/>
                    </a:cubicBezTo>
                    <a:close/>
                    <a:moveTo>
                      <a:pt x="0" y="26166"/>
                    </a:moveTo>
                    <a:lnTo>
                      <a:pt x="0" y="26166"/>
                    </a:lnTo>
                    <a:cubicBezTo>
                      <a:pt x="0" y="26162"/>
                      <a:pt x="4" y="26158"/>
                      <a:pt x="8" y="26158"/>
                    </a:cubicBezTo>
                    <a:cubicBezTo>
                      <a:pt x="13" y="26158"/>
                      <a:pt x="16" y="26162"/>
                      <a:pt x="16" y="26166"/>
                    </a:cubicBezTo>
                    <a:cubicBezTo>
                      <a:pt x="16" y="26171"/>
                      <a:pt x="13" y="26174"/>
                      <a:pt x="8" y="26174"/>
                    </a:cubicBezTo>
                    <a:cubicBezTo>
                      <a:pt x="4" y="26174"/>
                      <a:pt x="0" y="26171"/>
                      <a:pt x="0" y="26166"/>
                    </a:cubicBezTo>
                    <a:close/>
                    <a:moveTo>
                      <a:pt x="0" y="26134"/>
                    </a:moveTo>
                    <a:lnTo>
                      <a:pt x="0" y="26134"/>
                    </a:lnTo>
                    <a:cubicBezTo>
                      <a:pt x="0" y="26130"/>
                      <a:pt x="4" y="26126"/>
                      <a:pt x="8" y="26126"/>
                    </a:cubicBezTo>
                    <a:cubicBezTo>
                      <a:pt x="13" y="26126"/>
                      <a:pt x="16" y="26130"/>
                      <a:pt x="16" y="26134"/>
                    </a:cubicBezTo>
                    <a:cubicBezTo>
                      <a:pt x="16" y="26139"/>
                      <a:pt x="13" y="26142"/>
                      <a:pt x="8" y="26142"/>
                    </a:cubicBezTo>
                    <a:cubicBezTo>
                      <a:pt x="4" y="26142"/>
                      <a:pt x="0" y="26139"/>
                      <a:pt x="0" y="26134"/>
                    </a:cubicBezTo>
                    <a:close/>
                    <a:moveTo>
                      <a:pt x="0" y="26102"/>
                    </a:moveTo>
                    <a:lnTo>
                      <a:pt x="0" y="26102"/>
                    </a:lnTo>
                    <a:cubicBezTo>
                      <a:pt x="0" y="26098"/>
                      <a:pt x="4" y="26094"/>
                      <a:pt x="8" y="26094"/>
                    </a:cubicBezTo>
                    <a:cubicBezTo>
                      <a:pt x="13" y="26094"/>
                      <a:pt x="16" y="26098"/>
                      <a:pt x="16" y="26102"/>
                    </a:cubicBezTo>
                    <a:cubicBezTo>
                      <a:pt x="16" y="26107"/>
                      <a:pt x="13" y="26110"/>
                      <a:pt x="8" y="26110"/>
                    </a:cubicBezTo>
                    <a:cubicBezTo>
                      <a:pt x="4" y="26110"/>
                      <a:pt x="0" y="26107"/>
                      <a:pt x="0" y="26102"/>
                    </a:cubicBezTo>
                    <a:close/>
                    <a:moveTo>
                      <a:pt x="0" y="26070"/>
                    </a:moveTo>
                    <a:lnTo>
                      <a:pt x="0" y="26070"/>
                    </a:lnTo>
                    <a:cubicBezTo>
                      <a:pt x="0" y="26066"/>
                      <a:pt x="4" y="26062"/>
                      <a:pt x="8" y="26062"/>
                    </a:cubicBezTo>
                    <a:cubicBezTo>
                      <a:pt x="13" y="26062"/>
                      <a:pt x="16" y="26066"/>
                      <a:pt x="16" y="26070"/>
                    </a:cubicBezTo>
                    <a:cubicBezTo>
                      <a:pt x="16" y="26075"/>
                      <a:pt x="13" y="26078"/>
                      <a:pt x="8" y="26078"/>
                    </a:cubicBezTo>
                    <a:cubicBezTo>
                      <a:pt x="4" y="26078"/>
                      <a:pt x="0" y="26075"/>
                      <a:pt x="0" y="26070"/>
                    </a:cubicBezTo>
                    <a:close/>
                    <a:moveTo>
                      <a:pt x="0" y="26038"/>
                    </a:moveTo>
                    <a:lnTo>
                      <a:pt x="0" y="26038"/>
                    </a:lnTo>
                    <a:cubicBezTo>
                      <a:pt x="0" y="26034"/>
                      <a:pt x="4" y="26030"/>
                      <a:pt x="8" y="26030"/>
                    </a:cubicBezTo>
                    <a:cubicBezTo>
                      <a:pt x="13" y="26030"/>
                      <a:pt x="16" y="26034"/>
                      <a:pt x="16" y="26038"/>
                    </a:cubicBezTo>
                    <a:cubicBezTo>
                      <a:pt x="16" y="26043"/>
                      <a:pt x="13" y="26046"/>
                      <a:pt x="8" y="26046"/>
                    </a:cubicBezTo>
                    <a:cubicBezTo>
                      <a:pt x="4" y="26046"/>
                      <a:pt x="0" y="26043"/>
                      <a:pt x="0" y="26038"/>
                    </a:cubicBezTo>
                    <a:close/>
                    <a:moveTo>
                      <a:pt x="0" y="26006"/>
                    </a:moveTo>
                    <a:lnTo>
                      <a:pt x="0" y="26006"/>
                    </a:lnTo>
                    <a:cubicBezTo>
                      <a:pt x="0" y="26002"/>
                      <a:pt x="4" y="25998"/>
                      <a:pt x="8" y="25998"/>
                    </a:cubicBezTo>
                    <a:cubicBezTo>
                      <a:pt x="13" y="25998"/>
                      <a:pt x="16" y="26002"/>
                      <a:pt x="16" y="26006"/>
                    </a:cubicBezTo>
                    <a:cubicBezTo>
                      <a:pt x="16" y="26011"/>
                      <a:pt x="13" y="26014"/>
                      <a:pt x="8" y="26014"/>
                    </a:cubicBezTo>
                    <a:cubicBezTo>
                      <a:pt x="4" y="26014"/>
                      <a:pt x="0" y="26011"/>
                      <a:pt x="0" y="26006"/>
                    </a:cubicBezTo>
                    <a:close/>
                    <a:moveTo>
                      <a:pt x="0" y="25974"/>
                    </a:moveTo>
                    <a:lnTo>
                      <a:pt x="0" y="25974"/>
                    </a:lnTo>
                    <a:cubicBezTo>
                      <a:pt x="0" y="25970"/>
                      <a:pt x="4" y="25966"/>
                      <a:pt x="8" y="25966"/>
                    </a:cubicBezTo>
                    <a:cubicBezTo>
                      <a:pt x="13" y="25966"/>
                      <a:pt x="16" y="25970"/>
                      <a:pt x="16" y="25974"/>
                    </a:cubicBezTo>
                    <a:cubicBezTo>
                      <a:pt x="16" y="25979"/>
                      <a:pt x="13" y="25982"/>
                      <a:pt x="8" y="25982"/>
                    </a:cubicBezTo>
                    <a:cubicBezTo>
                      <a:pt x="4" y="25982"/>
                      <a:pt x="0" y="25979"/>
                      <a:pt x="0" y="25974"/>
                    </a:cubicBezTo>
                    <a:close/>
                    <a:moveTo>
                      <a:pt x="0" y="25942"/>
                    </a:moveTo>
                    <a:lnTo>
                      <a:pt x="0" y="25942"/>
                    </a:lnTo>
                    <a:cubicBezTo>
                      <a:pt x="0" y="25938"/>
                      <a:pt x="4" y="25934"/>
                      <a:pt x="8" y="25934"/>
                    </a:cubicBezTo>
                    <a:cubicBezTo>
                      <a:pt x="13" y="25934"/>
                      <a:pt x="16" y="25938"/>
                      <a:pt x="16" y="25942"/>
                    </a:cubicBezTo>
                    <a:cubicBezTo>
                      <a:pt x="16" y="25947"/>
                      <a:pt x="13" y="25950"/>
                      <a:pt x="8" y="25950"/>
                    </a:cubicBezTo>
                    <a:cubicBezTo>
                      <a:pt x="4" y="25950"/>
                      <a:pt x="0" y="25947"/>
                      <a:pt x="0" y="25942"/>
                    </a:cubicBezTo>
                    <a:close/>
                    <a:moveTo>
                      <a:pt x="0" y="25910"/>
                    </a:moveTo>
                    <a:lnTo>
                      <a:pt x="0" y="25910"/>
                    </a:lnTo>
                    <a:cubicBezTo>
                      <a:pt x="0" y="25906"/>
                      <a:pt x="4" y="25902"/>
                      <a:pt x="8" y="25902"/>
                    </a:cubicBezTo>
                    <a:cubicBezTo>
                      <a:pt x="13" y="25902"/>
                      <a:pt x="16" y="25906"/>
                      <a:pt x="16" y="25910"/>
                    </a:cubicBezTo>
                    <a:cubicBezTo>
                      <a:pt x="16" y="25914"/>
                      <a:pt x="13" y="25918"/>
                      <a:pt x="8" y="25918"/>
                    </a:cubicBezTo>
                    <a:cubicBezTo>
                      <a:pt x="4" y="25918"/>
                      <a:pt x="0" y="25914"/>
                      <a:pt x="0" y="25910"/>
                    </a:cubicBezTo>
                    <a:close/>
                    <a:moveTo>
                      <a:pt x="0" y="25878"/>
                    </a:moveTo>
                    <a:lnTo>
                      <a:pt x="0" y="25878"/>
                    </a:lnTo>
                    <a:cubicBezTo>
                      <a:pt x="0" y="25874"/>
                      <a:pt x="4" y="25870"/>
                      <a:pt x="8" y="25870"/>
                    </a:cubicBezTo>
                    <a:cubicBezTo>
                      <a:pt x="13" y="25870"/>
                      <a:pt x="16" y="25874"/>
                      <a:pt x="16" y="25878"/>
                    </a:cubicBezTo>
                    <a:cubicBezTo>
                      <a:pt x="16" y="25882"/>
                      <a:pt x="13" y="25886"/>
                      <a:pt x="8" y="25886"/>
                    </a:cubicBezTo>
                    <a:cubicBezTo>
                      <a:pt x="4" y="25886"/>
                      <a:pt x="0" y="25882"/>
                      <a:pt x="0" y="25878"/>
                    </a:cubicBezTo>
                    <a:close/>
                    <a:moveTo>
                      <a:pt x="0" y="25846"/>
                    </a:moveTo>
                    <a:lnTo>
                      <a:pt x="0" y="25846"/>
                    </a:lnTo>
                    <a:cubicBezTo>
                      <a:pt x="0" y="25842"/>
                      <a:pt x="4" y="25838"/>
                      <a:pt x="8" y="25838"/>
                    </a:cubicBezTo>
                    <a:cubicBezTo>
                      <a:pt x="13" y="25838"/>
                      <a:pt x="16" y="25842"/>
                      <a:pt x="16" y="25846"/>
                    </a:cubicBezTo>
                    <a:cubicBezTo>
                      <a:pt x="16" y="25850"/>
                      <a:pt x="13" y="25854"/>
                      <a:pt x="8" y="25854"/>
                    </a:cubicBezTo>
                    <a:cubicBezTo>
                      <a:pt x="4" y="25854"/>
                      <a:pt x="0" y="25850"/>
                      <a:pt x="0" y="25846"/>
                    </a:cubicBezTo>
                    <a:close/>
                    <a:moveTo>
                      <a:pt x="1" y="25814"/>
                    </a:moveTo>
                    <a:lnTo>
                      <a:pt x="1" y="25814"/>
                    </a:lnTo>
                    <a:cubicBezTo>
                      <a:pt x="1" y="25810"/>
                      <a:pt x="4" y="25806"/>
                      <a:pt x="9" y="25806"/>
                    </a:cubicBezTo>
                    <a:cubicBezTo>
                      <a:pt x="13" y="25806"/>
                      <a:pt x="17" y="25810"/>
                      <a:pt x="17" y="25814"/>
                    </a:cubicBezTo>
                    <a:cubicBezTo>
                      <a:pt x="17" y="25818"/>
                      <a:pt x="13" y="25822"/>
                      <a:pt x="9" y="25822"/>
                    </a:cubicBezTo>
                    <a:cubicBezTo>
                      <a:pt x="4" y="25822"/>
                      <a:pt x="1" y="25818"/>
                      <a:pt x="1" y="25814"/>
                    </a:cubicBezTo>
                    <a:close/>
                    <a:moveTo>
                      <a:pt x="1" y="25782"/>
                    </a:moveTo>
                    <a:lnTo>
                      <a:pt x="1" y="25782"/>
                    </a:lnTo>
                    <a:cubicBezTo>
                      <a:pt x="1" y="25778"/>
                      <a:pt x="4" y="25774"/>
                      <a:pt x="9" y="25774"/>
                    </a:cubicBezTo>
                    <a:cubicBezTo>
                      <a:pt x="13" y="25774"/>
                      <a:pt x="17" y="25778"/>
                      <a:pt x="17" y="25782"/>
                    </a:cubicBezTo>
                    <a:cubicBezTo>
                      <a:pt x="17" y="25786"/>
                      <a:pt x="13" y="25790"/>
                      <a:pt x="9" y="25790"/>
                    </a:cubicBezTo>
                    <a:cubicBezTo>
                      <a:pt x="4" y="25790"/>
                      <a:pt x="1" y="25786"/>
                      <a:pt x="1" y="25782"/>
                    </a:cubicBezTo>
                    <a:close/>
                    <a:moveTo>
                      <a:pt x="1" y="25750"/>
                    </a:moveTo>
                    <a:lnTo>
                      <a:pt x="1" y="25750"/>
                    </a:lnTo>
                    <a:cubicBezTo>
                      <a:pt x="1" y="25746"/>
                      <a:pt x="4" y="25742"/>
                      <a:pt x="9" y="25742"/>
                    </a:cubicBezTo>
                    <a:cubicBezTo>
                      <a:pt x="13" y="25742"/>
                      <a:pt x="17" y="25746"/>
                      <a:pt x="17" y="25750"/>
                    </a:cubicBezTo>
                    <a:cubicBezTo>
                      <a:pt x="17" y="25754"/>
                      <a:pt x="13" y="25758"/>
                      <a:pt x="9" y="25758"/>
                    </a:cubicBezTo>
                    <a:cubicBezTo>
                      <a:pt x="4" y="25758"/>
                      <a:pt x="1" y="25754"/>
                      <a:pt x="1" y="25750"/>
                    </a:cubicBezTo>
                    <a:close/>
                    <a:moveTo>
                      <a:pt x="1" y="25718"/>
                    </a:moveTo>
                    <a:lnTo>
                      <a:pt x="1" y="25718"/>
                    </a:lnTo>
                    <a:cubicBezTo>
                      <a:pt x="1" y="25714"/>
                      <a:pt x="4" y="25710"/>
                      <a:pt x="9" y="25710"/>
                    </a:cubicBezTo>
                    <a:cubicBezTo>
                      <a:pt x="13" y="25710"/>
                      <a:pt x="17" y="25714"/>
                      <a:pt x="17" y="25718"/>
                    </a:cubicBezTo>
                    <a:cubicBezTo>
                      <a:pt x="17" y="25722"/>
                      <a:pt x="13" y="25726"/>
                      <a:pt x="9" y="25726"/>
                    </a:cubicBezTo>
                    <a:cubicBezTo>
                      <a:pt x="4" y="25726"/>
                      <a:pt x="1" y="25722"/>
                      <a:pt x="1" y="25718"/>
                    </a:cubicBezTo>
                    <a:close/>
                    <a:moveTo>
                      <a:pt x="1" y="25686"/>
                    </a:moveTo>
                    <a:lnTo>
                      <a:pt x="1" y="25686"/>
                    </a:lnTo>
                    <a:cubicBezTo>
                      <a:pt x="1" y="25682"/>
                      <a:pt x="4" y="25678"/>
                      <a:pt x="9" y="25678"/>
                    </a:cubicBezTo>
                    <a:cubicBezTo>
                      <a:pt x="13" y="25678"/>
                      <a:pt x="17" y="25682"/>
                      <a:pt x="17" y="25686"/>
                    </a:cubicBezTo>
                    <a:cubicBezTo>
                      <a:pt x="17" y="25690"/>
                      <a:pt x="13" y="25694"/>
                      <a:pt x="9" y="25694"/>
                    </a:cubicBezTo>
                    <a:cubicBezTo>
                      <a:pt x="4" y="25694"/>
                      <a:pt x="1" y="25690"/>
                      <a:pt x="1" y="25686"/>
                    </a:cubicBezTo>
                    <a:close/>
                    <a:moveTo>
                      <a:pt x="1" y="25654"/>
                    </a:moveTo>
                    <a:lnTo>
                      <a:pt x="1" y="25654"/>
                    </a:lnTo>
                    <a:cubicBezTo>
                      <a:pt x="1" y="25650"/>
                      <a:pt x="4" y="25646"/>
                      <a:pt x="9" y="25646"/>
                    </a:cubicBezTo>
                    <a:cubicBezTo>
                      <a:pt x="13" y="25646"/>
                      <a:pt x="17" y="25650"/>
                      <a:pt x="17" y="25654"/>
                    </a:cubicBezTo>
                    <a:cubicBezTo>
                      <a:pt x="17" y="25658"/>
                      <a:pt x="13" y="25662"/>
                      <a:pt x="9" y="25662"/>
                    </a:cubicBezTo>
                    <a:cubicBezTo>
                      <a:pt x="4" y="25662"/>
                      <a:pt x="1" y="25658"/>
                      <a:pt x="1" y="25654"/>
                    </a:cubicBezTo>
                    <a:close/>
                    <a:moveTo>
                      <a:pt x="1" y="25622"/>
                    </a:moveTo>
                    <a:lnTo>
                      <a:pt x="1" y="25622"/>
                    </a:lnTo>
                    <a:cubicBezTo>
                      <a:pt x="1" y="25617"/>
                      <a:pt x="4" y="25614"/>
                      <a:pt x="9" y="25614"/>
                    </a:cubicBezTo>
                    <a:cubicBezTo>
                      <a:pt x="13" y="25614"/>
                      <a:pt x="17" y="25617"/>
                      <a:pt x="17" y="25622"/>
                    </a:cubicBezTo>
                    <a:cubicBezTo>
                      <a:pt x="17" y="25626"/>
                      <a:pt x="13" y="25630"/>
                      <a:pt x="9" y="25630"/>
                    </a:cubicBezTo>
                    <a:cubicBezTo>
                      <a:pt x="4" y="25630"/>
                      <a:pt x="1" y="25626"/>
                      <a:pt x="1" y="25622"/>
                    </a:cubicBezTo>
                    <a:close/>
                    <a:moveTo>
                      <a:pt x="1" y="25590"/>
                    </a:moveTo>
                    <a:lnTo>
                      <a:pt x="1" y="25590"/>
                    </a:lnTo>
                    <a:cubicBezTo>
                      <a:pt x="1" y="25585"/>
                      <a:pt x="4" y="25582"/>
                      <a:pt x="9" y="25582"/>
                    </a:cubicBezTo>
                    <a:cubicBezTo>
                      <a:pt x="13" y="25582"/>
                      <a:pt x="17" y="25585"/>
                      <a:pt x="17" y="25590"/>
                    </a:cubicBezTo>
                    <a:cubicBezTo>
                      <a:pt x="17" y="25594"/>
                      <a:pt x="13" y="25598"/>
                      <a:pt x="9" y="25598"/>
                    </a:cubicBezTo>
                    <a:cubicBezTo>
                      <a:pt x="4" y="25598"/>
                      <a:pt x="1" y="25594"/>
                      <a:pt x="1" y="25590"/>
                    </a:cubicBezTo>
                    <a:close/>
                    <a:moveTo>
                      <a:pt x="1" y="25558"/>
                    </a:moveTo>
                    <a:lnTo>
                      <a:pt x="1" y="25558"/>
                    </a:lnTo>
                    <a:cubicBezTo>
                      <a:pt x="1" y="25553"/>
                      <a:pt x="4" y="25550"/>
                      <a:pt x="9" y="25550"/>
                    </a:cubicBezTo>
                    <a:cubicBezTo>
                      <a:pt x="13" y="25550"/>
                      <a:pt x="17" y="25553"/>
                      <a:pt x="17" y="25558"/>
                    </a:cubicBezTo>
                    <a:cubicBezTo>
                      <a:pt x="17" y="25562"/>
                      <a:pt x="13" y="25566"/>
                      <a:pt x="9" y="25566"/>
                    </a:cubicBezTo>
                    <a:cubicBezTo>
                      <a:pt x="4" y="25566"/>
                      <a:pt x="1" y="25562"/>
                      <a:pt x="1" y="25558"/>
                    </a:cubicBezTo>
                    <a:close/>
                    <a:moveTo>
                      <a:pt x="1" y="25526"/>
                    </a:moveTo>
                    <a:lnTo>
                      <a:pt x="1" y="25526"/>
                    </a:lnTo>
                    <a:cubicBezTo>
                      <a:pt x="1" y="25521"/>
                      <a:pt x="4" y="25518"/>
                      <a:pt x="9" y="25518"/>
                    </a:cubicBezTo>
                    <a:cubicBezTo>
                      <a:pt x="13" y="25518"/>
                      <a:pt x="17" y="25521"/>
                      <a:pt x="17" y="25526"/>
                    </a:cubicBezTo>
                    <a:cubicBezTo>
                      <a:pt x="17" y="25530"/>
                      <a:pt x="13" y="25534"/>
                      <a:pt x="9" y="25534"/>
                    </a:cubicBezTo>
                    <a:cubicBezTo>
                      <a:pt x="4" y="25534"/>
                      <a:pt x="1" y="25530"/>
                      <a:pt x="1" y="25526"/>
                    </a:cubicBezTo>
                    <a:close/>
                    <a:moveTo>
                      <a:pt x="1" y="25494"/>
                    </a:moveTo>
                    <a:lnTo>
                      <a:pt x="1" y="25494"/>
                    </a:lnTo>
                    <a:cubicBezTo>
                      <a:pt x="1" y="25489"/>
                      <a:pt x="4" y="25486"/>
                      <a:pt x="9" y="25486"/>
                    </a:cubicBezTo>
                    <a:cubicBezTo>
                      <a:pt x="13" y="25486"/>
                      <a:pt x="17" y="25489"/>
                      <a:pt x="17" y="25494"/>
                    </a:cubicBezTo>
                    <a:cubicBezTo>
                      <a:pt x="17" y="25498"/>
                      <a:pt x="13" y="25502"/>
                      <a:pt x="9" y="25502"/>
                    </a:cubicBezTo>
                    <a:cubicBezTo>
                      <a:pt x="4" y="25502"/>
                      <a:pt x="1" y="25498"/>
                      <a:pt x="1" y="25494"/>
                    </a:cubicBezTo>
                    <a:close/>
                    <a:moveTo>
                      <a:pt x="1" y="25462"/>
                    </a:moveTo>
                    <a:lnTo>
                      <a:pt x="1" y="25462"/>
                    </a:lnTo>
                    <a:cubicBezTo>
                      <a:pt x="1" y="25457"/>
                      <a:pt x="4" y="25454"/>
                      <a:pt x="9" y="25454"/>
                    </a:cubicBezTo>
                    <a:cubicBezTo>
                      <a:pt x="13" y="25454"/>
                      <a:pt x="17" y="25457"/>
                      <a:pt x="17" y="25462"/>
                    </a:cubicBezTo>
                    <a:cubicBezTo>
                      <a:pt x="17" y="25466"/>
                      <a:pt x="13" y="25470"/>
                      <a:pt x="9" y="25470"/>
                    </a:cubicBezTo>
                    <a:cubicBezTo>
                      <a:pt x="4" y="25470"/>
                      <a:pt x="1" y="25466"/>
                      <a:pt x="1" y="25462"/>
                    </a:cubicBezTo>
                    <a:close/>
                    <a:moveTo>
                      <a:pt x="1" y="25430"/>
                    </a:moveTo>
                    <a:lnTo>
                      <a:pt x="1" y="25430"/>
                    </a:lnTo>
                    <a:cubicBezTo>
                      <a:pt x="1" y="25425"/>
                      <a:pt x="4" y="25422"/>
                      <a:pt x="9" y="25422"/>
                    </a:cubicBezTo>
                    <a:cubicBezTo>
                      <a:pt x="13" y="25422"/>
                      <a:pt x="17" y="25425"/>
                      <a:pt x="17" y="25430"/>
                    </a:cubicBezTo>
                    <a:cubicBezTo>
                      <a:pt x="17" y="25434"/>
                      <a:pt x="13" y="25438"/>
                      <a:pt x="9" y="25438"/>
                    </a:cubicBezTo>
                    <a:cubicBezTo>
                      <a:pt x="4" y="25438"/>
                      <a:pt x="1" y="25434"/>
                      <a:pt x="1" y="25430"/>
                    </a:cubicBezTo>
                    <a:close/>
                    <a:moveTo>
                      <a:pt x="1" y="25398"/>
                    </a:moveTo>
                    <a:lnTo>
                      <a:pt x="1" y="25398"/>
                    </a:lnTo>
                    <a:cubicBezTo>
                      <a:pt x="1" y="25393"/>
                      <a:pt x="4" y="25390"/>
                      <a:pt x="9" y="25390"/>
                    </a:cubicBezTo>
                    <a:cubicBezTo>
                      <a:pt x="13" y="25390"/>
                      <a:pt x="17" y="25393"/>
                      <a:pt x="17" y="25398"/>
                    </a:cubicBezTo>
                    <a:cubicBezTo>
                      <a:pt x="17" y="25402"/>
                      <a:pt x="13" y="25406"/>
                      <a:pt x="9" y="25406"/>
                    </a:cubicBezTo>
                    <a:cubicBezTo>
                      <a:pt x="4" y="25406"/>
                      <a:pt x="1" y="25402"/>
                      <a:pt x="1" y="25398"/>
                    </a:cubicBezTo>
                    <a:close/>
                    <a:moveTo>
                      <a:pt x="1" y="25366"/>
                    </a:moveTo>
                    <a:lnTo>
                      <a:pt x="1" y="25366"/>
                    </a:lnTo>
                    <a:cubicBezTo>
                      <a:pt x="1" y="25361"/>
                      <a:pt x="4" y="25358"/>
                      <a:pt x="9" y="25358"/>
                    </a:cubicBezTo>
                    <a:cubicBezTo>
                      <a:pt x="13" y="25358"/>
                      <a:pt x="17" y="25361"/>
                      <a:pt x="17" y="25366"/>
                    </a:cubicBezTo>
                    <a:cubicBezTo>
                      <a:pt x="17" y="25370"/>
                      <a:pt x="13" y="25374"/>
                      <a:pt x="9" y="25374"/>
                    </a:cubicBezTo>
                    <a:cubicBezTo>
                      <a:pt x="4" y="25374"/>
                      <a:pt x="1" y="25370"/>
                      <a:pt x="1" y="25366"/>
                    </a:cubicBezTo>
                    <a:close/>
                    <a:moveTo>
                      <a:pt x="1" y="25334"/>
                    </a:moveTo>
                    <a:lnTo>
                      <a:pt x="1" y="25334"/>
                    </a:lnTo>
                    <a:cubicBezTo>
                      <a:pt x="1" y="25329"/>
                      <a:pt x="4" y="25326"/>
                      <a:pt x="9" y="25326"/>
                    </a:cubicBezTo>
                    <a:cubicBezTo>
                      <a:pt x="13" y="25326"/>
                      <a:pt x="17" y="25329"/>
                      <a:pt x="17" y="25334"/>
                    </a:cubicBezTo>
                    <a:cubicBezTo>
                      <a:pt x="17" y="25338"/>
                      <a:pt x="13" y="25342"/>
                      <a:pt x="9" y="25342"/>
                    </a:cubicBezTo>
                    <a:cubicBezTo>
                      <a:pt x="4" y="25342"/>
                      <a:pt x="1" y="25338"/>
                      <a:pt x="1" y="25334"/>
                    </a:cubicBezTo>
                    <a:close/>
                    <a:moveTo>
                      <a:pt x="1" y="25302"/>
                    </a:moveTo>
                    <a:lnTo>
                      <a:pt x="1" y="25302"/>
                    </a:lnTo>
                    <a:cubicBezTo>
                      <a:pt x="1" y="25297"/>
                      <a:pt x="4" y="25294"/>
                      <a:pt x="9" y="25294"/>
                    </a:cubicBezTo>
                    <a:cubicBezTo>
                      <a:pt x="13" y="25294"/>
                      <a:pt x="17" y="25297"/>
                      <a:pt x="17" y="25302"/>
                    </a:cubicBezTo>
                    <a:cubicBezTo>
                      <a:pt x="17" y="25306"/>
                      <a:pt x="13" y="25310"/>
                      <a:pt x="9" y="25310"/>
                    </a:cubicBezTo>
                    <a:cubicBezTo>
                      <a:pt x="4" y="25310"/>
                      <a:pt x="1" y="25306"/>
                      <a:pt x="1" y="25302"/>
                    </a:cubicBezTo>
                    <a:close/>
                    <a:moveTo>
                      <a:pt x="1" y="25270"/>
                    </a:moveTo>
                    <a:lnTo>
                      <a:pt x="1" y="25270"/>
                    </a:lnTo>
                    <a:cubicBezTo>
                      <a:pt x="1" y="25265"/>
                      <a:pt x="4" y="25262"/>
                      <a:pt x="9" y="25262"/>
                    </a:cubicBezTo>
                    <a:cubicBezTo>
                      <a:pt x="13" y="25262"/>
                      <a:pt x="17" y="25265"/>
                      <a:pt x="17" y="25270"/>
                    </a:cubicBezTo>
                    <a:cubicBezTo>
                      <a:pt x="17" y="25274"/>
                      <a:pt x="13" y="25278"/>
                      <a:pt x="9" y="25278"/>
                    </a:cubicBezTo>
                    <a:cubicBezTo>
                      <a:pt x="4" y="25278"/>
                      <a:pt x="1" y="25274"/>
                      <a:pt x="1" y="25270"/>
                    </a:cubicBezTo>
                    <a:close/>
                    <a:moveTo>
                      <a:pt x="1" y="25238"/>
                    </a:moveTo>
                    <a:lnTo>
                      <a:pt x="1" y="25238"/>
                    </a:lnTo>
                    <a:cubicBezTo>
                      <a:pt x="1" y="25233"/>
                      <a:pt x="4" y="25230"/>
                      <a:pt x="9" y="25230"/>
                    </a:cubicBezTo>
                    <a:cubicBezTo>
                      <a:pt x="13" y="25230"/>
                      <a:pt x="17" y="25233"/>
                      <a:pt x="17" y="25238"/>
                    </a:cubicBezTo>
                    <a:cubicBezTo>
                      <a:pt x="17" y="25242"/>
                      <a:pt x="13" y="25246"/>
                      <a:pt x="9" y="25246"/>
                    </a:cubicBezTo>
                    <a:cubicBezTo>
                      <a:pt x="4" y="25246"/>
                      <a:pt x="1" y="25242"/>
                      <a:pt x="1" y="25238"/>
                    </a:cubicBezTo>
                    <a:close/>
                    <a:moveTo>
                      <a:pt x="1" y="25206"/>
                    </a:moveTo>
                    <a:lnTo>
                      <a:pt x="1" y="25206"/>
                    </a:lnTo>
                    <a:cubicBezTo>
                      <a:pt x="1" y="25201"/>
                      <a:pt x="4" y="25198"/>
                      <a:pt x="9" y="25198"/>
                    </a:cubicBezTo>
                    <a:cubicBezTo>
                      <a:pt x="13" y="25198"/>
                      <a:pt x="17" y="25201"/>
                      <a:pt x="17" y="25206"/>
                    </a:cubicBezTo>
                    <a:cubicBezTo>
                      <a:pt x="17" y="25210"/>
                      <a:pt x="13" y="25214"/>
                      <a:pt x="9" y="25214"/>
                    </a:cubicBezTo>
                    <a:cubicBezTo>
                      <a:pt x="4" y="25214"/>
                      <a:pt x="1" y="25210"/>
                      <a:pt x="1" y="25206"/>
                    </a:cubicBezTo>
                    <a:close/>
                    <a:moveTo>
                      <a:pt x="1" y="25174"/>
                    </a:moveTo>
                    <a:lnTo>
                      <a:pt x="1" y="25174"/>
                    </a:lnTo>
                    <a:cubicBezTo>
                      <a:pt x="1" y="25169"/>
                      <a:pt x="4" y="25166"/>
                      <a:pt x="9" y="25166"/>
                    </a:cubicBezTo>
                    <a:cubicBezTo>
                      <a:pt x="13" y="25166"/>
                      <a:pt x="17" y="25169"/>
                      <a:pt x="17" y="25174"/>
                    </a:cubicBezTo>
                    <a:cubicBezTo>
                      <a:pt x="17" y="25178"/>
                      <a:pt x="13" y="25182"/>
                      <a:pt x="9" y="25182"/>
                    </a:cubicBezTo>
                    <a:cubicBezTo>
                      <a:pt x="4" y="25182"/>
                      <a:pt x="1" y="25178"/>
                      <a:pt x="1" y="25174"/>
                    </a:cubicBezTo>
                    <a:close/>
                    <a:moveTo>
                      <a:pt x="1" y="25142"/>
                    </a:moveTo>
                    <a:lnTo>
                      <a:pt x="1" y="25142"/>
                    </a:lnTo>
                    <a:cubicBezTo>
                      <a:pt x="1" y="25137"/>
                      <a:pt x="4" y="25134"/>
                      <a:pt x="9" y="25134"/>
                    </a:cubicBezTo>
                    <a:cubicBezTo>
                      <a:pt x="13" y="25134"/>
                      <a:pt x="17" y="25137"/>
                      <a:pt x="17" y="25142"/>
                    </a:cubicBezTo>
                    <a:cubicBezTo>
                      <a:pt x="17" y="25146"/>
                      <a:pt x="13" y="25150"/>
                      <a:pt x="9" y="25150"/>
                    </a:cubicBezTo>
                    <a:cubicBezTo>
                      <a:pt x="4" y="25150"/>
                      <a:pt x="1" y="25146"/>
                      <a:pt x="1" y="25142"/>
                    </a:cubicBezTo>
                    <a:close/>
                    <a:moveTo>
                      <a:pt x="1" y="25110"/>
                    </a:moveTo>
                    <a:lnTo>
                      <a:pt x="1" y="25110"/>
                    </a:lnTo>
                    <a:cubicBezTo>
                      <a:pt x="1" y="25105"/>
                      <a:pt x="4" y="25102"/>
                      <a:pt x="9" y="25102"/>
                    </a:cubicBezTo>
                    <a:cubicBezTo>
                      <a:pt x="13" y="25102"/>
                      <a:pt x="17" y="25105"/>
                      <a:pt x="17" y="25110"/>
                    </a:cubicBezTo>
                    <a:cubicBezTo>
                      <a:pt x="17" y="25114"/>
                      <a:pt x="13" y="25118"/>
                      <a:pt x="9" y="25118"/>
                    </a:cubicBezTo>
                    <a:cubicBezTo>
                      <a:pt x="4" y="25118"/>
                      <a:pt x="1" y="25114"/>
                      <a:pt x="1" y="25110"/>
                    </a:cubicBezTo>
                    <a:close/>
                    <a:moveTo>
                      <a:pt x="1" y="25078"/>
                    </a:moveTo>
                    <a:lnTo>
                      <a:pt x="1" y="25078"/>
                    </a:lnTo>
                    <a:cubicBezTo>
                      <a:pt x="1" y="25073"/>
                      <a:pt x="4" y="25070"/>
                      <a:pt x="9" y="25070"/>
                    </a:cubicBezTo>
                    <a:cubicBezTo>
                      <a:pt x="13" y="25070"/>
                      <a:pt x="17" y="25073"/>
                      <a:pt x="17" y="25078"/>
                    </a:cubicBezTo>
                    <a:cubicBezTo>
                      <a:pt x="17" y="25082"/>
                      <a:pt x="13" y="25086"/>
                      <a:pt x="9" y="25086"/>
                    </a:cubicBezTo>
                    <a:cubicBezTo>
                      <a:pt x="4" y="25086"/>
                      <a:pt x="1" y="25082"/>
                      <a:pt x="1" y="25078"/>
                    </a:cubicBezTo>
                    <a:close/>
                    <a:moveTo>
                      <a:pt x="1" y="25046"/>
                    </a:moveTo>
                    <a:lnTo>
                      <a:pt x="1" y="25046"/>
                    </a:lnTo>
                    <a:cubicBezTo>
                      <a:pt x="1" y="25041"/>
                      <a:pt x="4" y="25038"/>
                      <a:pt x="9" y="25038"/>
                    </a:cubicBezTo>
                    <a:cubicBezTo>
                      <a:pt x="13" y="25038"/>
                      <a:pt x="17" y="25041"/>
                      <a:pt x="17" y="25046"/>
                    </a:cubicBezTo>
                    <a:cubicBezTo>
                      <a:pt x="17" y="25050"/>
                      <a:pt x="13" y="25054"/>
                      <a:pt x="9" y="25054"/>
                    </a:cubicBezTo>
                    <a:cubicBezTo>
                      <a:pt x="4" y="25054"/>
                      <a:pt x="1" y="25050"/>
                      <a:pt x="1" y="25046"/>
                    </a:cubicBezTo>
                    <a:close/>
                    <a:moveTo>
                      <a:pt x="1" y="25014"/>
                    </a:moveTo>
                    <a:lnTo>
                      <a:pt x="1" y="25014"/>
                    </a:lnTo>
                    <a:cubicBezTo>
                      <a:pt x="1" y="25009"/>
                      <a:pt x="4" y="25006"/>
                      <a:pt x="9" y="25006"/>
                    </a:cubicBezTo>
                    <a:cubicBezTo>
                      <a:pt x="13" y="25006"/>
                      <a:pt x="17" y="25009"/>
                      <a:pt x="17" y="25014"/>
                    </a:cubicBezTo>
                    <a:cubicBezTo>
                      <a:pt x="17" y="25018"/>
                      <a:pt x="13" y="25022"/>
                      <a:pt x="9" y="25022"/>
                    </a:cubicBezTo>
                    <a:cubicBezTo>
                      <a:pt x="4" y="25022"/>
                      <a:pt x="1" y="25018"/>
                      <a:pt x="1" y="25014"/>
                    </a:cubicBezTo>
                    <a:close/>
                    <a:moveTo>
                      <a:pt x="1" y="24982"/>
                    </a:moveTo>
                    <a:lnTo>
                      <a:pt x="1" y="24982"/>
                    </a:lnTo>
                    <a:cubicBezTo>
                      <a:pt x="1" y="24977"/>
                      <a:pt x="4" y="24974"/>
                      <a:pt x="9" y="24974"/>
                    </a:cubicBezTo>
                    <a:cubicBezTo>
                      <a:pt x="13" y="24974"/>
                      <a:pt x="17" y="24977"/>
                      <a:pt x="17" y="24982"/>
                    </a:cubicBezTo>
                    <a:cubicBezTo>
                      <a:pt x="17" y="24986"/>
                      <a:pt x="13" y="24990"/>
                      <a:pt x="9" y="24990"/>
                    </a:cubicBezTo>
                    <a:cubicBezTo>
                      <a:pt x="4" y="24990"/>
                      <a:pt x="1" y="24986"/>
                      <a:pt x="1" y="24982"/>
                    </a:cubicBezTo>
                    <a:close/>
                    <a:moveTo>
                      <a:pt x="1" y="24950"/>
                    </a:moveTo>
                    <a:lnTo>
                      <a:pt x="1" y="24950"/>
                    </a:lnTo>
                    <a:cubicBezTo>
                      <a:pt x="1" y="24945"/>
                      <a:pt x="4" y="24942"/>
                      <a:pt x="9" y="24942"/>
                    </a:cubicBezTo>
                    <a:cubicBezTo>
                      <a:pt x="13" y="24942"/>
                      <a:pt x="17" y="24945"/>
                      <a:pt x="17" y="24950"/>
                    </a:cubicBezTo>
                    <a:cubicBezTo>
                      <a:pt x="17" y="24954"/>
                      <a:pt x="13" y="24958"/>
                      <a:pt x="9" y="24958"/>
                    </a:cubicBezTo>
                    <a:cubicBezTo>
                      <a:pt x="4" y="24958"/>
                      <a:pt x="1" y="24954"/>
                      <a:pt x="1" y="24950"/>
                    </a:cubicBezTo>
                    <a:close/>
                    <a:moveTo>
                      <a:pt x="1" y="24918"/>
                    </a:moveTo>
                    <a:lnTo>
                      <a:pt x="1" y="24918"/>
                    </a:lnTo>
                    <a:cubicBezTo>
                      <a:pt x="1" y="24913"/>
                      <a:pt x="4" y="24910"/>
                      <a:pt x="9" y="24910"/>
                    </a:cubicBezTo>
                    <a:cubicBezTo>
                      <a:pt x="13" y="24910"/>
                      <a:pt x="17" y="24913"/>
                      <a:pt x="17" y="24918"/>
                    </a:cubicBezTo>
                    <a:cubicBezTo>
                      <a:pt x="17" y="24922"/>
                      <a:pt x="13" y="24926"/>
                      <a:pt x="9" y="24926"/>
                    </a:cubicBezTo>
                    <a:cubicBezTo>
                      <a:pt x="4" y="24926"/>
                      <a:pt x="1" y="24922"/>
                      <a:pt x="1" y="24918"/>
                    </a:cubicBezTo>
                    <a:close/>
                    <a:moveTo>
                      <a:pt x="1" y="24886"/>
                    </a:moveTo>
                    <a:lnTo>
                      <a:pt x="1" y="24885"/>
                    </a:lnTo>
                    <a:cubicBezTo>
                      <a:pt x="1" y="24881"/>
                      <a:pt x="4" y="24877"/>
                      <a:pt x="9" y="24877"/>
                    </a:cubicBezTo>
                    <a:cubicBezTo>
                      <a:pt x="13" y="24877"/>
                      <a:pt x="17" y="24881"/>
                      <a:pt x="17" y="24885"/>
                    </a:cubicBezTo>
                    <a:lnTo>
                      <a:pt x="17" y="24886"/>
                    </a:lnTo>
                    <a:cubicBezTo>
                      <a:pt x="17" y="24890"/>
                      <a:pt x="13" y="24894"/>
                      <a:pt x="9" y="24894"/>
                    </a:cubicBezTo>
                    <a:cubicBezTo>
                      <a:pt x="4" y="24894"/>
                      <a:pt x="1" y="24890"/>
                      <a:pt x="1" y="24886"/>
                    </a:cubicBezTo>
                    <a:close/>
                    <a:moveTo>
                      <a:pt x="1" y="24853"/>
                    </a:moveTo>
                    <a:lnTo>
                      <a:pt x="1" y="24853"/>
                    </a:lnTo>
                    <a:cubicBezTo>
                      <a:pt x="1" y="24849"/>
                      <a:pt x="4" y="24845"/>
                      <a:pt x="9" y="24845"/>
                    </a:cubicBezTo>
                    <a:cubicBezTo>
                      <a:pt x="13" y="24845"/>
                      <a:pt x="17" y="24849"/>
                      <a:pt x="17" y="24853"/>
                    </a:cubicBezTo>
                    <a:cubicBezTo>
                      <a:pt x="17" y="24858"/>
                      <a:pt x="13" y="24861"/>
                      <a:pt x="9" y="24861"/>
                    </a:cubicBezTo>
                    <a:cubicBezTo>
                      <a:pt x="4" y="24861"/>
                      <a:pt x="1" y="24858"/>
                      <a:pt x="1" y="24853"/>
                    </a:cubicBezTo>
                    <a:close/>
                    <a:moveTo>
                      <a:pt x="1" y="24821"/>
                    </a:moveTo>
                    <a:lnTo>
                      <a:pt x="1" y="24821"/>
                    </a:lnTo>
                    <a:cubicBezTo>
                      <a:pt x="1" y="24817"/>
                      <a:pt x="4" y="24813"/>
                      <a:pt x="9" y="24813"/>
                    </a:cubicBezTo>
                    <a:cubicBezTo>
                      <a:pt x="13" y="24813"/>
                      <a:pt x="17" y="24817"/>
                      <a:pt x="17" y="24821"/>
                    </a:cubicBezTo>
                    <a:cubicBezTo>
                      <a:pt x="17" y="24826"/>
                      <a:pt x="13" y="24829"/>
                      <a:pt x="9" y="24829"/>
                    </a:cubicBezTo>
                    <a:cubicBezTo>
                      <a:pt x="4" y="24829"/>
                      <a:pt x="1" y="24826"/>
                      <a:pt x="1" y="24821"/>
                    </a:cubicBezTo>
                    <a:close/>
                    <a:moveTo>
                      <a:pt x="1" y="24789"/>
                    </a:moveTo>
                    <a:lnTo>
                      <a:pt x="1" y="24789"/>
                    </a:lnTo>
                    <a:cubicBezTo>
                      <a:pt x="1" y="24785"/>
                      <a:pt x="4" y="24781"/>
                      <a:pt x="9" y="24781"/>
                    </a:cubicBezTo>
                    <a:cubicBezTo>
                      <a:pt x="13" y="24781"/>
                      <a:pt x="17" y="24785"/>
                      <a:pt x="17" y="24789"/>
                    </a:cubicBezTo>
                    <a:cubicBezTo>
                      <a:pt x="17" y="24794"/>
                      <a:pt x="13" y="24797"/>
                      <a:pt x="9" y="24797"/>
                    </a:cubicBezTo>
                    <a:cubicBezTo>
                      <a:pt x="4" y="24797"/>
                      <a:pt x="1" y="24794"/>
                      <a:pt x="1" y="24789"/>
                    </a:cubicBezTo>
                    <a:close/>
                    <a:moveTo>
                      <a:pt x="1" y="24757"/>
                    </a:moveTo>
                    <a:lnTo>
                      <a:pt x="1" y="24757"/>
                    </a:lnTo>
                    <a:cubicBezTo>
                      <a:pt x="1" y="24753"/>
                      <a:pt x="4" y="24749"/>
                      <a:pt x="9" y="24749"/>
                    </a:cubicBezTo>
                    <a:cubicBezTo>
                      <a:pt x="13" y="24749"/>
                      <a:pt x="17" y="24753"/>
                      <a:pt x="17" y="24757"/>
                    </a:cubicBezTo>
                    <a:cubicBezTo>
                      <a:pt x="17" y="24762"/>
                      <a:pt x="13" y="24765"/>
                      <a:pt x="9" y="24765"/>
                    </a:cubicBezTo>
                    <a:cubicBezTo>
                      <a:pt x="4" y="24765"/>
                      <a:pt x="1" y="24762"/>
                      <a:pt x="1" y="24757"/>
                    </a:cubicBezTo>
                    <a:close/>
                    <a:moveTo>
                      <a:pt x="1" y="24725"/>
                    </a:moveTo>
                    <a:lnTo>
                      <a:pt x="1" y="24725"/>
                    </a:lnTo>
                    <a:cubicBezTo>
                      <a:pt x="1" y="24721"/>
                      <a:pt x="4" y="24717"/>
                      <a:pt x="9" y="24717"/>
                    </a:cubicBezTo>
                    <a:cubicBezTo>
                      <a:pt x="13" y="24717"/>
                      <a:pt x="17" y="24721"/>
                      <a:pt x="17" y="24725"/>
                    </a:cubicBezTo>
                    <a:cubicBezTo>
                      <a:pt x="17" y="24730"/>
                      <a:pt x="13" y="24733"/>
                      <a:pt x="9" y="24733"/>
                    </a:cubicBezTo>
                    <a:cubicBezTo>
                      <a:pt x="4" y="24733"/>
                      <a:pt x="1" y="24730"/>
                      <a:pt x="1" y="24725"/>
                    </a:cubicBezTo>
                    <a:close/>
                    <a:moveTo>
                      <a:pt x="1" y="24693"/>
                    </a:moveTo>
                    <a:lnTo>
                      <a:pt x="1" y="24693"/>
                    </a:lnTo>
                    <a:cubicBezTo>
                      <a:pt x="1" y="24689"/>
                      <a:pt x="4" y="24685"/>
                      <a:pt x="9" y="24685"/>
                    </a:cubicBezTo>
                    <a:cubicBezTo>
                      <a:pt x="13" y="24685"/>
                      <a:pt x="17" y="24689"/>
                      <a:pt x="17" y="24693"/>
                    </a:cubicBezTo>
                    <a:cubicBezTo>
                      <a:pt x="17" y="24698"/>
                      <a:pt x="13" y="24701"/>
                      <a:pt x="9" y="24701"/>
                    </a:cubicBezTo>
                    <a:cubicBezTo>
                      <a:pt x="4" y="24701"/>
                      <a:pt x="1" y="24698"/>
                      <a:pt x="1" y="24693"/>
                    </a:cubicBezTo>
                    <a:close/>
                    <a:moveTo>
                      <a:pt x="1" y="24661"/>
                    </a:moveTo>
                    <a:lnTo>
                      <a:pt x="1" y="24661"/>
                    </a:lnTo>
                    <a:cubicBezTo>
                      <a:pt x="1" y="24657"/>
                      <a:pt x="4" y="24653"/>
                      <a:pt x="9" y="24653"/>
                    </a:cubicBezTo>
                    <a:cubicBezTo>
                      <a:pt x="13" y="24653"/>
                      <a:pt x="17" y="24657"/>
                      <a:pt x="17" y="24661"/>
                    </a:cubicBezTo>
                    <a:cubicBezTo>
                      <a:pt x="17" y="24666"/>
                      <a:pt x="13" y="24669"/>
                      <a:pt x="9" y="24669"/>
                    </a:cubicBezTo>
                    <a:cubicBezTo>
                      <a:pt x="4" y="24669"/>
                      <a:pt x="1" y="24666"/>
                      <a:pt x="1" y="24661"/>
                    </a:cubicBezTo>
                    <a:close/>
                    <a:moveTo>
                      <a:pt x="1" y="24629"/>
                    </a:moveTo>
                    <a:lnTo>
                      <a:pt x="1" y="24629"/>
                    </a:lnTo>
                    <a:cubicBezTo>
                      <a:pt x="1" y="24625"/>
                      <a:pt x="4" y="24621"/>
                      <a:pt x="9" y="24621"/>
                    </a:cubicBezTo>
                    <a:cubicBezTo>
                      <a:pt x="13" y="24621"/>
                      <a:pt x="17" y="24625"/>
                      <a:pt x="17" y="24629"/>
                    </a:cubicBezTo>
                    <a:cubicBezTo>
                      <a:pt x="17" y="24634"/>
                      <a:pt x="13" y="24637"/>
                      <a:pt x="9" y="24637"/>
                    </a:cubicBezTo>
                    <a:cubicBezTo>
                      <a:pt x="4" y="24637"/>
                      <a:pt x="1" y="24634"/>
                      <a:pt x="1" y="24629"/>
                    </a:cubicBezTo>
                    <a:close/>
                    <a:moveTo>
                      <a:pt x="1" y="24597"/>
                    </a:moveTo>
                    <a:lnTo>
                      <a:pt x="1" y="24597"/>
                    </a:lnTo>
                    <a:cubicBezTo>
                      <a:pt x="1" y="24593"/>
                      <a:pt x="4" y="24589"/>
                      <a:pt x="9" y="24589"/>
                    </a:cubicBezTo>
                    <a:cubicBezTo>
                      <a:pt x="13" y="24589"/>
                      <a:pt x="17" y="24593"/>
                      <a:pt x="17" y="24597"/>
                    </a:cubicBezTo>
                    <a:cubicBezTo>
                      <a:pt x="17" y="24602"/>
                      <a:pt x="13" y="24605"/>
                      <a:pt x="9" y="24605"/>
                    </a:cubicBezTo>
                    <a:cubicBezTo>
                      <a:pt x="4" y="24605"/>
                      <a:pt x="1" y="24602"/>
                      <a:pt x="1" y="24597"/>
                    </a:cubicBezTo>
                    <a:close/>
                    <a:moveTo>
                      <a:pt x="1" y="24565"/>
                    </a:moveTo>
                    <a:lnTo>
                      <a:pt x="1" y="24565"/>
                    </a:lnTo>
                    <a:cubicBezTo>
                      <a:pt x="1" y="24561"/>
                      <a:pt x="4" y="24557"/>
                      <a:pt x="9" y="24557"/>
                    </a:cubicBezTo>
                    <a:cubicBezTo>
                      <a:pt x="13" y="24557"/>
                      <a:pt x="17" y="24561"/>
                      <a:pt x="17" y="24565"/>
                    </a:cubicBezTo>
                    <a:cubicBezTo>
                      <a:pt x="17" y="24570"/>
                      <a:pt x="13" y="24573"/>
                      <a:pt x="9" y="24573"/>
                    </a:cubicBezTo>
                    <a:cubicBezTo>
                      <a:pt x="4" y="24573"/>
                      <a:pt x="1" y="24570"/>
                      <a:pt x="1" y="24565"/>
                    </a:cubicBezTo>
                    <a:close/>
                    <a:moveTo>
                      <a:pt x="1" y="24533"/>
                    </a:moveTo>
                    <a:lnTo>
                      <a:pt x="1" y="24533"/>
                    </a:lnTo>
                    <a:cubicBezTo>
                      <a:pt x="1" y="24529"/>
                      <a:pt x="4" y="24525"/>
                      <a:pt x="9" y="24525"/>
                    </a:cubicBezTo>
                    <a:cubicBezTo>
                      <a:pt x="13" y="24525"/>
                      <a:pt x="17" y="24529"/>
                      <a:pt x="17" y="24533"/>
                    </a:cubicBezTo>
                    <a:cubicBezTo>
                      <a:pt x="17" y="24538"/>
                      <a:pt x="13" y="24541"/>
                      <a:pt x="9" y="24541"/>
                    </a:cubicBezTo>
                    <a:cubicBezTo>
                      <a:pt x="4" y="24541"/>
                      <a:pt x="1" y="24538"/>
                      <a:pt x="1" y="24533"/>
                    </a:cubicBezTo>
                    <a:close/>
                    <a:moveTo>
                      <a:pt x="1" y="24501"/>
                    </a:moveTo>
                    <a:lnTo>
                      <a:pt x="1" y="24501"/>
                    </a:lnTo>
                    <a:cubicBezTo>
                      <a:pt x="1" y="24497"/>
                      <a:pt x="4" y="24493"/>
                      <a:pt x="9" y="24493"/>
                    </a:cubicBezTo>
                    <a:cubicBezTo>
                      <a:pt x="13" y="24493"/>
                      <a:pt x="17" y="24497"/>
                      <a:pt x="17" y="24501"/>
                    </a:cubicBezTo>
                    <a:cubicBezTo>
                      <a:pt x="17" y="24506"/>
                      <a:pt x="13" y="24509"/>
                      <a:pt x="9" y="24509"/>
                    </a:cubicBezTo>
                    <a:cubicBezTo>
                      <a:pt x="4" y="24509"/>
                      <a:pt x="1" y="24506"/>
                      <a:pt x="1" y="24501"/>
                    </a:cubicBezTo>
                    <a:close/>
                    <a:moveTo>
                      <a:pt x="1" y="24469"/>
                    </a:moveTo>
                    <a:lnTo>
                      <a:pt x="1" y="24469"/>
                    </a:lnTo>
                    <a:cubicBezTo>
                      <a:pt x="1" y="24465"/>
                      <a:pt x="4" y="24461"/>
                      <a:pt x="9" y="24461"/>
                    </a:cubicBezTo>
                    <a:cubicBezTo>
                      <a:pt x="13" y="24461"/>
                      <a:pt x="17" y="24465"/>
                      <a:pt x="17" y="24469"/>
                    </a:cubicBezTo>
                    <a:cubicBezTo>
                      <a:pt x="17" y="24474"/>
                      <a:pt x="13" y="24477"/>
                      <a:pt x="9" y="24477"/>
                    </a:cubicBezTo>
                    <a:cubicBezTo>
                      <a:pt x="4" y="24477"/>
                      <a:pt x="1" y="24474"/>
                      <a:pt x="1" y="24469"/>
                    </a:cubicBezTo>
                    <a:close/>
                    <a:moveTo>
                      <a:pt x="1" y="24437"/>
                    </a:moveTo>
                    <a:lnTo>
                      <a:pt x="1" y="24437"/>
                    </a:lnTo>
                    <a:cubicBezTo>
                      <a:pt x="1" y="24433"/>
                      <a:pt x="4" y="24429"/>
                      <a:pt x="9" y="24429"/>
                    </a:cubicBezTo>
                    <a:cubicBezTo>
                      <a:pt x="13" y="24429"/>
                      <a:pt x="17" y="24433"/>
                      <a:pt x="17" y="24437"/>
                    </a:cubicBezTo>
                    <a:cubicBezTo>
                      <a:pt x="17" y="24442"/>
                      <a:pt x="13" y="24445"/>
                      <a:pt x="9" y="24445"/>
                    </a:cubicBezTo>
                    <a:cubicBezTo>
                      <a:pt x="4" y="24445"/>
                      <a:pt x="1" y="24442"/>
                      <a:pt x="1" y="24437"/>
                    </a:cubicBezTo>
                    <a:close/>
                    <a:moveTo>
                      <a:pt x="1" y="24405"/>
                    </a:moveTo>
                    <a:lnTo>
                      <a:pt x="1" y="24405"/>
                    </a:lnTo>
                    <a:cubicBezTo>
                      <a:pt x="1" y="24401"/>
                      <a:pt x="4" y="24397"/>
                      <a:pt x="9" y="24397"/>
                    </a:cubicBezTo>
                    <a:cubicBezTo>
                      <a:pt x="13" y="24397"/>
                      <a:pt x="17" y="24401"/>
                      <a:pt x="17" y="24405"/>
                    </a:cubicBezTo>
                    <a:cubicBezTo>
                      <a:pt x="17" y="24410"/>
                      <a:pt x="13" y="24413"/>
                      <a:pt x="9" y="24413"/>
                    </a:cubicBezTo>
                    <a:cubicBezTo>
                      <a:pt x="4" y="24413"/>
                      <a:pt x="1" y="24410"/>
                      <a:pt x="1" y="24405"/>
                    </a:cubicBezTo>
                    <a:close/>
                    <a:moveTo>
                      <a:pt x="1" y="24373"/>
                    </a:moveTo>
                    <a:lnTo>
                      <a:pt x="1" y="24373"/>
                    </a:lnTo>
                    <a:cubicBezTo>
                      <a:pt x="1" y="24369"/>
                      <a:pt x="4" y="24365"/>
                      <a:pt x="9" y="24365"/>
                    </a:cubicBezTo>
                    <a:cubicBezTo>
                      <a:pt x="13" y="24365"/>
                      <a:pt x="17" y="24369"/>
                      <a:pt x="17" y="24373"/>
                    </a:cubicBezTo>
                    <a:cubicBezTo>
                      <a:pt x="17" y="24378"/>
                      <a:pt x="13" y="24381"/>
                      <a:pt x="9" y="24381"/>
                    </a:cubicBezTo>
                    <a:cubicBezTo>
                      <a:pt x="4" y="24381"/>
                      <a:pt x="1" y="24378"/>
                      <a:pt x="1" y="24373"/>
                    </a:cubicBezTo>
                    <a:close/>
                    <a:moveTo>
                      <a:pt x="1" y="24341"/>
                    </a:moveTo>
                    <a:lnTo>
                      <a:pt x="1" y="24341"/>
                    </a:lnTo>
                    <a:cubicBezTo>
                      <a:pt x="1" y="24337"/>
                      <a:pt x="4" y="24333"/>
                      <a:pt x="9" y="24333"/>
                    </a:cubicBezTo>
                    <a:cubicBezTo>
                      <a:pt x="13" y="24333"/>
                      <a:pt x="17" y="24337"/>
                      <a:pt x="17" y="24341"/>
                    </a:cubicBezTo>
                    <a:cubicBezTo>
                      <a:pt x="17" y="24346"/>
                      <a:pt x="13" y="24349"/>
                      <a:pt x="9" y="24349"/>
                    </a:cubicBezTo>
                    <a:cubicBezTo>
                      <a:pt x="4" y="24349"/>
                      <a:pt x="1" y="24346"/>
                      <a:pt x="1" y="24341"/>
                    </a:cubicBezTo>
                    <a:close/>
                    <a:moveTo>
                      <a:pt x="1" y="24309"/>
                    </a:moveTo>
                    <a:lnTo>
                      <a:pt x="1" y="24309"/>
                    </a:lnTo>
                    <a:cubicBezTo>
                      <a:pt x="1" y="24305"/>
                      <a:pt x="4" y="24301"/>
                      <a:pt x="9" y="24301"/>
                    </a:cubicBezTo>
                    <a:cubicBezTo>
                      <a:pt x="13" y="24301"/>
                      <a:pt x="17" y="24305"/>
                      <a:pt x="17" y="24309"/>
                    </a:cubicBezTo>
                    <a:cubicBezTo>
                      <a:pt x="17" y="24314"/>
                      <a:pt x="13" y="24317"/>
                      <a:pt x="9" y="24317"/>
                    </a:cubicBezTo>
                    <a:cubicBezTo>
                      <a:pt x="4" y="24317"/>
                      <a:pt x="1" y="24314"/>
                      <a:pt x="1" y="24309"/>
                    </a:cubicBezTo>
                    <a:close/>
                    <a:moveTo>
                      <a:pt x="1" y="24277"/>
                    </a:moveTo>
                    <a:lnTo>
                      <a:pt x="1" y="24277"/>
                    </a:lnTo>
                    <a:cubicBezTo>
                      <a:pt x="1" y="24273"/>
                      <a:pt x="4" y="24269"/>
                      <a:pt x="9" y="24269"/>
                    </a:cubicBezTo>
                    <a:cubicBezTo>
                      <a:pt x="13" y="24269"/>
                      <a:pt x="17" y="24273"/>
                      <a:pt x="17" y="24277"/>
                    </a:cubicBezTo>
                    <a:cubicBezTo>
                      <a:pt x="17" y="24282"/>
                      <a:pt x="13" y="24285"/>
                      <a:pt x="9" y="24285"/>
                    </a:cubicBezTo>
                    <a:cubicBezTo>
                      <a:pt x="4" y="24285"/>
                      <a:pt x="1" y="24282"/>
                      <a:pt x="1" y="24277"/>
                    </a:cubicBezTo>
                    <a:close/>
                    <a:moveTo>
                      <a:pt x="1" y="24245"/>
                    </a:moveTo>
                    <a:lnTo>
                      <a:pt x="1" y="24245"/>
                    </a:lnTo>
                    <a:cubicBezTo>
                      <a:pt x="1" y="24241"/>
                      <a:pt x="4" y="24237"/>
                      <a:pt x="9" y="24237"/>
                    </a:cubicBezTo>
                    <a:cubicBezTo>
                      <a:pt x="13" y="24237"/>
                      <a:pt x="17" y="24241"/>
                      <a:pt x="17" y="24245"/>
                    </a:cubicBezTo>
                    <a:cubicBezTo>
                      <a:pt x="17" y="24250"/>
                      <a:pt x="13" y="24253"/>
                      <a:pt x="9" y="24253"/>
                    </a:cubicBezTo>
                    <a:cubicBezTo>
                      <a:pt x="4" y="24253"/>
                      <a:pt x="1" y="24250"/>
                      <a:pt x="1" y="24245"/>
                    </a:cubicBezTo>
                    <a:close/>
                    <a:moveTo>
                      <a:pt x="1" y="24213"/>
                    </a:moveTo>
                    <a:lnTo>
                      <a:pt x="1" y="24213"/>
                    </a:lnTo>
                    <a:cubicBezTo>
                      <a:pt x="1" y="24209"/>
                      <a:pt x="4" y="24205"/>
                      <a:pt x="9" y="24205"/>
                    </a:cubicBezTo>
                    <a:cubicBezTo>
                      <a:pt x="13" y="24205"/>
                      <a:pt x="17" y="24209"/>
                      <a:pt x="17" y="24213"/>
                    </a:cubicBezTo>
                    <a:cubicBezTo>
                      <a:pt x="17" y="24218"/>
                      <a:pt x="13" y="24221"/>
                      <a:pt x="9" y="24221"/>
                    </a:cubicBezTo>
                    <a:cubicBezTo>
                      <a:pt x="4" y="24221"/>
                      <a:pt x="1" y="24218"/>
                      <a:pt x="1" y="24213"/>
                    </a:cubicBezTo>
                    <a:close/>
                    <a:moveTo>
                      <a:pt x="1" y="24181"/>
                    </a:moveTo>
                    <a:lnTo>
                      <a:pt x="1" y="24181"/>
                    </a:lnTo>
                    <a:cubicBezTo>
                      <a:pt x="1" y="24177"/>
                      <a:pt x="4" y="24173"/>
                      <a:pt x="9" y="24173"/>
                    </a:cubicBezTo>
                    <a:cubicBezTo>
                      <a:pt x="13" y="24173"/>
                      <a:pt x="17" y="24177"/>
                      <a:pt x="17" y="24181"/>
                    </a:cubicBezTo>
                    <a:cubicBezTo>
                      <a:pt x="17" y="24186"/>
                      <a:pt x="13" y="24189"/>
                      <a:pt x="9" y="24189"/>
                    </a:cubicBezTo>
                    <a:cubicBezTo>
                      <a:pt x="4" y="24189"/>
                      <a:pt x="1" y="24186"/>
                      <a:pt x="1" y="24181"/>
                    </a:cubicBezTo>
                    <a:close/>
                    <a:moveTo>
                      <a:pt x="1" y="24149"/>
                    </a:moveTo>
                    <a:lnTo>
                      <a:pt x="1" y="24149"/>
                    </a:lnTo>
                    <a:cubicBezTo>
                      <a:pt x="1" y="24145"/>
                      <a:pt x="4" y="24141"/>
                      <a:pt x="9" y="24141"/>
                    </a:cubicBezTo>
                    <a:cubicBezTo>
                      <a:pt x="13" y="24141"/>
                      <a:pt x="17" y="24145"/>
                      <a:pt x="17" y="24149"/>
                    </a:cubicBezTo>
                    <a:cubicBezTo>
                      <a:pt x="17" y="24154"/>
                      <a:pt x="13" y="24157"/>
                      <a:pt x="9" y="24157"/>
                    </a:cubicBezTo>
                    <a:cubicBezTo>
                      <a:pt x="4" y="24157"/>
                      <a:pt x="1" y="24154"/>
                      <a:pt x="1" y="24149"/>
                    </a:cubicBezTo>
                    <a:close/>
                    <a:moveTo>
                      <a:pt x="1" y="24117"/>
                    </a:moveTo>
                    <a:lnTo>
                      <a:pt x="1" y="24117"/>
                    </a:lnTo>
                    <a:cubicBezTo>
                      <a:pt x="1" y="24113"/>
                      <a:pt x="4" y="24109"/>
                      <a:pt x="9" y="24109"/>
                    </a:cubicBezTo>
                    <a:cubicBezTo>
                      <a:pt x="13" y="24109"/>
                      <a:pt x="17" y="24113"/>
                      <a:pt x="17" y="24117"/>
                    </a:cubicBezTo>
                    <a:cubicBezTo>
                      <a:pt x="17" y="24122"/>
                      <a:pt x="13" y="24125"/>
                      <a:pt x="9" y="24125"/>
                    </a:cubicBezTo>
                    <a:cubicBezTo>
                      <a:pt x="4" y="24125"/>
                      <a:pt x="1" y="24122"/>
                      <a:pt x="1" y="24117"/>
                    </a:cubicBezTo>
                    <a:close/>
                    <a:moveTo>
                      <a:pt x="1" y="24085"/>
                    </a:moveTo>
                    <a:lnTo>
                      <a:pt x="1" y="24085"/>
                    </a:lnTo>
                    <a:cubicBezTo>
                      <a:pt x="1" y="24081"/>
                      <a:pt x="5" y="24077"/>
                      <a:pt x="9" y="24077"/>
                    </a:cubicBezTo>
                    <a:cubicBezTo>
                      <a:pt x="13" y="24077"/>
                      <a:pt x="17" y="24081"/>
                      <a:pt x="17" y="24085"/>
                    </a:cubicBezTo>
                    <a:cubicBezTo>
                      <a:pt x="17" y="24089"/>
                      <a:pt x="13" y="24093"/>
                      <a:pt x="9" y="24093"/>
                    </a:cubicBezTo>
                    <a:cubicBezTo>
                      <a:pt x="5" y="24093"/>
                      <a:pt x="1" y="24089"/>
                      <a:pt x="1" y="24085"/>
                    </a:cubicBezTo>
                    <a:close/>
                    <a:moveTo>
                      <a:pt x="1" y="24053"/>
                    </a:moveTo>
                    <a:lnTo>
                      <a:pt x="1" y="24053"/>
                    </a:lnTo>
                    <a:cubicBezTo>
                      <a:pt x="1" y="24049"/>
                      <a:pt x="5" y="24045"/>
                      <a:pt x="9" y="24045"/>
                    </a:cubicBezTo>
                    <a:cubicBezTo>
                      <a:pt x="13" y="24045"/>
                      <a:pt x="17" y="24049"/>
                      <a:pt x="17" y="24053"/>
                    </a:cubicBezTo>
                    <a:cubicBezTo>
                      <a:pt x="17" y="24057"/>
                      <a:pt x="13" y="24061"/>
                      <a:pt x="9" y="24061"/>
                    </a:cubicBezTo>
                    <a:cubicBezTo>
                      <a:pt x="5" y="24061"/>
                      <a:pt x="1" y="24057"/>
                      <a:pt x="1" y="24053"/>
                    </a:cubicBezTo>
                    <a:close/>
                    <a:moveTo>
                      <a:pt x="1" y="24021"/>
                    </a:moveTo>
                    <a:lnTo>
                      <a:pt x="1" y="24021"/>
                    </a:lnTo>
                    <a:cubicBezTo>
                      <a:pt x="1" y="24017"/>
                      <a:pt x="5" y="24013"/>
                      <a:pt x="9" y="24013"/>
                    </a:cubicBezTo>
                    <a:cubicBezTo>
                      <a:pt x="13" y="24013"/>
                      <a:pt x="17" y="24017"/>
                      <a:pt x="17" y="24021"/>
                    </a:cubicBezTo>
                    <a:cubicBezTo>
                      <a:pt x="17" y="24025"/>
                      <a:pt x="13" y="24029"/>
                      <a:pt x="9" y="24029"/>
                    </a:cubicBezTo>
                    <a:cubicBezTo>
                      <a:pt x="5" y="24029"/>
                      <a:pt x="1" y="24025"/>
                      <a:pt x="1" y="24021"/>
                    </a:cubicBezTo>
                    <a:close/>
                    <a:moveTo>
                      <a:pt x="1" y="23989"/>
                    </a:moveTo>
                    <a:lnTo>
                      <a:pt x="1" y="23989"/>
                    </a:lnTo>
                    <a:cubicBezTo>
                      <a:pt x="1" y="23985"/>
                      <a:pt x="5" y="23981"/>
                      <a:pt x="9" y="23981"/>
                    </a:cubicBezTo>
                    <a:cubicBezTo>
                      <a:pt x="13" y="23981"/>
                      <a:pt x="17" y="23985"/>
                      <a:pt x="17" y="23989"/>
                    </a:cubicBezTo>
                    <a:cubicBezTo>
                      <a:pt x="17" y="23993"/>
                      <a:pt x="13" y="23997"/>
                      <a:pt x="9" y="23997"/>
                    </a:cubicBezTo>
                    <a:cubicBezTo>
                      <a:pt x="5" y="23997"/>
                      <a:pt x="1" y="23993"/>
                      <a:pt x="1" y="23989"/>
                    </a:cubicBezTo>
                    <a:close/>
                    <a:moveTo>
                      <a:pt x="1" y="23957"/>
                    </a:moveTo>
                    <a:lnTo>
                      <a:pt x="1" y="23957"/>
                    </a:lnTo>
                    <a:cubicBezTo>
                      <a:pt x="1" y="23953"/>
                      <a:pt x="5" y="23949"/>
                      <a:pt x="9" y="23949"/>
                    </a:cubicBezTo>
                    <a:cubicBezTo>
                      <a:pt x="13" y="23949"/>
                      <a:pt x="17" y="23953"/>
                      <a:pt x="17" y="23957"/>
                    </a:cubicBezTo>
                    <a:cubicBezTo>
                      <a:pt x="17" y="23961"/>
                      <a:pt x="13" y="23965"/>
                      <a:pt x="9" y="23965"/>
                    </a:cubicBezTo>
                    <a:cubicBezTo>
                      <a:pt x="5" y="23965"/>
                      <a:pt x="1" y="23961"/>
                      <a:pt x="1" y="23957"/>
                    </a:cubicBezTo>
                    <a:close/>
                    <a:moveTo>
                      <a:pt x="1" y="23925"/>
                    </a:moveTo>
                    <a:lnTo>
                      <a:pt x="1" y="23925"/>
                    </a:lnTo>
                    <a:cubicBezTo>
                      <a:pt x="1" y="23921"/>
                      <a:pt x="5" y="23917"/>
                      <a:pt x="9" y="23917"/>
                    </a:cubicBezTo>
                    <a:cubicBezTo>
                      <a:pt x="13" y="23917"/>
                      <a:pt x="17" y="23921"/>
                      <a:pt x="17" y="23925"/>
                    </a:cubicBezTo>
                    <a:cubicBezTo>
                      <a:pt x="17" y="23929"/>
                      <a:pt x="13" y="23933"/>
                      <a:pt x="9" y="23933"/>
                    </a:cubicBezTo>
                    <a:cubicBezTo>
                      <a:pt x="5" y="23933"/>
                      <a:pt x="1" y="23929"/>
                      <a:pt x="1" y="23925"/>
                    </a:cubicBezTo>
                    <a:close/>
                    <a:moveTo>
                      <a:pt x="1" y="23893"/>
                    </a:moveTo>
                    <a:lnTo>
                      <a:pt x="1" y="23893"/>
                    </a:lnTo>
                    <a:cubicBezTo>
                      <a:pt x="1" y="23889"/>
                      <a:pt x="5" y="23885"/>
                      <a:pt x="9" y="23885"/>
                    </a:cubicBezTo>
                    <a:cubicBezTo>
                      <a:pt x="13" y="23885"/>
                      <a:pt x="17" y="23889"/>
                      <a:pt x="17" y="23893"/>
                    </a:cubicBezTo>
                    <a:cubicBezTo>
                      <a:pt x="17" y="23897"/>
                      <a:pt x="13" y="23901"/>
                      <a:pt x="9" y="23901"/>
                    </a:cubicBezTo>
                    <a:cubicBezTo>
                      <a:pt x="5" y="23901"/>
                      <a:pt x="1" y="23897"/>
                      <a:pt x="1" y="23893"/>
                    </a:cubicBezTo>
                    <a:close/>
                    <a:moveTo>
                      <a:pt x="1" y="23861"/>
                    </a:moveTo>
                    <a:lnTo>
                      <a:pt x="1" y="23861"/>
                    </a:lnTo>
                    <a:cubicBezTo>
                      <a:pt x="1" y="23857"/>
                      <a:pt x="5" y="23853"/>
                      <a:pt x="9" y="23853"/>
                    </a:cubicBezTo>
                    <a:cubicBezTo>
                      <a:pt x="13" y="23853"/>
                      <a:pt x="17" y="23857"/>
                      <a:pt x="17" y="23861"/>
                    </a:cubicBezTo>
                    <a:cubicBezTo>
                      <a:pt x="17" y="23865"/>
                      <a:pt x="13" y="23869"/>
                      <a:pt x="9" y="23869"/>
                    </a:cubicBezTo>
                    <a:cubicBezTo>
                      <a:pt x="5" y="23869"/>
                      <a:pt x="1" y="23865"/>
                      <a:pt x="1" y="23861"/>
                    </a:cubicBezTo>
                    <a:close/>
                    <a:moveTo>
                      <a:pt x="1" y="23829"/>
                    </a:moveTo>
                    <a:lnTo>
                      <a:pt x="1" y="23829"/>
                    </a:lnTo>
                    <a:cubicBezTo>
                      <a:pt x="1" y="23824"/>
                      <a:pt x="5" y="23821"/>
                      <a:pt x="9" y="23821"/>
                    </a:cubicBezTo>
                    <a:cubicBezTo>
                      <a:pt x="13" y="23821"/>
                      <a:pt x="17" y="23824"/>
                      <a:pt x="17" y="23829"/>
                    </a:cubicBezTo>
                    <a:cubicBezTo>
                      <a:pt x="17" y="23833"/>
                      <a:pt x="13" y="23837"/>
                      <a:pt x="9" y="23837"/>
                    </a:cubicBezTo>
                    <a:cubicBezTo>
                      <a:pt x="5" y="23837"/>
                      <a:pt x="1" y="23833"/>
                      <a:pt x="1" y="23829"/>
                    </a:cubicBezTo>
                    <a:close/>
                    <a:moveTo>
                      <a:pt x="1" y="23797"/>
                    </a:moveTo>
                    <a:lnTo>
                      <a:pt x="1" y="23797"/>
                    </a:lnTo>
                    <a:cubicBezTo>
                      <a:pt x="1" y="23792"/>
                      <a:pt x="5" y="23789"/>
                      <a:pt x="9" y="23789"/>
                    </a:cubicBezTo>
                    <a:cubicBezTo>
                      <a:pt x="13" y="23789"/>
                      <a:pt x="17" y="23792"/>
                      <a:pt x="17" y="23797"/>
                    </a:cubicBezTo>
                    <a:cubicBezTo>
                      <a:pt x="17" y="23801"/>
                      <a:pt x="13" y="23805"/>
                      <a:pt x="9" y="23805"/>
                    </a:cubicBezTo>
                    <a:cubicBezTo>
                      <a:pt x="5" y="23805"/>
                      <a:pt x="1" y="23801"/>
                      <a:pt x="1" y="23797"/>
                    </a:cubicBezTo>
                    <a:close/>
                    <a:moveTo>
                      <a:pt x="1" y="23765"/>
                    </a:moveTo>
                    <a:lnTo>
                      <a:pt x="1" y="23765"/>
                    </a:lnTo>
                    <a:cubicBezTo>
                      <a:pt x="1" y="23760"/>
                      <a:pt x="5" y="23757"/>
                      <a:pt x="9" y="23757"/>
                    </a:cubicBezTo>
                    <a:cubicBezTo>
                      <a:pt x="13" y="23757"/>
                      <a:pt x="17" y="23760"/>
                      <a:pt x="17" y="23765"/>
                    </a:cubicBezTo>
                    <a:cubicBezTo>
                      <a:pt x="17" y="23769"/>
                      <a:pt x="13" y="23773"/>
                      <a:pt x="9" y="23773"/>
                    </a:cubicBezTo>
                    <a:cubicBezTo>
                      <a:pt x="5" y="23773"/>
                      <a:pt x="1" y="23769"/>
                      <a:pt x="1" y="23765"/>
                    </a:cubicBezTo>
                    <a:close/>
                    <a:moveTo>
                      <a:pt x="1" y="23733"/>
                    </a:moveTo>
                    <a:lnTo>
                      <a:pt x="1" y="23733"/>
                    </a:lnTo>
                    <a:cubicBezTo>
                      <a:pt x="1" y="23728"/>
                      <a:pt x="5" y="23725"/>
                      <a:pt x="9" y="23725"/>
                    </a:cubicBezTo>
                    <a:cubicBezTo>
                      <a:pt x="13" y="23725"/>
                      <a:pt x="17" y="23728"/>
                      <a:pt x="17" y="23733"/>
                    </a:cubicBezTo>
                    <a:cubicBezTo>
                      <a:pt x="17" y="23737"/>
                      <a:pt x="13" y="23741"/>
                      <a:pt x="9" y="23741"/>
                    </a:cubicBezTo>
                    <a:cubicBezTo>
                      <a:pt x="5" y="23741"/>
                      <a:pt x="1" y="23737"/>
                      <a:pt x="1" y="23733"/>
                    </a:cubicBezTo>
                    <a:close/>
                    <a:moveTo>
                      <a:pt x="1" y="23701"/>
                    </a:moveTo>
                    <a:lnTo>
                      <a:pt x="1" y="23701"/>
                    </a:lnTo>
                    <a:cubicBezTo>
                      <a:pt x="1" y="23696"/>
                      <a:pt x="5" y="23693"/>
                      <a:pt x="9" y="23693"/>
                    </a:cubicBezTo>
                    <a:cubicBezTo>
                      <a:pt x="13" y="23693"/>
                      <a:pt x="17" y="23696"/>
                      <a:pt x="17" y="23701"/>
                    </a:cubicBezTo>
                    <a:cubicBezTo>
                      <a:pt x="17" y="23705"/>
                      <a:pt x="13" y="23709"/>
                      <a:pt x="9" y="23709"/>
                    </a:cubicBezTo>
                    <a:cubicBezTo>
                      <a:pt x="5" y="23709"/>
                      <a:pt x="1" y="23705"/>
                      <a:pt x="1" y="23701"/>
                    </a:cubicBezTo>
                    <a:close/>
                    <a:moveTo>
                      <a:pt x="1" y="23669"/>
                    </a:moveTo>
                    <a:lnTo>
                      <a:pt x="1" y="23669"/>
                    </a:lnTo>
                    <a:cubicBezTo>
                      <a:pt x="1" y="23664"/>
                      <a:pt x="5" y="23661"/>
                      <a:pt x="9" y="23661"/>
                    </a:cubicBezTo>
                    <a:cubicBezTo>
                      <a:pt x="13" y="23661"/>
                      <a:pt x="17" y="23664"/>
                      <a:pt x="17" y="23669"/>
                    </a:cubicBezTo>
                    <a:cubicBezTo>
                      <a:pt x="17" y="23673"/>
                      <a:pt x="13" y="23677"/>
                      <a:pt x="9" y="23677"/>
                    </a:cubicBezTo>
                    <a:cubicBezTo>
                      <a:pt x="5" y="23677"/>
                      <a:pt x="1" y="23673"/>
                      <a:pt x="1" y="23669"/>
                    </a:cubicBezTo>
                    <a:close/>
                    <a:moveTo>
                      <a:pt x="1" y="23637"/>
                    </a:moveTo>
                    <a:lnTo>
                      <a:pt x="1" y="23637"/>
                    </a:lnTo>
                    <a:cubicBezTo>
                      <a:pt x="1" y="23632"/>
                      <a:pt x="5" y="23629"/>
                      <a:pt x="9" y="23629"/>
                    </a:cubicBezTo>
                    <a:cubicBezTo>
                      <a:pt x="13" y="23629"/>
                      <a:pt x="17" y="23632"/>
                      <a:pt x="17" y="23637"/>
                    </a:cubicBezTo>
                    <a:cubicBezTo>
                      <a:pt x="17" y="23641"/>
                      <a:pt x="13" y="23645"/>
                      <a:pt x="9" y="23645"/>
                    </a:cubicBezTo>
                    <a:cubicBezTo>
                      <a:pt x="5" y="23645"/>
                      <a:pt x="1" y="23641"/>
                      <a:pt x="1" y="23637"/>
                    </a:cubicBezTo>
                    <a:close/>
                    <a:moveTo>
                      <a:pt x="1" y="23605"/>
                    </a:moveTo>
                    <a:lnTo>
                      <a:pt x="1" y="23605"/>
                    </a:lnTo>
                    <a:cubicBezTo>
                      <a:pt x="1" y="23600"/>
                      <a:pt x="5" y="23597"/>
                      <a:pt x="9" y="23597"/>
                    </a:cubicBezTo>
                    <a:cubicBezTo>
                      <a:pt x="13" y="23597"/>
                      <a:pt x="17" y="23600"/>
                      <a:pt x="17" y="23605"/>
                    </a:cubicBezTo>
                    <a:cubicBezTo>
                      <a:pt x="17" y="23609"/>
                      <a:pt x="13" y="23613"/>
                      <a:pt x="9" y="23613"/>
                    </a:cubicBezTo>
                    <a:cubicBezTo>
                      <a:pt x="5" y="23613"/>
                      <a:pt x="1" y="23609"/>
                      <a:pt x="1" y="23605"/>
                    </a:cubicBezTo>
                    <a:close/>
                    <a:moveTo>
                      <a:pt x="1" y="23573"/>
                    </a:moveTo>
                    <a:lnTo>
                      <a:pt x="1" y="23573"/>
                    </a:lnTo>
                    <a:cubicBezTo>
                      <a:pt x="1" y="23568"/>
                      <a:pt x="5" y="23565"/>
                      <a:pt x="9" y="23565"/>
                    </a:cubicBezTo>
                    <a:cubicBezTo>
                      <a:pt x="13" y="23565"/>
                      <a:pt x="17" y="23568"/>
                      <a:pt x="17" y="23573"/>
                    </a:cubicBezTo>
                    <a:cubicBezTo>
                      <a:pt x="17" y="23577"/>
                      <a:pt x="13" y="23581"/>
                      <a:pt x="9" y="23581"/>
                    </a:cubicBezTo>
                    <a:cubicBezTo>
                      <a:pt x="5" y="23581"/>
                      <a:pt x="1" y="23577"/>
                      <a:pt x="1" y="23573"/>
                    </a:cubicBezTo>
                    <a:close/>
                    <a:moveTo>
                      <a:pt x="1" y="23541"/>
                    </a:moveTo>
                    <a:lnTo>
                      <a:pt x="1" y="23541"/>
                    </a:lnTo>
                    <a:cubicBezTo>
                      <a:pt x="1" y="23536"/>
                      <a:pt x="5" y="23533"/>
                      <a:pt x="9" y="23533"/>
                    </a:cubicBezTo>
                    <a:cubicBezTo>
                      <a:pt x="13" y="23533"/>
                      <a:pt x="17" y="23536"/>
                      <a:pt x="17" y="23541"/>
                    </a:cubicBezTo>
                    <a:cubicBezTo>
                      <a:pt x="17" y="23545"/>
                      <a:pt x="13" y="23549"/>
                      <a:pt x="9" y="23549"/>
                    </a:cubicBezTo>
                    <a:cubicBezTo>
                      <a:pt x="5" y="23549"/>
                      <a:pt x="1" y="23545"/>
                      <a:pt x="1" y="23541"/>
                    </a:cubicBezTo>
                    <a:close/>
                    <a:moveTo>
                      <a:pt x="1" y="23509"/>
                    </a:moveTo>
                    <a:lnTo>
                      <a:pt x="1" y="23509"/>
                    </a:lnTo>
                    <a:cubicBezTo>
                      <a:pt x="1" y="23504"/>
                      <a:pt x="5" y="23501"/>
                      <a:pt x="9" y="23501"/>
                    </a:cubicBezTo>
                    <a:cubicBezTo>
                      <a:pt x="13" y="23501"/>
                      <a:pt x="17" y="23504"/>
                      <a:pt x="17" y="23509"/>
                    </a:cubicBezTo>
                    <a:cubicBezTo>
                      <a:pt x="17" y="23513"/>
                      <a:pt x="13" y="23517"/>
                      <a:pt x="9" y="23517"/>
                    </a:cubicBezTo>
                    <a:cubicBezTo>
                      <a:pt x="5" y="23517"/>
                      <a:pt x="1" y="23513"/>
                      <a:pt x="1" y="23509"/>
                    </a:cubicBezTo>
                    <a:close/>
                    <a:moveTo>
                      <a:pt x="1" y="23477"/>
                    </a:moveTo>
                    <a:lnTo>
                      <a:pt x="1" y="23477"/>
                    </a:lnTo>
                    <a:cubicBezTo>
                      <a:pt x="1" y="23472"/>
                      <a:pt x="5" y="23469"/>
                      <a:pt x="9" y="23469"/>
                    </a:cubicBezTo>
                    <a:cubicBezTo>
                      <a:pt x="13" y="23469"/>
                      <a:pt x="17" y="23472"/>
                      <a:pt x="17" y="23477"/>
                    </a:cubicBezTo>
                    <a:cubicBezTo>
                      <a:pt x="17" y="23481"/>
                      <a:pt x="13" y="23485"/>
                      <a:pt x="9" y="23485"/>
                    </a:cubicBezTo>
                    <a:cubicBezTo>
                      <a:pt x="5" y="23485"/>
                      <a:pt x="1" y="23481"/>
                      <a:pt x="1" y="23477"/>
                    </a:cubicBezTo>
                    <a:close/>
                    <a:moveTo>
                      <a:pt x="1" y="23445"/>
                    </a:moveTo>
                    <a:lnTo>
                      <a:pt x="1" y="23445"/>
                    </a:lnTo>
                    <a:cubicBezTo>
                      <a:pt x="1" y="23440"/>
                      <a:pt x="5" y="23437"/>
                      <a:pt x="9" y="23437"/>
                    </a:cubicBezTo>
                    <a:cubicBezTo>
                      <a:pt x="13" y="23437"/>
                      <a:pt x="17" y="23440"/>
                      <a:pt x="17" y="23445"/>
                    </a:cubicBezTo>
                    <a:cubicBezTo>
                      <a:pt x="17" y="23449"/>
                      <a:pt x="13" y="23453"/>
                      <a:pt x="9" y="23453"/>
                    </a:cubicBezTo>
                    <a:cubicBezTo>
                      <a:pt x="5" y="23453"/>
                      <a:pt x="1" y="23449"/>
                      <a:pt x="1" y="23445"/>
                    </a:cubicBezTo>
                    <a:close/>
                    <a:moveTo>
                      <a:pt x="1" y="23413"/>
                    </a:moveTo>
                    <a:lnTo>
                      <a:pt x="1" y="23413"/>
                    </a:lnTo>
                    <a:cubicBezTo>
                      <a:pt x="1" y="23408"/>
                      <a:pt x="5" y="23405"/>
                      <a:pt x="9" y="23405"/>
                    </a:cubicBezTo>
                    <a:cubicBezTo>
                      <a:pt x="14" y="23405"/>
                      <a:pt x="17" y="23408"/>
                      <a:pt x="17" y="23413"/>
                    </a:cubicBezTo>
                    <a:cubicBezTo>
                      <a:pt x="17" y="23417"/>
                      <a:pt x="14" y="23421"/>
                      <a:pt x="9" y="23421"/>
                    </a:cubicBezTo>
                    <a:cubicBezTo>
                      <a:pt x="5" y="23421"/>
                      <a:pt x="1" y="23417"/>
                      <a:pt x="1" y="23413"/>
                    </a:cubicBezTo>
                    <a:close/>
                    <a:moveTo>
                      <a:pt x="1" y="23381"/>
                    </a:moveTo>
                    <a:lnTo>
                      <a:pt x="1" y="23381"/>
                    </a:lnTo>
                    <a:cubicBezTo>
                      <a:pt x="1" y="23376"/>
                      <a:pt x="5" y="23373"/>
                      <a:pt x="9" y="23373"/>
                    </a:cubicBezTo>
                    <a:cubicBezTo>
                      <a:pt x="14" y="23373"/>
                      <a:pt x="17" y="23376"/>
                      <a:pt x="17" y="23381"/>
                    </a:cubicBezTo>
                    <a:cubicBezTo>
                      <a:pt x="17" y="23385"/>
                      <a:pt x="14" y="23389"/>
                      <a:pt x="9" y="23389"/>
                    </a:cubicBezTo>
                    <a:cubicBezTo>
                      <a:pt x="5" y="23389"/>
                      <a:pt x="1" y="23385"/>
                      <a:pt x="1" y="23381"/>
                    </a:cubicBezTo>
                    <a:close/>
                    <a:moveTo>
                      <a:pt x="1" y="23349"/>
                    </a:moveTo>
                    <a:lnTo>
                      <a:pt x="1" y="23349"/>
                    </a:lnTo>
                    <a:cubicBezTo>
                      <a:pt x="1" y="23344"/>
                      <a:pt x="5" y="23341"/>
                      <a:pt x="9" y="23341"/>
                    </a:cubicBezTo>
                    <a:cubicBezTo>
                      <a:pt x="14" y="23341"/>
                      <a:pt x="17" y="23344"/>
                      <a:pt x="17" y="23349"/>
                    </a:cubicBezTo>
                    <a:cubicBezTo>
                      <a:pt x="17" y="23353"/>
                      <a:pt x="14" y="23357"/>
                      <a:pt x="9" y="23357"/>
                    </a:cubicBezTo>
                    <a:cubicBezTo>
                      <a:pt x="5" y="23357"/>
                      <a:pt x="1" y="23353"/>
                      <a:pt x="1" y="23349"/>
                    </a:cubicBezTo>
                    <a:close/>
                    <a:moveTo>
                      <a:pt x="1" y="23317"/>
                    </a:moveTo>
                    <a:lnTo>
                      <a:pt x="1" y="23317"/>
                    </a:lnTo>
                    <a:cubicBezTo>
                      <a:pt x="1" y="23312"/>
                      <a:pt x="5" y="23309"/>
                      <a:pt x="9" y="23309"/>
                    </a:cubicBezTo>
                    <a:cubicBezTo>
                      <a:pt x="14" y="23309"/>
                      <a:pt x="17" y="23312"/>
                      <a:pt x="17" y="23317"/>
                    </a:cubicBezTo>
                    <a:cubicBezTo>
                      <a:pt x="17" y="23321"/>
                      <a:pt x="14" y="23325"/>
                      <a:pt x="9" y="23325"/>
                    </a:cubicBezTo>
                    <a:cubicBezTo>
                      <a:pt x="5" y="23325"/>
                      <a:pt x="1" y="23321"/>
                      <a:pt x="1" y="23317"/>
                    </a:cubicBezTo>
                    <a:close/>
                    <a:moveTo>
                      <a:pt x="1" y="23285"/>
                    </a:moveTo>
                    <a:lnTo>
                      <a:pt x="1" y="23285"/>
                    </a:lnTo>
                    <a:cubicBezTo>
                      <a:pt x="1" y="23280"/>
                      <a:pt x="5" y="23277"/>
                      <a:pt x="9" y="23277"/>
                    </a:cubicBezTo>
                    <a:cubicBezTo>
                      <a:pt x="14" y="23277"/>
                      <a:pt x="17" y="23280"/>
                      <a:pt x="17" y="23285"/>
                    </a:cubicBezTo>
                    <a:cubicBezTo>
                      <a:pt x="17" y="23289"/>
                      <a:pt x="14" y="23293"/>
                      <a:pt x="9" y="23293"/>
                    </a:cubicBezTo>
                    <a:cubicBezTo>
                      <a:pt x="5" y="23293"/>
                      <a:pt x="1" y="23289"/>
                      <a:pt x="1" y="23285"/>
                    </a:cubicBezTo>
                    <a:close/>
                    <a:moveTo>
                      <a:pt x="1" y="23253"/>
                    </a:moveTo>
                    <a:lnTo>
                      <a:pt x="1" y="23253"/>
                    </a:lnTo>
                    <a:cubicBezTo>
                      <a:pt x="1" y="23248"/>
                      <a:pt x="5" y="23245"/>
                      <a:pt x="9" y="23245"/>
                    </a:cubicBezTo>
                    <a:cubicBezTo>
                      <a:pt x="14" y="23245"/>
                      <a:pt x="17" y="23248"/>
                      <a:pt x="17" y="23253"/>
                    </a:cubicBezTo>
                    <a:cubicBezTo>
                      <a:pt x="17" y="23257"/>
                      <a:pt x="14" y="23261"/>
                      <a:pt x="9" y="23261"/>
                    </a:cubicBezTo>
                    <a:cubicBezTo>
                      <a:pt x="5" y="23261"/>
                      <a:pt x="1" y="23257"/>
                      <a:pt x="1" y="23253"/>
                    </a:cubicBezTo>
                    <a:close/>
                    <a:moveTo>
                      <a:pt x="1" y="23221"/>
                    </a:moveTo>
                    <a:lnTo>
                      <a:pt x="1" y="23221"/>
                    </a:lnTo>
                    <a:cubicBezTo>
                      <a:pt x="1" y="23216"/>
                      <a:pt x="5" y="23213"/>
                      <a:pt x="9" y="23213"/>
                    </a:cubicBezTo>
                    <a:cubicBezTo>
                      <a:pt x="14" y="23213"/>
                      <a:pt x="17" y="23216"/>
                      <a:pt x="17" y="23221"/>
                    </a:cubicBezTo>
                    <a:cubicBezTo>
                      <a:pt x="17" y="23225"/>
                      <a:pt x="14" y="23229"/>
                      <a:pt x="9" y="23229"/>
                    </a:cubicBezTo>
                    <a:cubicBezTo>
                      <a:pt x="5" y="23229"/>
                      <a:pt x="1" y="23225"/>
                      <a:pt x="1" y="23221"/>
                    </a:cubicBezTo>
                    <a:close/>
                    <a:moveTo>
                      <a:pt x="1" y="23189"/>
                    </a:moveTo>
                    <a:lnTo>
                      <a:pt x="1" y="23189"/>
                    </a:lnTo>
                    <a:cubicBezTo>
                      <a:pt x="1" y="23184"/>
                      <a:pt x="5" y="23181"/>
                      <a:pt x="9" y="23181"/>
                    </a:cubicBezTo>
                    <a:cubicBezTo>
                      <a:pt x="14" y="23181"/>
                      <a:pt x="17" y="23184"/>
                      <a:pt x="17" y="23189"/>
                    </a:cubicBezTo>
                    <a:cubicBezTo>
                      <a:pt x="17" y="23193"/>
                      <a:pt x="14" y="23197"/>
                      <a:pt x="9" y="23197"/>
                    </a:cubicBezTo>
                    <a:cubicBezTo>
                      <a:pt x="5" y="23197"/>
                      <a:pt x="1" y="23193"/>
                      <a:pt x="1" y="23189"/>
                    </a:cubicBezTo>
                    <a:close/>
                    <a:moveTo>
                      <a:pt x="1" y="23157"/>
                    </a:moveTo>
                    <a:lnTo>
                      <a:pt x="1" y="23157"/>
                    </a:lnTo>
                    <a:cubicBezTo>
                      <a:pt x="1" y="23152"/>
                      <a:pt x="5" y="23149"/>
                      <a:pt x="9" y="23149"/>
                    </a:cubicBezTo>
                    <a:cubicBezTo>
                      <a:pt x="14" y="23149"/>
                      <a:pt x="17" y="23152"/>
                      <a:pt x="17" y="23157"/>
                    </a:cubicBezTo>
                    <a:cubicBezTo>
                      <a:pt x="17" y="23161"/>
                      <a:pt x="14" y="23165"/>
                      <a:pt x="9" y="23165"/>
                    </a:cubicBezTo>
                    <a:cubicBezTo>
                      <a:pt x="5" y="23165"/>
                      <a:pt x="1" y="23161"/>
                      <a:pt x="1" y="23157"/>
                    </a:cubicBezTo>
                    <a:close/>
                    <a:moveTo>
                      <a:pt x="1" y="23125"/>
                    </a:moveTo>
                    <a:lnTo>
                      <a:pt x="1" y="23125"/>
                    </a:lnTo>
                    <a:cubicBezTo>
                      <a:pt x="1" y="23120"/>
                      <a:pt x="5" y="23117"/>
                      <a:pt x="9" y="23117"/>
                    </a:cubicBezTo>
                    <a:cubicBezTo>
                      <a:pt x="14" y="23117"/>
                      <a:pt x="17" y="23120"/>
                      <a:pt x="17" y="23125"/>
                    </a:cubicBezTo>
                    <a:cubicBezTo>
                      <a:pt x="17" y="23129"/>
                      <a:pt x="14" y="23133"/>
                      <a:pt x="9" y="23133"/>
                    </a:cubicBezTo>
                    <a:cubicBezTo>
                      <a:pt x="5" y="23133"/>
                      <a:pt x="1" y="23129"/>
                      <a:pt x="1" y="23125"/>
                    </a:cubicBezTo>
                    <a:close/>
                    <a:moveTo>
                      <a:pt x="1" y="23093"/>
                    </a:moveTo>
                    <a:lnTo>
                      <a:pt x="1" y="23093"/>
                    </a:lnTo>
                    <a:cubicBezTo>
                      <a:pt x="1" y="23088"/>
                      <a:pt x="5" y="23085"/>
                      <a:pt x="9" y="23085"/>
                    </a:cubicBezTo>
                    <a:cubicBezTo>
                      <a:pt x="14" y="23085"/>
                      <a:pt x="17" y="23088"/>
                      <a:pt x="17" y="23093"/>
                    </a:cubicBezTo>
                    <a:cubicBezTo>
                      <a:pt x="17" y="23097"/>
                      <a:pt x="14" y="23101"/>
                      <a:pt x="9" y="23101"/>
                    </a:cubicBezTo>
                    <a:cubicBezTo>
                      <a:pt x="5" y="23101"/>
                      <a:pt x="1" y="23097"/>
                      <a:pt x="1" y="23093"/>
                    </a:cubicBezTo>
                    <a:close/>
                    <a:moveTo>
                      <a:pt x="1" y="23061"/>
                    </a:moveTo>
                    <a:lnTo>
                      <a:pt x="1" y="23060"/>
                    </a:lnTo>
                    <a:cubicBezTo>
                      <a:pt x="1" y="23056"/>
                      <a:pt x="5" y="23052"/>
                      <a:pt x="9" y="23052"/>
                    </a:cubicBezTo>
                    <a:cubicBezTo>
                      <a:pt x="14" y="23052"/>
                      <a:pt x="17" y="23056"/>
                      <a:pt x="17" y="23060"/>
                    </a:cubicBezTo>
                    <a:lnTo>
                      <a:pt x="17" y="23061"/>
                    </a:lnTo>
                    <a:cubicBezTo>
                      <a:pt x="17" y="23065"/>
                      <a:pt x="14" y="23069"/>
                      <a:pt x="9" y="23069"/>
                    </a:cubicBezTo>
                    <a:cubicBezTo>
                      <a:pt x="5" y="23069"/>
                      <a:pt x="1" y="23065"/>
                      <a:pt x="1" y="23061"/>
                    </a:cubicBezTo>
                    <a:close/>
                    <a:moveTo>
                      <a:pt x="1" y="23028"/>
                    </a:moveTo>
                    <a:lnTo>
                      <a:pt x="1" y="23028"/>
                    </a:lnTo>
                    <a:cubicBezTo>
                      <a:pt x="1" y="23024"/>
                      <a:pt x="5" y="23020"/>
                      <a:pt x="9" y="23020"/>
                    </a:cubicBezTo>
                    <a:cubicBezTo>
                      <a:pt x="14" y="23020"/>
                      <a:pt x="17" y="23024"/>
                      <a:pt x="17" y="23028"/>
                    </a:cubicBezTo>
                    <a:cubicBezTo>
                      <a:pt x="17" y="23033"/>
                      <a:pt x="14" y="23036"/>
                      <a:pt x="9" y="23036"/>
                    </a:cubicBezTo>
                    <a:cubicBezTo>
                      <a:pt x="5" y="23036"/>
                      <a:pt x="1" y="23033"/>
                      <a:pt x="1" y="23028"/>
                    </a:cubicBezTo>
                    <a:close/>
                    <a:moveTo>
                      <a:pt x="1" y="22996"/>
                    </a:moveTo>
                    <a:lnTo>
                      <a:pt x="1" y="22996"/>
                    </a:lnTo>
                    <a:cubicBezTo>
                      <a:pt x="1" y="22992"/>
                      <a:pt x="5" y="22988"/>
                      <a:pt x="9" y="22988"/>
                    </a:cubicBezTo>
                    <a:cubicBezTo>
                      <a:pt x="14" y="22988"/>
                      <a:pt x="17" y="22992"/>
                      <a:pt x="17" y="22996"/>
                    </a:cubicBezTo>
                    <a:cubicBezTo>
                      <a:pt x="17" y="23001"/>
                      <a:pt x="14" y="23004"/>
                      <a:pt x="9" y="23004"/>
                    </a:cubicBezTo>
                    <a:cubicBezTo>
                      <a:pt x="5" y="23004"/>
                      <a:pt x="1" y="23001"/>
                      <a:pt x="1" y="22996"/>
                    </a:cubicBezTo>
                    <a:close/>
                    <a:moveTo>
                      <a:pt x="1" y="22964"/>
                    </a:moveTo>
                    <a:lnTo>
                      <a:pt x="1" y="22964"/>
                    </a:lnTo>
                    <a:cubicBezTo>
                      <a:pt x="1" y="22960"/>
                      <a:pt x="5" y="22956"/>
                      <a:pt x="9" y="22956"/>
                    </a:cubicBezTo>
                    <a:cubicBezTo>
                      <a:pt x="14" y="22956"/>
                      <a:pt x="17" y="22960"/>
                      <a:pt x="17" y="22964"/>
                    </a:cubicBezTo>
                    <a:cubicBezTo>
                      <a:pt x="17" y="22969"/>
                      <a:pt x="14" y="22972"/>
                      <a:pt x="9" y="22972"/>
                    </a:cubicBezTo>
                    <a:cubicBezTo>
                      <a:pt x="5" y="22972"/>
                      <a:pt x="1" y="22969"/>
                      <a:pt x="1" y="22964"/>
                    </a:cubicBezTo>
                    <a:close/>
                    <a:moveTo>
                      <a:pt x="1" y="22932"/>
                    </a:moveTo>
                    <a:lnTo>
                      <a:pt x="1" y="22932"/>
                    </a:lnTo>
                    <a:cubicBezTo>
                      <a:pt x="1" y="22928"/>
                      <a:pt x="5" y="22924"/>
                      <a:pt x="9" y="22924"/>
                    </a:cubicBezTo>
                    <a:cubicBezTo>
                      <a:pt x="14" y="22924"/>
                      <a:pt x="17" y="22928"/>
                      <a:pt x="17" y="22932"/>
                    </a:cubicBezTo>
                    <a:cubicBezTo>
                      <a:pt x="17" y="22937"/>
                      <a:pt x="14" y="22940"/>
                      <a:pt x="9" y="22940"/>
                    </a:cubicBezTo>
                    <a:cubicBezTo>
                      <a:pt x="5" y="22940"/>
                      <a:pt x="1" y="22937"/>
                      <a:pt x="1" y="22932"/>
                    </a:cubicBezTo>
                    <a:close/>
                    <a:moveTo>
                      <a:pt x="1" y="22900"/>
                    </a:moveTo>
                    <a:lnTo>
                      <a:pt x="1" y="22900"/>
                    </a:lnTo>
                    <a:cubicBezTo>
                      <a:pt x="1" y="22896"/>
                      <a:pt x="5" y="22892"/>
                      <a:pt x="9" y="22892"/>
                    </a:cubicBezTo>
                    <a:cubicBezTo>
                      <a:pt x="14" y="22892"/>
                      <a:pt x="17" y="22896"/>
                      <a:pt x="17" y="22900"/>
                    </a:cubicBezTo>
                    <a:cubicBezTo>
                      <a:pt x="17" y="22905"/>
                      <a:pt x="14" y="22908"/>
                      <a:pt x="9" y="22908"/>
                    </a:cubicBezTo>
                    <a:cubicBezTo>
                      <a:pt x="5" y="22908"/>
                      <a:pt x="1" y="22905"/>
                      <a:pt x="1" y="22900"/>
                    </a:cubicBezTo>
                    <a:close/>
                    <a:moveTo>
                      <a:pt x="1" y="22868"/>
                    </a:moveTo>
                    <a:lnTo>
                      <a:pt x="1" y="22868"/>
                    </a:lnTo>
                    <a:cubicBezTo>
                      <a:pt x="1" y="22864"/>
                      <a:pt x="5" y="22860"/>
                      <a:pt x="9" y="22860"/>
                    </a:cubicBezTo>
                    <a:cubicBezTo>
                      <a:pt x="14" y="22860"/>
                      <a:pt x="17" y="22864"/>
                      <a:pt x="17" y="22868"/>
                    </a:cubicBezTo>
                    <a:cubicBezTo>
                      <a:pt x="17" y="22873"/>
                      <a:pt x="14" y="22876"/>
                      <a:pt x="9" y="22876"/>
                    </a:cubicBezTo>
                    <a:cubicBezTo>
                      <a:pt x="5" y="22876"/>
                      <a:pt x="1" y="22873"/>
                      <a:pt x="1" y="22868"/>
                    </a:cubicBezTo>
                    <a:close/>
                    <a:moveTo>
                      <a:pt x="1" y="22836"/>
                    </a:moveTo>
                    <a:lnTo>
                      <a:pt x="1" y="22836"/>
                    </a:lnTo>
                    <a:cubicBezTo>
                      <a:pt x="1" y="22832"/>
                      <a:pt x="5" y="22828"/>
                      <a:pt x="9" y="22828"/>
                    </a:cubicBezTo>
                    <a:cubicBezTo>
                      <a:pt x="14" y="22828"/>
                      <a:pt x="17" y="22832"/>
                      <a:pt x="17" y="22836"/>
                    </a:cubicBezTo>
                    <a:cubicBezTo>
                      <a:pt x="17" y="22841"/>
                      <a:pt x="14" y="22844"/>
                      <a:pt x="9" y="22844"/>
                    </a:cubicBezTo>
                    <a:cubicBezTo>
                      <a:pt x="5" y="22844"/>
                      <a:pt x="1" y="22841"/>
                      <a:pt x="1" y="22836"/>
                    </a:cubicBezTo>
                    <a:close/>
                    <a:moveTo>
                      <a:pt x="1" y="22804"/>
                    </a:moveTo>
                    <a:lnTo>
                      <a:pt x="1" y="22804"/>
                    </a:lnTo>
                    <a:cubicBezTo>
                      <a:pt x="1" y="22800"/>
                      <a:pt x="5" y="22796"/>
                      <a:pt x="9" y="22796"/>
                    </a:cubicBezTo>
                    <a:cubicBezTo>
                      <a:pt x="14" y="22796"/>
                      <a:pt x="17" y="22800"/>
                      <a:pt x="17" y="22804"/>
                    </a:cubicBezTo>
                    <a:cubicBezTo>
                      <a:pt x="17" y="22809"/>
                      <a:pt x="14" y="22812"/>
                      <a:pt x="9" y="22812"/>
                    </a:cubicBezTo>
                    <a:cubicBezTo>
                      <a:pt x="5" y="22812"/>
                      <a:pt x="1" y="22809"/>
                      <a:pt x="1" y="22804"/>
                    </a:cubicBezTo>
                    <a:close/>
                    <a:moveTo>
                      <a:pt x="1" y="22772"/>
                    </a:moveTo>
                    <a:lnTo>
                      <a:pt x="1" y="22772"/>
                    </a:lnTo>
                    <a:cubicBezTo>
                      <a:pt x="1" y="22768"/>
                      <a:pt x="5" y="22764"/>
                      <a:pt x="9" y="22764"/>
                    </a:cubicBezTo>
                    <a:cubicBezTo>
                      <a:pt x="14" y="22764"/>
                      <a:pt x="17" y="22768"/>
                      <a:pt x="17" y="22772"/>
                    </a:cubicBezTo>
                    <a:cubicBezTo>
                      <a:pt x="17" y="22777"/>
                      <a:pt x="14" y="22780"/>
                      <a:pt x="9" y="22780"/>
                    </a:cubicBezTo>
                    <a:cubicBezTo>
                      <a:pt x="5" y="22780"/>
                      <a:pt x="1" y="22777"/>
                      <a:pt x="1" y="22772"/>
                    </a:cubicBezTo>
                    <a:close/>
                    <a:moveTo>
                      <a:pt x="1" y="22740"/>
                    </a:moveTo>
                    <a:lnTo>
                      <a:pt x="1" y="22740"/>
                    </a:lnTo>
                    <a:cubicBezTo>
                      <a:pt x="1" y="22736"/>
                      <a:pt x="5" y="22732"/>
                      <a:pt x="9" y="22732"/>
                    </a:cubicBezTo>
                    <a:cubicBezTo>
                      <a:pt x="14" y="22732"/>
                      <a:pt x="17" y="22736"/>
                      <a:pt x="17" y="22740"/>
                    </a:cubicBezTo>
                    <a:cubicBezTo>
                      <a:pt x="17" y="22745"/>
                      <a:pt x="14" y="22748"/>
                      <a:pt x="9" y="22748"/>
                    </a:cubicBezTo>
                    <a:cubicBezTo>
                      <a:pt x="5" y="22748"/>
                      <a:pt x="1" y="22745"/>
                      <a:pt x="1" y="22740"/>
                    </a:cubicBezTo>
                    <a:close/>
                    <a:moveTo>
                      <a:pt x="1" y="22708"/>
                    </a:moveTo>
                    <a:lnTo>
                      <a:pt x="1" y="22708"/>
                    </a:lnTo>
                    <a:cubicBezTo>
                      <a:pt x="1" y="22704"/>
                      <a:pt x="5" y="22700"/>
                      <a:pt x="9" y="22700"/>
                    </a:cubicBezTo>
                    <a:cubicBezTo>
                      <a:pt x="14" y="22700"/>
                      <a:pt x="17" y="22704"/>
                      <a:pt x="17" y="22708"/>
                    </a:cubicBezTo>
                    <a:cubicBezTo>
                      <a:pt x="17" y="22713"/>
                      <a:pt x="14" y="22716"/>
                      <a:pt x="9" y="22716"/>
                    </a:cubicBezTo>
                    <a:cubicBezTo>
                      <a:pt x="5" y="22716"/>
                      <a:pt x="1" y="22713"/>
                      <a:pt x="1" y="22708"/>
                    </a:cubicBezTo>
                    <a:close/>
                    <a:moveTo>
                      <a:pt x="1" y="22676"/>
                    </a:moveTo>
                    <a:lnTo>
                      <a:pt x="1" y="22676"/>
                    </a:lnTo>
                    <a:cubicBezTo>
                      <a:pt x="1" y="22672"/>
                      <a:pt x="5" y="22668"/>
                      <a:pt x="9" y="22668"/>
                    </a:cubicBezTo>
                    <a:cubicBezTo>
                      <a:pt x="14" y="22668"/>
                      <a:pt x="17" y="22672"/>
                      <a:pt x="17" y="22676"/>
                    </a:cubicBezTo>
                    <a:cubicBezTo>
                      <a:pt x="17" y="22681"/>
                      <a:pt x="14" y="22684"/>
                      <a:pt x="9" y="22684"/>
                    </a:cubicBezTo>
                    <a:cubicBezTo>
                      <a:pt x="5" y="22684"/>
                      <a:pt x="1" y="22681"/>
                      <a:pt x="1" y="22676"/>
                    </a:cubicBezTo>
                    <a:close/>
                    <a:moveTo>
                      <a:pt x="1" y="22644"/>
                    </a:moveTo>
                    <a:lnTo>
                      <a:pt x="1" y="22644"/>
                    </a:lnTo>
                    <a:cubicBezTo>
                      <a:pt x="1" y="22640"/>
                      <a:pt x="5" y="22636"/>
                      <a:pt x="9" y="22636"/>
                    </a:cubicBezTo>
                    <a:cubicBezTo>
                      <a:pt x="14" y="22636"/>
                      <a:pt x="17" y="22640"/>
                      <a:pt x="17" y="22644"/>
                    </a:cubicBezTo>
                    <a:cubicBezTo>
                      <a:pt x="17" y="22649"/>
                      <a:pt x="14" y="22652"/>
                      <a:pt x="9" y="22652"/>
                    </a:cubicBezTo>
                    <a:cubicBezTo>
                      <a:pt x="5" y="22652"/>
                      <a:pt x="1" y="22649"/>
                      <a:pt x="1" y="22644"/>
                    </a:cubicBezTo>
                    <a:close/>
                    <a:moveTo>
                      <a:pt x="1" y="22612"/>
                    </a:moveTo>
                    <a:lnTo>
                      <a:pt x="1" y="22612"/>
                    </a:lnTo>
                    <a:cubicBezTo>
                      <a:pt x="1" y="22608"/>
                      <a:pt x="5" y="22604"/>
                      <a:pt x="9" y="22604"/>
                    </a:cubicBezTo>
                    <a:cubicBezTo>
                      <a:pt x="14" y="22604"/>
                      <a:pt x="17" y="22608"/>
                      <a:pt x="17" y="22612"/>
                    </a:cubicBezTo>
                    <a:cubicBezTo>
                      <a:pt x="17" y="22617"/>
                      <a:pt x="14" y="22620"/>
                      <a:pt x="9" y="22620"/>
                    </a:cubicBezTo>
                    <a:cubicBezTo>
                      <a:pt x="5" y="22620"/>
                      <a:pt x="1" y="22617"/>
                      <a:pt x="1" y="22612"/>
                    </a:cubicBezTo>
                    <a:close/>
                    <a:moveTo>
                      <a:pt x="1" y="22580"/>
                    </a:moveTo>
                    <a:lnTo>
                      <a:pt x="1" y="22580"/>
                    </a:lnTo>
                    <a:cubicBezTo>
                      <a:pt x="1" y="22576"/>
                      <a:pt x="5" y="22572"/>
                      <a:pt x="9" y="22572"/>
                    </a:cubicBezTo>
                    <a:cubicBezTo>
                      <a:pt x="14" y="22572"/>
                      <a:pt x="17" y="22576"/>
                      <a:pt x="17" y="22580"/>
                    </a:cubicBezTo>
                    <a:cubicBezTo>
                      <a:pt x="17" y="22585"/>
                      <a:pt x="14" y="22588"/>
                      <a:pt x="9" y="22588"/>
                    </a:cubicBezTo>
                    <a:cubicBezTo>
                      <a:pt x="5" y="22588"/>
                      <a:pt x="1" y="22585"/>
                      <a:pt x="1" y="22580"/>
                    </a:cubicBezTo>
                    <a:close/>
                    <a:moveTo>
                      <a:pt x="1" y="22548"/>
                    </a:moveTo>
                    <a:lnTo>
                      <a:pt x="1" y="22548"/>
                    </a:lnTo>
                    <a:cubicBezTo>
                      <a:pt x="1" y="22544"/>
                      <a:pt x="5" y="22540"/>
                      <a:pt x="9" y="22540"/>
                    </a:cubicBezTo>
                    <a:cubicBezTo>
                      <a:pt x="14" y="22540"/>
                      <a:pt x="17" y="22544"/>
                      <a:pt x="17" y="22548"/>
                    </a:cubicBezTo>
                    <a:cubicBezTo>
                      <a:pt x="17" y="22553"/>
                      <a:pt x="14" y="22556"/>
                      <a:pt x="9" y="22556"/>
                    </a:cubicBezTo>
                    <a:cubicBezTo>
                      <a:pt x="5" y="22556"/>
                      <a:pt x="1" y="22553"/>
                      <a:pt x="1" y="22548"/>
                    </a:cubicBezTo>
                    <a:close/>
                    <a:moveTo>
                      <a:pt x="1" y="22516"/>
                    </a:moveTo>
                    <a:lnTo>
                      <a:pt x="1" y="22516"/>
                    </a:lnTo>
                    <a:cubicBezTo>
                      <a:pt x="1" y="22512"/>
                      <a:pt x="5" y="22508"/>
                      <a:pt x="9" y="22508"/>
                    </a:cubicBezTo>
                    <a:cubicBezTo>
                      <a:pt x="14" y="22508"/>
                      <a:pt x="17" y="22512"/>
                      <a:pt x="17" y="22516"/>
                    </a:cubicBezTo>
                    <a:cubicBezTo>
                      <a:pt x="17" y="22521"/>
                      <a:pt x="14" y="22524"/>
                      <a:pt x="9" y="22524"/>
                    </a:cubicBezTo>
                    <a:cubicBezTo>
                      <a:pt x="5" y="22524"/>
                      <a:pt x="1" y="22521"/>
                      <a:pt x="1" y="22516"/>
                    </a:cubicBezTo>
                    <a:close/>
                    <a:moveTo>
                      <a:pt x="1" y="22484"/>
                    </a:moveTo>
                    <a:lnTo>
                      <a:pt x="1" y="22484"/>
                    </a:lnTo>
                    <a:cubicBezTo>
                      <a:pt x="1" y="22480"/>
                      <a:pt x="5" y="22476"/>
                      <a:pt x="9" y="22476"/>
                    </a:cubicBezTo>
                    <a:cubicBezTo>
                      <a:pt x="14" y="22476"/>
                      <a:pt x="17" y="22480"/>
                      <a:pt x="17" y="22484"/>
                    </a:cubicBezTo>
                    <a:cubicBezTo>
                      <a:pt x="17" y="22489"/>
                      <a:pt x="14" y="22492"/>
                      <a:pt x="9" y="22492"/>
                    </a:cubicBezTo>
                    <a:cubicBezTo>
                      <a:pt x="5" y="22492"/>
                      <a:pt x="1" y="22489"/>
                      <a:pt x="1" y="22484"/>
                    </a:cubicBezTo>
                    <a:close/>
                    <a:moveTo>
                      <a:pt x="1" y="22452"/>
                    </a:moveTo>
                    <a:lnTo>
                      <a:pt x="1" y="22452"/>
                    </a:lnTo>
                    <a:cubicBezTo>
                      <a:pt x="1" y="22448"/>
                      <a:pt x="5" y="22444"/>
                      <a:pt x="9" y="22444"/>
                    </a:cubicBezTo>
                    <a:cubicBezTo>
                      <a:pt x="14" y="22444"/>
                      <a:pt x="17" y="22448"/>
                      <a:pt x="17" y="22452"/>
                    </a:cubicBezTo>
                    <a:cubicBezTo>
                      <a:pt x="17" y="22457"/>
                      <a:pt x="14" y="22460"/>
                      <a:pt x="9" y="22460"/>
                    </a:cubicBezTo>
                    <a:cubicBezTo>
                      <a:pt x="5" y="22460"/>
                      <a:pt x="1" y="22457"/>
                      <a:pt x="1" y="22452"/>
                    </a:cubicBezTo>
                    <a:close/>
                    <a:moveTo>
                      <a:pt x="1" y="22420"/>
                    </a:moveTo>
                    <a:lnTo>
                      <a:pt x="1" y="22420"/>
                    </a:lnTo>
                    <a:cubicBezTo>
                      <a:pt x="1" y="22416"/>
                      <a:pt x="5" y="22412"/>
                      <a:pt x="9" y="22412"/>
                    </a:cubicBezTo>
                    <a:cubicBezTo>
                      <a:pt x="14" y="22412"/>
                      <a:pt x="17" y="22416"/>
                      <a:pt x="17" y="22420"/>
                    </a:cubicBezTo>
                    <a:cubicBezTo>
                      <a:pt x="17" y="22425"/>
                      <a:pt x="14" y="22428"/>
                      <a:pt x="9" y="22428"/>
                    </a:cubicBezTo>
                    <a:cubicBezTo>
                      <a:pt x="5" y="22428"/>
                      <a:pt x="1" y="22425"/>
                      <a:pt x="1" y="22420"/>
                    </a:cubicBezTo>
                    <a:close/>
                    <a:moveTo>
                      <a:pt x="1" y="22388"/>
                    </a:moveTo>
                    <a:lnTo>
                      <a:pt x="1" y="22388"/>
                    </a:lnTo>
                    <a:cubicBezTo>
                      <a:pt x="1" y="22384"/>
                      <a:pt x="5" y="22380"/>
                      <a:pt x="9" y="22380"/>
                    </a:cubicBezTo>
                    <a:cubicBezTo>
                      <a:pt x="14" y="22380"/>
                      <a:pt x="17" y="22384"/>
                      <a:pt x="17" y="22388"/>
                    </a:cubicBezTo>
                    <a:cubicBezTo>
                      <a:pt x="17" y="22393"/>
                      <a:pt x="14" y="22396"/>
                      <a:pt x="9" y="22396"/>
                    </a:cubicBezTo>
                    <a:cubicBezTo>
                      <a:pt x="5" y="22396"/>
                      <a:pt x="1" y="22393"/>
                      <a:pt x="1" y="22388"/>
                    </a:cubicBezTo>
                    <a:close/>
                    <a:moveTo>
                      <a:pt x="1" y="22356"/>
                    </a:moveTo>
                    <a:lnTo>
                      <a:pt x="1" y="22356"/>
                    </a:lnTo>
                    <a:cubicBezTo>
                      <a:pt x="1" y="22352"/>
                      <a:pt x="5" y="22348"/>
                      <a:pt x="9" y="22348"/>
                    </a:cubicBezTo>
                    <a:cubicBezTo>
                      <a:pt x="14" y="22348"/>
                      <a:pt x="17" y="22352"/>
                      <a:pt x="17" y="22356"/>
                    </a:cubicBezTo>
                    <a:cubicBezTo>
                      <a:pt x="17" y="22361"/>
                      <a:pt x="14" y="22364"/>
                      <a:pt x="9" y="22364"/>
                    </a:cubicBezTo>
                    <a:cubicBezTo>
                      <a:pt x="5" y="22364"/>
                      <a:pt x="1" y="22361"/>
                      <a:pt x="1" y="22356"/>
                    </a:cubicBezTo>
                    <a:close/>
                    <a:moveTo>
                      <a:pt x="1" y="22324"/>
                    </a:moveTo>
                    <a:lnTo>
                      <a:pt x="1" y="22324"/>
                    </a:lnTo>
                    <a:cubicBezTo>
                      <a:pt x="1" y="22320"/>
                      <a:pt x="5" y="22316"/>
                      <a:pt x="9" y="22316"/>
                    </a:cubicBezTo>
                    <a:cubicBezTo>
                      <a:pt x="14" y="22316"/>
                      <a:pt x="17" y="22320"/>
                      <a:pt x="17" y="22324"/>
                    </a:cubicBezTo>
                    <a:cubicBezTo>
                      <a:pt x="17" y="22329"/>
                      <a:pt x="14" y="22332"/>
                      <a:pt x="9" y="22332"/>
                    </a:cubicBezTo>
                    <a:cubicBezTo>
                      <a:pt x="5" y="22332"/>
                      <a:pt x="1" y="22329"/>
                      <a:pt x="1" y="22324"/>
                    </a:cubicBezTo>
                    <a:close/>
                    <a:moveTo>
                      <a:pt x="1" y="22292"/>
                    </a:moveTo>
                    <a:lnTo>
                      <a:pt x="1" y="22292"/>
                    </a:lnTo>
                    <a:cubicBezTo>
                      <a:pt x="1" y="22288"/>
                      <a:pt x="5" y="22284"/>
                      <a:pt x="9" y="22284"/>
                    </a:cubicBezTo>
                    <a:cubicBezTo>
                      <a:pt x="14" y="22284"/>
                      <a:pt x="17" y="22288"/>
                      <a:pt x="17" y="22292"/>
                    </a:cubicBezTo>
                    <a:cubicBezTo>
                      <a:pt x="17" y="22297"/>
                      <a:pt x="14" y="22300"/>
                      <a:pt x="9" y="22300"/>
                    </a:cubicBezTo>
                    <a:cubicBezTo>
                      <a:pt x="5" y="22300"/>
                      <a:pt x="1" y="22297"/>
                      <a:pt x="1" y="22292"/>
                    </a:cubicBezTo>
                    <a:close/>
                    <a:moveTo>
                      <a:pt x="1" y="22260"/>
                    </a:moveTo>
                    <a:lnTo>
                      <a:pt x="1" y="22260"/>
                    </a:lnTo>
                    <a:cubicBezTo>
                      <a:pt x="1" y="22256"/>
                      <a:pt x="5" y="22252"/>
                      <a:pt x="9" y="22252"/>
                    </a:cubicBezTo>
                    <a:cubicBezTo>
                      <a:pt x="14" y="22252"/>
                      <a:pt x="17" y="22256"/>
                      <a:pt x="17" y="22260"/>
                    </a:cubicBezTo>
                    <a:cubicBezTo>
                      <a:pt x="17" y="22264"/>
                      <a:pt x="14" y="22268"/>
                      <a:pt x="9" y="22268"/>
                    </a:cubicBezTo>
                    <a:cubicBezTo>
                      <a:pt x="5" y="22268"/>
                      <a:pt x="1" y="22264"/>
                      <a:pt x="1" y="22260"/>
                    </a:cubicBezTo>
                    <a:close/>
                    <a:moveTo>
                      <a:pt x="1" y="22228"/>
                    </a:moveTo>
                    <a:lnTo>
                      <a:pt x="1" y="22228"/>
                    </a:lnTo>
                    <a:cubicBezTo>
                      <a:pt x="1" y="22224"/>
                      <a:pt x="5" y="22220"/>
                      <a:pt x="9" y="22220"/>
                    </a:cubicBezTo>
                    <a:cubicBezTo>
                      <a:pt x="14" y="22220"/>
                      <a:pt x="17" y="22224"/>
                      <a:pt x="17" y="22228"/>
                    </a:cubicBezTo>
                    <a:cubicBezTo>
                      <a:pt x="17" y="22232"/>
                      <a:pt x="14" y="22236"/>
                      <a:pt x="9" y="22236"/>
                    </a:cubicBezTo>
                    <a:cubicBezTo>
                      <a:pt x="5" y="22236"/>
                      <a:pt x="1" y="22232"/>
                      <a:pt x="1" y="22228"/>
                    </a:cubicBezTo>
                    <a:close/>
                    <a:moveTo>
                      <a:pt x="1" y="22196"/>
                    </a:moveTo>
                    <a:lnTo>
                      <a:pt x="1" y="22196"/>
                    </a:lnTo>
                    <a:cubicBezTo>
                      <a:pt x="1" y="22192"/>
                      <a:pt x="5" y="22188"/>
                      <a:pt x="9" y="22188"/>
                    </a:cubicBezTo>
                    <a:cubicBezTo>
                      <a:pt x="14" y="22188"/>
                      <a:pt x="17" y="22192"/>
                      <a:pt x="17" y="22196"/>
                    </a:cubicBezTo>
                    <a:cubicBezTo>
                      <a:pt x="17" y="22200"/>
                      <a:pt x="14" y="22204"/>
                      <a:pt x="9" y="22204"/>
                    </a:cubicBezTo>
                    <a:cubicBezTo>
                      <a:pt x="5" y="22204"/>
                      <a:pt x="1" y="22200"/>
                      <a:pt x="1" y="22196"/>
                    </a:cubicBezTo>
                    <a:close/>
                    <a:moveTo>
                      <a:pt x="1" y="22164"/>
                    </a:moveTo>
                    <a:lnTo>
                      <a:pt x="1" y="22164"/>
                    </a:lnTo>
                    <a:cubicBezTo>
                      <a:pt x="1" y="22160"/>
                      <a:pt x="5" y="22156"/>
                      <a:pt x="9" y="22156"/>
                    </a:cubicBezTo>
                    <a:cubicBezTo>
                      <a:pt x="14" y="22156"/>
                      <a:pt x="17" y="22160"/>
                      <a:pt x="17" y="22164"/>
                    </a:cubicBezTo>
                    <a:cubicBezTo>
                      <a:pt x="17" y="22168"/>
                      <a:pt x="14" y="22172"/>
                      <a:pt x="9" y="22172"/>
                    </a:cubicBezTo>
                    <a:cubicBezTo>
                      <a:pt x="5" y="22172"/>
                      <a:pt x="1" y="22168"/>
                      <a:pt x="1" y="22164"/>
                    </a:cubicBezTo>
                    <a:close/>
                    <a:moveTo>
                      <a:pt x="1" y="22132"/>
                    </a:moveTo>
                    <a:lnTo>
                      <a:pt x="1" y="22132"/>
                    </a:lnTo>
                    <a:cubicBezTo>
                      <a:pt x="1" y="22128"/>
                      <a:pt x="5" y="22124"/>
                      <a:pt x="9" y="22124"/>
                    </a:cubicBezTo>
                    <a:cubicBezTo>
                      <a:pt x="14" y="22124"/>
                      <a:pt x="17" y="22128"/>
                      <a:pt x="17" y="22132"/>
                    </a:cubicBezTo>
                    <a:cubicBezTo>
                      <a:pt x="17" y="22136"/>
                      <a:pt x="14" y="22140"/>
                      <a:pt x="9" y="22140"/>
                    </a:cubicBezTo>
                    <a:cubicBezTo>
                      <a:pt x="5" y="22140"/>
                      <a:pt x="1" y="22136"/>
                      <a:pt x="1" y="22132"/>
                    </a:cubicBezTo>
                    <a:close/>
                    <a:moveTo>
                      <a:pt x="1" y="22100"/>
                    </a:moveTo>
                    <a:lnTo>
                      <a:pt x="1" y="22100"/>
                    </a:lnTo>
                    <a:cubicBezTo>
                      <a:pt x="1" y="22096"/>
                      <a:pt x="5" y="22092"/>
                      <a:pt x="9" y="22092"/>
                    </a:cubicBezTo>
                    <a:cubicBezTo>
                      <a:pt x="14" y="22092"/>
                      <a:pt x="17" y="22096"/>
                      <a:pt x="17" y="22100"/>
                    </a:cubicBezTo>
                    <a:cubicBezTo>
                      <a:pt x="17" y="22104"/>
                      <a:pt x="14" y="22108"/>
                      <a:pt x="9" y="22108"/>
                    </a:cubicBezTo>
                    <a:cubicBezTo>
                      <a:pt x="5" y="22108"/>
                      <a:pt x="1" y="22104"/>
                      <a:pt x="1" y="22100"/>
                    </a:cubicBezTo>
                    <a:close/>
                    <a:moveTo>
                      <a:pt x="1" y="22068"/>
                    </a:moveTo>
                    <a:lnTo>
                      <a:pt x="1" y="22068"/>
                    </a:lnTo>
                    <a:cubicBezTo>
                      <a:pt x="1" y="22064"/>
                      <a:pt x="5" y="22060"/>
                      <a:pt x="9" y="22060"/>
                    </a:cubicBezTo>
                    <a:cubicBezTo>
                      <a:pt x="14" y="22060"/>
                      <a:pt x="17" y="22064"/>
                      <a:pt x="17" y="22068"/>
                    </a:cubicBezTo>
                    <a:cubicBezTo>
                      <a:pt x="17" y="22072"/>
                      <a:pt x="14" y="22076"/>
                      <a:pt x="9" y="22076"/>
                    </a:cubicBezTo>
                    <a:cubicBezTo>
                      <a:pt x="5" y="22076"/>
                      <a:pt x="1" y="22072"/>
                      <a:pt x="1" y="22068"/>
                    </a:cubicBezTo>
                    <a:close/>
                    <a:moveTo>
                      <a:pt x="1" y="22036"/>
                    </a:moveTo>
                    <a:lnTo>
                      <a:pt x="1" y="22036"/>
                    </a:lnTo>
                    <a:cubicBezTo>
                      <a:pt x="1" y="22032"/>
                      <a:pt x="5" y="22028"/>
                      <a:pt x="9" y="22028"/>
                    </a:cubicBezTo>
                    <a:cubicBezTo>
                      <a:pt x="14" y="22028"/>
                      <a:pt x="17" y="22032"/>
                      <a:pt x="17" y="22036"/>
                    </a:cubicBezTo>
                    <a:cubicBezTo>
                      <a:pt x="17" y="22040"/>
                      <a:pt x="14" y="22044"/>
                      <a:pt x="9" y="22044"/>
                    </a:cubicBezTo>
                    <a:cubicBezTo>
                      <a:pt x="5" y="22044"/>
                      <a:pt x="1" y="22040"/>
                      <a:pt x="1" y="22036"/>
                    </a:cubicBezTo>
                    <a:close/>
                    <a:moveTo>
                      <a:pt x="1" y="22004"/>
                    </a:moveTo>
                    <a:lnTo>
                      <a:pt x="1" y="22004"/>
                    </a:lnTo>
                    <a:cubicBezTo>
                      <a:pt x="1" y="21999"/>
                      <a:pt x="5" y="21996"/>
                      <a:pt x="9" y="21996"/>
                    </a:cubicBezTo>
                    <a:cubicBezTo>
                      <a:pt x="14" y="21996"/>
                      <a:pt x="17" y="21999"/>
                      <a:pt x="17" y="22004"/>
                    </a:cubicBezTo>
                    <a:cubicBezTo>
                      <a:pt x="17" y="22008"/>
                      <a:pt x="14" y="22012"/>
                      <a:pt x="9" y="22012"/>
                    </a:cubicBezTo>
                    <a:cubicBezTo>
                      <a:pt x="5" y="22012"/>
                      <a:pt x="1" y="22008"/>
                      <a:pt x="1" y="22004"/>
                    </a:cubicBezTo>
                    <a:close/>
                    <a:moveTo>
                      <a:pt x="1" y="21972"/>
                    </a:moveTo>
                    <a:lnTo>
                      <a:pt x="1" y="21972"/>
                    </a:lnTo>
                    <a:cubicBezTo>
                      <a:pt x="1" y="21967"/>
                      <a:pt x="5" y="21964"/>
                      <a:pt x="9" y="21964"/>
                    </a:cubicBezTo>
                    <a:cubicBezTo>
                      <a:pt x="14" y="21964"/>
                      <a:pt x="17" y="21967"/>
                      <a:pt x="17" y="21972"/>
                    </a:cubicBezTo>
                    <a:cubicBezTo>
                      <a:pt x="17" y="21976"/>
                      <a:pt x="14" y="21980"/>
                      <a:pt x="9" y="21980"/>
                    </a:cubicBezTo>
                    <a:cubicBezTo>
                      <a:pt x="5" y="21980"/>
                      <a:pt x="1" y="21976"/>
                      <a:pt x="1" y="21972"/>
                    </a:cubicBezTo>
                    <a:close/>
                    <a:moveTo>
                      <a:pt x="1" y="21940"/>
                    </a:moveTo>
                    <a:lnTo>
                      <a:pt x="1" y="21940"/>
                    </a:lnTo>
                    <a:cubicBezTo>
                      <a:pt x="1" y="21935"/>
                      <a:pt x="5" y="21932"/>
                      <a:pt x="9" y="21932"/>
                    </a:cubicBezTo>
                    <a:cubicBezTo>
                      <a:pt x="14" y="21932"/>
                      <a:pt x="17" y="21935"/>
                      <a:pt x="17" y="21940"/>
                    </a:cubicBezTo>
                    <a:cubicBezTo>
                      <a:pt x="17" y="21944"/>
                      <a:pt x="14" y="21948"/>
                      <a:pt x="9" y="21948"/>
                    </a:cubicBezTo>
                    <a:cubicBezTo>
                      <a:pt x="5" y="21948"/>
                      <a:pt x="1" y="21944"/>
                      <a:pt x="1" y="21940"/>
                    </a:cubicBezTo>
                    <a:close/>
                    <a:moveTo>
                      <a:pt x="1" y="21908"/>
                    </a:moveTo>
                    <a:lnTo>
                      <a:pt x="1" y="21908"/>
                    </a:lnTo>
                    <a:cubicBezTo>
                      <a:pt x="1" y="21903"/>
                      <a:pt x="5" y="21900"/>
                      <a:pt x="9" y="21900"/>
                    </a:cubicBezTo>
                    <a:cubicBezTo>
                      <a:pt x="14" y="21900"/>
                      <a:pt x="17" y="21903"/>
                      <a:pt x="17" y="21908"/>
                    </a:cubicBezTo>
                    <a:cubicBezTo>
                      <a:pt x="17" y="21912"/>
                      <a:pt x="14" y="21916"/>
                      <a:pt x="9" y="21916"/>
                    </a:cubicBezTo>
                    <a:cubicBezTo>
                      <a:pt x="5" y="21916"/>
                      <a:pt x="1" y="21912"/>
                      <a:pt x="1" y="21908"/>
                    </a:cubicBezTo>
                    <a:close/>
                    <a:moveTo>
                      <a:pt x="1" y="21876"/>
                    </a:moveTo>
                    <a:lnTo>
                      <a:pt x="1" y="21876"/>
                    </a:lnTo>
                    <a:cubicBezTo>
                      <a:pt x="1" y="21871"/>
                      <a:pt x="5" y="21868"/>
                      <a:pt x="9" y="21868"/>
                    </a:cubicBezTo>
                    <a:cubicBezTo>
                      <a:pt x="14" y="21868"/>
                      <a:pt x="17" y="21871"/>
                      <a:pt x="17" y="21876"/>
                    </a:cubicBezTo>
                    <a:cubicBezTo>
                      <a:pt x="17" y="21880"/>
                      <a:pt x="14" y="21884"/>
                      <a:pt x="9" y="21884"/>
                    </a:cubicBezTo>
                    <a:cubicBezTo>
                      <a:pt x="5" y="21884"/>
                      <a:pt x="1" y="21880"/>
                      <a:pt x="1" y="21876"/>
                    </a:cubicBezTo>
                    <a:close/>
                    <a:moveTo>
                      <a:pt x="1" y="21844"/>
                    </a:moveTo>
                    <a:lnTo>
                      <a:pt x="1" y="21844"/>
                    </a:lnTo>
                    <a:cubicBezTo>
                      <a:pt x="1" y="21839"/>
                      <a:pt x="5" y="21836"/>
                      <a:pt x="9" y="21836"/>
                    </a:cubicBezTo>
                    <a:cubicBezTo>
                      <a:pt x="14" y="21836"/>
                      <a:pt x="17" y="21839"/>
                      <a:pt x="17" y="21844"/>
                    </a:cubicBezTo>
                    <a:cubicBezTo>
                      <a:pt x="17" y="21848"/>
                      <a:pt x="14" y="21852"/>
                      <a:pt x="9" y="21852"/>
                    </a:cubicBezTo>
                    <a:cubicBezTo>
                      <a:pt x="5" y="21852"/>
                      <a:pt x="1" y="21848"/>
                      <a:pt x="1" y="21844"/>
                    </a:cubicBezTo>
                    <a:close/>
                    <a:moveTo>
                      <a:pt x="1" y="21812"/>
                    </a:moveTo>
                    <a:lnTo>
                      <a:pt x="1" y="21812"/>
                    </a:lnTo>
                    <a:cubicBezTo>
                      <a:pt x="1" y="21807"/>
                      <a:pt x="5" y="21804"/>
                      <a:pt x="9" y="21804"/>
                    </a:cubicBezTo>
                    <a:cubicBezTo>
                      <a:pt x="14" y="21804"/>
                      <a:pt x="17" y="21807"/>
                      <a:pt x="17" y="21812"/>
                    </a:cubicBezTo>
                    <a:cubicBezTo>
                      <a:pt x="17" y="21816"/>
                      <a:pt x="14" y="21820"/>
                      <a:pt x="9" y="21820"/>
                    </a:cubicBezTo>
                    <a:cubicBezTo>
                      <a:pt x="5" y="21820"/>
                      <a:pt x="1" y="21816"/>
                      <a:pt x="1" y="21812"/>
                    </a:cubicBezTo>
                    <a:close/>
                    <a:moveTo>
                      <a:pt x="1" y="21780"/>
                    </a:moveTo>
                    <a:lnTo>
                      <a:pt x="1" y="21780"/>
                    </a:lnTo>
                    <a:cubicBezTo>
                      <a:pt x="1" y="21775"/>
                      <a:pt x="5" y="21772"/>
                      <a:pt x="9" y="21772"/>
                    </a:cubicBezTo>
                    <a:cubicBezTo>
                      <a:pt x="14" y="21772"/>
                      <a:pt x="17" y="21775"/>
                      <a:pt x="17" y="21780"/>
                    </a:cubicBezTo>
                    <a:cubicBezTo>
                      <a:pt x="17" y="21784"/>
                      <a:pt x="14" y="21788"/>
                      <a:pt x="9" y="21788"/>
                    </a:cubicBezTo>
                    <a:cubicBezTo>
                      <a:pt x="5" y="21788"/>
                      <a:pt x="1" y="21784"/>
                      <a:pt x="1" y="21780"/>
                    </a:cubicBezTo>
                    <a:close/>
                    <a:moveTo>
                      <a:pt x="1" y="21748"/>
                    </a:moveTo>
                    <a:lnTo>
                      <a:pt x="1" y="21748"/>
                    </a:lnTo>
                    <a:cubicBezTo>
                      <a:pt x="1" y="21743"/>
                      <a:pt x="5" y="21740"/>
                      <a:pt x="9" y="21740"/>
                    </a:cubicBezTo>
                    <a:cubicBezTo>
                      <a:pt x="14" y="21740"/>
                      <a:pt x="17" y="21743"/>
                      <a:pt x="17" y="21748"/>
                    </a:cubicBezTo>
                    <a:cubicBezTo>
                      <a:pt x="17" y="21752"/>
                      <a:pt x="14" y="21756"/>
                      <a:pt x="9" y="21756"/>
                    </a:cubicBezTo>
                    <a:cubicBezTo>
                      <a:pt x="5" y="21756"/>
                      <a:pt x="1" y="21752"/>
                      <a:pt x="1" y="21748"/>
                    </a:cubicBezTo>
                    <a:close/>
                    <a:moveTo>
                      <a:pt x="1" y="21716"/>
                    </a:moveTo>
                    <a:lnTo>
                      <a:pt x="1" y="21716"/>
                    </a:lnTo>
                    <a:cubicBezTo>
                      <a:pt x="1" y="21711"/>
                      <a:pt x="5" y="21708"/>
                      <a:pt x="9" y="21708"/>
                    </a:cubicBezTo>
                    <a:cubicBezTo>
                      <a:pt x="14" y="21708"/>
                      <a:pt x="17" y="21711"/>
                      <a:pt x="17" y="21716"/>
                    </a:cubicBezTo>
                    <a:cubicBezTo>
                      <a:pt x="17" y="21720"/>
                      <a:pt x="14" y="21724"/>
                      <a:pt x="9" y="21724"/>
                    </a:cubicBezTo>
                    <a:cubicBezTo>
                      <a:pt x="5" y="21724"/>
                      <a:pt x="1" y="21720"/>
                      <a:pt x="1" y="21716"/>
                    </a:cubicBezTo>
                    <a:close/>
                    <a:moveTo>
                      <a:pt x="2" y="21684"/>
                    </a:moveTo>
                    <a:lnTo>
                      <a:pt x="2" y="21684"/>
                    </a:lnTo>
                    <a:cubicBezTo>
                      <a:pt x="2" y="21679"/>
                      <a:pt x="5" y="21676"/>
                      <a:pt x="10" y="21676"/>
                    </a:cubicBezTo>
                    <a:cubicBezTo>
                      <a:pt x="14" y="21676"/>
                      <a:pt x="18" y="21679"/>
                      <a:pt x="18" y="21684"/>
                    </a:cubicBezTo>
                    <a:cubicBezTo>
                      <a:pt x="18" y="21688"/>
                      <a:pt x="14" y="21692"/>
                      <a:pt x="10" y="21692"/>
                    </a:cubicBezTo>
                    <a:cubicBezTo>
                      <a:pt x="5" y="21692"/>
                      <a:pt x="2" y="21688"/>
                      <a:pt x="2" y="21684"/>
                    </a:cubicBezTo>
                    <a:close/>
                    <a:moveTo>
                      <a:pt x="2" y="21652"/>
                    </a:moveTo>
                    <a:lnTo>
                      <a:pt x="2" y="21652"/>
                    </a:lnTo>
                    <a:cubicBezTo>
                      <a:pt x="2" y="21647"/>
                      <a:pt x="5" y="21644"/>
                      <a:pt x="10" y="21644"/>
                    </a:cubicBezTo>
                    <a:cubicBezTo>
                      <a:pt x="14" y="21644"/>
                      <a:pt x="18" y="21647"/>
                      <a:pt x="18" y="21652"/>
                    </a:cubicBezTo>
                    <a:cubicBezTo>
                      <a:pt x="18" y="21656"/>
                      <a:pt x="14" y="21660"/>
                      <a:pt x="10" y="21660"/>
                    </a:cubicBezTo>
                    <a:cubicBezTo>
                      <a:pt x="5" y="21660"/>
                      <a:pt x="2" y="21656"/>
                      <a:pt x="2" y="21652"/>
                    </a:cubicBezTo>
                    <a:close/>
                    <a:moveTo>
                      <a:pt x="2" y="21620"/>
                    </a:moveTo>
                    <a:lnTo>
                      <a:pt x="2" y="21620"/>
                    </a:lnTo>
                    <a:cubicBezTo>
                      <a:pt x="2" y="21615"/>
                      <a:pt x="5" y="21612"/>
                      <a:pt x="10" y="21612"/>
                    </a:cubicBezTo>
                    <a:cubicBezTo>
                      <a:pt x="14" y="21612"/>
                      <a:pt x="18" y="21615"/>
                      <a:pt x="18" y="21620"/>
                    </a:cubicBezTo>
                    <a:cubicBezTo>
                      <a:pt x="18" y="21624"/>
                      <a:pt x="14" y="21628"/>
                      <a:pt x="10" y="21628"/>
                    </a:cubicBezTo>
                    <a:cubicBezTo>
                      <a:pt x="5" y="21628"/>
                      <a:pt x="2" y="21624"/>
                      <a:pt x="2" y="21620"/>
                    </a:cubicBezTo>
                    <a:close/>
                    <a:moveTo>
                      <a:pt x="2" y="21588"/>
                    </a:moveTo>
                    <a:lnTo>
                      <a:pt x="2" y="21588"/>
                    </a:lnTo>
                    <a:cubicBezTo>
                      <a:pt x="2" y="21583"/>
                      <a:pt x="5" y="21580"/>
                      <a:pt x="10" y="21580"/>
                    </a:cubicBezTo>
                    <a:cubicBezTo>
                      <a:pt x="14" y="21580"/>
                      <a:pt x="18" y="21583"/>
                      <a:pt x="18" y="21588"/>
                    </a:cubicBezTo>
                    <a:cubicBezTo>
                      <a:pt x="18" y="21592"/>
                      <a:pt x="14" y="21596"/>
                      <a:pt x="10" y="21596"/>
                    </a:cubicBezTo>
                    <a:cubicBezTo>
                      <a:pt x="5" y="21596"/>
                      <a:pt x="2" y="21592"/>
                      <a:pt x="2" y="21588"/>
                    </a:cubicBezTo>
                    <a:close/>
                    <a:moveTo>
                      <a:pt x="2" y="21556"/>
                    </a:moveTo>
                    <a:lnTo>
                      <a:pt x="2" y="21556"/>
                    </a:lnTo>
                    <a:cubicBezTo>
                      <a:pt x="2" y="21551"/>
                      <a:pt x="5" y="21548"/>
                      <a:pt x="10" y="21548"/>
                    </a:cubicBezTo>
                    <a:cubicBezTo>
                      <a:pt x="14" y="21548"/>
                      <a:pt x="18" y="21551"/>
                      <a:pt x="18" y="21556"/>
                    </a:cubicBezTo>
                    <a:cubicBezTo>
                      <a:pt x="18" y="21560"/>
                      <a:pt x="14" y="21564"/>
                      <a:pt x="10" y="21564"/>
                    </a:cubicBezTo>
                    <a:cubicBezTo>
                      <a:pt x="5" y="21564"/>
                      <a:pt x="2" y="21560"/>
                      <a:pt x="2" y="21556"/>
                    </a:cubicBezTo>
                    <a:close/>
                    <a:moveTo>
                      <a:pt x="2" y="21524"/>
                    </a:moveTo>
                    <a:lnTo>
                      <a:pt x="2" y="21524"/>
                    </a:lnTo>
                    <a:cubicBezTo>
                      <a:pt x="2" y="21519"/>
                      <a:pt x="5" y="21516"/>
                      <a:pt x="10" y="21516"/>
                    </a:cubicBezTo>
                    <a:cubicBezTo>
                      <a:pt x="14" y="21516"/>
                      <a:pt x="18" y="21519"/>
                      <a:pt x="18" y="21524"/>
                    </a:cubicBezTo>
                    <a:cubicBezTo>
                      <a:pt x="18" y="21528"/>
                      <a:pt x="14" y="21532"/>
                      <a:pt x="10" y="21532"/>
                    </a:cubicBezTo>
                    <a:cubicBezTo>
                      <a:pt x="5" y="21532"/>
                      <a:pt x="2" y="21528"/>
                      <a:pt x="2" y="21524"/>
                    </a:cubicBezTo>
                    <a:close/>
                    <a:moveTo>
                      <a:pt x="2" y="21492"/>
                    </a:moveTo>
                    <a:lnTo>
                      <a:pt x="2" y="21492"/>
                    </a:lnTo>
                    <a:cubicBezTo>
                      <a:pt x="2" y="21487"/>
                      <a:pt x="5" y="21484"/>
                      <a:pt x="10" y="21484"/>
                    </a:cubicBezTo>
                    <a:cubicBezTo>
                      <a:pt x="14" y="21484"/>
                      <a:pt x="18" y="21487"/>
                      <a:pt x="18" y="21492"/>
                    </a:cubicBezTo>
                    <a:cubicBezTo>
                      <a:pt x="18" y="21496"/>
                      <a:pt x="14" y="21500"/>
                      <a:pt x="10" y="21500"/>
                    </a:cubicBezTo>
                    <a:cubicBezTo>
                      <a:pt x="5" y="21500"/>
                      <a:pt x="2" y="21496"/>
                      <a:pt x="2" y="21492"/>
                    </a:cubicBezTo>
                    <a:close/>
                    <a:moveTo>
                      <a:pt x="2" y="21460"/>
                    </a:moveTo>
                    <a:lnTo>
                      <a:pt x="2" y="21460"/>
                    </a:lnTo>
                    <a:cubicBezTo>
                      <a:pt x="2" y="21455"/>
                      <a:pt x="5" y="21452"/>
                      <a:pt x="10" y="21452"/>
                    </a:cubicBezTo>
                    <a:cubicBezTo>
                      <a:pt x="14" y="21452"/>
                      <a:pt x="18" y="21455"/>
                      <a:pt x="18" y="21460"/>
                    </a:cubicBezTo>
                    <a:cubicBezTo>
                      <a:pt x="18" y="21464"/>
                      <a:pt x="14" y="21468"/>
                      <a:pt x="10" y="21468"/>
                    </a:cubicBezTo>
                    <a:cubicBezTo>
                      <a:pt x="5" y="21468"/>
                      <a:pt x="2" y="21464"/>
                      <a:pt x="2" y="21460"/>
                    </a:cubicBezTo>
                    <a:close/>
                    <a:moveTo>
                      <a:pt x="2" y="21428"/>
                    </a:moveTo>
                    <a:lnTo>
                      <a:pt x="2" y="21428"/>
                    </a:lnTo>
                    <a:cubicBezTo>
                      <a:pt x="2" y="21423"/>
                      <a:pt x="5" y="21420"/>
                      <a:pt x="10" y="21420"/>
                    </a:cubicBezTo>
                    <a:cubicBezTo>
                      <a:pt x="14" y="21420"/>
                      <a:pt x="18" y="21423"/>
                      <a:pt x="18" y="21428"/>
                    </a:cubicBezTo>
                    <a:cubicBezTo>
                      <a:pt x="18" y="21432"/>
                      <a:pt x="14" y="21436"/>
                      <a:pt x="10" y="21436"/>
                    </a:cubicBezTo>
                    <a:cubicBezTo>
                      <a:pt x="5" y="21436"/>
                      <a:pt x="2" y="21432"/>
                      <a:pt x="2" y="21428"/>
                    </a:cubicBezTo>
                    <a:close/>
                    <a:moveTo>
                      <a:pt x="2" y="21396"/>
                    </a:moveTo>
                    <a:lnTo>
                      <a:pt x="2" y="21396"/>
                    </a:lnTo>
                    <a:cubicBezTo>
                      <a:pt x="2" y="21391"/>
                      <a:pt x="5" y="21388"/>
                      <a:pt x="10" y="21388"/>
                    </a:cubicBezTo>
                    <a:cubicBezTo>
                      <a:pt x="14" y="21388"/>
                      <a:pt x="18" y="21391"/>
                      <a:pt x="18" y="21396"/>
                    </a:cubicBezTo>
                    <a:cubicBezTo>
                      <a:pt x="18" y="21400"/>
                      <a:pt x="14" y="21404"/>
                      <a:pt x="10" y="21404"/>
                    </a:cubicBezTo>
                    <a:cubicBezTo>
                      <a:pt x="5" y="21404"/>
                      <a:pt x="2" y="21400"/>
                      <a:pt x="2" y="21396"/>
                    </a:cubicBezTo>
                    <a:close/>
                    <a:moveTo>
                      <a:pt x="2" y="21364"/>
                    </a:moveTo>
                    <a:lnTo>
                      <a:pt x="2" y="21364"/>
                    </a:lnTo>
                    <a:cubicBezTo>
                      <a:pt x="2" y="21359"/>
                      <a:pt x="5" y="21356"/>
                      <a:pt x="10" y="21356"/>
                    </a:cubicBezTo>
                    <a:cubicBezTo>
                      <a:pt x="14" y="21356"/>
                      <a:pt x="18" y="21359"/>
                      <a:pt x="18" y="21364"/>
                    </a:cubicBezTo>
                    <a:cubicBezTo>
                      <a:pt x="18" y="21368"/>
                      <a:pt x="14" y="21372"/>
                      <a:pt x="10" y="21372"/>
                    </a:cubicBezTo>
                    <a:cubicBezTo>
                      <a:pt x="5" y="21372"/>
                      <a:pt x="2" y="21368"/>
                      <a:pt x="2" y="21364"/>
                    </a:cubicBezTo>
                    <a:close/>
                    <a:moveTo>
                      <a:pt x="2" y="21332"/>
                    </a:moveTo>
                    <a:lnTo>
                      <a:pt x="2" y="21332"/>
                    </a:lnTo>
                    <a:cubicBezTo>
                      <a:pt x="2" y="21327"/>
                      <a:pt x="5" y="21324"/>
                      <a:pt x="10" y="21324"/>
                    </a:cubicBezTo>
                    <a:cubicBezTo>
                      <a:pt x="14" y="21324"/>
                      <a:pt x="18" y="21327"/>
                      <a:pt x="18" y="21332"/>
                    </a:cubicBezTo>
                    <a:cubicBezTo>
                      <a:pt x="18" y="21336"/>
                      <a:pt x="14" y="21340"/>
                      <a:pt x="10" y="21340"/>
                    </a:cubicBezTo>
                    <a:cubicBezTo>
                      <a:pt x="5" y="21340"/>
                      <a:pt x="2" y="21336"/>
                      <a:pt x="2" y="21332"/>
                    </a:cubicBezTo>
                    <a:close/>
                    <a:moveTo>
                      <a:pt x="2" y="21300"/>
                    </a:moveTo>
                    <a:lnTo>
                      <a:pt x="2" y="21300"/>
                    </a:lnTo>
                    <a:cubicBezTo>
                      <a:pt x="2" y="21295"/>
                      <a:pt x="5" y="21292"/>
                      <a:pt x="10" y="21292"/>
                    </a:cubicBezTo>
                    <a:cubicBezTo>
                      <a:pt x="14" y="21292"/>
                      <a:pt x="18" y="21295"/>
                      <a:pt x="18" y="21300"/>
                    </a:cubicBezTo>
                    <a:cubicBezTo>
                      <a:pt x="18" y="21304"/>
                      <a:pt x="14" y="21308"/>
                      <a:pt x="10" y="21308"/>
                    </a:cubicBezTo>
                    <a:cubicBezTo>
                      <a:pt x="5" y="21308"/>
                      <a:pt x="2" y="21304"/>
                      <a:pt x="2" y="21300"/>
                    </a:cubicBezTo>
                    <a:close/>
                    <a:moveTo>
                      <a:pt x="2" y="21268"/>
                    </a:moveTo>
                    <a:lnTo>
                      <a:pt x="2" y="21268"/>
                    </a:lnTo>
                    <a:cubicBezTo>
                      <a:pt x="2" y="21263"/>
                      <a:pt x="5" y="21260"/>
                      <a:pt x="10" y="21260"/>
                    </a:cubicBezTo>
                    <a:cubicBezTo>
                      <a:pt x="14" y="21260"/>
                      <a:pt x="18" y="21263"/>
                      <a:pt x="18" y="21268"/>
                    </a:cubicBezTo>
                    <a:cubicBezTo>
                      <a:pt x="18" y="21272"/>
                      <a:pt x="14" y="21276"/>
                      <a:pt x="10" y="21276"/>
                    </a:cubicBezTo>
                    <a:cubicBezTo>
                      <a:pt x="5" y="21276"/>
                      <a:pt x="2" y="21272"/>
                      <a:pt x="2" y="21268"/>
                    </a:cubicBezTo>
                    <a:close/>
                    <a:moveTo>
                      <a:pt x="2" y="21236"/>
                    </a:moveTo>
                    <a:lnTo>
                      <a:pt x="2" y="21235"/>
                    </a:lnTo>
                    <a:cubicBezTo>
                      <a:pt x="2" y="21231"/>
                      <a:pt x="5" y="21227"/>
                      <a:pt x="10" y="21227"/>
                    </a:cubicBezTo>
                    <a:cubicBezTo>
                      <a:pt x="14" y="21227"/>
                      <a:pt x="18" y="21231"/>
                      <a:pt x="18" y="21235"/>
                    </a:cubicBezTo>
                    <a:lnTo>
                      <a:pt x="18" y="21236"/>
                    </a:lnTo>
                    <a:cubicBezTo>
                      <a:pt x="18" y="21240"/>
                      <a:pt x="14" y="21244"/>
                      <a:pt x="10" y="21244"/>
                    </a:cubicBezTo>
                    <a:cubicBezTo>
                      <a:pt x="5" y="21244"/>
                      <a:pt x="2" y="21240"/>
                      <a:pt x="2" y="21236"/>
                    </a:cubicBezTo>
                    <a:close/>
                    <a:moveTo>
                      <a:pt x="2" y="21203"/>
                    </a:moveTo>
                    <a:lnTo>
                      <a:pt x="2" y="21203"/>
                    </a:lnTo>
                    <a:cubicBezTo>
                      <a:pt x="2" y="21199"/>
                      <a:pt x="5" y="21195"/>
                      <a:pt x="10" y="21195"/>
                    </a:cubicBezTo>
                    <a:cubicBezTo>
                      <a:pt x="14" y="21195"/>
                      <a:pt x="18" y="21199"/>
                      <a:pt x="18" y="21203"/>
                    </a:cubicBezTo>
                    <a:cubicBezTo>
                      <a:pt x="18" y="21208"/>
                      <a:pt x="14" y="21211"/>
                      <a:pt x="10" y="21211"/>
                    </a:cubicBezTo>
                    <a:cubicBezTo>
                      <a:pt x="5" y="21211"/>
                      <a:pt x="2" y="21208"/>
                      <a:pt x="2" y="21203"/>
                    </a:cubicBezTo>
                    <a:close/>
                    <a:moveTo>
                      <a:pt x="2" y="21171"/>
                    </a:moveTo>
                    <a:lnTo>
                      <a:pt x="2" y="21171"/>
                    </a:lnTo>
                    <a:cubicBezTo>
                      <a:pt x="2" y="21167"/>
                      <a:pt x="5" y="21163"/>
                      <a:pt x="10" y="21163"/>
                    </a:cubicBezTo>
                    <a:cubicBezTo>
                      <a:pt x="14" y="21163"/>
                      <a:pt x="18" y="21167"/>
                      <a:pt x="18" y="21171"/>
                    </a:cubicBezTo>
                    <a:cubicBezTo>
                      <a:pt x="18" y="21176"/>
                      <a:pt x="14" y="21179"/>
                      <a:pt x="10" y="21179"/>
                    </a:cubicBezTo>
                    <a:cubicBezTo>
                      <a:pt x="5" y="21179"/>
                      <a:pt x="2" y="21176"/>
                      <a:pt x="2" y="21171"/>
                    </a:cubicBezTo>
                    <a:close/>
                    <a:moveTo>
                      <a:pt x="2" y="21139"/>
                    </a:moveTo>
                    <a:lnTo>
                      <a:pt x="2" y="21139"/>
                    </a:lnTo>
                    <a:cubicBezTo>
                      <a:pt x="2" y="21135"/>
                      <a:pt x="5" y="21131"/>
                      <a:pt x="10" y="21131"/>
                    </a:cubicBezTo>
                    <a:cubicBezTo>
                      <a:pt x="14" y="21131"/>
                      <a:pt x="18" y="21135"/>
                      <a:pt x="18" y="21139"/>
                    </a:cubicBezTo>
                    <a:cubicBezTo>
                      <a:pt x="18" y="21144"/>
                      <a:pt x="14" y="21147"/>
                      <a:pt x="10" y="21147"/>
                    </a:cubicBezTo>
                    <a:cubicBezTo>
                      <a:pt x="5" y="21147"/>
                      <a:pt x="2" y="21144"/>
                      <a:pt x="2" y="21139"/>
                    </a:cubicBezTo>
                    <a:close/>
                    <a:moveTo>
                      <a:pt x="2" y="21107"/>
                    </a:moveTo>
                    <a:lnTo>
                      <a:pt x="2" y="21107"/>
                    </a:lnTo>
                    <a:cubicBezTo>
                      <a:pt x="2" y="21103"/>
                      <a:pt x="5" y="21099"/>
                      <a:pt x="10" y="21099"/>
                    </a:cubicBezTo>
                    <a:cubicBezTo>
                      <a:pt x="14" y="21099"/>
                      <a:pt x="18" y="21103"/>
                      <a:pt x="18" y="21107"/>
                    </a:cubicBezTo>
                    <a:cubicBezTo>
                      <a:pt x="18" y="21112"/>
                      <a:pt x="14" y="21115"/>
                      <a:pt x="10" y="21115"/>
                    </a:cubicBezTo>
                    <a:cubicBezTo>
                      <a:pt x="5" y="21115"/>
                      <a:pt x="2" y="21112"/>
                      <a:pt x="2" y="21107"/>
                    </a:cubicBezTo>
                    <a:close/>
                    <a:moveTo>
                      <a:pt x="2" y="21075"/>
                    </a:moveTo>
                    <a:lnTo>
                      <a:pt x="2" y="21075"/>
                    </a:lnTo>
                    <a:cubicBezTo>
                      <a:pt x="2" y="21071"/>
                      <a:pt x="5" y="21067"/>
                      <a:pt x="10" y="21067"/>
                    </a:cubicBezTo>
                    <a:cubicBezTo>
                      <a:pt x="14" y="21067"/>
                      <a:pt x="18" y="21071"/>
                      <a:pt x="18" y="21075"/>
                    </a:cubicBezTo>
                    <a:cubicBezTo>
                      <a:pt x="18" y="21080"/>
                      <a:pt x="14" y="21083"/>
                      <a:pt x="10" y="21083"/>
                    </a:cubicBezTo>
                    <a:cubicBezTo>
                      <a:pt x="5" y="21083"/>
                      <a:pt x="2" y="21080"/>
                      <a:pt x="2" y="21075"/>
                    </a:cubicBezTo>
                    <a:close/>
                    <a:moveTo>
                      <a:pt x="2" y="21043"/>
                    </a:moveTo>
                    <a:lnTo>
                      <a:pt x="2" y="21043"/>
                    </a:lnTo>
                    <a:cubicBezTo>
                      <a:pt x="2" y="21039"/>
                      <a:pt x="5" y="21035"/>
                      <a:pt x="10" y="21035"/>
                    </a:cubicBezTo>
                    <a:cubicBezTo>
                      <a:pt x="14" y="21035"/>
                      <a:pt x="18" y="21039"/>
                      <a:pt x="18" y="21043"/>
                    </a:cubicBezTo>
                    <a:cubicBezTo>
                      <a:pt x="18" y="21048"/>
                      <a:pt x="14" y="21051"/>
                      <a:pt x="10" y="21051"/>
                    </a:cubicBezTo>
                    <a:cubicBezTo>
                      <a:pt x="5" y="21051"/>
                      <a:pt x="2" y="21048"/>
                      <a:pt x="2" y="21043"/>
                    </a:cubicBezTo>
                    <a:close/>
                    <a:moveTo>
                      <a:pt x="2" y="21011"/>
                    </a:moveTo>
                    <a:lnTo>
                      <a:pt x="2" y="21011"/>
                    </a:lnTo>
                    <a:cubicBezTo>
                      <a:pt x="2" y="21007"/>
                      <a:pt x="5" y="21003"/>
                      <a:pt x="10" y="21003"/>
                    </a:cubicBezTo>
                    <a:cubicBezTo>
                      <a:pt x="14" y="21003"/>
                      <a:pt x="18" y="21007"/>
                      <a:pt x="18" y="21011"/>
                    </a:cubicBezTo>
                    <a:cubicBezTo>
                      <a:pt x="18" y="21016"/>
                      <a:pt x="14" y="21019"/>
                      <a:pt x="10" y="21019"/>
                    </a:cubicBezTo>
                    <a:cubicBezTo>
                      <a:pt x="5" y="21019"/>
                      <a:pt x="2" y="21016"/>
                      <a:pt x="2" y="21011"/>
                    </a:cubicBezTo>
                    <a:close/>
                    <a:moveTo>
                      <a:pt x="2" y="20979"/>
                    </a:moveTo>
                    <a:lnTo>
                      <a:pt x="2" y="20979"/>
                    </a:lnTo>
                    <a:cubicBezTo>
                      <a:pt x="2" y="20975"/>
                      <a:pt x="5" y="20971"/>
                      <a:pt x="10" y="20971"/>
                    </a:cubicBezTo>
                    <a:cubicBezTo>
                      <a:pt x="14" y="20971"/>
                      <a:pt x="18" y="20975"/>
                      <a:pt x="18" y="20979"/>
                    </a:cubicBezTo>
                    <a:cubicBezTo>
                      <a:pt x="18" y="20984"/>
                      <a:pt x="14" y="20987"/>
                      <a:pt x="10" y="20987"/>
                    </a:cubicBezTo>
                    <a:cubicBezTo>
                      <a:pt x="5" y="20987"/>
                      <a:pt x="2" y="20984"/>
                      <a:pt x="2" y="20979"/>
                    </a:cubicBezTo>
                    <a:close/>
                    <a:moveTo>
                      <a:pt x="2" y="20947"/>
                    </a:moveTo>
                    <a:lnTo>
                      <a:pt x="2" y="20947"/>
                    </a:lnTo>
                    <a:cubicBezTo>
                      <a:pt x="2" y="20943"/>
                      <a:pt x="5" y="20939"/>
                      <a:pt x="10" y="20939"/>
                    </a:cubicBezTo>
                    <a:cubicBezTo>
                      <a:pt x="14" y="20939"/>
                      <a:pt x="18" y="20943"/>
                      <a:pt x="18" y="20947"/>
                    </a:cubicBezTo>
                    <a:cubicBezTo>
                      <a:pt x="18" y="20952"/>
                      <a:pt x="14" y="20955"/>
                      <a:pt x="10" y="20955"/>
                    </a:cubicBezTo>
                    <a:cubicBezTo>
                      <a:pt x="5" y="20955"/>
                      <a:pt x="2" y="20952"/>
                      <a:pt x="2" y="20947"/>
                    </a:cubicBezTo>
                    <a:close/>
                    <a:moveTo>
                      <a:pt x="2" y="20915"/>
                    </a:moveTo>
                    <a:lnTo>
                      <a:pt x="2" y="20915"/>
                    </a:lnTo>
                    <a:cubicBezTo>
                      <a:pt x="2" y="20911"/>
                      <a:pt x="5" y="20907"/>
                      <a:pt x="10" y="20907"/>
                    </a:cubicBezTo>
                    <a:cubicBezTo>
                      <a:pt x="14" y="20907"/>
                      <a:pt x="18" y="20911"/>
                      <a:pt x="18" y="20915"/>
                    </a:cubicBezTo>
                    <a:cubicBezTo>
                      <a:pt x="18" y="20920"/>
                      <a:pt x="14" y="20923"/>
                      <a:pt x="10" y="20923"/>
                    </a:cubicBezTo>
                    <a:cubicBezTo>
                      <a:pt x="5" y="20923"/>
                      <a:pt x="2" y="20920"/>
                      <a:pt x="2" y="20915"/>
                    </a:cubicBezTo>
                    <a:close/>
                    <a:moveTo>
                      <a:pt x="2" y="20883"/>
                    </a:moveTo>
                    <a:lnTo>
                      <a:pt x="2" y="20883"/>
                    </a:lnTo>
                    <a:cubicBezTo>
                      <a:pt x="2" y="20879"/>
                      <a:pt x="5" y="20875"/>
                      <a:pt x="10" y="20875"/>
                    </a:cubicBezTo>
                    <a:cubicBezTo>
                      <a:pt x="14" y="20875"/>
                      <a:pt x="18" y="20879"/>
                      <a:pt x="18" y="20883"/>
                    </a:cubicBezTo>
                    <a:cubicBezTo>
                      <a:pt x="18" y="20888"/>
                      <a:pt x="14" y="20891"/>
                      <a:pt x="10" y="20891"/>
                    </a:cubicBezTo>
                    <a:cubicBezTo>
                      <a:pt x="5" y="20891"/>
                      <a:pt x="2" y="20888"/>
                      <a:pt x="2" y="20883"/>
                    </a:cubicBezTo>
                    <a:close/>
                    <a:moveTo>
                      <a:pt x="2" y="20851"/>
                    </a:moveTo>
                    <a:lnTo>
                      <a:pt x="2" y="20851"/>
                    </a:lnTo>
                    <a:cubicBezTo>
                      <a:pt x="2" y="20847"/>
                      <a:pt x="5" y="20843"/>
                      <a:pt x="10" y="20843"/>
                    </a:cubicBezTo>
                    <a:cubicBezTo>
                      <a:pt x="14" y="20843"/>
                      <a:pt x="18" y="20847"/>
                      <a:pt x="18" y="20851"/>
                    </a:cubicBezTo>
                    <a:cubicBezTo>
                      <a:pt x="18" y="20856"/>
                      <a:pt x="14" y="20859"/>
                      <a:pt x="10" y="20859"/>
                    </a:cubicBezTo>
                    <a:cubicBezTo>
                      <a:pt x="5" y="20859"/>
                      <a:pt x="2" y="20856"/>
                      <a:pt x="2" y="20851"/>
                    </a:cubicBezTo>
                    <a:close/>
                    <a:moveTo>
                      <a:pt x="2" y="20819"/>
                    </a:moveTo>
                    <a:lnTo>
                      <a:pt x="2" y="20819"/>
                    </a:lnTo>
                    <a:cubicBezTo>
                      <a:pt x="2" y="20815"/>
                      <a:pt x="5" y="20811"/>
                      <a:pt x="10" y="20811"/>
                    </a:cubicBezTo>
                    <a:cubicBezTo>
                      <a:pt x="14" y="20811"/>
                      <a:pt x="18" y="20815"/>
                      <a:pt x="18" y="20819"/>
                    </a:cubicBezTo>
                    <a:cubicBezTo>
                      <a:pt x="18" y="20824"/>
                      <a:pt x="14" y="20827"/>
                      <a:pt x="10" y="20827"/>
                    </a:cubicBezTo>
                    <a:cubicBezTo>
                      <a:pt x="5" y="20827"/>
                      <a:pt x="2" y="20824"/>
                      <a:pt x="2" y="20819"/>
                    </a:cubicBezTo>
                    <a:close/>
                    <a:moveTo>
                      <a:pt x="2" y="20787"/>
                    </a:moveTo>
                    <a:lnTo>
                      <a:pt x="2" y="20787"/>
                    </a:lnTo>
                    <a:cubicBezTo>
                      <a:pt x="2" y="20783"/>
                      <a:pt x="5" y="20779"/>
                      <a:pt x="10" y="20779"/>
                    </a:cubicBezTo>
                    <a:cubicBezTo>
                      <a:pt x="14" y="20779"/>
                      <a:pt x="18" y="20783"/>
                      <a:pt x="18" y="20787"/>
                    </a:cubicBezTo>
                    <a:cubicBezTo>
                      <a:pt x="18" y="20792"/>
                      <a:pt x="14" y="20795"/>
                      <a:pt x="10" y="20795"/>
                    </a:cubicBezTo>
                    <a:cubicBezTo>
                      <a:pt x="5" y="20795"/>
                      <a:pt x="2" y="20792"/>
                      <a:pt x="2" y="20787"/>
                    </a:cubicBezTo>
                    <a:close/>
                    <a:moveTo>
                      <a:pt x="2" y="20755"/>
                    </a:moveTo>
                    <a:lnTo>
                      <a:pt x="2" y="20755"/>
                    </a:lnTo>
                    <a:cubicBezTo>
                      <a:pt x="2" y="20751"/>
                      <a:pt x="5" y="20747"/>
                      <a:pt x="10" y="20747"/>
                    </a:cubicBezTo>
                    <a:cubicBezTo>
                      <a:pt x="14" y="20747"/>
                      <a:pt x="18" y="20751"/>
                      <a:pt x="18" y="20755"/>
                    </a:cubicBezTo>
                    <a:cubicBezTo>
                      <a:pt x="18" y="20760"/>
                      <a:pt x="14" y="20763"/>
                      <a:pt x="10" y="20763"/>
                    </a:cubicBezTo>
                    <a:cubicBezTo>
                      <a:pt x="5" y="20763"/>
                      <a:pt x="2" y="20760"/>
                      <a:pt x="2" y="20755"/>
                    </a:cubicBezTo>
                    <a:close/>
                    <a:moveTo>
                      <a:pt x="2" y="20723"/>
                    </a:moveTo>
                    <a:lnTo>
                      <a:pt x="2" y="20723"/>
                    </a:lnTo>
                    <a:cubicBezTo>
                      <a:pt x="2" y="20719"/>
                      <a:pt x="5" y="20715"/>
                      <a:pt x="10" y="20715"/>
                    </a:cubicBezTo>
                    <a:cubicBezTo>
                      <a:pt x="14" y="20715"/>
                      <a:pt x="18" y="20719"/>
                      <a:pt x="18" y="20723"/>
                    </a:cubicBezTo>
                    <a:cubicBezTo>
                      <a:pt x="18" y="20728"/>
                      <a:pt x="14" y="20731"/>
                      <a:pt x="10" y="20731"/>
                    </a:cubicBezTo>
                    <a:cubicBezTo>
                      <a:pt x="5" y="20731"/>
                      <a:pt x="2" y="20728"/>
                      <a:pt x="2" y="20723"/>
                    </a:cubicBezTo>
                    <a:close/>
                    <a:moveTo>
                      <a:pt x="2" y="20691"/>
                    </a:moveTo>
                    <a:lnTo>
                      <a:pt x="2" y="20691"/>
                    </a:lnTo>
                    <a:cubicBezTo>
                      <a:pt x="2" y="20687"/>
                      <a:pt x="5" y="20683"/>
                      <a:pt x="10" y="20683"/>
                    </a:cubicBezTo>
                    <a:cubicBezTo>
                      <a:pt x="14" y="20683"/>
                      <a:pt x="18" y="20687"/>
                      <a:pt x="18" y="20691"/>
                    </a:cubicBezTo>
                    <a:cubicBezTo>
                      <a:pt x="18" y="20696"/>
                      <a:pt x="14" y="20699"/>
                      <a:pt x="10" y="20699"/>
                    </a:cubicBezTo>
                    <a:cubicBezTo>
                      <a:pt x="5" y="20699"/>
                      <a:pt x="2" y="20696"/>
                      <a:pt x="2" y="20691"/>
                    </a:cubicBezTo>
                    <a:close/>
                    <a:moveTo>
                      <a:pt x="2" y="20659"/>
                    </a:moveTo>
                    <a:lnTo>
                      <a:pt x="2" y="20659"/>
                    </a:lnTo>
                    <a:cubicBezTo>
                      <a:pt x="2" y="20655"/>
                      <a:pt x="5" y="20651"/>
                      <a:pt x="10" y="20651"/>
                    </a:cubicBezTo>
                    <a:cubicBezTo>
                      <a:pt x="14" y="20651"/>
                      <a:pt x="18" y="20655"/>
                      <a:pt x="18" y="20659"/>
                    </a:cubicBezTo>
                    <a:cubicBezTo>
                      <a:pt x="18" y="20664"/>
                      <a:pt x="14" y="20667"/>
                      <a:pt x="10" y="20667"/>
                    </a:cubicBezTo>
                    <a:cubicBezTo>
                      <a:pt x="5" y="20667"/>
                      <a:pt x="2" y="20664"/>
                      <a:pt x="2" y="20659"/>
                    </a:cubicBezTo>
                    <a:close/>
                    <a:moveTo>
                      <a:pt x="2" y="20627"/>
                    </a:moveTo>
                    <a:lnTo>
                      <a:pt x="2" y="20627"/>
                    </a:lnTo>
                    <a:cubicBezTo>
                      <a:pt x="2" y="20623"/>
                      <a:pt x="5" y="20619"/>
                      <a:pt x="10" y="20619"/>
                    </a:cubicBezTo>
                    <a:cubicBezTo>
                      <a:pt x="14" y="20619"/>
                      <a:pt x="18" y="20623"/>
                      <a:pt x="18" y="20627"/>
                    </a:cubicBezTo>
                    <a:cubicBezTo>
                      <a:pt x="18" y="20632"/>
                      <a:pt x="14" y="20635"/>
                      <a:pt x="10" y="20635"/>
                    </a:cubicBezTo>
                    <a:cubicBezTo>
                      <a:pt x="5" y="20635"/>
                      <a:pt x="2" y="20632"/>
                      <a:pt x="2" y="20627"/>
                    </a:cubicBezTo>
                    <a:close/>
                    <a:moveTo>
                      <a:pt x="2" y="20595"/>
                    </a:moveTo>
                    <a:lnTo>
                      <a:pt x="2" y="20595"/>
                    </a:lnTo>
                    <a:cubicBezTo>
                      <a:pt x="2" y="20591"/>
                      <a:pt x="5" y="20587"/>
                      <a:pt x="10" y="20587"/>
                    </a:cubicBezTo>
                    <a:cubicBezTo>
                      <a:pt x="14" y="20587"/>
                      <a:pt x="18" y="20591"/>
                      <a:pt x="18" y="20595"/>
                    </a:cubicBezTo>
                    <a:cubicBezTo>
                      <a:pt x="18" y="20600"/>
                      <a:pt x="14" y="20603"/>
                      <a:pt x="10" y="20603"/>
                    </a:cubicBezTo>
                    <a:cubicBezTo>
                      <a:pt x="5" y="20603"/>
                      <a:pt x="2" y="20600"/>
                      <a:pt x="2" y="20595"/>
                    </a:cubicBezTo>
                    <a:close/>
                    <a:moveTo>
                      <a:pt x="2" y="20563"/>
                    </a:moveTo>
                    <a:lnTo>
                      <a:pt x="2" y="20563"/>
                    </a:lnTo>
                    <a:cubicBezTo>
                      <a:pt x="2" y="20559"/>
                      <a:pt x="5" y="20555"/>
                      <a:pt x="10" y="20555"/>
                    </a:cubicBezTo>
                    <a:cubicBezTo>
                      <a:pt x="14" y="20555"/>
                      <a:pt x="18" y="20559"/>
                      <a:pt x="18" y="20563"/>
                    </a:cubicBezTo>
                    <a:cubicBezTo>
                      <a:pt x="18" y="20568"/>
                      <a:pt x="14" y="20571"/>
                      <a:pt x="10" y="20571"/>
                    </a:cubicBezTo>
                    <a:cubicBezTo>
                      <a:pt x="5" y="20571"/>
                      <a:pt x="2" y="20568"/>
                      <a:pt x="2" y="20563"/>
                    </a:cubicBezTo>
                    <a:close/>
                    <a:moveTo>
                      <a:pt x="2" y="20531"/>
                    </a:moveTo>
                    <a:lnTo>
                      <a:pt x="2" y="20531"/>
                    </a:lnTo>
                    <a:cubicBezTo>
                      <a:pt x="2" y="20527"/>
                      <a:pt x="5" y="20523"/>
                      <a:pt x="10" y="20523"/>
                    </a:cubicBezTo>
                    <a:cubicBezTo>
                      <a:pt x="14" y="20523"/>
                      <a:pt x="18" y="20527"/>
                      <a:pt x="18" y="20531"/>
                    </a:cubicBezTo>
                    <a:cubicBezTo>
                      <a:pt x="18" y="20536"/>
                      <a:pt x="14" y="20539"/>
                      <a:pt x="10" y="20539"/>
                    </a:cubicBezTo>
                    <a:cubicBezTo>
                      <a:pt x="5" y="20539"/>
                      <a:pt x="2" y="20536"/>
                      <a:pt x="2" y="20531"/>
                    </a:cubicBezTo>
                    <a:close/>
                    <a:moveTo>
                      <a:pt x="2" y="20499"/>
                    </a:moveTo>
                    <a:lnTo>
                      <a:pt x="2" y="20499"/>
                    </a:lnTo>
                    <a:cubicBezTo>
                      <a:pt x="2" y="20495"/>
                      <a:pt x="5" y="20491"/>
                      <a:pt x="10" y="20491"/>
                    </a:cubicBezTo>
                    <a:cubicBezTo>
                      <a:pt x="14" y="20491"/>
                      <a:pt x="18" y="20495"/>
                      <a:pt x="18" y="20499"/>
                    </a:cubicBezTo>
                    <a:cubicBezTo>
                      <a:pt x="18" y="20504"/>
                      <a:pt x="14" y="20507"/>
                      <a:pt x="10" y="20507"/>
                    </a:cubicBezTo>
                    <a:cubicBezTo>
                      <a:pt x="5" y="20507"/>
                      <a:pt x="2" y="20504"/>
                      <a:pt x="2" y="20499"/>
                    </a:cubicBezTo>
                    <a:close/>
                    <a:moveTo>
                      <a:pt x="2" y="20467"/>
                    </a:moveTo>
                    <a:lnTo>
                      <a:pt x="2" y="20467"/>
                    </a:lnTo>
                    <a:cubicBezTo>
                      <a:pt x="2" y="20463"/>
                      <a:pt x="5" y="20459"/>
                      <a:pt x="10" y="20459"/>
                    </a:cubicBezTo>
                    <a:cubicBezTo>
                      <a:pt x="14" y="20459"/>
                      <a:pt x="18" y="20463"/>
                      <a:pt x="18" y="20467"/>
                    </a:cubicBezTo>
                    <a:cubicBezTo>
                      <a:pt x="18" y="20472"/>
                      <a:pt x="14" y="20475"/>
                      <a:pt x="10" y="20475"/>
                    </a:cubicBezTo>
                    <a:cubicBezTo>
                      <a:pt x="5" y="20475"/>
                      <a:pt x="2" y="20472"/>
                      <a:pt x="2" y="20467"/>
                    </a:cubicBezTo>
                    <a:close/>
                    <a:moveTo>
                      <a:pt x="2" y="20435"/>
                    </a:moveTo>
                    <a:lnTo>
                      <a:pt x="2" y="20435"/>
                    </a:lnTo>
                    <a:cubicBezTo>
                      <a:pt x="2" y="20431"/>
                      <a:pt x="5" y="20427"/>
                      <a:pt x="10" y="20427"/>
                    </a:cubicBezTo>
                    <a:cubicBezTo>
                      <a:pt x="14" y="20427"/>
                      <a:pt x="18" y="20431"/>
                      <a:pt x="18" y="20435"/>
                    </a:cubicBezTo>
                    <a:cubicBezTo>
                      <a:pt x="18" y="20439"/>
                      <a:pt x="14" y="20443"/>
                      <a:pt x="10" y="20443"/>
                    </a:cubicBezTo>
                    <a:cubicBezTo>
                      <a:pt x="5" y="20443"/>
                      <a:pt x="2" y="20439"/>
                      <a:pt x="2" y="20435"/>
                    </a:cubicBezTo>
                    <a:close/>
                    <a:moveTo>
                      <a:pt x="2" y="20403"/>
                    </a:moveTo>
                    <a:lnTo>
                      <a:pt x="2" y="20403"/>
                    </a:lnTo>
                    <a:cubicBezTo>
                      <a:pt x="2" y="20399"/>
                      <a:pt x="5" y="20395"/>
                      <a:pt x="10" y="20395"/>
                    </a:cubicBezTo>
                    <a:cubicBezTo>
                      <a:pt x="14" y="20395"/>
                      <a:pt x="18" y="20399"/>
                      <a:pt x="18" y="20403"/>
                    </a:cubicBezTo>
                    <a:cubicBezTo>
                      <a:pt x="18" y="20407"/>
                      <a:pt x="14" y="20411"/>
                      <a:pt x="10" y="20411"/>
                    </a:cubicBezTo>
                    <a:cubicBezTo>
                      <a:pt x="5" y="20411"/>
                      <a:pt x="2" y="20407"/>
                      <a:pt x="2" y="20403"/>
                    </a:cubicBezTo>
                    <a:close/>
                    <a:moveTo>
                      <a:pt x="2" y="20371"/>
                    </a:moveTo>
                    <a:lnTo>
                      <a:pt x="2" y="20371"/>
                    </a:lnTo>
                    <a:cubicBezTo>
                      <a:pt x="2" y="20367"/>
                      <a:pt x="5" y="20363"/>
                      <a:pt x="10" y="20363"/>
                    </a:cubicBezTo>
                    <a:cubicBezTo>
                      <a:pt x="14" y="20363"/>
                      <a:pt x="18" y="20367"/>
                      <a:pt x="18" y="20371"/>
                    </a:cubicBezTo>
                    <a:cubicBezTo>
                      <a:pt x="18" y="20375"/>
                      <a:pt x="14" y="20379"/>
                      <a:pt x="10" y="20379"/>
                    </a:cubicBezTo>
                    <a:cubicBezTo>
                      <a:pt x="5" y="20379"/>
                      <a:pt x="2" y="20375"/>
                      <a:pt x="2" y="20371"/>
                    </a:cubicBezTo>
                    <a:close/>
                    <a:moveTo>
                      <a:pt x="2" y="20339"/>
                    </a:moveTo>
                    <a:lnTo>
                      <a:pt x="2" y="20339"/>
                    </a:lnTo>
                    <a:cubicBezTo>
                      <a:pt x="2" y="20335"/>
                      <a:pt x="5" y="20331"/>
                      <a:pt x="10" y="20331"/>
                    </a:cubicBezTo>
                    <a:cubicBezTo>
                      <a:pt x="14" y="20331"/>
                      <a:pt x="18" y="20335"/>
                      <a:pt x="18" y="20339"/>
                    </a:cubicBezTo>
                    <a:cubicBezTo>
                      <a:pt x="18" y="20343"/>
                      <a:pt x="14" y="20347"/>
                      <a:pt x="10" y="20347"/>
                    </a:cubicBezTo>
                    <a:cubicBezTo>
                      <a:pt x="5" y="20347"/>
                      <a:pt x="2" y="20343"/>
                      <a:pt x="2" y="20339"/>
                    </a:cubicBezTo>
                    <a:close/>
                    <a:moveTo>
                      <a:pt x="2" y="20307"/>
                    </a:moveTo>
                    <a:lnTo>
                      <a:pt x="2" y="20307"/>
                    </a:lnTo>
                    <a:cubicBezTo>
                      <a:pt x="2" y="20303"/>
                      <a:pt x="5" y="20299"/>
                      <a:pt x="10" y="20299"/>
                    </a:cubicBezTo>
                    <a:cubicBezTo>
                      <a:pt x="14" y="20299"/>
                      <a:pt x="18" y="20303"/>
                      <a:pt x="18" y="20307"/>
                    </a:cubicBezTo>
                    <a:cubicBezTo>
                      <a:pt x="18" y="20311"/>
                      <a:pt x="14" y="20315"/>
                      <a:pt x="10" y="20315"/>
                    </a:cubicBezTo>
                    <a:cubicBezTo>
                      <a:pt x="5" y="20315"/>
                      <a:pt x="2" y="20311"/>
                      <a:pt x="2" y="20307"/>
                    </a:cubicBezTo>
                    <a:close/>
                    <a:moveTo>
                      <a:pt x="2" y="20275"/>
                    </a:moveTo>
                    <a:lnTo>
                      <a:pt x="2" y="20275"/>
                    </a:lnTo>
                    <a:cubicBezTo>
                      <a:pt x="2" y="20271"/>
                      <a:pt x="5" y="20267"/>
                      <a:pt x="10" y="20267"/>
                    </a:cubicBezTo>
                    <a:cubicBezTo>
                      <a:pt x="14" y="20267"/>
                      <a:pt x="18" y="20271"/>
                      <a:pt x="18" y="20275"/>
                    </a:cubicBezTo>
                    <a:cubicBezTo>
                      <a:pt x="18" y="20279"/>
                      <a:pt x="14" y="20283"/>
                      <a:pt x="10" y="20283"/>
                    </a:cubicBezTo>
                    <a:cubicBezTo>
                      <a:pt x="5" y="20283"/>
                      <a:pt x="2" y="20279"/>
                      <a:pt x="2" y="20275"/>
                    </a:cubicBezTo>
                    <a:close/>
                    <a:moveTo>
                      <a:pt x="2" y="20243"/>
                    </a:moveTo>
                    <a:lnTo>
                      <a:pt x="2" y="20243"/>
                    </a:lnTo>
                    <a:cubicBezTo>
                      <a:pt x="2" y="20239"/>
                      <a:pt x="5" y="20235"/>
                      <a:pt x="10" y="20235"/>
                    </a:cubicBezTo>
                    <a:cubicBezTo>
                      <a:pt x="14" y="20235"/>
                      <a:pt x="18" y="20239"/>
                      <a:pt x="18" y="20243"/>
                    </a:cubicBezTo>
                    <a:cubicBezTo>
                      <a:pt x="18" y="20247"/>
                      <a:pt x="14" y="20251"/>
                      <a:pt x="10" y="20251"/>
                    </a:cubicBezTo>
                    <a:cubicBezTo>
                      <a:pt x="5" y="20251"/>
                      <a:pt x="2" y="20247"/>
                      <a:pt x="2" y="20243"/>
                    </a:cubicBezTo>
                    <a:close/>
                    <a:moveTo>
                      <a:pt x="2" y="20211"/>
                    </a:moveTo>
                    <a:lnTo>
                      <a:pt x="2" y="20211"/>
                    </a:lnTo>
                    <a:cubicBezTo>
                      <a:pt x="2" y="20207"/>
                      <a:pt x="5" y="20203"/>
                      <a:pt x="10" y="20203"/>
                    </a:cubicBezTo>
                    <a:cubicBezTo>
                      <a:pt x="14" y="20203"/>
                      <a:pt x="18" y="20207"/>
                      <a:pt x="18" y="20211"/>
                    </a:cubicBezTo>
                    <a:cubicBezTo>
                      <a:pt x="18" y="20215"/>
                      <a:pt x="14" y="20219"/>
                      <a:pt x="10" y="20219"/>
                    </a:cubicBezTo>
                    <a:cubicBezTo>
                      <a:pt x="5" y="20219"/>
                      <a:pt x="2" y="20215"/>
                      <a:pt x="2" y="20211"/>
                    </a:cubicBezTo>
                    <a:close/>
                    <a:moveTo>
                      <a:pt x="2" y="20179"/>
                    </a:moveTo>
                    <a:lnTo>
                      <a:pt x="2" y="20179"/>
                    </a:lnTo>
                    <a:cubicBezTo>
                      <a:pt x="2" y="20174"/>
                      <a:pt x="5" y="20171"/>
                      <a:pt x="10" y="20171"/>
                    </a:cubicBezTo>
                    <a:cubicBezTo>
                      <a:pt x="14" y="20171"/>
                      <a:pt x="18" y="20174"/>
                      <a:pt x="18" y="20179"/>
                    </a:cubicBezTo>
                    <a:cubicBezTo>
                      <a:pt x="18" y="20183"/>
                      <a:pt x="14" y="20187"/>
                      <a:pt x="10" y="20187"/>
                    </a:cubicBezTo>
                    <a:cubicBezTo>
                      <a:pt x="5" y="20187"/>
                      <a:pt x="2" y="20183"/>
                      <a:pt x="2" y="20179"/>
                    </a:cubicBezTo>
                    <a:close/>
                    <a:moveTo>
                      <a:pt x="2" y="20147"/>
                    </a:moveTo>
                    <a:lnTo>
                      <a:pt x="2" y="20147"/>
                    </a:lnTo>
                    <a:cubicBezTo>
                      <a:pt x="2" y="20142"/>
                      <a:pt x="5" y="20139"/>
                      <a:pt x="10" y="20139"/>
                    </a:cubicBezTo>
                    <a:cubicBezTo>
                      <a:pt x="14" y="20139"/>
                      <a:pt x="18" y="20142"/>
                      <a:pt x="18" y="20147"/>
                    </a:cubicBezTo>
                    <a:cubicBezTo>
                      <a:pt x="18" y="20151"/>
                      <a:pt x="14" y="20155"/>
                      <a:pt x="10" y="20155"/>
                    </a:cubicBezTo>
                    <a:cubicBezTo>
                      <a:pt x="5" y="20155"/>
                      <a:pt x="2" y="20151"/>
                      <a:pt x="2" y="20147"/>
                    </a:cubicBezTo>
                    <a:close/>
                    <a:moveTo>
                      <a:pt x="2" y="20115"/>
                    </a:moveTo>
                    <a:lnTo>
                      <a:pt x="2" y="20115"/>
                    </a:lnTo>
                    <a:cubicBezTo>
                      <a:pt x="2" y="20110"/>
                      <a:pt x="5" y="20107"/>
                      <a:pt x="10" y="20107"/>
                    </a:cubicBezTo>
                    <a:cubicBezTo>
                      <a:pt x="14" y="20107"/>
                      <a:pt x="18" y="20110"/>
                      <a:pt x="18" y="20115"/>
                    </a:cubicBezTo>
                    <a:cubicBezTo>
                      <a:pt x="18" y="20119"/>
                      <a:pt x="14" y="20123"/>
                      <a:pt x="10" y="20123"/>
                    </a:cubicBezTo>
                    <a:cubicBezTo>
                      <a:pt x="5" y="20123"/>
                      <a:pt x="2" y="20119"/>
                      <a:pt x="2" y="20115"/>
                    </a:cubicBezTo>
                    <a:close/>
                    <a:moveTo>
                      <a:pt x="2" y="20083"/>
                    </a:moveTo>
                    <a:lnTo>
                      <a:pt x="2" y="20083"/>
                    </a:lnTo>
                    <a:cubicBezTo>
                      <a:pt x="2" y="20078"/>
                      <a:pt x="5" y="20075"/>
                      <a:pt x="10" y="20075"/>
                    </a:cubicBezTo>
                    <a:cubicBezTo>
                      <a:pt x="14" y="20075"/>
                      <a:pt x="18" y="20078"/>
                      <a:pt x="18" y="20083"/>
                    </a:cubicBezTo>
                    <a:cubicBezTo>
                      <a:pt x="18" y="20087"/>
                      <a:pt x="14" y="20091"/>
                      <a:pt x="10" y="20091"/>
                    </a:cubicBezTo>
                    <a:cubicBezTo>
                      <a:pt x="5" y="20091"/>
                      <a:pt x="2" y="20087"/>
                      <a:pt x="2" y="20083"/>
                    </a:cubicBezTo>
                    <a:close/>
                    <a:moveTo>
                      <a:pt x="2" y="20051"/>
                    </a:moveTo>
                    <a:lnTo>
                      <a:pt x="2" y="20051"/>
                    </a:lnTo>
                    <a:cubicBezTo>
                      <a:pt x="2" y="20046"/>
                      <a:pt x="5" y="20043"/>
                      <a:pt x="10" y="20043"/>
                    </a:cubicBezTo>
                    <a:cubicBezTo>
                      <a:pt x="14" y="20043"/>
                      <a:pt x="18" y="20046"/>
                      <a:pt x="18" y="20051"/>
                    </a:cubicBezTo>
                    <a:cubicBezTo>
                      <a:pt x="18" y="20055"/>
                      <a:pt x="14" y="20059"/>
                      <a:pt x="10" y="20059"/>
                    </a:cubicBezTo>
                    <a:cubicBezTo>
                      <a:pt x="5" y="20059"/>
                      <a:pt x="2" y="20055"/>
                      <a:pt x="2" y="20051"/>
                    </a:cubicBezTo>
                    <a:close/>
                    <a:moveTo>
                      <a:pt x="2" y="20019"/>
                    </a:moveTo>
                    <a:lnTo>
                      <a:pt x="2" y="20019"/>
                    </a:lnTo>
                    <a:cubicBezTo>
                      <a:pt x="2" y="20014"/>
                      <a:pt x="5" y="20011"/>
                      <a:pt x="10" y="20011"/>
                    </a:cubicBezTo>
                    <a:cubicBezTo>
                      <a:pt x="14" y="20011"/>
                      <a:pt x="18" y="20014"/>
                      <a:pt x="18" y="20019"/>
                    </a:cubicBezTo>
                    <a:cubicBezTo>
                      <a:pt x="18" y="20023"/>
                      <a:pt x="14" y="20027"/>
                      <a:pt x="10" y="20027"/>
                    </a:cubicBezTo>
                    <a:cubicBezTo>
                      <a:pt x="5" y="20027"/>
                      <a:pt x="2" y="20023"/>
                      <a:pt x="2" y="20019"/>
                    </a:cubicBezTo>
                    <a:close/>
                    <a:moveTo>
                      <a:pt x="2" y="19987"/>
                    </a:moveTo>
                    <a:lnTo>
                      <a:pt x="2" y="19987"/>
                    </a:lnTo>
                    <a:cubicBezTo>
                      <a:pt x="2" y="19982"/>
                      <a:pt x="6" y="19979"/>
                      <a:pt x="10" y="19979"/>
                    </a:cubicBezTo>
                    <a:cubicBezTo>
                      <a:pt x="14" y="19979"/>
                      <a:pt x="18" y="19982"/>
                      <a:pt x="18" y="19987"/>
                    </a:cubicBezTo>
                    <a:cubicBezTo>
                      <a:pt x="18" y="19991"/>
                      <a:pt x="14" y="19995"/>
                      <a:pt x="10" y="19995"/>
                    </a:cubicBezTo>
                    <a:cubicBezTo>
                      <a:pt x="6" y="19995"/>
                      <a:pt x="2" y="19991"/>
                      <a:pt x="2" y="19987"/>
                    </a:cubicBezTo>
                    <a:close/>
                    <a:moveTo>
                      <a:pt x="2" y="19955"/>
                    </a:moveTo>
                    <a:lnTo>
                      <a:pt x="2" y="19955"/>
                    </a:lnTo>
                    <a:cubicBezTo>
                      <a:pt x="2" y="19950"/>
                      <a:pt x="6" y="19947"/>
                      <a:pt x="10" y="19947"/>
                    </a:cubicBezTo>
                    <a:cubicBezTo>
                      <a:pt x="14" y="19947"/>
                      <a:pt x="18" y="19950"/>
                      <a:pt x="18" y="19955"/>
                    </a:cubicBezTo>
                    <a:cubicBezTo>
                      <a:pt x="18" y="19959"/>
                      <a:pt x="14" y="19963"/>
                      <a:pt x="10" y="19963"/>
                    </a:cubicBezTo>
                    <a:cubicBezTo>
                      <a:pt x="6" y="19963"/>
                      <a:pt x="2" y="19959"/>
                      <a:pt x="2" y="19955"/>
                    </a:cubicBezTo>
                    <a:close/>
                    <a:moveTo>
                      <a:pt x="2" y="19923"/>
                    </a:moveTo>
                    <a:lnTo>
                      <a:pt x="2" y="19923"/>
                    </a:lnTo>
                    <a:cubicBezTo>
                      <a:pt x="2" y="19918"/>
                      <a:pt x="6" y="19915"/>
                      <a:pt x="10" y="19915"/>
                    </a:cubicBezTo>
                    <a:cubicBezTo>
                      <a:pt x="14" y="19915"/>
                      <a:pt x="18" y="19918"/>
                      <a:pt x="18" y="19923"/>
                    </a:cubicBezTo>
                    <a:cubicBezTo>
                      <a:pt x="18" y="19927"/>
                      <a:pt x="14" y="19931"/>
                      <a:pt x="10" y="19931"/>
                    </a:cubicBezTo>
                    <a:cubicBezTo>
                      <a:pt x="6" y="19931"/>
                      <a:pt x="2" y="19927"/>
                      <a:pt x="2" y="19923"/>
                    </a:cubicBezTo>
                    <a:close/>
                    <a:moveTo>
                      <a:pt x="2" y="19891"/>
                    </a:moveTo>
                    <a:lnTo>
                      <a:pt x="2" y="19891"/>
                    </a:lnTo>
                    <a:cubicBezTo>
                      <a:pt x="2" y="19886"/>
                      <a:pt x="6" y="19883"/>
                      <a:pt x="10" y="19883"/>
                    </a:cubicBezTo>
                    <a:cubicBezTo>
                      <a:pt x="14" y="19883"/>
                      <a:pt x="18" y="19886"/>
                      <a:pt x="18" y="19891"/>
                    </a:cubicBezTo>
                    <a:cubicBezTo>
                      <a:pt x="18" y="19895"/>
                      <a:pt x="14" y="19899"/>
                      <a:pt x="10" y="19899"/>
                    </a:cubicBezTo>
                    <a:cubicBezTo>
                      <a:pt x="6" y="19899"/>
                      <a:pt x="2" y="19895"/>
                      <a:pt x="2" y="19891"/>
                    </a:cubicBezTo>
                    <a:close/>
                    <a:moveTo>
                      <a:pt x="2" y="19859"/>
                    </a:moveTo>
                    <a:lnTo>
                      <a:pt x="2" y="19859"/>
                    </a:lnTo>
                    <a:cubicBezTo>
                      <a:pt x="2" y="19854"/>
                      <a:pt x="6" y="19851"/>
                      <a:pt x="10" y="19851"/>
                    </a:cubicBezTo>
                    <a:cubicBezTo>
                      <a:pt x="14" y="19851"/>
                      <a:pt x="18" y="19854"/>
                      <a:pt x="18" y="19859"/>
                    </a:cubicBezTo>
                    <a:cubicBezTo>
                      <a:pt x="18" y="19863"/>
                      <a:pt x="14" y="19867"/>
                      <a:pt x="10" y="19867"/>
                    </a:cubicBezTo>
                    <a:cubicBezTo>
                      <a:pt x="6" y="19867"/>
                      <a:pt x="2" y="19863"/>
                      <a:pt x="2" y="19859"/>
                    </a:cubicBezTo>
                    <a:close/>
                    <a:moveTo>
                      <a:pt x="2" y="19827"/>
                    </a:moveTo>
                    <a:lnTo>
                      <a:pt x="2" y="19827"/>
                    </a:lnTo>
                    <a:cubicBezTo>
                      <a:pt x="2" y="19822"/>
                      <a:pt x="6" y="19819"/>
                      <a:pt x="10" y="19819"/>
                    </a:cubicBezTo>
                    <a:cubicBezTo>
                      <a:pt x="14" y="19819"/>
                      <a:pt x="18" y="19822"/>
                      <a:pt x="18" y="19827"/>
                    </a:cubicBezTo>
                    <a:cubicBezTo>
                      <a:pt x="18" y="19831"/>
                      <a:pt x="14" y="19835"/>
                      <a:pt x="10" y="19835"/>
                    </a:cubicBezTo>
                    <a:cubicBezTo>
                      <a:pt x="6" y="19835"/>
                      <a:pt x="2" y="19831"/>
                      <a:pt x="2" y="19827"/>
                    </a:cubicBezTo>
                    <a:close/>
                    <a:moveTo>
                      <a:pt x="2" y="19795"/>
                    </a:moveTo>
                    <a:lnTo>
                      <a:pt x="2" y="19795"/>
                    </a:lnTo>
                    <a:cubicBezTo>
                      <a:pt x="2" y="19790"/>
                      <a:pt x="6" y="19787"/>
                      <a:pt x="10" y="19787"/>
                    </a:cubicBezTo>
                    <a:cubicBezTo>
                      <a:pt x="14" y="19787"/>
                      <a:pt x="18" y="19790"/>
                      <a:pt x="18" y="19795"/>
                    </a:cubicBezTo>
                    <a:cubicBezTo>
                      <a:pt x="18" y="19799"/>
                      <a:pt x="14" y="19803"/>
                      <a:pt x="10" y="19803"/>
                    </a:cubicBezTo>
                    <a:cubicBezTo>
                      <a:pt x="6" y="19803"/>
                      <a:pt x="2" y="19799"/>
                      <a:pt x="2" y="19795"/>
                    </a:cubicBezTo>
                    <a:close/>
                    <a:moveTo>
                      <a:pt x="2" y="19763"/>
                    </a:moveTo>
                    <a:lnTo>
                      <a:pt x="2" y="19763"/>
                    </a:lnTo>
                    <a:cubicBezTo>
                      <a:pt x="2" y="19758"/>
                      <a:pt x="6" y="19755"/>
                      <a:pt x="10" y="19755"/>
                    </a:cubicBezTo>
                    <a:cubicBezTo>
                      <a:pt x="14" y="19755"/>
                      <a:pt x="18" y="19758"/>
                      <a:pt x="18" y="19763"/>
                    </a:cubicBezTo>
                    <a:cubicBezTo>
                      <a:pt x="18" y="19767"/>
                      <a:pt x="14" y="19771"/>
                      <a:pt x="10" y="19771"/>
                    </a:cubicBezTo>
                    <a:cubicBezTo>
                      <a:pt x="6" y="19771"/>
                      <a:pt x="2" y="19767"/>
                      <a:pt x="2" y="19763"/>
                    </a:cubicBezTo>
                    <a:close/>
                    <a:moveTo>
                      <a:pt x="2" y="19731"/>
                    </a:moveTo>
                    <a:lnTo>
                      <a:pt x="2" y="19731"/>
                    </a:lnTo>
                    <a:cubicBezTo>
                      <a:pt x="2" y="19726"/>
                      <a:pt x="6" y="19723"/>
                      <a:pt x="10" y="19723"/>
                    </a:cubicBezTo>
                    <a:cubicBezTo>
                      <a:pt x="14" y="19723"/>
                      <a:pt x="18" y="19726"/>
                      <a:pt x="18" y="19731"/>
                    </a:cubicBezTo>
                    <a:cubicBezTo>
                      <a:pt x="18" y="19735"/>
                      <a:pt x="14" y="19739"/>
                      <a:pt x="10" y="19739"/>
                    </a:cubicBezTo>
                    <a:cubicBezTo>
                      <a:pt x="6" y="19739"/>
                      <a:pt x="2" y="19735"/>
                      <a:pt x="2" y="19731"/>
                    </a:cubicBezTo>
                    <a:close/>
                    <a:moveTo>
                      <a:pt x="2" y="19699"/>
                    </a:moveTo>
                    <a:lnTo>
                      <a:pt x="2" y="19699"/>
                    </a:lnTo>
                    <a:cubicBezTo>
                      <a:pt x="2" y="19694"/>
                      <a:pt x="6" y="19691"/>
                      <a:pt x="10" y="19691"/>
                    </a:cubicBezTo>
                    <a:cubicBezTo>
                      <a:pt x="14" y="19691"/>
                      <a:pt x="18" y="19694"/>
                      <a:pt x="18" y="19699"/>
                    </a:cubicBezTo>
                    <a:cubicBezTo>
                      <a:pt x="18" y="19703"/>
                      <a:pt x="14" y="19707"/>
                      <a:pt x="10" y="19707"/>
                    </a:cubicBezTo>
                    <a:cubicBezTo>
                      <a:pt x="6" y="19707"/>
                      <a:pt x="2" y="19703"/>
                      <a:pt x="2" y="19699"/>
                    </a:cubicBezTo>
                    <a:close/>
                    <a:moveTo>
                      <a:pt x="2" y="19667"/>
                    </a:moveTo>
                    <a:lnTo>
                      <a:pt x="2" y="19667"/>
                    </a:lnTo>
                    <a:cubicBezTo>
                      <a:pt x="2" y="19662"/>
                      <a:pt x="6" y="19659"/>
                      <a:pt x="10" y="19659"/>
                    </a:cubicBezTo>
                    <a:cubicBezTo>
                      <a:pt x="14" y="19659"/>
                      <a:pt x="18" y="19662"/>
                      <a:pt x="18" y="19667"/>
                    </a:cubicBezTo>
                    <a:cubicBezTo>
                      <a:pt x="18" y="19671"/>
                      <a:pt x="14" y="19675"/>
                      <a:pt x="10" y="19675"/>
                    </a:cubicBezTo>
                    <a:cubicBezTo>
                      <a:pt x="6" y="19675"/>
                      <a:pt x="2" y="19671"/>
                      <a:pt x="2" y="19667"/>
                    </a:cubicBezTo>
                    <a:close/>
                    <a:moveTo>
                      <a:pt x="2" y="19635"/>
                    </a:moveTo>
                    <a:lnTo>
                      <a:pt x="2" y="19635"/>
                    </a:lnTo>
                    <a:cubicBezTo>
                      <a:pt x="2" y="19630"/>
                      <a:pt x="6" y="19627"/>
                      <a:pt x="10" y="19627"/>
                    </a:cubicBezTo>
                    <a:cubicBezTo>
                      <a:pt x="14" y="19627"/>
                      <a:pt x="18" y="19630"/>
                      <a:pt x="18" y="19635"/>
                    </a:cubicBezTo>
                    <a:cubicBezTo>
                      <a:pt x="18" y="19639"/>
                      <a:pt x="14" y="19643"/>
                      <a:pt x="10" y="19643"/>
                    </a:cubicBezTo>
                    <a:cubicBezTo>
                      <a:pt x="6" y="19643"/>
                      <a:pt x="2" y="19639"/>
                      <a:pt x="2" y="19635"/>
                    </a:cubicBezTo>
                    <a:close/>
                    <a:moveTo>
                      <a:pt x="2" y="19603"/>
                    </a:moveTo>
                    <a:lnTo>
                      <a:pt x="2" y="19603"/>
                    </a:lnTo>
                    <a:cubicBezTo>
                      <a:pt x="2" y="19598"/>
                      <a:pt x="6" y="19595"/>
                      <a:pt x="10" y="19595"/>
                    </a:cubicBezTo>
                    <a:cubicBezTo>
                      <a:pt x="14" y="19595"/>
                      <a:pt x="18" y="19598"/>
                      <a:pt x="18" y="19603"/>
                    </a:cubicBezTo>
                    <a:cubicBezTo>
                      <a:pt x="18" y="19607"/>
                      <a:pt x="14" y="19611"/>
                      <a:pt x="10" y="19611"/>
                    </a:cubicBezTo>
                    <a:cubicBezTo>
                      <a:pt x="6" y="19611"/>
                      <a:pt x="2" y="19607"/>
                      <a:pt x="2" y="19603"/>
                    </a:cubicBezTo>
                    <a:close/>
                    <a:moveTo>
                      <a:pt x="2" y="19571"/>
                    </a:moveTo>
                    <a:lnTo>
                      <a:pt x="2" y="19571"/>
                    </a:lnTo>
                    <a:cubicBezTo>
                      <a:pt x="2" y="19566"/>
                      <a:pt x="6" y="19563"/>
                      <a:pt x="10" y="19563"/>
                    </a:cubicBezTo>
                    <a:cubicBezTo>
                      <a:pt x="14" y="19563"/>
                      <a:pt x="18" y="19566"/>
                      <a:pt x="18" y="19571"/>
                    </a:cubicBezTo>
                    <a:cubicBezTo>
                      <a:pt x="18" y="19575"/>
                      <a:pt x="14" y="19579"/>
                      <a:pt x="10" y="19579"/>
                    </a:cubicBezTo>
                    <a:cubicBezTo>
                      <a:pt x="6" y="19579"/>
                      <a:pt x="2" y="19575"/>
                      <a:pt x="2" y="19571"/>
                    </a:cubicBezTo>
                    <a:close/>
                    <a:moveTo>
                      <a:pt x="2" y="19539"/>
                    </a:moveTo>
                    <a:lnTo>
                      <a:pt x="2" y="19539"/>
                    </a:lnTo>
                    <a:cubicBezTo>
                      <a:pt x="2" y="19534"/>
                      <a:pt x="6" y="19531"/>
                      <a:pt x="10" y="19531"/>
                    </a:cubicBezTo>
                    <a:cubicBezTo>
                      <a:pt x="14" y="19531"/>
                      <a:pt x="18" y="19534"/>
                      <a:pt x="18" y="19539"/>
                    </a:cubicBezTo>
                    <a:cubicBezTo>
                      <a:pt x="18" y="19543"/>
                      <a:pt x="14" y="19547"/>
                      <a:pt x="10" y="19547"/>
                    </a:cubicBezTo>
                    <a:cubicBezTo>
                      <a:pt x="6" y="19547"/>
                      <a:pt x="2" y="19543"/>
                      <a:pt x="2" y="19539"/>
                    </a:cubicBezTo>
                    <a:close/>
                    <a:moveTo>
                      <a:pt x="2" y="19507"/>
                    </a:moveTo>
                    <a:lnTo>
                      <a:pt x="2" y="19507"/>
                    </a:lnTo>
                    <a:cubicBezTo>
                      <a:pt x="2" y="19502"/>
                      <a:pt x="6" y="19499"/>
                      <a:pt x="10" y="19499"/>
                    </a:cubicBezTo>
                    <a:cubicBezTo>
                      <a:pt x="14" y="19499"/>
                      <a:pt x="18" y="19502"/>
                      <a:pt x="18" y="19507"/>
                    </a:cubicBezTo>
                    <a:cubicBezTo>
                      <a:pt x="18" y="19511"/>
                      <a:pt x="14" y="19515"/>
                      <a:pt x="10" y="19515"/>
                    </a:cubicBezTo>
                    <a:cubicBezTo>
                      <a:pt x="6" y="19515"/>
                      <a:pt x="2" y="19511"/>
                      <a:pt x="2" y="19507"/>
                    </a:cubicBezTo>
                    <a:close/>
                    <a:moveTo>
                      <a:pt x="2" y="19475"/>
                    </a:moveTo>
                    <a:lnTo>
                      <a:pt x="2" y="19475"/>
                    </a:lnTo>
                    <a:cubicBezTo>
                      <a:pt x="2" y="19470"/>
                      <a:pt x="6" y="19467"/>
                      <a:pt x="10" y="19467"/>
                    </a:cubicBezTo>
                    <a:cubicBezTo>
                      <a:pt x="14" y="19467"/>
                      <a:pt x="18" y="19470"/>
                      <a:pt x="18" y="19475"/>
                    </a:cubicBezTo>
                    <a:cubicBezTo>
                      <a:pt x="18" y="19479"/>
                      <a:pt x="14" y="19483"/>
                      <a:pt x="10" y="19483"/>
                    </a:cubicBezTo>
                    <a:cubicBezTo>
                      <a:pt x="6" y="19483"/>
                      <a:pt x="2" y="19479"/>
                      <a:pt x="2" y="19475"/>
                    </a:cubicBezTo>
                    <a:close/>
                    <a:moveTo>
                      <a:pt x="2" y="19443"/>
                    </a:moveTo>
                    <a:lnTo>
                      <a:pt x="2" y="19443"/>
                    </a:lnTo>
                    <a:cubicBezTo>
                      <a:pt x="2" y="19438"/>
                      <a:pt x="6" y="19435"/>
                      <a:pt x="10" y="19435"/>
                    </a:cubicBezTo>
                    <a:cubicBezTo>
                      <a:pt x="14" y="19435"/>
                      <a:pt x="18" y="19438"/>
                      <a:pt x="18" y="19443"/>
                    </a:cubicBezTo>
                    <a:cubicBezTo>
                      <a:pt x="18" y="19447"/>
                      <a:pt x="14" y="19451"/>
                      <a:pt x="10" y="19451"/>
                    </a:cubicBezTo>
                    <a:cubicBezTo>
                      <a:pt x="6" y="19451"/>
                      <a:pt x="2" y="19447"/>
                      <a:pt x="2" y="19443"/>
                    </a:cubicBezTo>
                    <a:close/>
                    <a:moveTo>
                      <a:pt x="2" y="19411"/>
                    </a:moveTo>
                    <a:lnTo>
                      <a:pt x="2" y="19410"/>
                    </a:lnTo>
                    <a:cubicBezTo>
                      <a:pt x="2" y="19406"/>
                      <a:pt x="6" y="19402"/>
                      <a:pt x="10" y="19402"/>
                    </a:cubicBezTo>
                    <a:cubicBezTo>
                      <a:pt x="14" y="19402"/>
                      <a:pt x="18" y="19406"/>
                      <a:pt x="18" y="19410"/>
                    </a:cubicBezTo>
                    <a:lnTo>
                      <a:pt x="18" y="19411"/>
                    </a:lnTo>
                    <a:cubicBezTo>
                      <a:pt x="18" y="19415"/>
                      <a:pt x="14" y="19419"/>
                      <a:pt x="10" y="19419"/>
                    </a:cubicBezTo>
                    <a:cubicBezTo>
                      <a:pt x="6" y="19419"/>
                      <a:pt x="2" y="19415"/>
                      <a:pt x="2" y="19411"/>
                    </a:cubicBezTo>
                    <a:close/>
                    <a:moveTo>
                      <a:pt x="2" y="19378"/>
                    </a:moveTo>
                    <a:lnTo>
                      <a:pt x="2" y="19378"/>
                    </a:lnTo>
                    <a:cubicBezTo>
                      <a:pt x="2" y="19374"/>
                      <a:pt x="6" y="19370"/>
                      <a:pt x="10" y="19370"/>
                    </a:cubicBezTo>
                    <a:cubicBezTo>
                      <a:pt x="14" y="19370"/>
                      <a:pt x="18" y="19374"/>
                      <a:pt x="18" y="19378"/>
                    </a:cubicBezTo>
                    <a:cubicBezTo>
                      <a:pt x="18" y="19383"/>
                      <a:pt x="14" y="19386"/>
                      <a:pt x="10" y="19386"/>
                    </a:cubicBezTo>
                    <a:cubicBezTo>
                      <a:pt x="6" y="19386"/>
                      <a:pt x="2" y="19383"/>
                      <a:pt x="2" y="19378"/>
                    </a:cubicBezTo>
                    <a:close/>
                    <a:moveTo>
                      <a:pt x="2" y="19346"/>
                    </a:moveTo>
                    <a:lnTo>
                      <a:pt x="2" y="19346"/>
                    </a:lnTo>
                    <a:cubicBezTo>
                      <a:pt x="2" y="19342"/>
                      <a:pt x="6" y="19338"/>
                      <a:pt x="10" y="19338"/>
                    </a:cubicBezTo>
                    <a:cubicBezTo>
                      <a:pt x="14" y="19338"/>
                      <a:pt x="18" y="19342"/>
                      <a:pt x="18" y="19346"/>
                    </a:cubicBezTo>
                    <a:cubicBezTo>
                      <a:pt x="18" y="19351"/>
                      <a:pt x="14" y="19354"/>
                      <a:pt x="10" y="19354"/>
                    </a:cubicBezTo>
                    <a:cubicBezTo>
                      <a:pt x="6" y="19354"/>
                      <a:pt x="2" y="19351"/>
                      <a:pt x="2" y="19346"/>
                    </a:cubicBezTo>
                    <a:close/>
                    <a:moveTo>
                      <a:pt x="2" y="19314"/>
                    </a:moveTo>
                    <a:lnTo>
                      <a:pt x="2" y="19314"/>
                    </a:lnTo>
                    <a:cubicBezTo>
                      <a:pt x="2" y="19310"/>
                      <a:pt x="6" y="19306"/>
                      <a:pt x="10" y="19306"/>
                    </a:cubicBezTo>
                    <a:cubicBezTo>
                      <a:pt x="15" y="19306"/>
                      <a:pt x="18" y="19310"/>
                      <a:pt x="18" y="19314"/>
                    </a:cubicBezTo>
                    <a:cubicBezTo>
                      <a:pt x="18" y="19319"/>
                      <a:pt x="15" y="19322"/>
                      <a:pt x="10" y="19322"/>
                    </a:cubicBezTo>
                    <a:cubicBezTo>
                      <a:pt x="6" y="19322"/>
                      <a:pt x="2" y="19319"/>
                      <a:pt x="2" y="19314"/>
                    </a:cubicBezTo>
                    <a:close/>
                    <a:moveTo>
                      <a:pt x="2" y="19282"/>
                    </a:moveTo>
                    <a:lnTo>
                      <a:pt x="2" y="19282"/>
                    </a:lnTo>
                    <a:cubicBezTo>
                      <a:pt x="2" y="19278"/>
                      <a:pt x="6" y="19274"/>
                      <a:pt x="10" y="19274"/>
                    </a:cubicBezTo>
                    <a:cubicBezTo>
                      <a:pt x="15" y="19274"/>
                      <a:pt x="18" y="19278"/>
                      <a:pt x="18" y="19282"/>
                    </a:cubicBezTo>
                    <a:cubicBezTo>
                      <a:pt x="18" y="19287"/>
                      <a:pt x="15" y="19290"/>
                      <a:pt x="10" y="19290"/>
                    </a:cubicBezTo>
                    <a:cubicBezTo>
                      <a:pt x="6" y="19290"/>
                      <a:pt x="2" y="19287"/>
                      <a:pt x="2" y="19282"/>
                    </a:cubicBezTo>
                    <a:close/>
                    <a:moveTo>
                      <a:pt x="2" y="19250"/>
                    </a:moveTo>
                    <a:lnTo>
                      <a:pt x="2" y="19250"/>
                    </a:lnTo>
                    <a:cubicBezTo>
                      <a:pt x="2" y="19246"/>
                      <a:pt x="6" y="19242"/>
                      <a:pt x="10" y="19242"/>
                    </a:cubicBezTo>
                    <a:cubicBezTo>
                      <a:pt x="15" y="19242"/>
                      <a:pt x="18" y="19246"/>
                      <a:pt x="18" y="19250"/>
                    </a:cubicBezTo>
                    <a:cubicBezTo>
                      <a:pt x="18" y="19255"/>
                      <a:pt x="15" y="19258"/>
                      <a:pt x="10" y="19258"/>
                    </a:cubicBezTo>
                    <a:cubicBezTo>
                      <a:pt x="6" y="19258"/>
                      <a:pt x="2" y="19255"/>
                      <a:pt x="2" y="19250"/>
                    </a:cubicBezTo>
                    <a:close/>
                    <a:moveTo>
                      <a:pt x="2" y="19218"/>
                    </a:moveTo>
                    <a:lnTo>
                      <a:pt x="2" y="19218"/>
                    </a:lnTo>
                    <a:cubicBezTo>
                      <a:pt x="2" y="19214"/>
                      <a:pt x="6" y="19210"/>
                      <a:pt x="10" y="19210"/>
                    </a:cubicBezTo>
                    <a:cubicBezTo>
                      <a:pt x="15" y="19210"/>
                      <a:pt x="18" y="19214"/>
                      <a:pt x="18" y="19218"/>
                    </a:cubicBezTo>
                    <a:cubicBezTo>
                      <a:pt x="18" y="19223"/>
                      <a:pt x="15" y="19226"/>
                      <a:pt x="10" y="19226"/>
                    </a:cubicBezTo>
                    <a:cubicBezTo>
                      <a:pt x="6" y="19226"/>
                      <a:pt x="2" y="19223"/>
                      <a:pt x="2" y="19218"/>
                    </a:cubicBezTo>
                    <a:close/>
                    <a:moveTo>
                      <a:pt x="2" y="19186"/>
                    </a:moveTo>
                    <a:lnTo>
                      <a:pt x="2" y="19186"/>
                    </a:lnTo>
                    <a:cubicBezTo>
                      <a:pt x="2" y="19182"/>
                      <a:pt x="6" y="19178"/>
                      <a:pt x="10" y="19178"/>
                    </a:cubicBezTo>
                    <a:cubicBezTo>
                      <a:pt x="15" y="19178"/>
                      <a:pt x="18" y="19182"/>
                      <a:pt x="18" y="19186"/>
                    </a:cubicBezTo>
                    <a:cubicBezTo>
                      <a:pt x="18" y="19191"/>
                      <a:pt x="15" y="19194"/>
                      <a:pt x="10" y="19194"/>
                    </a:cubicBezTo>
                    <a:cubicBezTo>
                      <a:pt x="6" y="19194"/>
                      <a:pt x="2" y="19191"/>
                      <a:pt x="2" y="19186"/>
                    </a:cubicBezTo>
                    <a:close/>
                    <a:moveTo>
                      <a:pt x="2" y="19154"/>
                    </a:moveTo>
                    <a:lnTo>
                      <a:pt x="2" y="19154"/>
                    </a:lnTo>
                    <a:cubicBezTo>
                      <a:pt x="2" y="19150"/>
                      <a:pt x="6" y="19146"/>
                      <a:pt x="10" y="19146"/>
                    </a:cubicBezTo>
                    <a:cubicBezTo>
                      <a:pt x="15" y="19146"/>
                      <a:pt x="18" y="19150"/>
                      <a:pt x="18" y="19154"/>
                    </a:cubicBezTo>
                    <a:cubicBezTo>
                      <a:pt x="18" y="19159"/>
                      <a:pt x="15" y="19162"/>
                      <a:pt x="10" y="19162"/>
                    </a:cubicBezTo>
                    <a:cubicBezTo>
                      <a:pt x="6" y="19162"/>
                      <a:pt x="2" y="19159"/>
                      <a:pt x="2" y="19154"/>
                    </a:cubicBezTo>
                    <a:close/>
                    <a:moveTo>
                      <a:pt x="2" y="19122"/>
                    </a:moveTo>
                    <a:lnTo>
                      <a:pt x="2" y="19122"/>
                    </a:lnTo>
                    <a:cubicBezTo>
                      <a:pt x="2" y="19118"/>
                      <a:pt x="6" y="19114"/>
                      <a:pt x="10" y="19114"/>
                    </a:cubicBezTo>
                    <a:cubicBezTo>
                      <a:pt x="15" y="19114"/>
                      <a:pt x="18" y="19118"/>
                      <a:pt x="18" y="19122"/>
                    </a:cubicBezTo>
                    <a:cubicBezTo>
                      <a:pt x="18" y="19127"/>
                      <a:pt x="15" y="19130"/>
                      <a:pt x="10" y="19130"/>
                    </a:cubicBezTo>
                    <a:cubicBezTo>
                      <a:pt x="6" y="19130"/>
                      <a:pt x="2" y="19127"/>
                      <a:pt x="2" y="19122"/>
                    </a:cubicBezTo>
                    <a:close/>
                    <a:moveTo>
                      <a:pt x="2" y="19090"/>
                    </a:moveTo>
                    <a:lnTo>
                      <a:pt x="2" y="19090"/>
                    </a:lnTo>
                    <a:cubicBezTo>
                      <a:pt x="2" y="19086"/>
                      <a:pt x="6" y="19082"/>
                      <a:pt x="10" y="19082"/>
                    </a:cubicBezTo>
                    <a:cubicBezTo>
                      <a:pt x="15" y="19082"/>
                      <a:pt x="18" y="19086"/>
                      <a:pt x="18" y="19090"/>
                    </a:cubicBezTo>
                    <a:cubicBezTo>
                      <a:pt x="18" y="19095"/>
                      <a:pt x="15" y="19098"/>
                      <a:pt x="10" y="19098"/>
                    </a:cubicBezTo>
                    <a:cubicBezTo>
                      <a:pt x="6" y="19098"/>
                      <a:pt x="2" y="19095"/>
                      <a:pt x="2" y="19090"/>
                    </a:cubicBezTo>
                    <a:close/>
                    <a:moveTo>
                      <a:pt x="2" y="19058"/>
                    </a:moveTo>
                    <a:lnTo>
                      <a:pt x="2" y="19058"/>
                    </a:lnTo>
                    <a:cubicBezTo>
                      <a:pt x="2" y="19054"/>
                      <a:pt x="6" y="19050"/>
                      <a:pt x="10" y="19050"/>
                    </a:cubicBezTo>
                    <a:cubicBezTo>
                      <a:pt x="15" y="19050"/>
                      <a:pt x="18" y="19054"/>
                      <a:pt x="18" y="19058"/>
                    </a:cubicBezTo>
                    <a:cubicBezTo>
                      <a:pt x="18" y="19063"/>
                      <a:pt x="15" y="19066"/>
                      <a:pt x="10" y="19066"/>
                    </a:cubicBezTo>
                    <a:cubicBezTo>
                      <a:pt x="6" y="19066"/>
                      <a:pt x="2" y="19063"/>
                      <a:pt x="2" y="19058"/>
                    </a:cubicBezTo>
                    <a:close/>
                    <a:moveTo>
                      <a:pt x="2" y="19026"/>
                    </a:moveTo>
                    <a:lnTo>
                      <a:pt x="2" y="19026"/>
                    </a:lnTo>
                    <a:cubicBezTo>
                      <a:pt x="2" y="19022"/>
                      <a:pt x="6" y="19018"/>
                      <a:pt x="10" y="19018"/>
                    </a:cubicBezTo>
                    <a:cubicBezTo>
                      <a:pt x="15" y="19018"/>
                      <a:pt x="18" y="19022"/>
                      <a:pt x="18" y="19026"/>
                    </a:cubicBezTo>
                    <a:cubicBezTo>
                      <a:pt x="18" y="19031"/>
                      <a:pt x="15" y="19034"/>
                      <a:pt x="10" y="19034"/>
                    </a:cubicBezTo>
                    <a:cubicBezTo>
                      <a:pt x="6" y="19034"/>
                      <a:pt x="2" y="19031"/>
                      <a:pt x="2" y="19026"/>
                    </a:cubicBezTo>
                    <a:close/>
                    <a:moveTo>
                      <a:pt x="2" y="18994"/>
                    </a:moveTo>
                    <a:lnTo>
                      <a:pt x="2" y="18994"/>
                    </a:lnTo>
                    <a:cubicBezTo>
                      <a:pt x="2" y="18990"/>
                      <a:pt x="6" y="18986"/>
                      <a:pt x="10" y="18986"/>
                    </a:cubicBezTo>
                    <a:cubicBezTo>
                      <a:pt x="15" y="18986"/>
                      <a:pt x="18" y="18990"/>
                      <a:pt x="18" y="18994"/>
                    </a:cubicBezTo>
                    <a:cubicBezTo>
                      <a:pt x="18" y="18999"/>
                      <a:pt x="15" y="19002"/>
                      <a:pt x="10" y="19002"/>
                    </a:cubicBezTo>
                    <a:cubicBezTo>
                      <a:pt x="6" y="19002"/>
                      <a:pt x="2" y="18999"/>
                      <a:pt x="2" y="18994"/>
                    </a:cubicBezTo>
                    <a:close/>
                    <a:moveTo>
                      <a:pt x="2" y="18962"/>
                    </a:moveTo>
                    <a:lnTo>
                      <a:pt x="2" y="18962"/>
                    </a:lnTo>
                    <a:cubicBezTo>
                      <a:pt x="2" y="18958"/>
                      <a:pt x="6" y="18954"/>
                      <a:pt x="10" y="18954"/>
                    </a:cubicBezTo>
                    <a:cubicBezTo>
                      <a:pt x="15" y="18954"/>
                      <a:pt x="18" y="18958"/>
                      <a:pt x="18" y="18962"/>
                    </a:cubicBezTo>
                    <a:cubicBezTo>
                      <a:pt x="18" y="18967"/>
                      <a:pt x="15" y="18970"/>
                      <a:pt x="10" y="18970"/>
                    </a:cubicBezTo>
                    <a:cubicBezTo>
                      <a:pt x="6" y="18970"/>
                      <a:pt x="2" y="18967"/>
                      <a:pt x="2" y="18962"/>
                    </a:cubicBezTo>
                    <a:close/>
                    <a:moveTo>
                      <a:pt x="2" y="18930"/>
                    </a:moveTo>
                    <a:lnTo>
                      <a:pt x="2" y="18930"/>
                    </a:lnTo>
                    <a:cubicBezTo>
                      <a:pt x="2" y="18926"/>
                      <a:pt x="6" y="18922"/>
                      <a:pt x="10" y="18922"/>
                    </a:cubicBezTo>
                    <a:cubicBezTo>
                      <a:pt x="15" y="18922"/>
                      <a:pt x="18" y="18926"/>
                      <a:pt x="18" y="18930"/>
                    </a:cubicBezTo>
                    <a:cubicBezTo>
                      <a:pt x="18" y="18935"/>
                      <a:pt x="15" y="18938"/>
                      <a:pt x="10" y="18938"/>
                    </a:cubicBezTo>
                    <a:cubicBezTo>
                      <a:pt x="6" y="18938"/>
                      <a:pt x="2" y="18935"/>
                      <a:pt x="2" y="18930"/>
                    </a:cubicBezTo>
                    <a:close/>
                    <a:moveTo>
                      <a:pt x="2" y="18898"/>
                    </a:moveTo>
                    <a:lnTo>
                      <a:pt x="2" y="18898"/>
                    </a:lnTo>
                    <a:cubicBezTo>
                      <a:pt x="2" y="18894"/>
                      <a:pt x="6" y="18890"/>
                      <a:pt x="10" y="18890"/>
                    </a:cubicBezTo>
                    <a:cubicBezTo>
                      <a:pt x="15" y="18890"/>
                      <a:pt x="18" y="18894"/>
                      <a:pt x="18" y="18898"/>
                    </a:cubicBezTo>
                    <a:cubicBezTo>
                      <a:pt x="18" y="18903"/>
                      <a:pt x="15" y="18906"/>
                      <a:pt x="10" y="18906"/>
                    </a:cubicBezTo>
                    <a:cubicBezTo>
                      <a:pt x="6" y="18906"/>
                      <a:pt x="2" y="18903"/>
                      <a:pt x="2" y="18898"/>
                    </a:cubicBezTo>
                    <a:close/>
                    <a:moveTo>
                      <a:pt x="2" y="18866"/>
                    </a:moveTo>
                    <a:lnTo>
                      <a:pt x="2" y="18866"/>
                    </a:lnTo>
                    <a:cubicBezTo>
                      <a:pt x="2" y="18862"/>
                      <a:pt x="6" y="18858"/>
                      <a:pt x="10" y="18858"/>
                    </a:cubicBezTo>
                    <a:cubicBezTo>
                      <a:pt x="15" y="18858"/>
                      <a:pt x="18" y="18862"/>
                      <a:pt x="18" y="18866"/>
                    </a:cubicBezTo>
                    <a:cubicBezTo>
                      <a:pt x="18" y="18871"/>
                      <a:pt x="15" y="18874"/>
                      <a:pt x="10" y="18874"/>
                    </a:cubicBezTo>
                    <a:cubicBezTo>
                      <a:pt x="6" y="18874"/>
                      <a:pt x="2" y="18871"/>
                      <a:pt x="2" y="18866"/>
                    </a:cubicBezTo>
                    <a:close/>
                    <a:moveTo>
                      <a:pt x="2" y="18834"/>
                    </a:moveTo>
                    <a:lnTo>
                      <a:pt x="2" y="18834"/>
                    </a:lnTo>
                    <a:cubicBezTo>
                      <a:pt x="2" y="18830"/>
                      <a:pt x="6" y="18826"/>
                      <a:pt x="10" y="18826"/>
                    </a:cubicBezTo>
                    <a:cubicBezTo>
                      <a:pt x="15" y="18826"/>
                      <a:pt x="18" y="18830"/>
                      <a:pt x="18" y="18834"/>
                    </a:cubicBezTo>
                    <a:cubicBezTo>
                      <a:pt x="18" y="18839"/>
                      <a:pt x="15" y="18842"/>
                      <a:pt x="10" y="18842"/>
                    </a:cubicBezTo>
                    <a:cubicBezTo>
                      <a:pt x="6" y="18842"/>
                      <a:pt x="2" y="18839"/>
                      <a:pt x="2" y="18834"/>
                    </a:cubicBezTo>
                    <a:close/>
                    <a:moveTo>
                      <a:pt x="2" y="18802"/>
                    </a:moveTo>
                    <a:lnTo>
                      <a:pt x="2" y="18802"/>
                    </a:lnTo>
                    <a:cubicBezTo>
                      <a:pt x="2" y="18798"/>
                      <a:pt x="6" y="18794"/>
                      <a:pt x="10" y="18794"/>
                    </a:cubicBezTo>
                    <a:cubicBezTo>
                      <a:pt x="15" y="18794"/>
                      <a:pt x="18" y="18798"/>
                      <a:pt x="18" y="18802"/>
                    </a:cubicBezTo>
                    <a:cubicBezTo>
                      <a:pt x="18" y="18807"/>
                      <a:pt x="15" y="18810"/>
                      <a:pt x="10" y="18810"/>
                    </a:cubicBezTo>
                    <a:cubicBezTo>
                      <a:pt x="6" y="18810"/>
                      <a:pt x="2" y="18807"/>
                      <a:pt x="2" y="18802"/>
                    </a:cubicBezTo>
                    <a:close/>
                    <a:moveTo>
                      <a:pt x="2" y="18770"/>
                    </a:moveTo>
                    <a:lnTo>
                      <a:pt x="2" y="18770"/>
                    </a:lnTo>
                    <a:cubicBezTo>
                      <a:pt x="2" y="18766"/>
                      <a:pt x="6" y="18762"/>
                      <a:pt x="10" y="18762"/>
                    </a:cubicBezTo>
                    <a:cubicBezTo>
                      <a:pt x="15" y="18762"/>
                      <a:pt x="18" y="18766"/>
                      <a:pt x="18" y="18770"/>
                    </a:cubicBezTo>
                    <a:cubicBezTo>
                      <a:pt x="18" y="18775"/>
                      <a:pt x="15" y="18778"/>
                      <a:pt x="10" y="18778"/>
                    </a:cubicBezTo>
                    <a:cubicBezTo>
                      <a:pt x="6" y="18778"/>
                      <a:pt x="2" y="18775"/>
                      <a:pt x="2" y="18770"/>
                    </a:cubicBezTo>
                    <a:close/>
                    <a:moveTo>
                      <a:pt x="2" y="18738"/>
                    </a:moveTo>
                    <a:lnTo>
                      <a:pt x="2" y="18738"/>
                    </a:lnTo>
                    <a:cubicBezTo>
                      <a:pt x="2" y="18734"/>
                      <a:pt x="6" y="18730"/>
                      <a:pt x="10" y="18730"/>
                    </a:cubicBezTo>
                    <a:cubicBezTo>
                      <a:pt x="15" y="18730"/>
                      <a:pt x="18" y="18734"/>
                      <a:pt x="18" y="18738"/>
                    </a:cubicBezTo>
                    <a:cubicBezTo>
                      <a:pt x="18" y="18743"/>
                      <a:pt x="15" y="18746"/>
                      <a:pt x="10" y="18746"/>
                    </a:cubicBezTo>
                    <a:cubicBezTo>
                      <a:pt x="6" y="18746"/>
                      <a:pt x="2" y="18743"/>
                      <a:pt x="2" y="18738"/>
                    </a:cubicBezTo>
                    <a:close/>
                    <a:moveTo>
                      <a:pt x="2" y="18706"/>
                    </a:moveTo>
                    <a:lnTo>
                      <a:pt x="2" y="18706"/>
                    </a:lnTo>
                    <a:cubicBezTo>
                      <a:pt x="2" y="18702"/>
                      <a:pt x="6" y="18698"/>
                      <a:pt x="10" y="18698"/>
                    </a:cubicBezTo>
                    <a:cubicBezTo>
                      <a:pt x="15" y="18698"/>
                      <a:pt x="18" y="18702"/>
                      <a:pt x="18" y="18706"/>
                    </a:cubicBezTo>
                    <a:cubicBezTo>
                      <a:pt x="18" y="18711"/>
                      <a:pt x="15" y="18714"/>
                      <a:pt x="10" y="18714"/>
                    </a:cubicBezTo>
                    <a:cubicBezTo>
                      <a:pt x="6" y="18714"/>
                      <a:pt x="2" y="18711"/>
                      <a:pt x="2" y="18706"/>
                    </a:cubicBezTo>
                    <a:close/>
                    <a:moveTo>
                      <a:pt x="2" y="18674"/>
                    </a:moveTo>
                    <a:lnTo>
                      <a:pt x="2" y="18674"/>
                    </a:lnTo>
                    <a:cubicBezTo>
                      <a:pt x="2" y="18670"/>
                      <a:pt x="6" y="18666"/>
                      <a:pt x="10" y="18666"/>
                    </a:cubicBezTo>
                    <a:cubicBezTo>
                      <a:pt x="15" y="18666"/>
                      <a:pt x="18" y="18670"/>
                      <a:pt x="18" y="18674"/>
                    </a:cubicBezTo>
                    <a:cubicBezTo>
                      <a:pt x="18" y="18679"/>
                      <a:pt x="15" y="18682"/>
                      <a:pt x="10" y="18682"/>
                    </a:cubicBezTo>
                    <a:cubicBezTo>
                      <a:pt x="6" y="18682"/>
                      <a:pt x="2" y="18679"/>
                      <a:pt x="2" y="18674"/>
                    </a:cubicBezTo>
                    <a:close/>
                    <a:moveTo>
                      <a:pt x="2" y="18642"/>
                    </a:moveTo>
                    <a:lnTo>
                      <a:pt x="2" y="18642"/>
                    </a:lnTo>
                    <a:cubicBezTo>
                      <a:pt x="2" y="18638"/>
                      <a:pt x="6" y="18634"/>
                      <a:pt x="10" y="18634"/>
                    </a:cubicBezTo>
                    <a:cubicBezTo>
                      <a:pt x="15" y="18634"/>
                      <a:pt x="18" y="18638"/>
                      <a:pt x="18" y="18642"/>
                    </a:cubicBezTo>
                    <a:cubicBezTo>
                      <a:pt x="18" y="18647"/>
                      <a:pt x="15" y="18650"/>
                      <a:pt x="10" y="18650"/>
                    </a:cubicBezTo>
                    <a:cubicBezTo>
                      <a:pt x="6" y="18650"/>
                      <a:pt x="2" y="18647"/>
                      <a:pt x="2" y="18642"/>
                    </a:cubicBezTo>
                    <a:close/>
                    <a:moveTo>
                      <a:pt x="2" y="18610"/>
                    </a:moveTo>
                    <a:lnTo>
                      <a:pt x="2" y="18610"/>
                    </a:lnTo>
                    <a:cubicBezTo>
                      <a:pt x="2" y="18606"/>
                      <a:pt x="6" y="18602"/>
                      <a:pt x="10" y="18602"/>
                    </a:cubicBezTo>
                    <a:cubicBezTo>
                      <a:pt x="15" y="18602"/>
                      <a:pt x="18" y="18606"/>
                      <a:pt x="18" y="18610"/>
                    </a:cubicBezTo>
                    <a:cubicBezTo>
                      <a:pt x="18" y="18614"/>
                      <a:pt x="15" y="18618"/>
                      <a:pt x="10" y="18618"/>
                    </a:cubicBezTo>
                    <a:cubicBezTo>
                      <a:pt x="6" y="18618"/>
                      <a:pt x="2" y="18614"/>
                      <a:pt x="2" y="18610"/>
                    </a:cubicBezTo>
                    <a:close/>
                    <a:moveTo>
                      <a:pt x="2" y="18578"/>
                    </a:moveTo>
                    <a:lnTo>
                      <a:pt x="2" y="18578"/>
                    </a:lnTo>
                    <a:cubicBezTo>
                      <a:pt x="2" y="18574"/>
                      <a:pt x="6" y="18570"/>
                      <a:pt x="10" y="18570"/>
                    </a:cubicBezTo>
                    <a:cubicBezTo>
                      <a:pt x="15" y="18570"/>
                      <a:pt x="18" y="18574"/>
                      <a:pt x="18" y="18578"/>
                    </a:cubicBezTo>
                    <a:cubicBezTo>
                      <a:pt x="18" y="18582"/>
                      <a:pt x="15" y="18586"/>
                      <a:pt x="10" y="18586"/>
                    </a:cubicBezTo>
                    <a:cubicBezTo>
                      <a:pt x="6" y="18586"/>
                      <a:pt x="2" y="18582"/>
                      <a:pt x="2" y="18578"/>
                    </a:cubicBezTo>
                    <a:close/>
                    <a:moveTo>
                      <a:pt x="2" y="18546"/>
                    </a:moveTo>
                    <a:lnTo>
                      <a:pt x="2" y="18546"/>
                    </a:lnTo>
                    <a:cubicBezTo>
                      <a:pt x="2" y="18542"/>
                      <a:pt x="6" y="18538"/>
                      <a:pt x="10" y="18538"/>
                    </a:cubicBezTo>
                    <a:cubicBezTo>
                      <a:pt x="15" y="18538"/>
                      <a:pt x="18" y="18542"/>
                      <a:pt x="18" y="18546"/>
                    </a:cubicBezTo>
                    <a:cubicBezTo>
                      <a:pt x="18" y="18550"/>
                      <a:pt x="15" y="18554"/>
                      <a:pt x="10" y="18554"/>
                    </a:cubicBezTo>
                    <a:cubicBezTo>
                      <a:pt x="6" y="18554"/>
                      <a:pt x="2" y="18550"/>
                      <a:pt x="2" y="18546"/>
                    </a:cubicBezTo>
                    <a:close/>
                    <a:moveTo>
                      <a:pt x="2" y="18514"/>
                    </a:moveTo>
                    <a:lnTo>
                      <a:pt x="2" y="18514"/>
                    </a:lnTo>
                    <a:cubicBezTo>
                      <a:pt x="2" y="18510"/>
                      <a:pt x="6" y="18506"/>
                      <a:pt x="10" y="18506"/>
                    </a:cubicBezTo>
                    <a:cubicBezTo>
                      <a:pt x="15" y="18506"/>
                      <a:pt x="18" y="18510"/>
                      <a:pt x="18" y="18514"/>
                    </a:cubicBezTo>
                    <a:cubicBezTo>
                      <a:pt x="18" y="18518"/>
                      <a:pt x="15" y="18522"/>
                      <a:pt x="10" y="18522"/>
                    </a:cubicBezTo>
                    <a:cubicBezTo>
                      <a:pt x="6" y="18522"/>
                      <a:pt x="2" y="18518"/>
                      <a:pt x="2" y="18514"/>
                    </a:cubicBezTo>
                    <a:close/>
                    <a:moveTo>
                      <a:pt x="2" y="18482"/>
                    </a:moveTo>
                    <a:lnTo>
                      <a:pt x="2" y="18482"/>
                    </a:lnTo>
                    <a:cubicBezTo>
                      <a:pt x="2" y="18478"/>
                      <a:pt x="6" y="18474"/>
                      <a:pt x="10" y="18474"/>
                    </a:cubicBezTo>
                    <a:cubicBezTo>
                      <a:pt x="15" y="18474"/>
                      <a:pt x="18" y="18478"/>
                      <a:pt x="18" y="18482"/>
                    </a:cubicBezTo>
                    <a:cubicBezTo>
                      <a:pt x="18" y="18486"/>
                      <a:pt x="15" y="18490"/>
                      <a:pt x="10" y="18490"/>
                    </a:cubicBezTo>
                    <a:cubicBezTo>
                      <a:pt x="6" y="18490"/>
                      <a:pt x="2" y="18486"/>
                      <a:pt x="2" y="18482"/>
                    </a:cubicBezTo>
                    <a:close/>
                    <a:moveTo>
                      <a:pt x="2" y="18450"/>
                    </a:moveTo>
                    <a:lnTo>
                      <a:pt x="2" y="18450"/>
                    </a:lnTo>
                    <a:cubicBezTo>
                      <a:pt x="2" y="18446"/>
                      <a:pt x="6" y="18442"/>
                      <a:pt x="10" y="18442"/>
                    </a:cubicBezTo>
                    <a:cubicBezTo>
                      <a:pt x="15" y="18442"/>
                      <a:pt x="18" y="18446"/>
                      <a:pt x="18" y="18450"/>
                    </a:cubicBezTo>
                    <a:cubicBezTo>
                      <a:pt x="18" y="18454"/>
                      <a:pt x="15" y="18458"/>
                      <a:pt x="10" y="18458"/>
                    </a:cubicBezTo>
                    <a:cubicBezTo>
                      <a:pt x="6" y="18458"/>
                      <a:pt x="2" y="18454"/>
                      <a:pt x="2" y="18450"/>
                    </a:cubicBezTo>
                    <a:close/>
                    <a:moveTo>
                      <a:pt x="2" y="18418"/>
                    </a:moveTo>
                    <a:lnTo>
                      <a:pt x="2" y="18418"/>
                    </a:lnTo>
                    <a:cubicBezTo>
                      <a:pt x="2" y="18414"/>
                      <a:pt x="6" y="18410"/>
                      <a:pt x="10" y="18410"/>
                    </a:cubicBezTo>
                    <a:cubicBezTo>
                      <a:pt x="15" y="18410"/>
                      <a:pt x="18" y="18414"/>
                      <a:pt x="18" y="18418"/>
                    </a:cubicBezTo>
                    <a:cubicBezTo>
                      <a:pt x="18" y="18422"/>
                      <a:pt x="15" y="18426"/>
                      <a:pt x="10" y="18426"/>
                    </a:cubicBezTo>
                    <a:cubicBezTo>
                      <a:pt x="6" y="18426"/>
                      <a:pt x="2" y="18422"/>
                      <a:pt x="2" y="18418"/>
                    </a:cubicBezTo>
                    <a:close/>
                    <a:moveTo>
                      <a:pt x="2" y="18386"/>
                    </a:moveTo>
                    <a:lnTo>
                      <a:pt x="2" y="18386"/>
                    </a:lnTo>
                    <a:cubicBezTo>
                      <a:pt x="2" y="18382"/>
                      <a:pt x="6" y="18378"/>
                      <a:pt x="10" y="18378"/>
                    </a:cubicBezTo>
                    <a:cubicBezTo>
                      <a:pt x="15" y="18378"/>
                      <a:pt x="18" y="18382"/>
                      <a:pt x="18" y="18386"/>
                    </a:cubicBezTo>
                    <a:cubicBezTo>
                      <a:pt x="18" y="18390"/>
                      <a:pt x="15" y="18394"/>
                      <a:pt x="10" y="18394"/>
                    </a:cubicBezTo>
                    <a:cubicBezTo>
                      <a:pt x="6" y="18394"/>
                      <a:pt x="2" y="18390"/>
                      <a:pt x="2" y="18386"/>
                    </a:cubicBezTo>
                    <a:close/>
                    <a:moveTo>
                      <a:pt x="2" y="18354"/>
                    </a:moveTo>
                    <a:lnTo>
                      <a:pt x="2" y="18354"/>
                    </a:lnTo>
                    <a:cubicBezTo>
                      <a:pt x="2" y="18349"/>
                      <a:pt x="6" y="18346"/>
                      <a:pt x="10" y="18346"/>
                    </a:cubicBezTo>
                    <a:cubicBezTo>
                      <a:pt x="15" y="18346"/>
                      <a:pt x="18" y="18349"/>
                      <a:pt x="18" y="18354"/>
                    </a:cubicBezTo>
                    <a:cubicBezTo>
                      <a:pt x="18" y="18358"/>
                      <a:pt x="15" y="18362"/>
                      <a:pt x="10" y="18362"/>
                    </a:cubicBezTo>
                    <a:cubicBezTo>
                      <a:pt x="6" y="18362"/>
                      <a:pt x="2" y="18358"/>
                      <a:pt x="2" y="18354"/>
                    </a:cubicBezTo>
                    <a:close/>
                    <a:moveTo>
                      <a:pt x="2" y="18322"/>
                    </a:moveTo>
                    <a:lnTo>
                      <a:pt x="2" y="18322"/>
                    </a:lnTo>
                    <a:cubicBezTo>
                      <a:pt x="2" y="18317"/>
                      <a:pt x="6" y="18314"/>
                      <a:pt x="10" y="18314"/>
                    </a:cubicBezTo>
                    <a:cubicBezTo>
                      <a:pt x="15" y="18314"/>
                      <a:pt x="18" y="18317"/>
                      <a:pt x="18" y="18322"/>
                    </a:cubicBezTo>
                    <a:cubicBezTo>
                      <a:pt x="18" y="18326"/>
                      <a:pt x="15" y="18330"/>
                      <a:pt x="10" y="18330"/>
                    </a:cubicBezTo>
                    <a:cubicBezTo>
                      <a:pt x="6" y="18330"/>
                      <a:pt x="2" y="18326"/>
                      <a:pt x="2" y="18322"/>
                    </a:cubicBezTo>
                    <a:close/>
                    <a:moveTo>
                      <a:pt x="2" y="18290"/>
                    </a:moveTo>
                    <a:lnTo>
                      <a:pt x="2" y="18290"/>
                    </a:lnTo>
                    <a:cubicBezTo>
                      <a:pt x="2" y="18285"/>
                      <a:pt x="6" y="18282"/>
                      <a:pt x="10" y="18282"/>
                    </a:cubicBezTo>
                    <a:cubicBezTo>
                      <a:pt x="15" y="18282"/>
                      <a:pt x="18" y="18285"/>
                      <a:pt x="18" y="18290"/>
                    </a:cubicBezTo>
                    <a:cubicBezTo>
                      <a:pt x="18" y="18294"/>
                      <a:pt x="15" y="18298"/>
                      <a:pt x="10" y="18298"/>
                    </a:cubicBezTo>
                    <a:cubicBezTo>
                      <a:pt x="6" y="18298"/>
                      <a:pt x="2" y="18294"/>
                      <a:pt x="2" y="18290"/>
                    </a:cubicBezTo>
                    <a:close/>
                    <a:moveTo>
                      <a:pt x="2" y="18258"/>
                    </a:moveTo>
                    <a:lnTo>
                      <a:pt x="2" y="18258"/>
                    </a:lnTo>
                    <a:cubicBezTo>
                      <a:pt x="2" y="18253"/>
                      <a:pt x="6" y="18250"/>
                      <a:pt x="10" y="18250"/>
                    </a:cubicBezTo>
                    <a:cubicBezTo>
                      <a:pt x="15" y="18250"/>
                      <a:pt x="18" y="18253"/>
                      <a:pt x="18" y="18258"/>
                    </a:cubicBezTo>
                    <a:cubicBezTo>
                      <a:pt x="18" y="18262"/>
                      <a:pt x="15" y="18266"/>
                      <a:pt x="10" y="18266"/>
                    </a:cubicBezTo>
                    <a:cubicBezTo>
                      <a:pt x="6" y="18266"/>
                      <a:pt x="2" y="18262"/>
                      <a:pt x="2" y="18258"/>
                    </a:cubicBezTo>
                    <a:close/>
                    <a:moveTo>
                      <a:pt x="2" y="18226"/>
                    </a:moveTo>
                    <a:lnTo>
                      <a:pt x="2" y="18226"/>
                    </a:lnTo>
                    <a:cubicBezTo>
                      <a:pt x="2" y="18221"/>
                      <a:pt x="6" y="18218"/>
                      <a:pt x="10" y="18218"/>
                    </a:cubicBezTo>
                    <a:cubicBezTo>
                      <a:pt x="15" y="18218"/>
                      <a:pt x="18" y="18221"/>
                      <a:pt x="18" y="18226"/>
                    </a:cubicBezTo>
                    <a:cubicBezTo>
                      <a:pt x="18" y="18230"/>
                      <a:pt x="15" y="18234"/>
                      <a:pt x="10" y="18234"/>
                    </a:cubicBezTo>
                    <a:cubicBezTo>
                      <a:pt x="6" y="18234"/>
                      <a:pt x="2" y="18230"/>
                      <a:pt x="2" y="18226"/>
                    </a:cubicBezTo>
                    <a:close/>
                    <a:moveTo>
                      <a:pt x="2" y="18194"/>
                    </a:moveTo>
                    <a:lnTo>
                      <a:pt x="2" y="18194"/>
                    </a:lnTo>
                    <a:cubicBezTo>
                      <a:pt x="2" y="18189"/>
                      <a:pt x="6" y="18186"/>
                      <a:pt x="10" y="18186"/>
                    </a:cubicBezTo>
                    <a:cubicBezTo>
                      <a:pt x="15" y="18186"/>
                      <a:pt x="18" y="18189"/>
                      <a:pt x="18" y="18194"/>
                    </a:cubicBezTo>
                    <a:cubicBezTo>
                      <a:pt x="18" y="18198"/>
                      <a:pt x="15" y="18202"/>
                      <a:pt x="10" y="18202"/>
                    </a:cubicBezTo>
                    <a:cubicBezTo>
                      <a:pt x="6" y="18202"/>
                      <a:pt x="2" y="18198"/>
                      <a:pt x="2" y="18194"/>
                    </a:cubicBezTo>
                    <a:close/>
                    <a:moveTo>
                      <a:pt x="2" y="18162"/>
                    </a:moveTo>
                    <a:lnTo>
                      <a:pt x="2" y="18162"/>
                    </a:lnTo>
                    <a:cubicBezTo>
                      <a:pt x="2" y="18157"/>
                      <a:pt x="6" y="18154"/>
                      <a:pt x="10" y="18154"/>
                    </a:cubicBezTo>
                    <a:cubicBezTo>
                      <a:pt x="15" y="18154"/>
                      <a:pt x="18" y="18157"/>
                      <a:pt x="18" y="18162"/>
                    </a:cubicBezTo>
                    <a:cubicBezTo>
                      <a:pt x="18" y="18166"/>
                      <a:pt x="15" y="18170"/>
                      <a:pt x="10" y="18170"/>
                    </a:cubicBezTo>
                    <a:cubicBezTo>
                      <a:pt x="6" y="18170"/>
                      <a:pt x="2" y="18166"/>
                      <a:pt x="2" y="18162"/>
                    </a:cubicBezTo>
                    <a:close/>
                    <a:moveTo>
                      <a:pt x="2" y="18130"/>
                    </a:moveTo>
                    <a:lnTo>
                      <a:pt x="2" y="18130"/>
                    </a:lnTo>
                    <a:cubicBezTo>
                      <a:pt x="2" y="18125"/>
                      <a:pt x="6" y="18122"/>
                      <a:pt x="10" y="18122"/>
                    </a:cubicBezTo>
                    <a:cubicBezTo>
                      <a:pt x="15" y="18122"/>
                      <a:pt x="18" y="18125"/>
                      <a:pt x="18" y="18130"/>
                    </a:cubicBezTo>
                    <a:cubicBezTo>
                      <a:pt x="18" y="18134"/>
                      <a:pt x="15" y="18138"/>
                      <a:pt x="10" y="18138"/>
                    </a:cubicBezTo>
                    <a:cubicBezTo>
                      <a:pt x="6" y="18138"/>
                      <a:pt x="2" y="18134"/>
                      <a:pt x="2" y="18130"/>
                    </a:cubicBezTo>
                    <a:close/>
                    <a:moveTo>
                      <a:pt x="2" y="18098"/>
                    </a:moveTo>
                    <a:lnTo>
                      <a:pt x="2" y="18098"/>
                    </a:lnTo>
                    <a:cubicBezTo>
                      <a:pt x="2" y="18093"/>
                      <a:pt x="6" y="18090"/>
                      <a:pt x="10" y="18090"/>
                    </a:cubicBezTo>
                    <a:cubicBezTo>
                      <a:pt x="15" y="18090"/>
                      <a:pt x="18" y="18093"/>
                      <a:pt x="18" y="18098"/>
                    </a:cubicBezTo>
                    <a:cubicBezTo>
                      <a:pt x="18" y="18102"/>
                      <a:pt x="15" y="18106"/>
                      <a:pt x="10" y="18106"/>
                    </a:cubicBezTo>
                    <a:cubicBezTo>
                      <a:pt x="6" y="18106"/>
                      <a:pt x="2" y="18102"/>
                      <a:pt x="2" y="18098"/>
                    </a:cubicBezTo>
                    <a:close/>
                    <a:moveTo>
                      <a:pt x="2" y="18066"/>
                    </a:moveTo>
                    <a:lnTo>
                      <a:pt x="2" y="18066"/>
                    </a:lnTo>
                    <a:cubicBezTo>
                      <a:pt x="2" y="18061"/>
                      <a:pt x="6" y="18058"/>
                      <a:pt x="10" y="18058"/>
                    </a:cubicBezTo>
                    <a:cubicBezTo>
                      <a:pt x="15" y="18058"/>
                      <a:pt x="18" y="18061"/>
                      <a:pt x="18" y="18066"/>
                    </a:cubicBezTo>
                    <a:cubicBezTo>
                      <a:pt x="18" y="18070"/>
                      <a:pt x="15" y="18074"/>
                      <a:pt x="10" y="18074"/>
                    </a:cubicBezTo>
                    <a:cubicBezTo>
                      <a:pt x="6" y="18074"/>
                      <a:pt x="2" y="18070"/>
                      <a:pt x="2" y="18066"/>
                    </a:cubicBezTo>
                    <a:close/>
                    <a:moveTo>
                      <a:pt x="2" y="18034"/>
                    </a:moveTo>
                    <a:lnTo>
                      <a:pt x="2" y="18034"/>
                    </a:lnTo>
                    <a:cubicBezTo>
                      <a:pt x="2" y="18029"/>
                      <a:pt x="6" y="18026"/>
                      <a:pt x="10" y="18026"/>
                    </a:cubicBezTo>
                    <a:cubicBezTo>
                      <a:pt x="15" y="18026"/>
                      <a:pt x="18" y="18029"/>
                      <a:pt x="18" y="18034"/>
                    </a:cubicBezTo>
                    <a:cubicBezTo>
                      <a:pt x="18" y="18038"/>
                      <a:pt x="15" y="18042"/>
                      <a:pt x="10" y="18042"/>
                    </a:cubicBezTo>
                    <a:cubicBezTo>
                      <a:pt x="6" y="18042"/>
                      <a:pt x="2" y="18038"/>
                      <a:pt x="2" y="18034"/>
                    </a:cubicBezTo>
                    <a:close/>
                    <a:moveTo>
                      <a:pt x="2" y="18002"/>
                    </a:moveTo>
                    <a:lnTo>
                      <a:pt x="2" y="18002"/>
                    </a:lnTo>
                    <a:cubicBezTo>
                      <a:pt x="2" y="17997"/>
                      <a:pt x="6" y="17994"/>
                      <a:pt x="10" y="17994"/>
                    </a:cubicBezTo>
                    <a:cubicBezTo>
                      <a:pt x="15" y="17994"/>
                      <a:pt x="18" y="17997"/>
                      <a:pt x="18" y="18002"/>
                    </a:cubicBezTo>
                    <a:cubicBezTo>
                      <a:pt x="18" y="18006"/>
                      <a:pt x="15" y="18010"/>
                      <a:pt x="10" y="18010"/>
                    </a:cubicBezTo>
                    <a:cubicBezTo>
                      <a:pt x="6" y="18010"/>
                      <a:pt x="2" y="18006"/>
                      <a:pt x="2" y="18002"/>
                    </a:cubicBezTo>
                    <a:close/>
                    <a:moveTo>
                      <a:pt x="2" y="17970"/>
                    </a:moveTo>
                    <a:lnTo>
                      <a:pt x="2" y="17970"/>
                    </a:lnTo>
                    <a:cubicBezTo>
                      <a:pt x="2" y="17965"/>
                      <a:pt x="6" y="17962"/>
                      <a:pt x="10" y="17962"/>
                    </a:cubicBezTo>
                    <a:cubicBezTo>
                      <a:pt x="15" y="17962"/>
                      <a:pt x="18" y="17965"/>
                      <a:pt x="18" y="17970"/>
                    </a:cubicBezTo>
                    <a:cubicBezTo>
                      <a:pt x="18" y="17974"/>
                      <a:pt x="15" y="17978"/>
                      <a:pt x="10" y="17978"/>
                    </a:cubicBezTo>
                    <a:cubicBezTo>
                      <a:pt x="6" y="17978"/>
                      <a:pt x="2" y="17974"/>
                      <a:pt x="2" y="17970"/>
                    </a:cubicBezTo>
                    <a:close/>
                    <a:moveTo>
                      <a:pt x="2" y="17938"/>
                    </a:moveTo>
                    <a:lnTo>
                      <a:pt x="2" y="17938"/>
                    </a:lnTo>
                    <a:cubicBezTo>
                      <a:pt x="2" y="17933"/>
                      <a:pt x="6" y="17930"/>
                      <a:pt x="10" y="17930"/>
                    </a:cubicBezTo>
                    <a:cubicBezTo>
                      <a:pt x="15" y="17930"/>
                      <a:pt x="18" y="17933"/>
                      <a:pt x="18" y="17938"/>
                    </a:cubicBezTo>
                    <a:cubicBezTo>
                      <a:pt x="18" y="17942"/>
                      <a:pt x="15" y="17946"/>
                      <a:pt x="10" y="17946"/>
                    </a:cubicBezTo>
                    <a:cubicBezTo>
                      <a:pt x="6" y="17946"/>
                      <a:pt x="2" y="17942"/>
                      <a:pt x="2" y="17938"/>
                    </a:cubicBezTo>
                    <a:close/>
                    <a:moveTo>
                      <a:pt x="2" y="17906"/>
                    </a:moveTo>
                    <a:lnTo>
                      <a:pt x="2" y="17906"/>
                    </a:lnTo>
                    <a:cubicBezTo>
                      <a:pt x="2" y="17901"/>
                      <a:pt x="6" y="17898"/>
                      <a:pt x="10" y="17898"/>
                    </a:cubicBezTo>
                    <a:cubicBezTo>
                      <a:pt x="15" y="17898"/>
                      <a:pt x="18" y="17901"/>
                      <a:pt x="18" y="17906"/>
                    </a:cubicBezTo>
                    <a:cubicBezTo>
                      <a:pt x="18" y="17910"/>
                      <a:pt x="15" y="17914"/>
                      <a:pt x="10" y="17914"/>
                    </a:cubicBezTo>
                    <a:cubicBezTo>
                      <a:pt x="6" y="17914"/>
                      <a:pt x="2" y="17910"/>
                      <a:pt x="2" y="17906"/>
                    </a:cubicBezTo>
                    <a:close/>
                    <a:moveTo>
                      <a:pt x="2" y="17874"/>
                    </a:moveTo>
                    <a:lnTo>
                      <a:pt x="2" y="17874"/>
                    </a:lnTo>
                    <a:cubicBezTo>
                      <a:pt x="2" y="17869"/>
                      <a:pt x="6" y="17866"/>
                      <a:pt x="10" y="17866"/>
                    </a:cubicBezTo>
                    <a:cubicBezTo>
                      <a:pt x="15" y="17866"/>
                      <a:pt x="18" y="17869"/>
                      <a:pt x="18" y="17874"/>
                    </a:cubicBezTo>
                    <a:cubicBezTo>
                      <a:pt x="18" y="17878"/>
                      <a:pt x="15" y="17882"/>
                      <a:pt x="10" y="17882"/>
                    </a:cubicBezTo>
                    <a:cubicBezTo>
                      <a:pt x="6" y="17882"/>
                      <a:pt x="2" y="17878"/>
                      <a:pt x="2" y="17874"/>
                    </a:cubicBezTo>
                    <a:close/>
                    <a:moveTo>
                      <a:pt x="2" y="17842"/>
                    </a:moveTo>
                    <a:lnTo>
                      <a:pt x="2" y="17842"/>
                    </a:lnTo>
                    <a:cubicBezTo>
                      <a:pt x="2" y="17837"/>
                      <a:pt x="6" y="17834"/>
                      <a:pt x="10" y="17834"/>
                    </a:cubicBezTo>
                    <a:cubicBezTo>
                      <a:pt x="15" y="17834"/>
                      <a:pt x="18" y="17837"/>
                      <a:pt x="18" y="17842"/>
                    </a:cubicBezTo>
                    <a:cubicBezTo>
                      <a:pt x="18" y="17846"/>
                      <a:pt x="15" y="17850"/>
                      <a:pt x="10" y="17850"/>
                    </a:cubicBezTo>
                    <a:cubicBezTo>
                      <a:pt x="6" y="17850"/>
                      <a:pt x="2" y="17846"/>
                      <a:pt x="2" y="17842"/>
                    </a:cubicBezTo>
                    <a:close/>
                    <a:moveTo>
                      <a:pt x="2" y="17810"/>
                    </a:moveTo>
                    <a:lnTo>
                      <a:pt x="2" y="17810"/>
                    </a:lnTo>
                    <a:cubicBezTo>
                      <a:pt x="2" y="17805"/>
                      <a:pt x="6" y="17802"/>
                      <a:pt x="10" y="17802"/>
                    </a:cubicBezTo>
                    <a:cubicBezTo>
                      <a:pt x="15" y="17802"/>
                      <a:pt x="18" y="17805"/>
                      <a:pt x="18" y="17810"/>
                    </a:cubicBezTo>
                    <a:cubicBezTo>
                      <a:pt x="18" y="17814"/>
                      <a:pt x="15" y="17818"/>
                      <a:pt x="10" y="17818"/>
                    </a:cubicBezTo>
                    <a:cubicBezTo>
                      <a:pt x="6" y="17818"/>
                      <a:pt x="2" y="17814"/>
                      <a:pt x="2" y="17810"/>
                    </a:cubicBezTo>
                    <a:close/>
                    <a:moveTo>
                      <a:pt x="2" y="17778"/>
                    </a:moveTo>
                    <a:lnTo>
                      <a:pt x="2" y="17778"/>
                    </a:lnTo>
                    <a:cubicBezTo>
                      <a:pt x="2" y="17773"/>
                      <a:pt x="6" y="17770"/>
                      <a:pt x="10" y="17770"/>
                    </a:cubicBezTo>
                    <a:cubicBezTo>
                      <a:pt x="15" y="17770"/>
                      <a:pt x="18" y="17773"/>
                      <a:pt x="18" y="17778"/>
                    </a:cubicBezTo>
                    <a:cubicBezTo>
                      <a:pt x="18" y="17782"/>
                      <a:pt x="15" y="17786"/>
                      <a:pt x="10" y="17786"/>
                    </a:cubicBezTo>
                    <a:cubicBezTo>
                      <a:pt x="6" y="17786"/>
                      <a:pt x="2" y="17782"/>
                      <a:pt x="2" y="17778"/>
                    </a:cubicBezTo>
                    <a:close/>
                    <a:moveTo>
                      <a:pt x="2" y="17746"/>
                    </a:moveTo>
                    <a:lnTo>
                      <a:pt x="2" y="17746"/>
                    </a:lnTo>
                    <a:cubicBezTo>
                      <a:pt x="2" y="17741"/>
                      <a:pt x="6" y="17738"/>
                      <a:pt x="10" y="17738"/>
                    </a:cubicBezTo>
                    <a:cubicBezTo>
                      <a:pt x="15" y="17738"/>
                      <a:pt x="18" y="17741"/>
                      <a:pt x="18" y="17746"/>
                    </a:cubicBezTo>
                    <a:cubicBezTo>
                      <a:pt x="18" y="17750"/>
                      <a:pt x="15" y="17754"/>
                      <a:pt x="10" y="17754"/>
                    </a:cubicBezTo>
                    <a:cubicBezTo>
                      <a:pt x="6" y="17754"/>
                      <a:pt x="2" y="17750"/>
                      <a:pt x="2" y="17746"/>
                    </a:cubicBezTo>
                    <a:close/>
                    <a:moveTo>
                      <a:pt x="2" y="17714"/>
                    </a:moveTo>
                    <a:lnTo>
                      <a:pt x="2" y="17714"/>
                    </a:lnTo>
                    <a:cubicBezTo>
                      <a:pt x="2" y="17709"/>
                      <a:pt x="6" y="17706"/>
                      <a:pt x="10" y="17706"/>
                    </a:cubicBezTo>
                    <a:cubicBezTo>
                      <a:pt x="15" y="17706"/>
                      <a:pt x="18" y="17709"/>
                      <a:pt x="18" y="17714"/>
                    </a:cubicBezTo>
                    <a:cubicBezTo>
                      <a:pt x="18" y="17718"/>
                      <a:pt x="15" y="17722"/>
                      <a:pt x="10" y="17722"/>
                    </a:cubicBezTo>
                    <a:cubicBezTo>
                      <a:pt x="6" y="17722"/>
                      <a:pt x="2" y="17718"/>
                      <a:pt x="2" y="17714"/>
                    </a:cubicBezTo>
                    <a:close/>
                    <a:moveTo>
                      <a:pt x="2" y="17682"/>
                    </a:moveTo>
                    <a:lnTo>
                      <a:pt x="2" y="17682"/>
                    </a:lnTo>
                    <a:cubicBezTo>
                      <a:pt x="2" y="17677"/>
                      <a:pt x="6" y="17674"/>
                      <a:pt x="10" y="17674"/>
                    </a:cubicBezTo>
                    <a:cubicBezTo>
                      <a:pt x="15" y="17674"/>
                      <a:pt x="18" y="17677"/>
                      <a:pt x="18" y="17682"/>
                    </a:cubicBezTo>
                    <a:cubicBezTo>
                      <a:pt x="18" y="17686"/>
                      <a:pt x="15" y="17690"/>
                      <a:pt x="10" y="17690"/>
                    </a:cubicBezTo>
                    <a:cubicBezTo>
                      <a:pt x="6" y="17690"/>
                      <a:pt x="2" y="17686"/>
                      <a:pt x="2" y="17682"/>
                    </a:cubicBezTo>
                    <a:close/>
                    <a:moveTo>
                      <a:pt x="2" y="17650"/>
                    </a:moveTo>
                    <a:lnTo>
                      <a:pt x="2" y="17650"/>
                    </a:lnTo>
                    <a:cubicBezTo>
                      <a:pt x="2" y="17645"/>
                      <a:pt x="6" y="17642"/>
                      <a:pt x="10" y="17642"/>
                    </a:cubicBezTo>
                    <a:cubicBezTo>
                      <a:pt x="15" y="17642"/>
                      <a:pt x="18" y="17645"/>
                      <a:pt x="18" y="17650"/>
                    </a:cubicBezTo>
                    <a:cubicBezTo>
                      <a:pt x="18" y="17654"/>
                      <a:pt x="15" y="17658"/>
                      <a:pt x="10" y="17658"/>
                    </a:cubicBezTo>
                    <a:cubicBezTo>
                      <a:pt x="6" y="17658"/>
                      <a:pt x="2" y="17654"/>
                      <a:pt x="2" y="17650"/>
                    </a:cubicBezTo>
                    <a:close/>
                    <a:moveTo>
                      <a:pt x="2" y="17618"/>
                    </a:moveTo>
                    <a:lnTo>
                      <a:pt x="2" y="17618"/>
                    </a:lnTo>
                    <a:cubicBezTo>
                      <a:pt x="2" y="17613"/>
                      <a:pt x="6" y="17610"/>
                      <a:pt x="10" y="17610"/>
                    </a:cubicBezTo>
                    <a:cubicBezTo>
                      <a:pt x="15" y="17610"/>
                      <a:pt x="18" y="17613"/>
                      <a:pt x="18" y="17618"/>
                    </a:cubicBezTo>
                    <a:cubicBezTo>
                      <a:pt x="18" y="17622"/>
                      <a:pt x="15" y="17626"/>
                      <a:pt x="10" y="17626"/>
                    </a:cubicBezTo>
                    <a:cubicBezTo>
                      <a:pt x="6" y="17626"/>
                      <a:pt x="2" y="17622"/>
                      <a:pt x="2" y="17618"/>
                    </a:cubicBezTo>
                    <a:close/>
                    <a:moveTo>
                      <a:pt x="3" y="17586"/>
                    </a:moveTo>
                    <a:lnTo>
                      <a:pt x="3" y="17585"/>
                    </a:lnTo>
                    <a:cubicBezTo>
                      <a:pt x="3" y="17581"/>
                      <a:pt x="6" y="17577"/>
                      <a:pt x="11" y="17577"/>
                    </a:cubicBezTo>
                    <a:cubicBezTo>
                      <a:pt x="15" y="17577"/>
                      <a:pt x="19" y="17581"/>
                      <a:pt x="19" y="17585"/>
                    </a:cubicBezTo>
                    <a:lnTo>
                      <a:pt x="19" y="17586"/>
                    </a:lnTo>
                    <a:cubicBezTo>
                      <a:pt x="19" y="17590"/>
                      <a:pt x="15" y="17594"/>
                      <a:pt x="11" y="17594"/>
                    </a:cubicBezTo>
                    <a:cubicBezTo>
                      <a:pt x="6" y="17594"/>
                      <a:pt x="3" y="17590"/>
                      <a:pt x="3" y="17586"/>
                    </a:cubicBezTo>
                    <a:close/>
                    <a:moveTo>
                      <a:pt x="3" y="17553"/>
                    </a:moveTo>
                    <a:lnTo>
                      <a:pt x="3" y="17553"/>
                    </a:lnTo>
                    <a:cubicBezTo>
                      <a:pt x="3" y="17549"/>
                      <a:pt x="6" y="17545"/>
                      <a:pt x="11" y="17545"/>
                    </a:cubicBezTo>
                    <a:cubicBezTo>
                      <a:pt x="15" y="17545"/>
                      <a:pt x="19" y="17549"/>
                      <a:pt x="19" y="17553"/>
                    </a:cubicBezTo>
                    <a:cubicBezTo>
                      <a:pt x="19" y="17558"/>
                      <a:pt x="15" y="17561"/>
                      <a:pt x="11" y="17561"/>
                    </a:cubicBezTo>
                    <a:cubicBezTo>
                      <a:pt x="6" y="17561"/>
                      <a:pt x="3" y="17558"/>
                      <a:pt x="3" y="17553"/>
                    </a:cubicBezTo>
                    <a:close/>
                    <a:moveTo>
                      <a:pt x="3" y="17521"/>
                    </a:moveTo>
                    <a:lnTo>
                      <a:pt x="3" y="17521"/>
                    </a:lnTo>
                    <a:cubicBezTo>
                      <a:pt x="3" y="17517"/>
                      <a:pt x="6" y="17513"/>
                      <a:pt x="11" y="17513"/>
                    </a:cubicBezTo>
                    <a:cubicBezTo>
                      <a:pt x="15" y="17513"/>
                      <a:pt x="19" y="17517"/>
                      <a:pt x="19" y="17521"/>
                    </a:cubicBezTo>
                    <a:cubicBezTo>
                      <a:pt x="19" y="17526"/>
                      <a:pt x="15" y="17529"/>
                      <a:pt x="11" y="17529"/>
                    </a:cubicBezTo>
                    <a:cubicBezTo>
                      <a:pt x="6" y="17529"/>
                      <a:pt x="3" y="17526"/>
                      <a:pt x="3" y="17521"/>
                    </a:cubicBezTo>
                    <a:close/>
                    <a:moveTo>
                      <a:pt x="3" y="17489"/>
                    </a:moveTo>
                    <a:lnTo>
                      <a:pt x="3" y="17489"/>
                    </a:lnTo>
                    <a:cubicBezTo>
                      <a:pt x="3" y="17485"/>
                      <a:pt x="6" y="17481"/>
                      <a:pt x="11" y="17481"/>
                    </a:cubicBezTo>
                    <a:cubicBezTo>
                      <a:pt x="15" y="17481"/>
                      <a:pt x="19" y="17485"/>
                      <a:pt x="19" y="17489"/>
                    </a:cubicBezTo>
                    <a:cubicBezTo>
                      <a:pt x="19" y="17494"/>
                      <a:pt x="15" y="17497"/>
                      <a:pt x="11" y="17497"/>
                    </a:cubicBezTo>
                    <a:cubicBezTo>
                      <a:pt x="6" y="17497"/>
                      <a:pt x="3" y="17494"/>
                      <a:pt x="3" y="17489"/>
                    </a:cubicBezTo>
                    <a:close/>
                    <a:moveTo>
                      <a:pt x="3" y="17457"/>
                    </a:moveTo>
                    <a:lnTo>
                      <a:pt x="3" y="17457"/>
                    </a:lnTo>
                    <a:cubicBezTo>
                      <a:pt x="3" y="17453"/>
                      <a:pt x="6" y="17449"/>
                      <a:pt x="11" y="17449"/>
                    </a:cubicBezTo>
                    <a:cubicBezTo>
                      <a:pt x="15" y="17449"/>
                      <a:pt x="19" y="17453"/>
                      <a:pt x="19" y="17457"/>
                    </a:cubicBezTo>
                    <a:cubicBezTo>
                      <a:pt x="19" y="17462"/>
                      <a:pt x="15" y="17465"/>
                      <a:pt x="11" y="17465"/>
                    </a:cubicBezTo>
                    <a:cubicBezTo>
                      <a:pt x="6" y="17465"/>
                      <a:pt x="3" y="17462"/>
                      <a:pt x="3" y="17457"/>
                    </a:cubicBezTo>
                    <a:close/>
                    <a:moveTo>
                      <a:pt x="3" y="17425"/>
                    </a:moveTo>
                    <a:lnTo>
                      <a:pt x="3" y="17425"/>
                    </a:lnTo>
                    <a:cubicBezTo>
                      <a:pt x="3" y="17421"/>
                      <a:pt x="6" y="17417"/>
                      <a:pt x="11" y="17417"/>
                    </a:cubicBezTo>
                    <a:cubicBezTo>
                      <a:pt x="15" y="17417"/>
                      <a:pt x="19" y="17421"/>
                      <a:pt x="19" y="17425"/>
                    </a:cubicBezTo>
                    <a:cubicBezTo>
                      <a:pt x="19" y="17430"/>
                      <a:pt x="15" y="17433"/>
                      <a:pt x="11" y="17433"/>
                    </a:cubicBezTo>
                    <a:cubicBezTo>
                      <a:pt x="6" y="17433"/>
                      <a:pt x="3" y="17430"/>
                      <a:pt x="3" y="17425"/>
                    </a:cubicBezTo>
                    <a:close/>
                    <a:moveTo>
                      <a:pt x="3" y="17393"/>
                    </a:moveTo>
                    <a:lnTo>
                      <a:pt x="3" y="17393"/>
                    </a:lnTo>
                    <a:cubicBezTo>
                      <a:pt x="3" y="17389"/>
                      <a:pt x="6" y="17385"/>
                      <a:pt x="11" y="17385"/>
                    </a:cubicBezTo>
                    <a:cubicBezTo>
                      <a:pt x="15" y="17385"/>
                      <a:pt x="19" y="17389"/>
                      <a:pt x="19" y="17393"/>
                    </a:cubicBezTo>
                    <a:cubicBezTo>
                      <a:pt x="19" y="17398"/>
                      <a:pt x="15" y="17401"/>
                      <a:pt x="11" y="17401"/>
                    </a:cubicBezTo>
                    <a:cubicBezTo>
                      <a:pt x="6" y="17401"/>
                      <a:pt x="3" y="17398"/>
                      <a:pt x="3" y="17393"/>
                    </a:cubicBezTo>
                    <a:close/>
                    <a:moveTo>
                      <a:pt x="3" y="17361"/>
                    </a:moveTo>
                    <a:lnTo>
                      <a:pt x="3" y="17361"/>
                    </a:lnTo>
                    <a:cubicBezTo>
                      <a:pt x="3" y="17357"/>
                      <a:pt x="6" y="17353"/>
                      <a:pt x="11" y="17353"/>
                    </a:cubicBezTo>
                    <a:cubicBezTo>
                      <a:pt x="15" y="17353"/>
                      <a:pt x="19" y="17357"/>
                      <a:pt x="19" y="17361"/>
                    </a:cubicBezTo>
                    <a:cubicBezTo>
                      <a:pt x="19" y="17366"/>
                      <a:pt x="15" y="17369"/>
                      <a:pt x="11" y="17369"/>
                    </a:cubicBezTo>
                    <a:cubicBezTo>
                      <a:pt x="6" y="17369"/>
                      <a:pt x="3" y="17366"/>
                      <a:pt x="3" y="17361"/>
                    </a:cubicBezTo>
                    <a:close/>
                    <a:moveTo>
                      <a:pt x="3" y="17329"/>
                    </a:moveTo>
                    <a:lnTo>
                      <a:pt x="3" y="17329"/>
                    </a:lnTo>
                    <a:cubicBezTo>
                      <a:pt x="3" y="17325"/>
                      <a:pt x="6" y="17321"/>
                      <a:pt x="11" y="17321"/>
                    </a:cubicBezTo>
                    <a:cubicBezTo>
                      <a:pt x="15" y="17321"/>
                      <a:pt x="19" y="17325"/>
                      <a:pt x="19" y="17329"/>
                    </a:cubicBezTo>
                    <a:cubicBezTo>
                      <a:pt x="19" y="17334"/>
                      <a:pt x="15" y="17337"/>
                      <a:pt x="11" y="17337"/>
                    </a:cubicBezTo>
                    <a:cubicBezTo>
                      <a:pt x="6" y="17337"/>
                      <a:pt x="3" y="17334"/>
                      <a:pt x="3" y="17329"/>
                    </a:cubicBezTo>
                    <a:close/>
                    <a:moveTo>
                      <a:pt x="3" y="17297"/>
                    </a:moveTo>
                    <a:lnTo>
                      <a:pt x="3" y="17297"/>
                    </a:lnTo>
                    <a:cubicBezTo>
                      <a:pt x="3" y="17293"/>
                      <a:pt x="6" y="17289"/>
                      <a:pt x="11" y="17289"/>
                    </a:cubicBezTo>
                    <a:cubicBezTo>
                      <a:pt x="15" y="17289"/>
                      <a:pt x="19" y="17293"/>
                      <a:pt x="19" y="17297"/>
                    </a:cubicBezTo>
                    <a:cubicBezTo>
                      <a:pt x="19" y="17302"/>
                      <a:pt x="15" y="17305"/>
                      <a:pt x="11" y="17305"/>
                    </a:cubicBezTo>
                    <a:cubicBezTo>
                      <a:pt x="6" y="17305"/>
                      <a:pt x="3" y="17302"/>
                      <a:pt x="3" y="17297"/>
                    </a:cubicBezTo>
                    <a:close/>
                    <a:moveTo>
                      <a:pt x="3" y="17265"/>
                    </a:moveTo>
                    <a:lnTo>
                      <a:pt x="3" y="17265"/>
                    </a:lnTo>
                    <a:cubicBezTo>
                      <a:pt x="3" y="17261"/>
                      <a:pt x="6" y="17257"/>
                      <a:pt x="11" y="17257"/>
                    </a:cubicBezTo>
                    <a:cubicBezTo>
                      <a:pt x="15" y="17257"/>
                      <a:pt x="19" y="17261"/>
                      <a:pt x="19" y="17265"/>
                    </a:cubicBezTo>
                    <a:cubicBezTo>
                      <a:pt x="19" y="17270"/>
                      <a:pt x="15" y="17273"/>
                      <a:pt x="11" y="17273"/>
                    </a:cubicBezTo>
                    <a:cubicBezTo>
                      <a:pt x="6" y="17273"/>
                      <a:pt x="3" y="17270"/>
                      <a:pt x="3" y="17265"/>
                    </a:cubicBezTo>
                    <a:close/>
                    <a:moveTo>
                      <a:pt x="3" y="17233"/>
                    </a:moveTo>
                    <a:lnTo>
                      <a:pt x="3" y="17233"/>
                    </a:lnTo>
                    <a:cubicBezTo>
                      <a:pt x="3" y="17229"/>
                      <a:pt x="6" y="17225"/>
                      <a:pt x="11" y="17225"/>
                    </a:cubicBezTo>
                    <a:cubicBezTo>
                      <a:pt x="15" y="17225"/>
                      <a:pt x="19" y="17229"/>
                      <a:pt x="19" y="17233"/>
                    </a:cubicBezTo>
                    <a:cubicBezTo>
                      <a:pt x="19" y="17238"/>
                      <a:pt x="15" y="17241"/>
                      <a:pt x="11" y="17241"/>
                    </a:cubicBezTo>
                    <a:cubicBezTo>
                      <a:pt x="6" y="17241"/>
                      <a:pt x="3" y="17238"/>
                      <a:pt x="3" y="17233"/>
                    </a:cubicBezTo>
                    <a:close/>
                    <a:moveTo>
                      <a:pt x="3" y="17201"/>
                    </a:moveTo>
                    <a:lnTo>
                      <a:pt x="3" y="17201"/>
                    </a:lnTo>
                    <a:cubicBezTo>
                      <a:pt x="3" y="17197"/>
                      <a:pt x="6" y="17193"/>
                      <a:pt x="11" y="17193"/>
                    </a:cubicBezTo>
                    <a:cubicBezTo>
                      <a:pt x="15" y="17193"/>
                      <a:pt x="19" y="17197"/>
                      <a:pt x="19" y="17201"/>
                    </a:cubicBezTo>
                    <a:cubicBezTo>
                      <a:pt x="19" y="17206"/>
                      <a:pt x="15" y="17209"/>
                      <a:pt x="11" y="17209"/>
                    </a:cubicBezTo>
                    <a:cubicBezTo>
                      <a:pt x="6" y="17209"/>
                      <a:pt x="3" y="17206"/>
                      <a:pt x="3" y="17201"/>
                    </a:cubicBezTo>
                    <a:close/>
                    <a:moveTo>
                      <a:pt x="3" y="17169"/>
                    </a:moveTo>
                    <a:lnTo>
                      <a:pt x="3" y="17169"/>
                    </a:lnTo>
                    <a:cubicBezTo>
                      <a:pt x="3" y="17165"/>
                      <a:pt x="6" y="17161"/>
                      <a:pt x="11" y="17161"/>
                    </a:cubicBezTo>
                    <a:cubicBezTo>
                      <a:pt x="15" y="17161"/>
                      <a:pt x="19" y="17165"/>
                      <a:pt x="19" y="17169"/>
                    </a:cubicBezTo>
                    <a:cubicBezTo>
                      <a:pt x="19" y="17174"/>
                      <a:pt x="15" y="17177"/>
                      <a:pt x="11" y="17177"/>
                    </a:cubicBezTo>
                    <a:cubicBezTo>
                      <a:pt x="6" y="17177"/>
                      <a:pt x="3" y="17174"/>
                      <a:pt x="3" y="17169"/>
                    </a:cubicBezTo>
                    <a:close/>
                    <a:moveTo>
                      <a:pt x="3" y="17137"/>
                    </a:moveTo>
                    <a:lnTo>
                      <a:pt x="3" y="17137"/>
                    </a:lnTo>
                    <a:cubicBezTo>
                      <a:pt x="3" y="17133"/>
                      <a:pt x="6" y="17129"/>
                      <a:pt x="11" y="17129"/>
                    </a:cubicBezTo>
                    <a:cubicBezTo>
                      <a:pt x="15" y="17129"/>
                      <a:pt x="19" y="17133"/>
                      <a:pt x="19" y="17137"/>
                    </a:cubicBezTo>
                    <a:cubicBezTo>
                      <a:pt x="19" y="17142"/>
                      <a:pt x="15" y="17145"/>
                      <a:pt x="11" y="17145"/>
                    </a:cubicBezTo>
                    <a:cubicBezTo>
                      <a:pt x="6" y="17145"/>
                      <a:pt x="3" y="17142"/>
                      <a:pt x="3" y="17137"/>
                    </a:cubicBezTo>
                    <a:close/>
                    <a:moveTo>
                      <a:pt x="3" y="17105"/>
                    </a:moveTo>
                    <a:lnTo>
                      <a:pt x="3" y="17105"/>
                    </a:lnTo>
                    <a:cubicBezTo>
                      <a:pt x="3" y="17101"/>
                      <a:pt x="6" y="17097"/>
                      <a:pt x="11" y="17097"/>
                    </a:cubicBezTo>
                    <a:cubicBezTo>
                      <a:pt x="15" y="17097"/>
                      <a:pt x="19" y="17101"/>
                      <a:pt x="19" y="17105"/>
                    </a:cubicBezTo>
                    <a:cubicBezTo>
                      <a:pt x="19" y="17110"/>
                      <a:pt x="15" y="17113"/>
                      <a:pt x="11" y="17113"/>
                    </a:cubicBezTo>
                    <a:cubicBezTo>
                      <a:pt x="6" y="17113"/>
                      <a:pt x="3" y="17110"/>
                      <a:pt x="3" y="17105"/>
                    </a:cubicBezTo>
                    <a:close/>
                    <a:moveTo>
                      <a:pt x="3" y="17073"/>
                    </a:moveTo>
                    <a:lnTo>
                      <a:pt x="3" y="17073"/>
                    </a:lnTo>
                    <a:cubicBezTo>
                      <a:pt x="3" y="17069"/>
                      <a:pt x="6" y="17065"/>
                      <a:pt x="11" y="17065"/>
                    </a:cubicBezTo>
                    <a:cubicBezTo>
                      <a:pt x="15" y="17065"/>
                      <a:pt x="19" y="17069"/>
                      <a:pt x="19" y="17073"/>
                    </a:cubicBezTo>
                    <a:cubicBezTo>
                      <a:pt x="19" y="17078"/>
                      <a:pt x="15" y="17081"/>
                      <a:pt x="11" y="17081"/>
                    </a:cubicBezTo>
                    <a:cubicBezTo>
                      <a:pt x="6" y="17081"/>
                      <a:pt x="3" y="17078"/>
                      <a:pt x="3" y="17073"/>
                    </a:cubicBezTo>
                    <a:close/>
                    <a:moveTo>
                      <a:pt x="3" y="17041"/>
                    </a:moveTo>
                    <a:lnTo>
                      <a:pt x="3" y="17041"/>
                    </a:lnTo>
                    <a:cubicBezTo>
                      <a:pt x="3" y="17037"/>
                      <a:pt x="6" y="17033"/>
                      <a:pt x="11" y="17033"/>
                    </a:cubicBezTo>
                    <a:cubicBezTo>
                      <a:pt x="15" y="17033"/>
                      <a:pt x="19" y="17037"/>
                      <a:pt x="19" y="17041"/>
                    </a:cubicBezTo>
                    <a:cubicBezTo>
                      <a:pt x="19" y="17046"/>
                      <a:pt x="15" y="17049"/>
                      <a:pt x="11" y="17049"/>
                    </a:cubicBezTo>
                    <a:cubicBezTo>
                      <a:pt x="6" y="17049"/>
                      <a:pt x="3" y="17046"/>
                      <a:pt x="3" y="17041"/>
                    </a:cubicBezTo>
                    <a:close/>
                    <a:moveTo>
                      <a:pt x="3" y="17009"/>
                    </a:moveTo>
                    <a:lnTo>
                      <a:pt x="3" y="17009"/>
                    </a:lnTo>
                    <a:cubicBezTo>
                      <a:pt x="3" y="17005"/>
                      <a:pt x="6" y="17001"/>
                      <a:pt x="11" y="17001"/>
                    </a:cubicBezTo>
                    <a:cubicBezTo>
                      <a:pt x="15" y="17001"/>
                      <a:pt x="19" y="17005"/>
                      <a:pt x="19" y="17009"/>
                    </a:cubicBezTo>
                    <a:cubicBezTo>
                      <a:pt x="19" y="17014"/>
                      <a:pt x="15" y="17017"/>
                      <a:pt x="11" y="17017"/>
                    </a:cubicBezTo>
                    <a:cubicBezTo>
                      <a:pt x="6" y="17017"/>
                      <a:pt x="3" y="17014"/>
                      <a:pt x="3" y="17009"/>
                    </a:cubicBezTo>
                    <a:close/>
                    <a:moveTo>
                      <a:pt x="3" y="16977"/>
                    </a:moveTo>
                    <a:lnTo>
                      <a:pt x="3" y="16977"/>
                    </a:lnTo>
                    <a:cubicBezTo>
                      <a:pt x="3" y="16973"/>
                      <a:pt x="6" y="16969"/>
                      <a:pt x="11" y="16969"/>
                    </a:cubicBezTo>
                    <a:cubicBezTo>
                      <a:pt x="15" y="16969"/>
                      <a:pt x="19" y="16973"/>
                      <a:pt x="19" y="16977"/>
                    </a:cubicBezTo>
                    <a:cubicBezTo>
                      <a:pt x="19" y="16982"/>
                      <a:pt x="15" y="16985"/>
                      <a:pt x="11" y="16985"/>
                    </a:cubicBezTo>
                    <a:cubicBezTo>
                      <a:pt x="6" y="16985"/>
                      <a:pt x="3" y="16982"/>
                      <a:pt x="3" y="16977"/>
                    </a:cubicBezTo>
                    <a:close/>
                    <a:moveTo>
                      <a:pt x="3" y="16945"/>
                    </a:moveTo>
                    <a:lnTo>
                      <a:pt x="3" y="16945"/>
                    </a:lnTo>
                    <a:cubicBezTo>
                      <a:pt x="3" y="16941"/>
                      <a:pt x="6" y="16937"/>
                      <a:pt x="11" y="16937"/>
                    </a:cubicBezTo>
                    <a:cubicBezTo>
                      <a:pt x="15" y="16937"/>
                      <a:pt x="19" y="16941"/>
                      <a:pt x="19" y="16945"/>
                    </a:cubicBezTo>
                    <a:cubicBezTo>
                      <a:pt x="19" y="16950"/>
                      <a:pt x="15" y="16953"/>
                      <a:pt x="11" y="16953"/>
                    </a:cubicBezTo>
                    <a:cubicBezTo>
                      <a:pt x="6" y="16953"/>
                      <a:pt x="3" y="16950"/>
                      <a:pt x="3" y="16945"/>
                    </a:cubicBezTo>
                    <a:close/>
                    <a:moveTo>
                      <a:pt x="3" y="16913"/>
                    </a:moveTo>
                    <a:lnTo>
                      <a:pt x="3" y="16913"/>
                    </a:lnTo>
                    <a:cubicBezTo>
                      <a:pt x="3" y="16909"/>
                      <a:pt x="6" y="16905"/>
                      <a:pt x="11" y="16905"/>
                    </a:cubicBezTo>
                    <a:cubicBezTo>
                      <a:pt x="15" y="16905"/>
                      <a:pt x="19" y="16909"/>
                      <a:pt x="19" y="16913"/>
                    </a:cubicBezTo>
                    <a:cubicBezTo>
                      <a:pt x="19" y="16918"/>
                      <a:pt x="15" y="16921"/>
                      <a:pt x="11" y="16921"/>
                    </a:cubicBezTo>
                    <a:cubicBezTo>
                      <a:pt x="6" y="16921"/>
                      <a:pt x="3" y="16918"/>
                      <a:pt x="3" y="16913"/>
                    </a:cubicBezTo>
                    <a:close/>
                    <a:moveTo>
                      <a:pt x="3" y="16881"/>
                    </a:moveTo>
                    <a:lnTo>
                      <a:pt x="3" y="16881"/>
                    </a:lnTo>
                    <a:cubicBezTo>
                      <a:pt x="3" y="16877"/>
                      <a:pt x="6" y="16873"/>
                      <a:pt x="11" y="16873"/>
                    </a:cubicBezTo>
                    <a:cubicBezTo>
                      <a:pt x="15" y="16873"/>
                      <a:pt x="19" y="16877"/>
                      <a:pt x="19" y="16881"/>
                    </a:cubicBezTo>
                    <a:cubicBezTo>
                      <a:pt x="19" y="16886"/>
                      <a:pt x="15" y="16889"/>
                      <a:pt x="11" y="16889"/>
                    </a:cubicBezTo>
                    <a:cubicBezTo>
                      <a:pt x="6" y="16889"/>
                      <a:pt x="3" y="16886"/>
                      <a:pt x="3" y="16881"/>
                    </a:cubicBezTo>
                    <a:close/>
                    <a:moveTo>
                      <a:pt x="3" y="16849"/>
                    </a:moveTo>
                    <a:lnTo>
                      <a:pt x="3" y="16849"/>
                    </a:lnTo>
                    <a:cubicBezTo>
                      <a:pt x="3" y="16845"/>
                      <a:pt x="6" y="16841"/>
                      <a:pt x="11" y="16841"/>
                    </a:cubicBezTo>
                    <a:cubicBezTo>
                      <a:pt x="15" y="16841"/>
                      <a:pt x="19" y="16845"/>
                      <a:pt x="19" y="16849"/>
                    </a:cubicBezTo>
                    <a:cubicBezTo>
                      <a:pt x="19" y="16854"/>
                      <a:pt x="15" y="16857"/>
                      <a:pt x="11" y="16857"/>
                    </a:cubicBezTo>
                    <a:cubicBezTo>
                      <a:pt x="6" y="16857"/>
                      <a:pt x="3" y="16854"/>
                      <a:pt x="3" y="16849"/>
                    </a:cubicBezTo>
                    <a:close/>
                    <a:moveTo>
                      <a:pt x="3" y="16817"/>
                    </a:moveTo>
                    <a:lnTo>
                      <a:pt x="3" y="16817"/>
                    </a:lnTo>
                    <a:cubicBezTo>
                      <a:pt x="3" y="16813"/>
                      <a:pt x="6" y="16809"/>
                      <a:pt x="11" y="16809"/>
                    </a:cubicBezTo>
                    <a:cubicBezTo>
                      <a:pt x="15" y="16809"/>
                      <a:pt x="19" y="16813"/>
                      <a:pt x="19" y="16817"/>
                    </a:cubicBezTo>
                    <a:cubicBezTo>
                      <a:pt x="19" y="16822"/>
                      <a:pt x="15" y="16825"/>
                      <a:pt x="11" y="16825"/>
                    </a:cubicBezTo>
                    <a:cubicBezTo>
                      <a:pt x="6" y="16825"/>
                      <a:pt x="3" y="16822"/>
                      <a:pt x="3" y="16817"/>
                    </a:cubicBezTo>
                    <a:close/>
                    <a:moveTo>
                      <a:pt x="3" y="16785"/>
                    </a:moveTo>
                    <a:lnTo>
                      <a:pt x="3" y="16785"/>
                    </a:lnTo>
                    <a:cubicBezTo>
                      <a:pt x="3" y="16781"/>
                      <a:pt x="6" y="16777"/>
                      <a:pt x="11" y="16777"/>
                    </a:cubicBezTo>
                    <a:cubicBezTo>
                      <a:pt x="15" y="16777"/>
                      <a:pt x="19" y="16781"/>
                      <a:pt x="19" y="16785"/>
                    </a:cubicBezTo>
                    <a:cubicBezTo>
                      <a:pt x="19" y="16789"/>
                      <a:pt x="15" y="16793"/>
                      <a:pt x="11" y="16793"/>
                    </a:cubicBezTo>
                    <a:cubicBezTo>
                      <a:pt x="6" y="16793"/>
                      <a:pt x="3" y="16789"/>
                      <a:pt x="3" y="16785"/>
                    </a:cubicBezTo>
                    <a:close/>
                    <a:moveTo>
                      <a:pt x="3" y="16753"/>
                    </a:moveTo>
                    <a:lnTo>
                      <a:pt x="3" y="16753"/>
                    </a:lnTo>
                    <a:cubicBezTo>
                      <a:pt x="3" y="16749"/>
                      <a:pt x="6" y="16745"/>
                      <a:pt x="11" y="16745"/>
                    </a:cubicBezTo>
                    <a:cubicBezTo>
                      <a:pt x="15" y="16745"/>
                      <a:pt x="19" y="16749"/>
                      <a:pt x="19" y="16753"/>
                    </a:cubicBezTo>
                    <a:cubicBezTo>
                      <a:pt x="19" y="16757"/>
                      <a:pt x="15" y="16761"/>
                      <a:pt x="11" y="16761"/>
                    </a:cubicBezTo>
                    <a:cubicBezTo>
                      <a:pt x="6" y="16761"/>
                      <a:pt x="3" y="16757"/>
                      <a:pt x="3" y="16753"/>
                    </a:cubicBezTo>
                    <a:close/>
                    <a:moveTo>
                      <a:pt x="3" y="16721"/>
                    </a:moveTo>
                    <a:lnTo>
                      <a:pt x="3" y="16721"/>
                    </a:lnTo>
                    <a:cubicBezTo>
                      <a:pt x="3" y="16717"/>
                      <a:pt x="6" y="16713"/>
                      <a:pt x="11" y="16713"/>
                    </a:cubicBezTo>
                    <a:cubicBezTo>
                      <a:pt x="15" y="16713"/>
                      <a:pt x="19" y="16717"/>
                      <a:pt x="19" y="16721"/>
                    </a:cubicBezTo>
                    <a:cubicBezTo>
                      <a:pt x="19" y="16725"/>
                      <a:pt x="15" y="16729"/>
                      <a:pt x="11" y="16729"/>
                    </a:cubicBezTo>
                    <a:cubicBezTo>
                      <a:pt x="6" y="16729"/>
                      <a:pt x="3" y="16725"/>
                      <a:pt x="3" y="16721"/>
                    </a:cubicBezTo>
                    <a:close/>
                    <a:moveTo>
                      <a:pt x="3" y="16689"/>
                    </a:moveTo>
                    <a:lnTo>
                      <a:pt x="3" y="16689"/>
                    </a:lnTo>
                    <a:cubicBezTo>
                      <a:pt x="3" y="16685"/>
                      <a:pt x="6" y="16681"/>
                      <a:pt x="11" y="16681"/>
                    </a:cubicBezTo>
                    <a:cubicBezTo>
                      <a:pt x="15" y="16681"/>
                      <a:pt x="19" y="16685"/>
                      <a:pt x="19" y="16689"/>
                    </a:cubicBezTo>
                    <a:cubicBezTo>
                      <a:pt x="19" y="16693"/>
                      <a:pt x="15" y="16697"/>
                      <a:pt x="11" y="16697"/>
                    </a:cubicBezTo>
                    <a:cubicBezTo>
                      <a:pt x="6" y="16697"/>
                      <a:pt x="3" y="16693"/>
                      <a:pt x="3" y="16689"/>
                    </a:cubicBezTo>
                    <a:close/>
                    <a:moveTo>
                      <a:pt x="3" y="16657"/>
                    </a:moveTo>
                    <a:lnTo>
                      <a:pt x="3" y="16657"/>
                    </a:lnTo>
                    <a:cubicBezTo>
                      <a:pt x="3" y="16653"/>
                      <a:pt x="6" y="16649"/>
                      <a:pt x="11" y="16649"/>
                    </a:cubicBezTo>
                    <a:cubicBezTo>
                      <a:pt x="15" y="16649"/>
                      <a:pt x="19" y="16653"/>
                      <a:pt x="19" y="16657"/>
                    </a:cubicBezTo>
                    <a:cubicBezTo>
                      <a:pt x="19" y="16661"/>
                      <a:pt x="15" y="16665"/>
                      <a:pt x="11" y="16665"/>
                    </a:cubicBezTo>
                    <a:cubicBezTo>
                      <a:pt x="6" y="16665"/>
                      <a:pt x="3" y="16661"/>
                      <a:pt x="3" y="16657"/>
                    </a:cubicBezTo>
                    <a:close/>
                    <a:moveTo>
                      <a:pt x="3" y="16625"/>
                    </a:moveTo>
                    <a:lnTo>
                      <a:pt x="3" y="16625"/>
                    </a:lnTo>
                    <a:cubicBezTo>
                      <a:pt x="3" y="16621"/>
                      <a:pt x="6" y="16617"/>
                      <a:pt x="11" y="16617"/>
                    </a:cubicBezTo>
                    <a:cubicBezTo>
                      <a:pt x="15" y="16617"/>
                      <a:pt x="19" y="16621"/>
                      <a:pt x="19" y="16625"/>
                    </a:cubicBezTo>
                    <a:cubicBezTo>
                      <a:pt x="19" y="16629"/>
                      <a:pt x="15" y="16633"/>
                      <a:pt x="11" y="16633"/>
                    </a:cubicBezTo>
                    <a:cubicBezTo>
                      <a:pt x="6" y="16633"/>
                      <a:pt x="3" y="16629"/>
                      <a:pt x="3" y="16625"/>
                    </a:cubicBezTo>
                    <a:close/>
                    <a:moveTo>
                      <a:pt x="3" y="16593"/>
                    </a:moveTo>
                    <a:lnTo>
                      <a:pt x="3" y="16593"/>
                    </a:lnTo>
                    <a:cubicBezTo>
                      <a:pt x="3" y="16589"/>
                      <a:pt x="6" y="16585"/>
                      <a:pt x="11" y="16585"/>
                    </a:cubicBezTo>
                    <a:cubicBezTo>
                      <a:pt x="15" y="16585"/>
                      <a:pt x="19" y="16589"/>
                      <a:pt x="19" y="16593"/>
                    </a:cubicBezTo>
                    <a:cubicBezTo>
                      <a:pt x="19" y="16597"/>
                      <a:pt x="15" y="16601"/>
                      <a:pt x="11" y="16601"/>
                    </a:cubicBezTo>
                    <a:cubicBezTo>
                      <a:pt x="6" y="16601"/>
                      <a:pt x="3" y="16597"/>
                      <a:pt x="3" y="16593"/>
                    </a:cubicBezTo>
                    <a:close/>
                    <a:moveTo>
                      <a:pt x="3" y="16561"/>
                    </a:moveTo>
                    <a:lnTo>
                      <a:pt x="3" y="16561"/>
                    </a:lnTo>
                    <a:cubicBezTo>
                      <a:pt x="3" y="16557"/>
                      <a:pt x="6" y="16553"/>
                      <a:pt x="11" y="16553"/>
                    </a:cubicBezTo>
                    <a:cubicBezTo>
                      <a:pt x="15" y="16553"/>
                      <a:pt x="19" y="16557"/>
                      <a:pt x="19" y="16561"/>
                    </a:cubicBezTo>
                    <a:cubicBezTo>
                      <a:pt x="19" y="16565"/>
                      <a:pt x="15" y="16569"/>
                      <a:pt x="11" y="16569"/>
                    </a:cubicBezTo>
                    <a:cubicBezTo>
                      <a:pt x="6" y="16569"/>
                      <a:pt x="3" y="16565"/>
                      <a:pt x="3" y="16561"/>
                    </a:cubicBezTo>
                    <a:close/>
                    <a:moveTo>
                      <a:pt x="3" y="16529"/>
                    </a:moveTo>
                    <a:lnTo>
                      <a:pt x="3" y="16529"/>
                    </a:lnTo>
                    <a:cubicBezTo>
                      <a:pt x="3" y="16524"/>
                      <a:pt x="6" y="16521"/>
                      <a:pt x="11" y="16521"/>
                    </a:cubicBezTo>
                    <a:cubicBezTo>
                      <a:pt x="15" y="16521"/>
                      <a:pt x="19" y="16524"/>
                      <a:pt x="19" y="16529"/>
                    </a:cubicBezTo>
                    <a:cubicBezTo>
                      <a:pt x="19" y="16533"/>
                      <a:pt x="15" y="16537"/>
                      <a:pt x="11" y="16537"/>
                    </a:cubicBezTo>
                    <a:cubicBezTo>
                      <a:pt x="6" y="16537"/>
                      <a:pt x="3" y="16533"/>
                      <a:pt x="3" y="16529"/>
                    </a:cubicBezTo>
                    <a:close/>
                    <a:moveTo>
                      <a:pt x="3" y="16497"/>
                    </a:moveTo>
                    <a:lnTo>
                      <a:pt x="3" y="16497"/>
                    </a:lnTo>
                    <a:cubicBezTo>
                      <a:pt x="3" y="16492"/>
                      <a:pt x="6" y="16489"/>
                      <a:pt x="11" y="16489"/>
                    </a:cubicBezTo>
                    <a:cubicBezTo>
                      <a:pt x="15" y="16489"/>
                      <a:pt x="19" y="16492"/>
                      <a:pt x="19" y="16497"/>
                    </a:cubicBezTo>
                    <a:cubicBezTo>
                      <a:pt x="19" y="16501"/>
                      <a:pt x="15" y="16505"/>
                      <a:pt x="11" y="16505"/>
                    </a:cubicBezTo>
                    <a:cubicBezTo>
                      <a:pt x="6" y="16505"/>
                      <a:pt x="3" y="16501"/>
                      <a:pt x="3" y="16497"/>
                    </a:cubicBezTo>
                    <a:close/>
                    <a:moveTo>
                      <a:pt x="3" y="16465"/>
                    </a:moveTo>
                    <a:lnTo>
                      <a:pt x="3" y="16465"/>
                    </a:lnTo>
                    <a:cubicBezTo>
                      <a:pt x="3" y="16460"/>
                      <a:pt x="6" y="16457"/>
                      <a:pt x="11" y="16457"/>
                    </a:cubicBezTo>
                    <a:cubicBezTo>
                      <a:pt x="15" y="16457"/>
                      <a:pt x="19" y="16460"/>
                      <a:pt x="19" y="16465"/>
                    </a:cubicBezTo>
                    <a:cubicBezTo>
                      <a:pt x="19" y="16469"/>
                      <a:pt x="15" y="16473"/>
                      <a:pt x="11" y="16473"/>
                    </a:cubicBezTo>
                    <a:cubicBezTo>
                      <a:pt x="6" y="16473"/>
                      <a:pt x="3" y="16469"/>
                      <a:pt x="3" y="16465"/>
                    </a:cubicBezTo>
                    <a:close/>
                    <a:moveTo>
                      <a:pt x="3" y="16433"/>
                    </a:moveTo>
                    <a:lnTo>
                      <a:pt x="3" y="16433"/>
                    </a:lnTo>
                    <a:cubicBezTo>
                      <a:pt x="3" y="16428"/>
                      <a:pt x="6" y="16425"/>
                      <a:pt x="11" y="16425"/>
                    </a:cubicBezTo>
                    <a:cubicBezTo>
                      <a:pt x="15" y="16425"/>
                      <a:pt x="19" y="16428"/>
                      <a:pt x="19" y="16433"/>
                    </a:cubicBezTo>
                    <a:cubicBezTo>
                      <a:pt x="19" y="16437"/>
                      <a:pt x="15" y="16441"/>
                      <a:pt x="11" y="16441"/>
                    </a:cubicBezTo>
                    <a:cubicBezTo>
                      <a:pt x="6" y="16441"/>
                      <a:pt x="3" y="16437"/>
                      <a:pt x="3" y="16433"/>
                    </a:cubicBezTo>
                    <a:close/>
                    <a:moveTo>
                      <a:pt x="3" y="16401"/>
                    </a:moveTo>
                    <a:lnTo>
                      <a:pt x="3" y="16401"/>
                    </a:lnTo>
                    <a:cubicBezTo>
                      <a:pt x="3" y="16396"/>
                      <a:pt x="6" y="16393"/>
                      <a:pt x="11" y="16393"/>
                    </a:cubicBezTo>
                    <a:cubicBezTo>
                      <a:pt x="15" y="16393"/>
                      <a:pt x="19" y="16396"/>
                      <a:pt x="19" y="16401"/>
                    </a:cubicBezTo>
                    <a:cubicBezTo>
                      <a:pt x="19" y="16405"/>
                      <a:pt x="15" y="16409"/>
                      <a:pt x="11" y="16409"/>
                    </a:cubicBezTo>
                    <a:cubicBezTo>
                      <a:pt x="6" y="16409"/>
                      <a:pt x="3" y="16405"/>
                      <a:pt x="3" y="16401"/>
                    </a:cubicBezTo>
                    <a:close/>
                    <a:moveTo>
                      <a:pt x="3" y="16369"/>
                    </a:moveTo>
                    <a:lnTo>
                      <a:pt x="3" y="16369"/>
                    </a:lnTo>
                    <a:cubicBezTo>
                      <a:pt x="3" y="16364"/>
                      <a:pt x="6" y="16361"/>
                      <a:pt x="11" y="16361"/>
                    </a:cubicBezTo>
                    <a:cubicBezTo>
                      <a:pt x="15" y="16361"/>
                      <a:pt x="19" y="16364"/>
                      <a:pt x="19" y="16369"/>
                    </a:cubicBezTo>
                    <a:cubicBezTo>
                      <a:pt x="19" y="16373"/>
                      <a:pt x="15" y="16377"/>
                      <a:pt x="11" y="16377"/>
                    </a:cubicBezTo>
                    <a:cubicBezTo>
                      <a:pt x="6" y="16377"/>
                      <a:pt x="3" y="16373"/>
                      <a:pt x="3" y="16369"/>
                    </a:cubicBezTo>
                    <a:close/>
                    <a:moveTo>
                      <a:pt x="3" y="16337"/>
                    </a:moveTo>
                    <a:lnTo>
                      <a:pt x="3" y="16337"/>
                    </a:lnTo>
                    <a:cubicBezTo>
                      <a:pt x="3" y="16332"/>
                      <a:pt x="6" y="16329"/>
                      <a:pt x="11" y="16329"/>
                    </a:cubicBezTo>
                    <a:cubicBezTo>
                      <a:pt x="15" y="16329"/>
                      <a:pt x="19" y="16332"/>
                      <a:pt x="19" y="16337"/>
                    </a:cubicBezTo>
                    <a:cubicBezTo>
                      <a:pt x="19" y="16341"/>
                      <a:pt x="15" y="16345"/>
                      <a:pt x="11" y="16345"/>
                    </a:cubicBezTo>
                    <a:cubicBezTo>
                      <a:pt x="6" y="16345"/>
                      <a:pt x="3" y="16341"/>
                      <a:pt x="3" y="16337"/>
                    </a:cubicBezTo>
                    <a:close/>
                    <a:moveTo>
                      <a:pt x="3" y="16305"/>
                    </a:moveTo>
                    <a:lnTo>
                      <a:pt x="3" y="16305"/>
                    </a:lnTo>
                    <a:cubicBezTo>
                      <a:pt x="3" y="16300"/>
                      <a:pt x="6" y="16297"/>
                      <a:pt x="11" y="16297"/>
                    </a:cubicBezTo>
                    <a:cubicBezTo>
                      <a:pt x="15" y="16297"/>
                      <a:pt x="19" y="16300"/>
                      <a:pt x="19" y="16305"/>
                    </a:cubicBezTo>
                    <a:cubicBezTo>
                      <a:pt x="19" y="16309"/>
                      <a:pt x="15" y="16313"/>
                      <a:pt x="11" y="16313"/>
                    </a:cubicBezTo>
                    <a:cubicBezTo>
                      <a:pt x="6" y="16313"/>
                      <a:pt x="3" y="16309"/>
                      <a:pt x="3" y="16305"/>
                    </a:cubicBezTo>
                    <a:close/>
                    <a:moveTo>
                      <a:pt x="3" y="16273"/>
                    </a:moveTo>
                    <a:lnTo>
                      <a:pt x="3" y="16273"/>
                    </a:lnTo>
                    <a:cubicBezTo>
                      <a:pt x="3" y="16268"/>
                      <a:pt x="6" y="16265"/>
                      <a:pt x="11" y="16265"/>
                    </a:cubicBezTo>
                    <a:cubicBezTo>
                      <a:pt x="15" y="16265"/>
                      <a:pt x="19" y="16268"/>
                      <a:pt x="19" y="16273"/>
                    </a:cubicBezTo>
                    <a:cubicBezTo>
                      <a:pt x="19" y="16277"/>
                      <a:pt x="15" y="16281"/>
                      <a:pt x="11" y="16281"/>
                    </a:cubicBezTo>
                    <a:cubicBezTo>
                      <a:pt x="6" y="16281"/>
                      <a:pt x="3" y="16277"/>
                      <a:pt x="3" y="16273"/>
                    </a:cubicBezTo>
                    <a:close/>
                    <a:moveTo>
                      <a:pt x="3" y="16241"/>
                    </a:moveTo>
                    <a:lnTo>
                      <a:pt x="3" y="16241"/>
                    </a:lnTo>
                    <a:cubicBezTo>
                      <a:pt x="3" y="16236"/>
                      <a:pt x="6" y="16233"/>
                      <a:pt x="11" y="16233"/>
                    </a:cubicBezTo>
                    <a:cubicBezTo>
                      <a:pt x="15" y="16233"/>
                      <a:pt x="19" y="16236"/>
                      <a:pt x="19" y="16241"/>
                    </a:cubicBezTo>
                    <a:cubicBezTo>
                      <a:pt x="19" y="16245"/>
                      <a:pt x="15" y="16249"/>
                      <a:pt x="11" y="16249"/>
                    </a:cubicBezTo>
                    <a:cubicBezTo>
                      <a:pt x="6" y="16249"/>
                      <a:pt x="3" y="16245"/>
                      <a:pt x="3" y="16241"/>
                    </a:cubicBezTo>
                    <a:close/>
                    <a:moveTo>
                      <a:pt x="3" y="16209"/>
                    </a:moveTo>
                    <a:lnTo>
                      <a:pt x="3" y="16209"/>
                    </a:lnTo>
                    <a:cubicBezTo>
                      <a:pt x="3" y="16204"/>
                      <a:pt x="6" y="16201"/>
                      <a:pt x="11" y="16201"/>
                    </a:cubicBezTo>
                    <a:cubicBezTo>
                      <a:pt x="15" y="16201"/>
                      <a:pt x="19" y="16204"/>
                      <a:pt x="19" y="16209"/>
                    </a:cubicBezTo>
                    <a:cubicBezTo>
                      <a:pt x="19" y="16213"/>
                      <a:pt x="15" y="16217"/>
                      <a:pt x="11" y="16217"/>
                    </a:cubicBezTo>
                    <a:cubicBezTo>
                      <a:pt x="6" y="16217"/>
                      <a:pt x="3" y="16213"/>
                      <a:pt x="3" y="16209"/>
                    </a:cubicBezTo>
                    <a:close/>
                    <a:moveTo>
                      <a:pt x="3" y="16177"/>
                    </a:moveTo>
                    <a:lnTo>
                      <a:pt x="3" y="16177"/>
                    </a:lnTo>
                    <a:cubicBezTo>
                      <a:pt x="3" y="16172"/>
                      <a:pt x="6" y="16169"/>
                      <a:pt x="11" y="16169"/>
                    </a:cubicBezTo>
                    <a:cubicBezTo>
                      <a:pt x="15" y="16169"/>
                      <a:pt x="19" y="16172"/>
                      <a:pt x="19" y="16177"/>
                    </a:cubicBezTo>
                    <a:cubicBezTo>
                      <a:pt x="19" y="16181"/>
                      <a:pt x="15" y="16185"/>
                      <a:pt x="11" y="16185"/>
                    </a:cubicBezTo>
                    <a:cubicBezTo>
                      <a:pt x="6" y="16185"/>
                      <a:pt x="3" y="16181"/>
                      <a:pt x="3" y="16177"/>
                    </a:cubicBezTo>
                    <a:close/>
                    <a:moveTo>
                      <a:pt x="3" y="16145"/>
                    </a:moveTo>
                    <a:lnTo>
                      <a:pt x="3" y="16145"/>
                    </a:lnTo>
                    <a:cubicBezTo>
                      <a:pt x="3" y="16140"/>
                      <a:pt x="6" y="16137"/>
                      <a:pt x="11" y="16137"/>
                    </a:cubicBezTo>
                    <a:cubicBezTo>
                      <a:pt x="15" y="16137"/>
                      <a:pt x="19" y="16140"/>
                      <a:pt x="19" y="16145"/>
                    </a:cubicBezTo>
                    <a:cubicBezTo>
                      <a:pt x="19" y="16149"/>
                      <a:pt x="15" y="16153"/>
                      <a:pt x="11" y="16153"/>
                    </a:cubicBezTo>
                    <a:cubicBezTo>
                      <a:pt x="6" y="16153"/>
                      <a:pt x="3" y="16149"/>
                      <a:pt x="3" y="16145"/>
                    </a:cubicBezTo>
                    <a:close/>
                    <a:moveTo>
                      <a:pt x="3" y="16113"/>
                    </a:moveTo>
                    <a:lnTo>
                      <a:pt x="3" y="16113"/>
                    </a:lnTo>
                    <a:cubicBezTo>
                      <a:pt x="3" y="16108"/>
                      <a:pt x="6" y="16105"/>
                      <a:pt x="11" y="16105"/>
                    </a:cubicBezTo>
                    <a:cubicBezTo>
                      <a:pt x="15" y="16105"/>
                      <a:pt x="19" y="16108"/>
                      <a:pt x="19" y="16113"/>
                    </a:cubicBezTo>
                    <a:cubicBezTo>
                      <a:pt x="19" y="16117"/>
                      <a:pt x="15" y="16121"/>
                      <a:pt x="11" y="16121"/>
                    </a:cubicBezTo>
                    <a:cubicBezTo>
                      <a:pt x="6" y="16121"/>
                      <a:pt x="3" y="16117"/>
                      <a:pt x="3" y="16113"/>
                    </a:cubicBezTo>
                    <a:close/>
                    <a:moveTo>
                      <a:pt x="3" y="16081"/>
                    </a:moveTo>
                    <a:lnTo>
                      <a:pt x="3" y="16081"/>
                    </a:lnTo>
                    <a:cubicBezTo>
                      <a:pt x="3" y="16076"/>
                      <a:pt x="6" y="16073"/>
                      <a:pt x="11" y="16073"/>
                    </a:cubicBezTo>
                    <a:cubicBezTo>
                      <a:pt x="15" y="16073"/>
                      <a:pt x="19" y="16076"/>
                      <a:pt x="19" y="16081"/>
                    </a:cubicBezTo>
                    <a:cubicBezTo>
                      <a:pt x="19" y="16085"/>
                      <a:pt x="15" y="16089"/>
                      <a:pt x="11" y="16089"/>
                    </a:cubicBezTo>
                    <a:cubicBezTo>
                      <a:pt x="6" y="16089"/>
                      <a:pt x="3" y="16085"/>
                      <a:pt x="3" y="16081"/>
                    </a:cubicBezTo>
                    <a:close/>
                    <a:moveTo>
                      <a:pt x="3" y="16049"/>
                    </a:moveTo>
                    <a:lnTo>
                      <a:pt x="3" y="16049"/>
                    </a:lnTo>
                    <a:cubicBezTo>
                      <a:pt x="3" y="16044"/>
                      <a:pt x="6" y="16041"/>
                      <a:pt x="11" y="16041"/>
                    </a:cubicBezTo>
                    <a:cubicBezTo>
                      <a:pt x="15" y="16041"/>
                      <a:pt x="19" y="16044"/>
                      <a:pt x="19" y="16049"/>
                    </a:cubicBezTo>
                    <a:cubicBezTo>
                      <a:pt x="19" y="16053"/>
                      <a:pt x="15" y="16057"/>
                      <a:pt x="11" y="16057"/>
                    </a:cubicBezTo>
                    <a:cubicBezTo>
                      <a:pt x="6" y="16057"/>
                      <a:pt x="3" y="16053"/>
                      <a:pt x="3" y="16049"/>
                    </a:cubicBezTo>
                    <a:close/>
                    <a:moveTo>
                      <a:pt x="3" y="16017"/>
                    </a:moveTo>
                    <a:lnTo>
                      <a:pt x="3" y="16017"/>
                    </a:lnTo>
                    <a:cubicBezTo>
                      <a:pt x="3" y="16012"/>
                      <a:pt x="6" y="16009"/>
                      <a:pt x="11" y="16009"/>
                    </a:cubicBezTo>
                    <a:cubicBezTo>
                      <a:pt x="15" y="16009"/>
                      <a:pt x="19" y="16012"/>
                      <a:pt x="19" y="16017"/>
                    </a:cubicBezTo>
                    <a:cubicBezTo>
                      <a:pt x="19" y="16021"/>
                      <a:pt x="15" y="16025"/>
                      <a:pt x="11" y="16025"/>
                    </a:cubicBezTo>
                    <a:cubicBezTo>
                      <a:pt x="6" y="16025"/>
                      <a:pt x="3" y="16021"/>
                      <a:pt x="3" y="16017"/>
                    </a:cubicBezTo>
                    <a:close/>
                    <a:moveTo>
                      <a:pt x="3" y="15985"/>
                    </a:moveTo>
                    <a:lnTo>
                      <a:pt x="3" y="15985"/>
                    </a:lnTo>
                    <a:cubicBezTo>
                      <a:pt x="3" y="15980"/>
                      <a:pt x="6" y="15977"/>
                      <a:pt x="11" y="15977"/>
                    </a:cubicBezTo>
                    <a:cubicBezTo>
                      <a:pt x="15" y="15977"/>
                      <a:pt x="19" y="15980"/>
                      <a:pt x="19" y="15985"/>
                    </a:cubicBezTo>
                    <a:cubicBezTo>
                      <a:pt x="19" y="15989"/>
                      <a:pt x="15" y="15993"/>
                      <a:pt x="11" y="15993"/>
                    </a:cubicBezTo>
                    <a:cubicBezTo>
                      <a:pt x="6" y="15993"/>
                      <a:pt x="3" y="15989"/>
                      <a:pt x="3" y="15985"/>
                    </a:cubicBezTo>
                    <a:close/>
                    <a:moveTo>
                      <a:pt x="3" y="15953"/>
                    </a:moveTo>
                    <a:lnTo>
                      <a:pt x="3" y="15953"/>
                    </a:lnTo>
                    <a:cubicBezTo>
                      <a:pt x="3" y="15948"/>
                      <a:pt x="6" y="15945"/>
                      <a:pt x="11" y="15945"/>
                    </a:cubicBezTo>
                    <a:cubicBezTo>
                      <a:pt x="15" y="15945"/>
                      <a:pt x="19" y="15948"/>
                      <a:pt x="19" y="15953"/>
                    </a:cubicBezTo>
                    <a:cubicBezTo>
                      <a:pt x="19" y="15957"/>
                      <a:pt x="15" y="15961"/>
                      <a:pt x="11" y="15961"/>
                    </a:cubicBezTo>
                    <a:cubicBezTo>
                      <a:pt x="6" y="15961"/>
                      <a:pt x="3" y="15957"/>
                      <a:pt x="3" y="15953"/>
                    </a:cubicBezTo>
                    <a:close/>
                    <a:moveTo>
                      <a:pt x="3" y="15921"/>
                    </a:moveTo>
                    <a:lnTo>
                      <a:pt x="3" y="15921"/>
                    </a:lnTo>
                    <a:cubicBezTo>
                      <a:pt x="3" y="15916"/>
                      <a:pt x="6" y="15913"/>
                      <a:pt x="11" y="15913"/>
                    </a:cubicBezTo>
                    <a:cubicBezTo>
                      <a:pt x="15" y="15913"/>
                      <a:pt x="19" y="15916"/>
                      <a:pt x="19" y="15921"/>
                    </a:cubicBezTo>
                    <a:cubicBezTo>
                      <a:pt x="19" y="15925"/>
                      <a:pt x="15" y="15929"/>
                      <a:pt x="11" y="15929"/>
                    </a:cubicBezTo>
                    <a:cubicBezTo>
                      <a:pt x="6" y="15929"/>
                      <a:pt x="3" y="15925"/>
                      <a:pt x="3" y="15921"/>
                    </a:cubicBezTo>
                    <a:close/>
                    <a:moveTo>
                      <a:pt x="3" y="15889"/>
                    </a:moveTo>
                    <a:lnTo>
                      <a:pt x="3" y="15889"/>
                    </a:lnTo>
                    <a:cubicBezTo>
                      <a:pt x="3" y="15884"/>
                      <a:pt x="7" y="15881"/>
                      <a:pt x="11" y="15881"/>
                    </a:cubicBezTo>
                    <a:cubicBezTo>
                      <a:pt x="15" y="15881"/>
                      <a:pt x="19" y="15884"/>
                      <a:pt x="19" y="15889"/>
                    </a:cubicBezTo>
                    <a:cubicBezTo>
                      <a:pt x="19" y="15893"/>
                      <a:pt x="15" y="15897"/>
                      <a:pt x="11" y="15897"/>
                    </a:cubicBezTo>
                    <a:cubicBezTo>
                      <a:pt x="7" y="15897"/>
                      <a:pt x="3" y="15893"/>
                      <a:pt x="3" y="15889"/>
                    </a:cubicBezTo>
                    <a:close/>
                    <a:moveTo>
                      <a:pt x="3" y="15857"/>
                    </a:moveTo>
                    <a:lnTo>
                      <a:pt x="3" y="15857"/>
                    </a:lnTo>
                    <a:cubicBezTo>
                      <a:pt x="3" y="15852"/>
                      <a:pt x="7" y="15849"/>
                      <a:pt x="11" y="15849"/>
                    </a:cubicBezTo>
                    <a:cubicBezTo>
                      <a:pt x="15" y="15849"/>
                      <a:pt x="19" y="15852"/>
                      <a:pt x="19" y="15857"/>
                    </a:cubicBezTo>
                    <a:cubicBezTo>
                      <a:pt x="19" y="15861"/>
                      <a:pt x="15" y="15865"/>
                      <a:pt x="11" y="15865"/>
                    </a:cubicBezTo>
                    <a:cubicBezTo>
                      <a:pt x="7" y="15865"/>
                      <a:pt x="3" y="15861"/>
                      <a:pt x="3" y="15857"/>
                    </a:cubicBezTo>
                    <a:close/>
                    <a:moveTo>
                      <a:pt x="3" y="15825"/>
                    </a:moveTo>
                    <a:lnTo>
                      <a:pt x="3" y="15825"/>
                    </a:lnTo>
                    <a:cubicBezTo>
                      <a:pt x="3" y="15820"/>
                      <a:pt x="7" y="15817"/>
                      <a:pt x="11" y="15817"/>
                    </a:cubicBezTo>
                    <a:cubicBezTo>
                      <a:pt x="15" y="15817"/>
                      <a:pt x="19" y="15820"/>
                      <a:pt x="19" y="15825"/>
                    </a:cubicBezTo>
                    <a:cubicBezTo>
                      <a:pt x="19" y="15829"/>
                      <a:pt x="15" y="15833"/>
                      <a:pt x="11" y="15833"/>
                    </a:cubicBezTo>
                    <a:cubicBezTo>
                      <a:pt x="7" y="15833"/>
                      <a:pt x="3" y="15829"/>
                      <a:pt x="3" y="15825"/>
                    </a:cubicBezTo>
                    <a:close/>
                    <a:moveTo>
                      <a:pt x="3" y="15793"/>
                    </a:moveTo>
                    <a:lnTo>
                      <a:pt x="3" y="15793"/>
                    </a:lnTo>
                    <a:cubicBezTo>
                      <a:pt x="3" y="15788"/>
                      <a:pt x="7" y="15785"/>
                      <a:pt x="11" y="15785"/>
                    </a:cubicBezTo>
                    <a:cubicBezTo>
                      <a:pt x="15" y="15785"/>
                      <a:pt x="19" y="15788"/>
                      <a:pt x="19" y="15793"/>
                    </a:cubicBezTo>
                    <a:cubicBezTo>
                      <a:pt x="19" y="15797"/>
                      <a:pt x="15" y="15801"/>
                      <a:pt x="11" y="15801"/>
                    </a:cubicBezTo>
                    <a:cubicBezTo>
                      <a:pt x="7" y="15801"/>
                      <a:pt x="3" y="15797"/>
                      <a:pt x="3" y="15793"/>
                    </a:cubicBezTo>
                    <a:close/>
                    <a:moveTo>
                      <a:pt x="3" y="15761"/>
                    </a:moveTo>
                    <a:lnTo>
                      <a:pt x="3" y="15761"/>
                    </a:lnTo>
                    <a:cubicBezTo>
                      <a:pt x="3" y="15756"/>
                      <a:pt x="7" y="15753"/>
                      <a:pt x="11" y="15753"/>
                    </a:cubicBezTo>
                    <a:cubicBezTo>
                      <a:pt x="15" y="15753"/>
                      <a:pt x="19" y="15756"/>
                      <a:pt x="19" y="15761"/>
                    </a:cubicBezTo>
                    <a:cubicBezTo>
                      <a:pt x="19" y="15765"/>
                      <a:pt x="15" y="15769"/>
                      <a:pt x="11" y="15769"/>
                    </a:cubicBezTo>
                    <a:cubicBezTo>
                      <a:pt x="7" y="15769"/>
                      <a:pt x="3" y="15765"/>
                      <a:pt x="3" y="15761"/>
                    </a:cubicBezTo>
                    <a:close/>
                    <a:moveTo>
                      <a:pt x="3" y="15729"/>
                    </a:moveTo>
                    <a:lnTo>
                      <a:pt x="3" y="15728"/>
                    </a:lnTo>
                    <a:cubicBezTo>
                      <a:pt x="3" y="15724"/>
                      <a:pt x="7" y="15720"/>
                      <a:pt x="11" y="15720"/>
                    </a:cubicBezTo>
                    <a:cubicBezTo>
                      <a:pt x="15" y="15720"/>
                      <a:pt x="19" y="15724"/>
                      <a:pt x="19" y="15728"/>
                    </a:cubicBezTo>
                    <a:lnTo>
                      <a:pt x="19" y="15729"/>
                    </a:lnTo>
                    <a:cubicBezTo>
                      <a:pt x="19" y="15733"/>
                      <a:pt x="15" y="15737"/>
                      <a:pt x="11" y="15737"/>
                    </a:cubicBezTo>
                    <a:cubicBezTo>
                      <a:pt x="7" y="15737"/>
                      <a:pt x="3" y="15733"/>
                      <a:pt x="3" y="15729"/>
                    </a:cubicBezTo>
                    <a:close/>
                    <a:moveTo>
                      <a:pt x="3" y="15696"/>
                    </a:moveTo>
                    <a:lnTo>
                      <a:pt x="3" y="15696"/>
                    </a:lnTo>
                    <a:cubicBezTo>
                      <a:pt x="3" y="15692"/>
                      <a:pt x="7" y="15688"/>
                      <a:pt x="11" y="15688"/>
                    </a:cubicBezTo>
                    <a:cubicBezTo>
                      <a:pt x="15" y="15688"/>
                      <a:pt x="19" y="15692"/>
                      <a:pt x="19" y="15696"/>
                    </a:cubicBezTo>
                    <a:cubicBezTo>
                      <a:pt x="19" y="15701"/>
                      <a:pt x="15" y="15704"/>
                      <a:pt x="11" y="15704"/>
                    </a:cubicBezTo>
                    <a:cubicBezTo>
                      <a:pt x="7" y="15704"/>
                      <a:pt x="3" y="15701"/>
                      <a:pt x="3" y="15696"/>
                    </a:cubicBezTo>
                    <a:close/>
                    <a:moveTo>
                      <a:pt x="3" y="15664"/>
                    </a:moveTo>
                    <a:lnTo>
                      <a:pt x="3" y="15664"/>
                    </a:lnTo>
                    <a:cubicBezTo>
                      <a:pt x="3" y="15660"/>
                      <a:pt x="7" y="15656"/>
                      <a:pt x="11" y="15656"/>
                    </a:cubicBezTo>
                    <a:cubicBezTo>
                      <a:pt x="15" y="15656"/>
                      <a:pt x="19" y="15660"/>
                      <a:pt x="19" y="15664"/>
                    </a:cubicBezTo>
                    <a:cubicBezTo>
                      <a:pt x="19" y="15669"/>
                      <a:pt x="15" y="15672"/>
                      <a:pt x="11" y="15672"/>
                    </a:cubicBezTo>
                    <a:cubicBezTo>
                      <a:pt x="7" y="15672"/>
                      <a:pt x="3" y="15669"/>
                      <a:pt x="3" y="15664"/>
                    </a:cubicBezTo>
                    <a:close/>
                    <a:moveTo>
                      <a:pt x="3" y="15632"/>
                    </a:moveTo>
                    <a:lnTo>
                      <a:pt x="3" y="15632"/>
                    </a:lnTo>
                    <a:cubicBezTo>
                      <a:pt x="3" y="15628"/>
                      <a:pt x="7" y="15624"/>
                      <a:pt x="11" y="15624"/>
                    </a:cubicBezTo>
                    <a:cubicBezTo>
                      <a:pt x="15" y="15624"/>
                      <a:pt x="19" y="15628"/>
                      <a:pt x="19" y="15632"/>
                    </a:cubicBezTo>
                    <a:cubicBezTo>
                      <a:pt x="19" y="15637"/>
                      <a:pt x="15" y="15640"/>
                      <a:pt x="11" y="15640"/>
                    </a:cubicBezTo>
                    <a:cubicBezTo>
                      <a:pt x="7" y="15640"/>
                      <a:pt x="3" y="15637"/>
                      <a:pt x="3" y="15632"/>
                    </a:cubicBezTo>
                    <a:close/>
                    <a:moveTo>
                      <a:pt x="3" y="15600"/>
                    </a:moveTo>
                    <a:lnTo>
                      <a:pt x="3" y="15600"/>
                    </a:lnTo>
                    <a:cubicBezTo>
                      <a:pt x="3" y="15596"/>
                      <a:pt x="7" y="15592"/>
                      <a:pt x="11" y="15592"/>
                    </a:cubicBezTo>
                    <a:cubicBezTo>
                      <a:pt x="15" y="15592"/>
                      <a:pt x="19" y="15596"/>
                      <a:pt x="19" y="15600"/>
                    </a:cubicBezTo>
                    <a:cubicBezTo>
                      <a:pt x="19" y="15605"/>
                      <a:pt x="15" y="15608"/>
                      <a:pt x="11" y="15608"/>
                    </a:cubicBezTo>
                    <a:cubicBezTo>
                      <a:pt x="7" y="15608"/>
                      <a:pt x="3" y="15605"/>
                      <a:pt x="3" y="15600"/>
                    </a:cubicBezTo>
                    <a:close/>
                    <a:moveTo>
                      <a:pt x="3" y="15568"/>
                    </a:moveTo>
                    <a:lnTo>
                      <a:pt x="3" y="15568"/>
                    </a:lnTo>
                    <a:cubicBezTo>
                      <a:pt x="3" y="15564"/>
                      <a:pt x="7" y="15560"/>
                      <a:pt x="11" y="15560"/>
                    </a:cubicBezTo>
                    <a:cubicBezTo>
                      <a:pt x="15" y="15560"/>
                      <a:pt x="19" y="15564"/>
                      <a:pt x="19" y="15568"/>
                    </a:cubicBezTo>
                    <a:cubicBezTo>
                      <a:pt x="19" y="15573"/>
                      <a:pt x="15" y="15576"/>
                      <a:pt x="11" y="15576"/>
                    </a:cubicBezTo>
                    <a:cubicBezTo>
                      <a:pt x="7" y="15576"/>
                      <a:pt x="3" y="15573"/>
                      <a:pt x="3" y="15568"/>
                    </a:cubicBezTo>
                    <a:close/>
                    <a:moveTo>
                      <a:pt x="3" y="15536"/>
                    </a:moveTo>
                    <a:lnTo>
                      <a:pt x="3" y="15536"/>
                    </a:lnTo>
                    <a:cubicBezTo>
                      <a:pt x="3" y="15532"/>
                      <a:pt x="7" y="15528"/>
                      <a:pt x="11" y="15528"/>
                    </a:cubicBezTo>
                    <a:cubicBezTo>
                      <a:pt x="15" y="15528"/>
                      <a:pt x="19" y="15532"/>
                      <a:pt x="19" y="15536"/>
                    </a:cubicBezTo>
                    <a:cubicBezTo>
                      <a:pt x="19" y="15541"/>
                      <a:pt x="15" y="15544"/>
                      <a:pt x="11" y="15544"/>
                    </a:cubicBezTo>
                    <a:cubicBezTo>
                      <a:pt x="7" y="15544"/>
                      <a:pt x="3" y="15541"/>
                      <a:pt x="3" y="15536"/>
                    </a:cubicBezTo>
                    <a:close/>
                    <a:moveTo>
                      <a:pt x="3" y="15504"/>
                    </a:moveTo>
                    <a:lnTo>
                      <a:pt x="3" y="15504"/>
                    </a:lnTo>
                    <a:cubicBezTo>
                      <a:pt x="3" y="15500"/>
                      <a:pt x="7" y="15496"/>
                      <a:pt x="11" y="15496"/>
                    </a:cubicBezTo>
                    <a:cubicBezTo>
                      <a:pt x="15" y="15496"/>
                      <a:pt x="19" y="15500"/>
                      <a:pt x="19" y="15504"/>
                    </a:cubicBezTo>
                    <a:cubicBezTo>
                      <a:pt x="19" y="15509"/>
                      <a:pt x="15" y="15512"/>
                      <a:pt x="11" y="15512"/>
                    </a:cubicBezTo>
                    <a:cubicBezTo>
                      <a:pt x="7" y="15512"/>
                      <a:pt x="3" y="15509"/>
                      <a:pt x="3" y="15504"/>
                    </a:cubicBezTo>
                    <a:close/>
                    <a:moveTo>
                      <a:pt x="3" y="15472"/>
                    </a:moveTo>
                    <a:lnTo>
                      <a:pt x="3" y="15472"/>
                    </a:lnTo>
                    <a:cubicBezTo>
                      <a:pt x="3" y="15468"/>
                      <a:pt x="7" y="15464"/>
                      <a:pt x="11" y="15464"/>
                    </a:cubicBezTo>
                    <a:cubicBezTo>
                      <a:pt x="15" y="15464"/>
                      <a:pt x="19" y="15468"/>
                      <a:pt x="19" y="15472"/>
                    </a:cubicBezTo>
                    <a:cubicBezTo>
                      <a:pt x="19" y="15477"/>
                      <a:pt x="15" y="15480"/>
                      <a:pt x="11" y="15480"/>
                    </a:cubicBezTo>
                    <a:cubicBezTo>
                      <a:pt x="7" y="15480"/>
                      <a:pt x="3" y="15477"/>
                      <a:pt x="3" y="15472"/>
                    </a:cubicBezTo>
                    <a:close/>
                    <a:moveTo>
                      <a:pt x="3" y="15440"/>
                    </a:moveTo>
                    <a:lnTo>
                      <a:pt x="3" y="15440"/>
                    </a:lnTo>
                    <a:cubicBezTo>
                      <a:pt x="3" y="15436"/>
                      <a:pt x="7" y="15432"/>
                      <a:pt x="11" y="15432"/>
                    </a:cubicBezTo>
                    <a:cubicBezTo>
                      <a:pt x="15" y="15432"/>
                      <a:pt x="19" y="15436"/>
                      <a:pt x="19" y="15440"/>
                    </a:cubicBezTo>
                    <a:cubicBezTo>
                      <a:pt x="19" y="15445"/>
                      <a:pt x="15" y="15448"/>
                      <a:pt x="11" y="15448"/>
                    </a:cubicBezTo>
                    <a:cubicBezTo>
                      <a:pt x="7" y="15448"/>
                      <a:pt x="3" y="15445"/>
                      <a:pt x="3" y="15440"/>
                    </a:cubicBezTo>
                    <a:close/>
                    <a:moveTo>
                      <a:pt x="3" y="15408"/>
                    </a:moveTo>
                    <a:lnTo>
                      <a:pt x="3" y="15408"/>
                    </a:lnTo>
                    <a:cubicBezTo>
                      <a:pt x="3" y="15404"/>
                      <a:pt x="7" y="15400"/>
                      <a:pt x="11" y="15400"/>
                    </a:cubicBezTo>
                    <a:cubicBezTo>
                      <a:pt x="15" y="15400"/>
                      <a:pt x="19" y="15404"/>
                      <a:pt x="19" y="15408"/>
                    </a:cubicBezTo>
                    <a:cubicBezTo>
                      <a:pt x="19" y="15413"/>
                      <a:pt x="15" y="15416"/>
                      <a:pt x="11" y="15416"/>
                    </a:cubicBezTo>
                    <a:cubicBezTo>
                      <a:pt x="7" y="15416"/>
                      <a:pt x="3" y="15413"/>
                      <a:pt x="3" y="15408"/>
                    </a:cubicBezTo>
                    <a:close/>
                    <a:moveTo>
                      <a:pt x="3" y="15376"/>
                    </a:moveTo>
                    <a:lnTo>
                      <a:pt x="3" y="15376"/>
                    </a:lnTo>
                    <a:cubicBezTo>
                      <a:pt x="3" y="15372"/>
                      <a:pt x="7" y="15368"/>
                      <a:pt x="11" y="15368"/>
                    </a:cubicBezTo>
                    <a:cubicBezTo>
                      <a:pt x="15" y="15368"/>
                      <a:pt x="19" y="15372"/>
                      <a:pt x="19" y="15376"/>
                    </a:cubicBezTo>
                    <a:cubicBezTo>
                      <a:pt x="19" y="15381"/>
                      <a:pt x="15" y="15384"/>
                      <a:pt x="11" y="15384"/>
                    </a:cubicBezTo>
                    <a:cubicBezTo>
                      <a:pt x="7" y="15384"/>
                      <a:pt x="3" y="15381"/>
                      <a:pt x="3" y="15376"/>
                    </a:cubicBezTo>
                    <a:close/>
                    <a:moveTo>
                      <a:pt x="3" y="15344"/>
                    </a:moveTo>
                    <a:lnTo>
                      <a:pt x="3" y="15344"/>
                    </a:lnTo>
                    <a:cubicBezTo>
                      <a:pt x="3" y="15340"/>
                      <a:pt x="7" y="15336"/>
                      <a:pt x="11" y="15336"/>
                    </a:cubicBezTo>
                    <a:cubicBezTo>
                      <a:pt x="15" y="15336"/>
                      <a:pt x="19" y="15340"/>
                      <a:pt x="19" y="15344"/>
                    </a:cubicBezTo>
                    <a:cubicBezTo>
                      <a:pt x="19" y="15349"/>
                      <a:pt x="15" y="15352"/>
                      <a:pt x="11" y="15352"/>
                    </a:cubicBezTo>
                    <a:cubicBezTo>
                      <a:pt x="7" y="15352"/>
                      <a:pt x="3" y="15349"/>
                      <a:pt x="3" y="15344"/>
                    </a:cubicBezTo>
                    <a:close/>
                    <a:moveTo>
                      <a:pt x="3" y="15312"/>
                    </a:moveTo>
                    <a:lnTo>
                      <a:pt x="3" y="15312"/>
                    </a:lnTo>
                    <a:cubicBezTo>
                      <a:pt x="3" y="15308"/>
                      <a:pt x="7" y="15304"/>
                      <a:pt x="11" y="15304"/>
                    </a:cubicBezTo>
                    <a:cubicBezTo>
                      <a:pt x="15" y="15304"/>
                      <a:pt x="19" y="15308"/>
                      <a:pt x="19" y="15312"/>
                    </a:cubicBezTo>
                    <a:cubicBezTo>
                      <a:pt x="19" y="15317"/>
                      <a:pt x="15" y="15320"/>
                      <a:pt x="11" y="15320"/>
                    </a:cubicBezTo>
                    <a:cubicBezTo>
                      <a:pt x="7" y="15320"/>
                      <a:pt x="3" y="15317"/>
                      <a:pt x="3" y="15312"/>
                    </a:cubicBezTo>
                    <a:close/>
                    <a:moveTo>
                      <a:pt x="3" y="15280"/>
                    </a:moveTo>
                    <a:lnTo>
                      <a:pt x="3" y="15280"/>
                    </a:lnTo>
                    <a:cubicBezTo>
                      <a:pt x="3" y="15276"/>
                      <a:pt x="7" y="15272"/>
                      <a:pt x="11" y="15272"/>
                    </a:cubicBezTo>
                    <a:cubicBezTo>
                      <a:pt x="15" y="15272"/>
                      <a:pt x="19" y="15276"/>
                      <a:pt x="19" y="15280"/>
                    </a:cubicBezTo>
                    <a:cubicBezTo>
                      <a:pt x="19" y="15285"/>
                      <a:pt x="15" y="15288"/>
                      <a:pt x="11" y="15288"/>
                    </a:cubicBezTo>
                    <a:cubicBezTo>
                      <a:pt x="7" y="15288"/>
                      <a:pt x="3" y="15285"/>
                      <a:pt x="3" y="15280"/>
                    </a:cubicBezTo>
                    <a:close/>
                    <a:moveTo>
                      <a:pt x="3" y="15248"/>
                    </a:moveTo>
                    <a:lnTo>
                      <a:pt x="3" y="15248"/>
                    </a:lnTo>
                    <a:cubicBezTo>
                      <a:pt x="3" y="15244"/>
                      <a:pt x="7" y="15240"/>
                      <a:pt x="11" y="15240"/>
                    </a:cubicBezTo>
                    <a:cubicBezTo>
                      <a:pt x="15" y="15240"/>
                      <a:pt x="19" y="15244"/>
                      <a:pt x="19" y="15248"/>
                    </a:cubicBezTo>
                    <a:cubicBezTo>
                      <a:pt x="19" y="15253"/>
                      <a:pt x="15" y="15256"/>
                      <a:pt x="11" y="15256"/>
                    </a:cubicBezTo>
                    <a:cubicBezTo>
                      <a:pt x="7" y="15256"/>
                      <a:pt x="3" y="15253"/>
                      <a:pt x="3" y="15248"/>
                    </a:cubicBezTo>
                    <a:close/>
                    <a:moveTo>
                      <a:pt x="3" y="15216"/>
                    </a:moveTo>
                    <a:lnTo>
                      <a:pt x="3" y="15216"/>
                    </a:lnTo>
                    <a:cubicBezTo>
                      <a:pt x="3" y="15212"/>
                      <a:pt x="7" y="15208"/>
                      <a:pt x="11" y="15208"/>
                    </a:cubicBezTo>
                    <a:cubicBezTo>
                      <a:pt x="16" y="15208"/>
                      <a:pt x="19" y="15212"/>
                      <a:pt x="19" y="15216"/>
                    </a:cubicBezTo>
                    <a:cubicBezTo>
                      <a:pt x="19" y="15221"/>
                      <a:pt x="16" y="15224"/>
                      <a:pt x="11" y="15224"/>
                    </a:cubicBezTo>
                    <a:cubicBezTo>
                      <a:pt x="7" y="15224"/>
                      <a:pt x="3" y="15221"/>
                      <a:pt x="3" y="15216"/>
                    </a:cubicBezTo>
                    <a:close/>
                    <a:moveTo>
                      <a:pt x="3" y="15184"/>
                    </a:moveTo>
                    <a:lnTo>
                      <a:pt x="3" y="15184"/>
                    </a:lnTo>
                    <a:cubicBezTo>
                      <a:pt x="3" y="15180"/>
                      <a:pt x="7" y="15176"/>
                      <a:pt x="11" y="15176"/>
                    </a:cubicBezTo>
                    <a:cubicBezTo>
                      <a:pt x="16" y="15176"/>
                      <a:pt x="19" y="15180"/>
                      <a:pt x="19" y="15184"/>
                    </a:cubicBezTo>
                    <a:cubicBezTo>
                      <a:pt x="19" y="15189"/>
                      <a:pt x="16" y="15192"/>
                      <a:pt x="11" y="15192"/>
                    </a:cubicBezTo>
                    <a:cubicBezTo>
                      <a:pt x="7" y="15192"/>
                      <a:pt x="3" y="15189"/>
                      <a:pt x="3" y="15184"/>
                    </a:cubicBezTo>
                    <a:close/>
                    <a:moveTo>
                      <a:pt x="3" y="15152"/>
                    </a:moveTo>
                    <a:lnTo>
                      <a:pt x="3" y="15152"/>
                    </a:lnTo>
                    <a:cubicBezTo>
                      <a:pt x="3" y="15148"/>
                      <a:pt x="7" y="15144"/>
                      <a:pt x="11" y="15144"/>
                    </a:cubicBezTo>
                    <a:cubicBezTo>
                      <a:pt x="16" y="15144"/>
                      <a:pt x="19" y="15148"/>
                      <a:pt x="19" y="15152"/>
                    </a:cubicBezTo>
                    <a:cubicBezTo>
                      <a:pt x="19" y="15157"/>
                      <a:pt x="16" y="15160"/>
                      <a:pt x="11" y="15160"/>
                    </a:cubicBezTo>
                    <a:cubicBezTo>
                      <a:pt x="7" y="15160"/>
                      <a:pt x="3" y="15157"/>
                      <a:pt x="3" y="15152"/>
                    </a:cubicBezTo>
                    <a:close/>
                    <a:moveTo>
                      <a:pt x="3" y="15120"/>
                    </a:moveTo>
                    <a:lnTo>
                      <a:pt x="3" y="15120"/>
                    </a:lnTo>
                    <a:cubicBezTo>
                      <a:pt x="3" y="15116"/>
                      <a:pt x="7" y="15112"/>
                      <a:pt x="11" y="15112"/>
                    </a:cubicBezTo>
                    <a:cubicBezTo>
                      <a:pt x="16" y="15112"/>
                      <a:pt x="19" y="15116"/>
                      <a:pt x="19" y="15120"/>
                    </a:cubicBezTo>
                    <a:cubicBezTo>
                      <a:pt x="19" y="15125"/>
                      <a:pt x="16" y="15128"/>
                      <a:pt x="11" y="15128"/>
                    </a:cubicBezTo>
                    <a:cubicBezTo>
                      <a:pt x="7" y="15128"/>
                      <a:pt x="3" y="15125"/>
                      <a:pt x="3" y="15120"/>
                    </a:cubicBezTo>
                    <a:close/>
                    <a:moveTo>
                      <a:pt x="3" y="15088"/>
                    </a:moveTo>
                    <a:lnTo>
                      <a:pt x="3" y="15088"/>
                    </a:lnTo>
                    <a:cubicBezTo>
                      <a:pt x="3" y="15084"/>
                      <a:pt x="7" y="15080"/>
                      <a:pt x="11" y="15080"/>
                    </a:cubicBezTo>
                    <a:cubicBezTo>
                      <a:pt x="16" y="15080"/>
                      <a:pt x="19" y="15084"/>
                      <a:pt x="19" y="15088"/>
                    </a:cubicBezTo>
                    <a:cubicBezTo>
                      <a:pt x="19" y="15093"/>
                      <a:pt x="16" y="15096"/>
                      <a:pt x="11" y="15096"/>
                    </a:cubicBezTo>
                    <a:cubicBezTo>
                      <a:pt x="7" y="15096"/>
                      <a:pt x="3" y="15093"/>
                      <a:pt x="3" y="15088"/>
                    </a:cubicBezTo>
                    <a:close/>
                    <a:moveTo>
                      <a:pt x="3" y="15056"/>
                    </a:moveTo>
                    <a:lnTo>
                      <a:pt x="3" y="15056"/>
                    </a:lnTo>
                    <a:cubicBezTo>
                      <a:pt x="3" y="15052"/>
                      <a:pt x="7" y="15048"/>
                      <a:pt x="11" y="15048"/>
                    </a:cubicBezTo>
                    <a:cubicBezTo>
                      <a:pt x="16" y="15048"/>
                      <a:pt x="19" y="15052"/>
                      <a:pt x="19" y="15056"/>
                    </a:cubicBezTo>
                    <a:cubicBezTo>
                      <a:pt x="19" y="15061"/>
                      <a:pt x="16" y="15064"/>
                      <a:pt x="11" y="15064"/>
                    </a:cubicBezTo>
                    <a:cubicBezTo>
                      <a:pt x="7" y="15064"/>
                      <a:pt x="3" y="15061"/>
                      <a:pt x="3" y="15056"/>
                    </a:cubicBezTo>
                    <a:close/>
                    <a:moveTo>
                      <a:pt x="3" y="15024"/>
                    </a:moveTo>
                    <a:lnTo>
                      <a:pt x="3" y="15024"/>
                    </a:lnTo>
                    <a:cubicBezTo>
                      <a:pt x="3" y="15020"/>
                      <a:pt x="7" y="15016"/>
                      <a:pt x="11" y="15016"/>
                    </a:cubicBezTo>
                    <a:cubicBezTo>
                      <a:pt x="16" y="15016"/>
                      <a:pt x="19" y="15020"/>
                      <a:pt x="19" y="15024"/>
                    </a:cubicBezTo>
                    <a:cubicBezTo>
                      <a:pt x="19" y="15029"/>
                      <a:pt x="16" y="15032"/>
                      <a:pt x="11" y="15032"/>
                    </a:cubicBezTo>
                    <a:cubicBezTo>
                      <a:pt x="7" y="15032"/>
                      <a:pt x="3" y="15029"/>
                      <a:pt x="3" y="15024"/>
                    </a:cubicBezTo>
                    <a:close/>
                    <a:moveTo>
                      <a:pt x="3" y="14992"/>
                    </a:moveTo>
                    <a:lnTo>
                      <a:pt x="3" y="14992"/>
                    </a:lnTo>
                    <a:cubicBezTo>
                      <a:pt x="3" y="14988"/>
                      <a:pt x="7" y="14984"/>
                      <a:pt x="11" y="14984"/>
                    </a:cubicBezTo>
                    <a:cubicBezTo>
                      <a:pt x="16" y="14984"/>
                      <a:pt x="19" y="14988"/>
                      <a:pt x="19" y="14992"/>
                    </a:cubicBezTo>
                    <a:cubicBezTo>
                      <a:pt x="19" y="14997"/>
                      <a:pt x="16" y="15000"/>
                      <a:pt x="11" y="15000"/>
                    </a:cubicBezTo>
                    <a:cubicBezTo>
                      <a:pt x="7" y="15000"/>
                      <a:pt x="3" y="14997"/>
                      <a:pt x="3" y="14992"/>
                    </a:cubicBezTo>
                    <a:close/>
                    <a:moveTo>
                      <a:pt x="3" y="14960"/>
                    </a:moveTo>
                    <a:lnTo>
                      <a:pt x="3" y="14960"/>
                    </a:lnTo>
                    <a:cubicBezTo>
                      <a:pt x="3" y="14956"/>
                      <a:pt x="7" y="14952"/>
                      <a:pt x="11" y="14952"/>
                    </a:cubicBezTo>
                    <a:cubicBezTo>
                      <a:pt x="16" y="14952"/>
                      <a:pt x="19" y="14956"/>
                      <a:pt x="19" y="14960"/>
                    </a:cubicBezTo>
                    <a:cubicBezTo>
                      <a:pt x="19" y="14965"/>
                      <a:pt x="16" y="14968"/>
                      <a:pt x="11" y="14968"/>
                    </a:cubicBezTo>
                    <a:cubicBezTo>
                      <a:pt x="7" y="14968"/>
                      <a:pt x="3" y="14965"/>
                      <a:pt x="3" y="14960"/>
                    </a:cubicBezTo>
                    <a:close/>
                    <a:moveTo>
                      <a:pt x="3" y="14928"/>
                    </a:moveTo>
                    <a:lnTo>
                      <a:pt x="3" y="14928"/>
                    </a:lnTo>
                    <a:cubicBezTo>
                      <a:pt x="3" y="14924"/>
                      <a:pt x="7" y="14920"/>
                      <a:pt x="11" y="14920"/>
                    </a:cubicBezTo>
                    <a:cubicBezTo>
                      <a:pt x="16" y="14920"/>
                      <a:pt x="19" y="14924"/>
                      <a:pt x="19" y="14928"/>
                    </a:cubicBezTo>
                    <a:cubicBezTo>
                      <a:pt x="19" y="14933"/>
                      <a:pt x="16" y="14936"/>
                      <a:pt x="11" y="14936"/>
                    </a:cubicBezTo>
                    <a:cubicBezTo>
                      <a:pt x="7" y="14936"/>
                      <a:pt x="3" y="14933"/>
                      <a:pt x="3" y="14928"/>
                    </a:cubicBezTo>
                    <a:close/>
                    <a:moveTo>
                      <a:pt x="3" y="14896"/>
                    </a:moveTo>
                    <a:lnTo>
                      <a:pt x="3" y="14896"/>
                    </a:lnTo>
                    <a:cubicBezTo>
                      <a:pt x="3" y="14892"/>
                      <a:pt x="7" y="14888"/>
                      <a:pt x="11" y="14888"/>
                    </a:cubicBezTo>
                    <a:cubicBezTo>
                      <a:pt x="16" y="14888"/>
                      <a:pt x="19" y="14892"/>
                      <a:pt x="19" y="14896"/>
                    </a:cubicBezTo>
                    <a:cubicBezTo>
                      <a:pt x="19" y="14900"/>
                      <a:pt x="16" y="14904"/>
                      <a:pt x="11" y="14904"/>
                    </a:cubicBezTo>
                    <a:cubicBezTo>
                      <a:pt x="7" y="14904"/>
                      <a:pt x="3" y="14900"/>
                      <a:pt x="3" y="14896"/>
                    </a:cubicBezTo>
                    <a:close/>
                    <a:moveTo>
                      <a:pt x="3" y="14864"/>
                    </a:moveTo>
                    <a:lnTo>
                      <a:pt x="3" y="14864"/>
                    </a:lnTo>
                    <a:cubicBezTo>
                      <a:pt x="3" y="14860"/>
                      <a:pt x="7" y="14856"/>
                      <a:pt x="11" y="14856"/>
                    </a:cubicBezTo>
                    <a:cubicBezTo>
                      <a:pt x="16" y="14856"/>
                      <a:pt x="19" y="14860"/>
                      <a:pt x="19" y="14864"/>
                    </a:cubicBezTo>
                    <a:cubicBezTo>
                      <a:pt x="19" y="14868"/>
                      <a:pt x="16" y="14872"/>
                      <a:pt x="11" y="14872"/>
                    </a:cubicBezTo>
                    <a:cubicBezTo>
                      <a:pt x="7" y="14872"/>
                      <a:pt x="3" y="14868"/>
                      <a:pt x="3" y="14864"/>
                    </a:cubicBezTo>
                    <a:close/>
                    <a:moveTo>
                      <a:pt x="3" y="14832"/>
                    </a:moveTo>
                    <a:lnTo>
                      <a:pt x="3" y="14832"/>
                    </a:lnTo>
                    <a:cubicBezTo>
                      <a:pt x="3" y="14828"/>
                      <a:pt x="7" y="14824"/>
                      <a:pt x="11" y="14824"/>
                    </a:cubicBezTo>
                    <a:cubicBezTo>
                      <a:pt x="16" y="14824"/>
                      <a:pt x="19" y="14828"/>
                      <a:pt x="19" y="14832"/>
                    </a:cubicBezTo>
                    <a:cubicBezTo>
                      <a:pt x="19" y="14836"/>
                      <a:pt x="16" y="14840"/>
                      <a:pt x="11" y="14840"/>
                    </a:cubicBezTo>
                    <a:cubicBezTo>
                      <a:pt x="7" y="14840"/>
                      <a:pt x="3" y="14836"/>
                      <a:pt x="3" y="14832"/>
                    </a:cubicBezTo>
                    <a:close/>
                    <a:moveTo>
                      <a:pt x="3" y="14800"/>
                    </a:moveTo>
                    <a:lnTo>
                      <a:pt x="3" y="14800"/>
                    </a:lnTo>
                    <a:cubicBezTo>
                      <a:pt x="3" y="14796"/>
                      <a:pt x="7" y="14792"/>
                      <a:pt x="11" y="14792"/>
                    </a:cubicBezTo>
                    <a:cubicBezTo>
                      <a:pt x="16" y="14792"/>
                      <a:pt x="19" y="14796"/>
                      <a:pt x="19" y="14800"/>
                    </a:cubicBezTo>
                    <a:cubicBezTo>
                      <a:pt x="19" y="14804"/>
                      <a:pt x="16" y="14808"/>
                      <a:pt x="11" y="14808"/>
                    </a:cubicBezTo>
                    <a:cubicBezTo>
                      <a:pt x="7" y="14808"/>
                      <a:pt x="3" y="14804"/>
                      <a:pt x="3" y="14800"/>
                    </a:cubicBezTo>
                    <a:close/>
                    <a:moveTo>
                      <a:pt x="3" y="14768"/>
                    </a:moveTo>
                    <a:lnTo>
                      <a:pt x="3" y="14768"/>
                    </a:lnTo>
                    <a:cubicBezTo>
                      <a:pt x="3" y="14764"/>
                      <a:pt x="7" y="14760"/>
                      <a:pt x="11" y="14760"/>
                    </a:cubicBezTo>
                    <a:cubicBezTo>
                      <a:pt x="16" y="14760"/>
                      <a:pt x="19" y="14764"/>
                      <a:pt x="19" y="14768"/>
                    </a:cubicBezTo>
                    <a:cubicBezTo>
                      <a:pt x="19" y="14772"/>
                      <a:pt x="16" y="14776"/>
                      <a:pt x="11" y="14776"/>
                    </a:cubicBezTo>
                    <a:cubicBezTo>
                      <a:pt x="7" y="14776"/>
                      <a:pt x="3" y="14772"/>
                      <a:pt x="3" y="14768"/>
                    </a:cubicBezTo>
                    <a:close/>
                    <a:moveTo>
                      <a:pt x="3" y="14736"/>
                    </a:moveTo>
                    <a:lnTo>
                      <a:pt x="3" y="14736"/>
                    </a:lnTo>
                    <a:cubicBezTo>
                      <a:pt x="3" y="14732"/>
                      <a:pt x="7" y="14728"/>
                      <a:pt x="11" y="14728"/>
                    </a:cubicBezTo>
                    <a:cubicBezTo>
                      <a:pt x="16" y="14728"/>
                      <a:pt x="19" y="14732"/>
                      <a:pt x="19" y="14736"/>
                    </a:cubicBezTo>
                    <a:cubicBezTo>
                      <a:pt x="19" y="14740"/>
                      <a:pt x="16" y="14744"/>
                      <a:pt x="11" y="14744"/>
                    </a:cubicBezTo>
                    <a:cubicBezTo>
                      <a:pt x="7" y="14744"/>
                      <a:pt x="3" y="14740"/>
                      <a:pt x="3" y="14736"/>
                    </a:cubicBezTo>
                    <a:close/>
                    <a:moveTo>
                      <a:pt x="3" y="14704"/>
                    </a:moveTo>
                    <a:lnTo>
                      <a:pt x="3" y="14704"/>
                    </a:lnTo>
                    <a:cubicBezTo>
                      <a:pt x="3" y="14700"/>
                      <a:pt x="7" y="14696"/>
                      <a:pt x="11" y="14696"/>
                    </a:cubicBezTo>
                    <a:cubicBezTo>
                      <a:pt x="16" y="14696"/>
                      <a:pt x="19" y="14700"/>
                      <a:pt x="19" y="14704"/>
                    </a:cubicBezTo>
                    <a:cubicBezTo>
                      <a:pt x="19" y="14708"/>
                      <a:pt x="16" y="14712"/>
                      <a:pt x="11" y="14712"/>
                    </a:cubicBezTo>
                    <a:cubicBezTo>
                      <a:pt x="7" y="14712"/>
                      <a:pt x="3" y="14708"/>
                      <a:pt x="3" y="14704"/>
                    </a:cubicBezTo>
                    <a:close/>
                    <a:moveTo>
                      <a:pt x="3" y="14672"/>
                    </a:moveTo>
                    <a:lnTo>
                      <a:pt x="3" y="14672"/>
                    </a:lnTo>
                    <a:cubicBezTo>
                      <a:pt x="3" y="14668"/>
                      <a:pt x="7" y="14664"/>
                      <a:pt x="11" y="14664"/>
                    </a:cubicBezTo>
                    <a:cubicBezTo>
                      <a:pt x="16" y="14664"/>
                      <a:pt x="19" y="14668"/>
                      <a:pt x="19" y="14672"/>
                    </a:cubicBezTo>
                    <a:cubicBezTo>
                      <a:pt x="19" y="14676"/>
                      <a:pt x="16" y="14680"/>
                      <a:pt x="11" y="14680"/>
                    </a:cubicBezTo>
                    <a:cubicBezTo>
                      <a:pt x="7" y="14680"/>
                      <a:pt x="3" y="14676"/>
                      <a:pt x="3" y="14672"/>
                    </a:cubicBezTo>
                    <a:close/>
                    <a:moveTo>
                      <a:pt x="3" y="14640"/>
                    </a:moveTo>
                    <a:lnTo>
                      <a:pt x="3" y="14640"/>
                    </a:lnTo>
                    <a:cubicBezTo>
                      <a:pt x="3" y="14636"/>
                      <a:pt x="7" y="14632"/>
                      <a:pt x="11" y="14632"/>
                    </a:cubicBezTo>
                    <a:cubicBezTo>
                      <a:pt x="16" y="14632"/>
                      <a:pt x="19" y="14636"/>
                      <a:pt x="19" y="14640"/>
                    </a:cubicBezTo>
                    <a:cubicBezTo>
                      <a:pt x="19" y="14644"/>
                      <a:pt x="16" y="14648"/>
                      <a:pt x="11" y="14648"/>
                    </a:cubicBezTo>
                    <a:cubicBezTo>
                      <a:pt x="7" y="14648"/>
                      <a:pt x="3" y="14644"/>
                      <a:pt x="3" y="14640"/>
                    </a:cubicBezTo>
                    <a:close/>
                    <a:moveTo>
                      <a:pt x="3" y="14608"/>
                    </a:moveTo>
                    <a:lnTo>
                      <a:pt x="3" y="14608"/>
                    </a:lnTo>
                    <a:cubicBezTo>
                      <a:pt x="3" y="14603"/>
                      <a:pt x="7" y="14600"/>
                      <a:pt x="11" y="14600"/>
                    </a:cubicBezTo>
                    <a:cubicBezTo>
                      <a:pt x="16" y="14600"/>
                      <a:pt x="19" y="14603"/>
                      <a:pt x="19" y="14608"/>
                    </a:cubicBezTo>
                    <a:cubicBezTo>
                      <a:pt x="19" y="14612"/>
                      <a:pt x="16" y="14616"/>
                      <a:pt x="11" y="14616"/>
                    </a:cubicBezTo>
                    <a:cubicBezTo>
                      <a:pt x="7" y="14616"/>
                      <a:pt x="3" y="14612"/>
                      <a:pt x="3" y="14608"/>
                    </a:cubicBezTo>
                    <a:close/>
                    <a:moveTo>
                      <a:pt x="3" y="14576"/>
                    </a:moveTo>
                    <a:lnTo>
                      <a:pt x="3" y="14576"/>
                    </a:lnTo>
                    <a:cubicBezTo>
                      <a:pt x="3" y="14571"/>
                      <a:pt x="7" y="14568"/>
                      <a:pt x="11" y="14568"/>
                    </a:cubicBezTo>
                    <a:cubicBezTo>
                      <a:pt x="16" y="14568"/>
                      <a:pt x="19" y="14571"/>
                      <a:pt x="19" y="14576"/>
                    </a:cubicBezTo>
                    <a:cubicBezTo>
                      <a:pt x="19" y="14580"/>
                      <a:pt x="16" y="14584"/>
                      <a:pt x="11" y="14584"/>
                    </a:cubicBezTo>
                    <a:cubicBezTo>
                      <a:pt x="7" y="14584"/>
                      <a:pt x="3" y="14580"/>
                      <a:pt x="3" y="14576"/>
                    </a:cubicBezTo>
                    <a:close/>
                    <a:moveTo>
                      <a:pt x="3" y="14544"/>
                    </a:moveTo>
                    <a:lnTo>
                      <a:pt x="3" y="14544"/>
                    </a:lnTo>
                    <a:cubicBezTo>
                      <a:pt x="3" y="14539"/>
                      <a:pt x="7" y="14536"/>
                      <a:pt x="11" y="14536"/>
                    </a:cubicBezTo>
                    <a:cubicBezTo>
                      <a:pt x="16" y="14536"/>
                      <a:pt x="19" y="14539"/>
                      <a:pt x="19" y="14544"/>
                    </a:cubicBezTo>
                    <a:cubicBezTo>
                      <a:pt x="19" y="14548"/>
                      <a:pt x="16" y="14552"/>
                      <a:pt x="11" y="14552"/>
                    </a:cubicBezTo>
                    <a:cubicBezTo>
                      <a:pt x="7" y="14552"/>
                      <a:pt x="3" y="14548"/>
                      <a:pt x="3" y="14544"/>
                    </a:cubicBezTo>
                    <a:close/>
                    <a:moveTo>
                      <a:pt x="3" y="14512"/>
                    </a:moveTo>
                    <a:lnTo>
                      <a:pt x="3" y="14512"/>
                    </a:lnTo>
                    <a:cubicBezTo>
                      <a:pt x="3" y="14507"/>
                      <a:pt x="7" y="14504"/>
                      <a:pt x="11" y="14504"/>
                    </a:cubicBezTo>
                    <a:cubicBezTo>
                      <a:pt x="16" y="14504"/>
                      <a:pt x="19" y="14507"/>
                      <a:pt x="19" y="14512"/>
                    </a:cubicBezTo>
                    <a:cubicBezTo>
                      <a:pt x="19" y="14516"/>
                      <a:pt x="16" y="14520"/>
                      <a:pt x="11" y="14520"/>
                    </a:cubicBezTo>
                    <a:cubicBezTo>
                      <a:pt x="7" y="14520"/>
                      <a:pt x="3" y="14516"/>
                      <a:pt x="3" y="14512"/>
                    </a:cubicBezTo>
                    <a:close/>
                    <a:moveTo>
                      <a:pt x="3" y="14480"/>
                    </a:moveTo>
                    <a:lnTo>
                      <a:pt x="3" y="14480"/>
                    </a:lnTo>
                    <a:cubicBezTo>
                      <a:pt x="3" y="14475"/>
                      <a:pt x="7" y="14472"/>
                      <a:pt x="11" y="14472"/>
                    </a:cubicBezTo>
                    <a:cubicBezTo>
                      <a:pt x="16" y="14472"/>
                      <a:pt x="19" y="14475"/>
                      <a:pt x="19" y="14480"/>
                    </a:cubicBezTo>
                    <a:cubicBezTo>
                      <a:pt x="19" y="14484"/>
                      <a:pt x="16" y="14488"/>
                      <a:pt x="11" y="14488"/>
                    </a:cubicBezTo>
                    <a:cubicBezTo>
                      <a:pt x="7" y="14488"/>
                      <a:pt x="3" y="14484"/>
                      <a:pt x="3" y="14480"/>
                    </a:cubicBezTo>
                    <a:close/>
                    <a:moveTo>
                      <a:pt x="3" y="14448"/>
                    </a:moveTo>
                    <a:lnTo>
                      <a:pt x="3" y="14448"/>
                    </a:lnTo>
                    <a:cubicBezTo>
                      <a:pt x="3" y="14443"/>
                      <a:pt x="7" y="14440"/>
                      <a:pt x="11" y="14440"/>
                    </a:cubicBezTo>
                    <a:cubicBezTo>
                      <a:pt x="16" y="14440"/>
                      <a:pt x="19" y="14443"/>
                      <a:pt x="19" y="14448"/>
                    </a:cubicBezTo>
                    <a:cubicBezTo>
                      <a:pt x="19" y="14452"/>
                      <a:pt x="16" y="14456"/>
                      <a:pt x="11" y="14456"/>
                    </a:cubicBezTo>
                    <a:cubicBezTo>
                      <a:pt x="7" y="14456"/>
                      <a:pt x="3" y="14452"/>
                      <a:pt x="3" y="14448"/>
                    </a:cubicBezTo>
                    <a:close/>
                    <a:moveTo>
                      <a:pt x="3" y="14416"/>
                    </a:moveTo>
                    <a:lnTo>
                      <a:pt x="3" y="14416"/>
                    </a:lnTo>
                    <a:cubicBezTo>
                      <a:pt x="3" y="14411"/>
                      <a:pt x="7" y="14408"/>
                      <a:pt x="11" y="14408"/>
                    </a:cubicBezTo>
                    <a:cubicBezTo>
                      <a:pt x="16" y="14408"/>
                      <a:pt x="19" y="14411"/>
                      <a:pt x="19" y="14416"/>
                    </a:cubicBezTo>
                    <a:cubicBezTo>
                      <a:pt x="19" y="14420"/>
                      <a:pt x="16" y="14424"/>
                      <a:pt x="11" y="14424"/>
                    </a:cubicBezTo>
                    <a:cubicBezTo>
                      <a:pt x="7" y="14424"/>
                      <a:pt x="3" y="14420"/>
                      <a:pt x="3" y="14416"/>
                    </a:cubicBezTo>
                    <a:close/>
                    <a:moveTo>
                      <a:pt x="3" y="14384"/>
                    </a:moveTo>
                    <a:lnTo>
                      <a:pt x="3" y="14384"/>
                    </a:lnTo>
                    <a:cubicBezTo>
                      <a:pt x="3" y="14379"/>
                      <a:pt x="7" y="14376"/>
                      <a:pt x="11" y="14376"/>
                    </a:cubicBezTo>
                    <a:cubicBezTo>
                      <a:pt x="16" y="14376"/>
                      <a:pt x="19" y="14379"/>
                      <a:pt x="19" y="14384"/>
                    </a:cubicBezTo>
                    <a:cubicBezTo>
                      <a:pt x="19" y="14388"/>
                      <a:pt x="16" y="14392"/>
                      <a:pt x="11" y="14392"/>
                    </a:cubicBezTo>
                    <a:cubicBezTo>
                      <a:pt x="7" y="14392"/>
                      <a:pt x="3" y="14388"/>
                      <a:pt x="3" y="14384"/>
                    </a:cubicBezTo>
                    <a:close/>
                    <a:moveTo>
                      <a:pt x="3" y="14352"/>
                    </a:moveTo>
                    <a:lnTo>
                      <a:pt x="3" y="14352"/>
                    </a:lnTo>
                    <a:cubicBezTo>
                      <a:pt x="3" y="14347"/>
                      <a:pt x="7" y="14344"/>
                      <a:pt x="11" y="14344"/>
                    </a:cubicBezTo>
                    <a:cubicBezTo>
                      <a:pt x="16" y="14344"/>
                      <a:pt x="19" y="14347"/>
                      <a:pt x="19" y="14352"/>
                    </a:cubicBezTo>
                    <a:cubicBezTo>
                      <a:pt x="19" y="14356"/>
                      <a:pt x="16" y="14360"/>
                      <a:pt x="11" y="14360"/>
                    </a:cubicBezTo>
                    <a:cubicBezTo>
                      <a:pt x="7" y="14360"/>
                      <a:pt x="3" y="14356"/>
                      <a:pt x="3" y="14352"/>
                    </a:cubicBezTo>
                    <a:close/>
                    <a:moveTo>
                      <a:pt x="3" y="14320"/>
                    </a:moveTo>
                    <a:lnTo>
                      <a:pt x="3" y="14320"/>
                    </a:lnTo>
                    <a:cubicBezTo>
                      <a:pt x="3" y="14315"/>
                      <a:pt x="7" y="14312"/>
                      <a:pt x="11" y="14312"/>
                    </a:cubicBezTo>
                    <a:cubicBezTo>
                      <a:pt x="16" y="14312"/>
                      <a:pt x="19" y="14315"/>
                      <a:pt x="19" y="14320"/>
                    </a:cubicBezTo>
                    <a:cubicBezTo>
                      <a:pt x="19" y="14324"/>
                      <a:pt x="16" y="14328"/>
                      <a:pt x="11" y="14328"/>
                    </a:cubicBezTo>
                    <a:cubicBezTo>
                      <a:pt x="7" y="14328"/>
                      <a:pt x="3" y="14324"/>
                      <a:pt x="3" y="14320"/>
                    </a:cubicBezTo>
                    <a:close/>
                    <a:moveTo>
                      <a:pt x="3" y="14288"/>
                    </a:moveTo>
                    <a:lnTo>
                      <a:pt x="3" y="14288"/>
                    </a:lnTo>
                    <a:cubicBezTo>
                      <a:pt x="3" y="14283"/>
                      <a:pt x="7" y="14280"/>
                      <a:pt x="11" y="14280"/>
                    </a:cubicBezTo>
                    <a:cubicBezTo>
                      <a:pt x="16" y="14280"/>
                      <a:pt x="19" y="14283"/>
                      <a:pt x="19" y="14288"/>
                    </a:cubicBezTo>
                    <a:cubicBezTo>
                      <a:pt x="19" y="14292"/>
                      <a:pt x="16" y="14296"/>
                      <a:pt x="11" y="14296"/>
                    </a:cubicBezTo>
                    <a:cubicBezTo>
                      <a:pt x="7" y="14296"/>
                      <a:pt x="3" y="14292"/>
                      <a:pt x="3" y="14288"/>
                    </a:cubicBezTo>
                    <a:close/>
                    <a:moveTo>
                      <a:pt x="3" y="14256"/>
                    </a:moveTo>
                    <a:lnTo>
                      <a:pt x="3" y="14256"/>
                    </a:lnTo>
                    <a:cubicBezTo>
                      <a:pt x="3" y="14251"/>
                      <a:pt x="7" y="14248"/>
                      <a:pt x="11" y="14248"/>
                    </a:cubicBezTo>
                    <a:cubicBezTo>
                      <a:pt x="16" y="14248"/>
                      <a:pt x="19" y="14251"/>
                      <a:pt x="19" y="14256"/>
                    </a:cubicBezTo>
                    <a:cubicBezTo>
                      <a:pt x="19" y="14260"/>
                      <a:pt x="16" y="14264"/>
                      <a:pt x="11" y="14264"/>
                    </a:cubicBezTo>
                    <a:cubicBezTo>
                      <a:pt x="7" y="14264"/>
                      <a:pt x="3" y="14260"/>
                      <a:pt x="3" y="14256"/>
                    </a:cubicBezTo>
                    <a:close/>
                    <a:moveTo>
                      <a:pt x="3" y="14224"/>
                    </a:moveTo>
                    <a:lnTo>
                      <a:pt x="3" y="14224"/>
                    </a:lnTo>
                    <a:cubicBezTo>
                      <a:pt x="3" y="14219"/>
                      <a:pt x="7" y="14216"/>
                      <a:pt x="11" y="14216"/>
                    </a:cubicBezTo>
                    <a:cubicBezTo>
                      <a:pt x="16" y="14216"/>
                      <a:pt x="19" y="14219"/>
                      <a:pt x="19" y="14224"/>
                    </a:cubicBezTo>
                    <a:cubicBezTo>
                      <a:pt x="19" y="14228"/>
                      <a:pt x="16" y="14232"/>
                      <a:pt x="11" y="14232"/>
                    </a:cubicBezTo>
                    <a:cubicBezTo>
                      <a:pt x="7" y="14232"/>
                      <a:pt x="3" y="14228"/>
                      <a:pt x="3" y="14224"/>
                    </a:cubicBezTo>
                    <a:close/>
                    <a:moveTo>
                      <a:pt x="3" y="14192"/>
                    </a:moveTo>
                    <a:lnTo>
                      <a:pt x="3" y="14192"/>
                    </a:lnTo>
                    <a:cubicBezTo>
                      <a:pt x="3" y="14187"/>
                      <a:pt x="7" y="14184"/>
                      <a:pt x="11" y="14184"/>
                    </a:cubicBezTo>
                    <a:cubicBezTo>
                      <a:pt x="16" y="14184"/>
                      <a:pt x="19" y="14187"/>
                      <a:pt x="19" y="14192"/>
                    </a:cubicBezTo>
                    <a:cubicBezTo>
                      <a:pt x="19" y="14196"/>
                      <a:pt x="16" y="14200"/>
                      <a:pt x="11" y="14200"/>
                    </a:cubicBezTo>
                    <a:cubicBezTo>
                      <a:pt x="7" y="14200"/>
                      <a:pt x="3" y="14196"/>
                      <a:pt x="3" y="14192"/>
                    </a:cubicBezTo>
                    <a:close/>
                    <a:moveTo>
                      <a:pt x="3" y="14160"/>
                    </a:moveTo>
                    <a:lnTo>
                      <a:pt x="3" y="14160"/>
                    </a:lnTo>
                    <a:cubicBezTo>
                      <a:pt x="3" y="14155"/>
                      <a:pt x="7" y="14152"/>
                      <a:pt x="11" y="14152"/>
                    </a:cubicBezTo>
                    <a:cubicBezTo>
                      <a:pt x="16" y="14152"/>
                      <a:pt x="19" y="14155"/>
                      <a:pt x="19" y="14160"/>
                    </a:cubicBezTo>
                    <a:cubicBezTo>
                      <a:pt x="19" y="14164"/>
                      <a:pt x="16" y="14168"/>
                      <a:pt x="11" y="14168"/>
                    </a:cubicBezTo>
                    <a:cubicBezTo>
                      <a:pt x="7" y="14168"/>
                      <a:pt x="3" y="14164"/>
                      <a:pt x="3" y="14160"/>
                    </a:cubicBezTo>
                    <a:close/>
                    <a:moveTo>
                      <a:pt x="3" y="14128"/>
                    </a:moveTo>
                    <a:lnTo>
                      <a:pt x="3" y="14128"/>
                    </a:lnTo>
                    <a:cubicBezTo>
                      <a:pt x="3" y="14123"/>
                      <a:pt x="7" y="14120"/>
                      <a:pt x="11" y="14120"/>
                    </a:cubicBezTo>
                    <a:cubicBezTo>
                      <a:pt x="16" y="14120"/>
                      <a:pt x="19" y="14123"/>
                      <a:pt x="19" y="14128"/>
                    </a:cubicBezTo>
                    <a:cubicBezTo>
                      <a:pt x="19" y="14132"/>
                      <a:pt x="16" y="14136"/>
                      <a:pt x="11" y="14136"/>
                    </a:cubicBezTo>
                    <a:cubicBezTo>
                      <a:pt x="7" y="14136"/>
                      <a:pt x="3" y="14132"/>
                      <a:pt x="3" y="14128"/>
                    </a:cubicBezTo>
                    <a:close/>
                    <a:moveTo>
                      <a:pt x="3" y="14096"/>
                    </a:moveTo>
                    <a:lnTo>
                      <a:pt x="3" y="14096"/>
                    </a:lnTo>
                    <a:cubicBezTo>
                      <a:pt x="3" y="14091"/>
                      <a:pt x="7" y="14088"/>
                      <a:pt x="11" y="14088"/>
                    </a:cubicBezTo>
                    <a:cubicBezTo>
                      <a:pt x="16" y="14088"/>
                      <a:pt x="19" y="14091"/>
                      <a:pt x="19" y="14096"/>
                    </a:cubicBezTo>
                    <a:cubicBezTo>
                      <a:pt x="19" y="14100"/>
                      <a:pt x="16" y="14104"/>
                      <a:pt x="11" y="14104"/>
                    </a:cubicBezTo>
                    <a:cubicBezTo>
                      <a:pt x="7" y="14104"/>
                      <a:pt x="3" y="14100"/>
                      <a:pt x="3" y="14096"/>
                    </a:cubicBezTo>
                    <a:close/>
                    <a:moveTo>
                      <a:pt x="3" y="14064"/>
                    </a:moveTo>
                    <a:lnTo>
                      <a:pt x="3" y="14064"/>
                    </a:lnTo>
                    <a:cubicBezTo>
                      <a:pt x="3" y="14059"/>
                      <a:pt x="7" y="14056"/>
                      <a:pt x="11" y="14056"/>
                    </a:cubicBezTo>
                    <a:cubicBezTo>
                      <a:pt x="16" y="14056"/>
                      <a:pt x="19" y="14059"/>
                      <a:pt x="19" y="14064"/>
                    </a:cubicBezTo>
                    <a:cubicBezTo>
                      <a:pt x="19" y="14068"/>
                      <a:pt x="16" y="14072"/>
                      <a:pt x="11" y="14072"/>
                    </a:cubicBezTo>
                    <a:cubicBezTo>
                      <a:pt x="7" y="14072"/>
                      <a:pt x="3" y="14068"/>
                      <a:pt x="3" y="14064"/>
                    </a:cubicBezTo>
                    <a:close/>
                    <a:moveTo>
                      <a:pt x="3" y="14032"/>
                    </a:moveTo>
                    <a:lnTo>
                      <a:pt x="3" y="14032"/>
                    </a:lnTo>
                    <a:cubicBezTo>
                      <a:pt x="3" y="14027"/>
                      <a:pt x="7" y="14024"/>
                      <a:pt x="11" y="14024"/>
                    </a:cubicBezTo>
                    <a:cubicBezTo>
                      <a:pt x="16" y="14024"/>
                      <a:pt x="19" y="14027"/>
                      <a:pt x="19" y="14032"/>
                    </a:cubicBezTo>
                    <a:cubicBezTo>
                      <a:pt x="19" y="14036"/>
                      <a:pt x="16" y="14040"/>
                      <a:pt x="11" y="14040"/>
                    </a:cubicBezTo>
                    <a:cubicBezTo>
                      <a:pt x="7" y="14040"/>
                      <a:pt x="3" y="14036"/>
                      <a:pt x="3" y="14032"/>
                    </a:cubicBezTo>
                    <a:close/>
                    <a:moveTo>
                      <a:pt x="3" y="14000"/>
                    </a:moveTo>
                    <a:lnTo>
                      <a:pt x="3" y="14000"/>
                    </a:lnTo>
                    <a:cubicBezTo>
                      <a:pt x="3" y="13995"/>
                      <a:pt x="7" y="13992"/>
                      <a:pt x="11" y="13992"/>
                    </a:cubicBezTo>
                    <a:cubicBezTo>
                      <a:pt x="16" y="13992"/>
                      <a:pt x="19" y="13995"/>
                      <a:pt x="19" y="14000"/>
                    </a:cubicBezTo>
                    <a:cubicBezTo>
                      <a:pt x="19" y="14004"/>
                      <a:pt x="16" y="14008"/>
                      <a:pt x="11" y="14008"/>
                    </a:cubicBezTo>
                    <a:cubicBezTo>
                      <a:pt x="7" y="14008"/>
                      <a:pt x="3" y="14004"/>
                      <a:pt x="3" y="14000"/>
                    </a:cubicBezTo>
                    <a:close/>
                    <a:moveTo>
                      <a:pt x="3" y="13968"/>
                    </a:moveTo>
                    <a:lnTo>
                      <a:pt x="3" y="13968"/>
                    </a:lnTo>
                    <a:cubicBezTo>
                      <a:pt x="3" y="13963"/>
                      <a:pt x="7" y="13960"/>
                      <a:pt x="11" y="13960"/>
                    </a:cubicBezTo>
                    <a:cubicBezTo>
                      <a:pt x="16" y="13960"/>
                      <a:pt x="19" y="13963"/>
                      <a:pt x="19" y="13968"/>
                    </a:cubicBezTo>
                    <a:cubicBezTo>
                      <a:pt x="19" y="13972"/>
                      <a:pt x="16" y="13976"/>
                      <a:pt x="11" y="13976"/>
                    </a:cubicBezTo>
                    <a:cubicBezTo>
                      <a:pt x="7" y="13976"/>
                      <a:pt x="3" y="13972"/>
                      <a:pt x="3" y="13968"/>
                    </a:cubicBezTo>
                    <a:close/>
                    <a:moveTo>
                      <a:pt x="3" y="13936"/>
                    </a:moveTo>
                    <a:lnTo>
                      <a:pt x="3" y="13936"/>
                    </a:lnTo>
                    <a:cubicBezTo>
                      <a:pt x="3" y="13931"/>
                      <a:pt x="7" y="13928"/>
                      <a:pt x="11" y="13928"/>
                    </a:cubicBezTo>
                    <a:cubicBezTo>
                      <a:pt x="16" y="13928"/>
                      <a:pt x="19" y="13931"/>
                      <a:pt x="19" y="13936"/>
                    </a:cubicBezTo>
                    <a:cubicBezTo>
                      <a:pt x="19" y="13940"/>
                      <a:pt x="16" y="13944"/>
                      <a:pt x="11" y="13944"/>
                    </a:cubicBezTo>
                    <a:cubicBezTo>
                      <a:pt x="7" y="13944"/>
                      <a:pt x="3" y="13940"/>
                      <a:pt x="3" y="13936"/>
                    </a:cubicBezTo>
                    <a:close/>
                    <a:moveTo>
                      <a:pt x="3" y="13904"/>
                    </a:moveTo>
                    <a:lnTo>
                      <a:pt x="3" y="13904"/>
                    </a:lnTo>
                    <a:cubicBezTo>
                      <a:pt x="3" y="13899"/>
                      <a:pt x="7" y="13896"/>
                      <a:pt x="11" y="13896"/>
                    </a:cubicBezTo>
                    <a:cubicBezTo>
                      <a:pt x="16" y="13896"/>
                      <a:pt x="19" y="13899"/>
                      <a:pt x="19" y="13904"/>
                    </a:cubicBezTo>
                    <a:cubicBezTo>
                      <a:pt x="19" y="13908"/>
                      <a:pt x="16" y="13912"/>
                      <a:pt x="11" y="13912"/>
                    </a:cubicBezTo>
                    <a:cubicBezTo>
                      <a:pt x="7" y="13912"/>
                      <a:pt x="3" y="13908"/>
                      <a:pt x="3" y="13904"/>
                    </a:cubicBezTo>
                    <a:close/>
                    <a:moveTo>
                      <a:pt x="3" y="13872"/>
                    </a:moveTo>
                    <a:lnTo>
                      <a:pt x="3" y="13872"/>
                    </a:lnTo>
                    <a:cubicBezTo>
                      <a:pt x="3" y="13867"/>
                      <a:pt x="7" y="13864"/>
                      <a:pt x="11" y="13864"/>
                    </a:cubicBezTo>
                    <a:cubicBezTo>
                      <a:pt x="16" y="13864"/>
                      <a:pt x="19" y="13867"/>
                      <a:pt x="19" y="13872"/>
                    </a:cubicBezTo>
                    <a:cubicBezTo>
                      <a:pt x="19" y="13876"/>
                      <a:pt x="16" y="13880"/>
                      <a:pt x="11" y="13880"/>
                    </a:cubicBezTo>
                    <a:cubicBezTo>
                      <a:pt x="7" y="13880"/>
                      <a:pt x="3" y="13876"/>
                      <a:pt x="3" y="13872"/>
                    </a:cubicBezTo>
                    <a:close/>
                    <a:moveTo>
                      <a:pt x="3" y="13840"/>
                    </a:moveTo>
                    <a:lnTo>
                      <a:pt x="3" y="13840"/>
                    </a:lnTo>
                    <a:cubicBezTo>
                      <a:pt x="3" y="13835"/>
                      <a:pt x="7" y="13832"/>
                      <a:pt x="11" y="13832"/>
                    </a:cubicBezTo>
                    <a:cubicBezTo>
                      <a:pt x="16" y="13832"/>
                      <a:pt x="19" y="13835"/>
                      <a:pt x="19" y="13840"/>
                    </a:cubicBezTo>
                    <a:cubicBezTo>
                      <a:pt x="19" y="13844"/>
                      <a:pt x="16" y="13848"/>
                      <a:pt x="11" y="13848"/>
                    </a:cubicBezTo>
                    <a:cubicBezTo>
                      <a:pt x="7" y="13848"/>
                      <a:pt x="3" y="13844"/>
                      <a:pt x="3" y="13840"/>
                    </a:cubicBezTo>
                    <a:close/>
                    <a:moveTo>
                      <a:pt x="3" y="13808"/>
                    </a:moveTo>
                    <a:lnTo>
                      <a:pt x="3" y="13807"/>
                    </a:lnTo>
                    <a:cubicBezTo>
                      <a:pt x="3" y="13803"/>
                      <a:pt x="7" y="13799"/>
                      <a:pt x="11" y="13799"/>
                    </a:cubicBezTo>
                    <a:cubicBezTo>
                      <a:pt x="16" y="13799"/>
                      <a:pt x="19" y="13803"/>
                      <a:pt x="19" y="13807"/>
                    </a:cubicBezTo>
                    <a:lnTo>
                      <a:pt x="19" y="13808"/>
                    </a:lnTo>
                    <a:cubicBezTo>
                      <a:pt x="19" y="13812"/>
                      <a:pt x="16" y="13816"/>
                      <a:pt x="11" y="13816"/>
                    </a:cubicBezTo>
                    <a:cubicBezTo>
                      <a:pt x="7" y="13816"/>
                      <a:pt x="3" y="13812"/>
                      <a:pt x="3" y="13808"/>
                    </a:cubicBezTo>
                    <a:close/>
                    <a:moveTo>
                      <a:pt x="3" y="13775"/>
                    </a:moveTo>
                    <a:lnTo>
                      <a:pt x="3" y="13775"/>
                    </a:lnTo>
                    <a:cubicBezTo>
                      <a:pt x="3" y="13771"/>
                      <a:pt x="7" y="13767"/>
                      <a:pt x="11" y="13767"/>
                    </a:cubicBezTo>
                    <a:cubicBezTo>
                      <a:pt x="16" y="13767"/>
                      <a:pt x="19" y="13771"/>
                      <a:pt x="19" y="13775"/>
                    </a:cubicBezTo>
                    <a:cubicBezTo>
                      <a:pt x="19" y="13780"/>
                      <a:pt x="16" y="13783"/>
                      <a:pt x="11" y="13783"/>
                    </a:cubicBezTo>
                    <a:cubicBezTo>
                      <a:pt x="7" y="13783"/>
                      <a:pt x="3" y="13780"/>
                      <a:pt x="3" y="13775"/>
                    </a:cubicBezTo>
                    <a:close/>
                    <a:moveTo>
                      <a:pt x="3" y="13743"/>
                    </a:moveTo>
                    <a:lnTo>
                      <a:pt x="3" y="13743"/>
                    </a:lnTo>
                    <a:cubicBezTo>
                      <a:pt x="3" y="13739"/>
                      <a:pt x="7" y="13735"/>
                      <a:pt x="11" y="13735"/>
                    </a:cubicBezTo>
                    <a:cubicBezTo>
                      <a:pt x="16" y="13735"/>
                      <a:pt x="19" y="13739"/>
                      <a:pt x="19" y="13743"/>
                    </a:cubicBezTo>
                    <a:cubicBezTo>
                      <a:pt x="19" y="13748"/>
                      <a:pt x="16" y="13751"/>
                      <a:pt x="11" y="13751"/>
                    </a:cubicBezTo>
                    <a:cubicBezTo>
                      <a:pt x="7" y="13751"/>
                      <a:pt x="3" y="13748"/>
                      <a:pt x="3" y="13743"/>
                    </a:cubicBezTo>
                    <a:close/>
                    <a:moveTo>
                      <a:pt x="3" y="13711"/>
                    </a:moveTo>
                    <a:lnTo>
                      <a:pt x="3" y="13711"/>
                    </a:lnTo>
                    <a:cubicBezTo>
                      <a:pt x="3" y="13707"/>
                      <a:pt x="7" y="13703"/>
                      <a:pt x="11" y="13703"/>
                    </a:cubicBezTo>
                    <a:cubicBezTo>
                      <a:pt x="16" y="13703"/>
                      <a:pt x="19" y="13707"/>
                      <a:pt x="19" y="13711"/>
                    </a:cubicBezTo>
                    <a:cubicBezTo>
                      <a:pt x="19" y="13716"/>
                      <a:pt x="16" y="13719"/>
                      <a:pt x="11" y="13719"/>
                    </a:cubicBezTo>
                    <a:cubicBezTo>
                      <a:pt x="7" y="13719"/>
                      <a:pt x="3" y="13716"/>
                      <a:pt x="3" y="13711"/>
                    </a:cubicBezTo>
                    <a:close/>
                    <a:moveTo>
                      <a:pt x="3" y="13679"/>
                    </a:moveTo>
                    <a:lnTo>
                      <a:pt x="3" y="13679"/>
                    </a:lnTo>
                    <a:cubicBezTo>
                      <a:pt x="3" y="13675"/>
                      <a:pt x="7" y="13671"/>
                      <a:pt x="11" y="13671"/>
                    </a:cubicBezTo>
                    <a:cubicBezTo>
                      <a:pt x="16" y="13671"/>
                      <a:pt x="19" y="13675"/>
                      <a:pt x="19" y="13679"/>
                    </a:cubicBezTo>
                    <a:cubicBezTo>
                      <a:pt x="19" y="13684"/>
                      <a:pt x="16" y="13687"/>
                      <a:pt x="11" y="13687"/>
                    </a:cubicBezTo>
                    <a:cubicBezTo>
                      <a:pt x="7" y="13687"/>
                      <a:pt x="3" y="13684"/>
                      <a:pt x="3" y="13679"/>
                    </a:cubicBezTo>
                    <a:close/>
                    <a:moveTo>
                      <a:pt x="3" y="13647"/>
                    </a:moveTo>
                    <a:lnTo>
                      <a:pt x="3" y="13647"/>
                    </a:lnTo>
                    <a:cubicBezTo>
                      <a:pt x="3" y="13643"/>
                      <a:pt x="7" y="13639"/>
                      <a:pt x="11" y="13639"/>
                    </a:cubicBezTo>
                    <a:cubicBezTo>
                      <a:pt x="16" y="13639"/>
                      <a:pt x="19" y="13643"/>
                      <a:pt x="19" y="13647"/>
                    </a:cubicBezTo>
                    <a:cubicBezTo>
                      <a:pt x="19" y="13652"/>
                      <a:pt x="16" y="13655"/>
                      <a:pt x="11" y="13655"/>
                    </a:cubicBezTo>
                    <a:cubicBezTo>
                      <a:pt x="7" y="13655"/>
                      <a:pt x="3" y="13652"/>
                      <a:pt x="3" y="13647"/>
                    </a:cubicBezTo>
                    <a:close/>
                    <a:moveTo>
                      <a:pt x="3" y="13615"/>
                    </a:moveTo>
                    <a:lnTo>
                      <a:pt x="3" y="13615"/>
                    </a:lnTo>
                    <a:cubicBezTo>
                      <a:pt x="3" y="13611"/>
                      <a:pt x="7" y="13607"/>
                      <a:pt x="11" y="13607"/>
                    </a:cubicBezTo>
                    <a:cubicBezTo>
                      <a:pt x="16" y="13607"/>
                      <a:pt x="19" y="13611"/>
                      <a:pt x="19" y="13615"/>
                    </a:cubicBezTo>
                    <a:cubicBezTo>
                      <a:pt x="19" y="13620"/>
                      <a:pt x="16" y="13623"/>
                      <a:pt x="11" y="13623"/>
                    </a:cubicBezTo>
                    <a:cubicBezTo>
                      <a:pt x="7" y="13623"/>
                      <a:pt x="3" y="13620"/>
                      <a:pt x="3" y="13615"/>
                    </a:cubicBezTo>
                    <a:close/>
                    <a:moveTo>
                      <a:pt x="3" y="13583"/>
                    </a:moveTo>
                    <a:lnTo>
                      <a:pt x="3" y="13583"/>
                    </a:lnTo>
                    <a:cubicBezTo>
                      <a:pt x="3" y="13579"/>
                      <a:pt x="7" y="13575"/>
                      <a:pt x="11" y="13575"/>
                    </a:cubicBezTo>
                    <a:cubicBezTo>
                      <a:pt x="16" y="13575"/>
                      <a:pt x="19" y="13579"/>
                      <a:pt x="19" y="13583"/>
                    </a:cubicBezTo>
                    <a:cubicBezTo>
                      <a:pt x="19" y="13588"/>
                      <a:pt x="16" y="13591"/>
                      <a:pt x="11" y="13591"/>
                    </a:cubicBezTo>
                    <a:cubicBezTo>
                      <a:pt x="7" y="13591"/>
                      <a:pt x="3" y="13588"/>
                      <a:pt x="3" y="13583"/>
                    </a:cubicBezTo>
                    <a:close/>
                    <a:moveTo>
                      <a:pt x="3" y="13551"/>
                    </a:moveTo>
                    <a:lnTo>
                      <a:pt x="3" y="13551"/>
                    </a:lnTo>
                    <a:cubicBezTo>
                      <a:pt x="3" y="13547"/>
                      <a:pt x="7" y="13543"/>
                      <a:pt x="11" y="13543"/>
                    </a:cubicBezTo>
                    <a:cubicBezTo>
                      <a:pt x="16" y="13543"/>
                      <a:pt x="19" y="13547"/>
                      <a:pt x="19" y="13551"/>
                    </a:cubicBezTo>
                    <a:cubicBezTo>
                      <a:pt x="19" y="13556"/>
                      <a:pt x="16" y="13559"/>
                      <a:pt x="11" y="13559"/>
                    </a:cubicBezTo>
                    <a:cubicBezTo>
                      <a:pt x="7" y="13559"/>
                      <a:pt x="3" y="13556"/>
                      <a:pt x="3" y="13551"/>
                    </a:cubicBezTo>
                    <a:close/>
                    <a:moveTo>
                      <a:pt x="3" y="13519"/>
                    </a:moveTo>
                    <a:lnTo>
                      <a:pt x="3" y="13519"/>
                    </a:lnTo>
                    <a:cubicBezTo>
                      <a:pt x="3" y="13515"/>
                      <a:pt x="7" y="13511"/>
                      <a:pt x="11" y="13511"/>
                    </a:cubicBezTo>
                    <a:cubicBezTo>
                      <a:pt x="16" y="13511"/>
                      <a:pt x="19" y="13515"/>
                      <a:pt x="19" y="13519"/>
                    </a:cubicBezTo>
                    <a:cubicBezTo>
                      <a:pt x="19" y="13524"/>
                      <a:pt x="16" y="13527"/>
                      <a:pt x="11" y="13527"/>
                    </a:cubicBezTo>
                    <a:cubicBezTo>
                      <a:pt x="7" y="13527"/>
                      <a:pt x="3" y="13524"/>
                      <a:pt x="3" y="13519"/>
                    </a:cubicBezTo>
                    <a:close/>
                    <a:moveTo>
                      <a:pt x="4" y="13487"/>
                    </a:moveTo>
                    <a:lnTo>
                      <a:pt x="4" y="13487"/>
                    </a:lnTo>
                    <a:cubicBezTo>
                      <a:pt x="4" y="13483"/>
                      <a:pt x="7" y="13479"/>
                      <a:pt x="12" y="13479"/>
                    </a:cubicBezTo>
                    <a:cubicBezTo>
                      <a:pt x="16" y="13479"/>
                      <a:pt x="20" y="13483"/>
                      <a:pt x="20" y="13487"/>
                    </a:cubicBezTo>
                    <a:cubicBezTo>
                      <a:pt x="20" y="13492"/>
                      <a:pt x="16" y="13495"/>
                      <a:pt x="12" y="13495"/>
                    </a:cubicBezTo>
                    <a:cubicBezTo>
                      <a:pt x="7" y="13495"/>
                      <a:pt x="4" y="13492"/>
                      <a:pt x="4" y="13487"/>
                    </a:cubicBezTo>
                    <a:close/>
                    <a:moveTo>
                      <a:pt x="4" y="13455"/>
                    </a:moveTo>
                    <a:lnTo>
                      <a:pt x="4" y="13455"/>
                    </a:lnTo>
                    <a:cubicBezTo>
                      <a:pt x="4" y="13451"/>
                      <a:pt x="7" y="13447"/>
                      <a:pt x="12" y="13447"/>
                    </a:cubicBezTo>
                    <a:cubicBezTo>
                      <a:pt x="16" y="13447"/>
                      <a:pt x="20" y="13451"/>
                      <a:pt x="20" y="13455"/>
                    </a:cubicBezTo>
                    <a:cubicBezTo>
                      <a:pt x="20" y="13460"/>
                      <a:pt x="16" y="13463"/>
                      <a:pt x="12" y="13463"/>
                    </a:cubicBezTo>
                    <a:cubicBezTo>
                      <a:pt x="7" y="13463"/>
                      <a:pt x="4" y="13460"/>
                      <a:pt x="4" y="13455"/>
                    </a:cubicBezTo>
                    <a:close/>
                    <a:moveTo>
                      <a:pt x="4" y="13423"/>
                    </a:moveTo>
                    <a:lnTo>
                      <a:pt x="4" y="13423"/>
                    </a:lnTo>
                    <a:cubicBezTo>
                      <a:pt x="4" y="13419"/>
                      <a:pt x="7" y="13415"/>
                      <a:pt x="12" y="13415"/>
                    </a:cubicBezTo>
                    <a:cubicBezTo>
                      <a:pt x="16" y="13415"/>
                      <a:pt x="20" y="13419"/>
                      <a:pt x="20" y="13423"/>
                    </a:cubicBezTo>
                    <a:cubicBezTo>
                      <a:pt x="20" y="13428"/>
                      <a:pt x="16" y="13431"/>
                      <a:pt x="12" y="13431"/>
                    </a:cubicBezTo>
                    <a:cubicBezTo>
                      <a:pt x="7" y="13431"/>
                      <a:pt x="4" y="13428"/>
                      <a:pt x="4" y="13423"/>
                    </a:cubicBezTo>
                    <a:close/>
                    <a:moveTo>
                      <a:pt x="4" y="13391"/>
                    </a:moveTo>
                    <a:lnTo>
                      <a:pt x="4" y="13391"/>
                    </a:lnTo>
                    <a:cubicBezTo>
                      <a:pt x="4" y="13387"/>
                      <a:pt x="7" y="13383"/>
                      <a:pt x="12" y="13383"/>
                    </a:cubicBezTo>
                    <a:cubicBezTo>
                      <a:pt x="16" y="13383"/>
                      <a:pt x="20" y="13387"/>
                      <a:pt x="20" y="13391"/>
                    </a:cubicBezTo>
                    <a:cubicBezTo>
                      <a:pt x="20" y="13396"/>
                      <a:pt x="16" y="13399"/>
                      <a:pt x="12" y="13399"/>
                    </a:cubicBezTo>
                    <a:cubicBezTo>
                      <a:pt x="7" y="13399"/>
                      <a:pt x="4" y="13396"/>
                      <a:pt x="4" y="13391"/>
                    </a:cubicBezTo>
                    <a:close/>
                    <a:moveTo>
                      <a:pt x="4" y="13359"/>
                    </a:moveTo>
                    <a:lnTo>
                      <a:pt x="4" y="13359"/>
                    </a:lnTo>
                    <a:cubicBezTo>
                      <a:pt x="4" y="13355"/>
                      <a:pt x="7" y="13351"/>
                      <a:pt x="12" y="13351"/>
                    </a:cubicBezTo>
                    <a:cubicBezTo>
                      <a:pt x="16" y="13351"/>
                      <a:pt x="20" y="13355"/>
                      <a:pt x="20" y="13359"/>
                    </a:cubicBezTo>
                    <a:cubicBezTo>
                      <a:pt x="20" y="13364"/>
                      <a:pt x="16" y="13367"/>
                      <a:pt x="12" y="13367"/>
                    </a:cubicBezTo>
                    <a:cubicBezTo>
                      <a:pt x="7" y="13367"/>
                      <a:pt x="4" y="13364"/>
                      <a:pt x="4" y="13359"/>
                    </a:cubicBezTo>
                    <a:close/>
                    <a:moveTo>
                      <a:pt x="4" y="13327"/>
                    </a:moveTo>
                    <a:lnTo>
                      <a:pt x="4" y="13327"/>
                    </a:lnTo>
                    <a:cubicBezTo>
                      <a:pt x="4" y="13323"/>
                      <a:pt x="7" y="13319"/>
                      <a:pt x="12" y="13319"/>
                    </a:cubicBezTo>
                    <a:cubicBezTo>
                      <a:pt x="16" y="13319"/>
                      <a:pt x="20" y="13323"/>
                      <a:pt x="20" y="13327"/>
                    </a:cubicBezTo>
                    <a:cubicBezTo>
                      <a:pt x="20" y="13332"/>
                      <a:pt x="16" y="13335"/>
                      <a:pt x="12" y="13335"/>
                    </a:cubicBezTo>
                    <a:cubicBezTo>
                      <a:pt x="7" y="13335"/>
                      <a:pt x="4" y="13332"/>
                      <a:pt x="4" y="13327"/>
                    </a:cubicBezTo>
                    <a:close/>
                    <a:moveTo>
                      <a:pt x="4" y="13295"/>
                    </a:moveTo>
                    <a:lnTo>
                      <a:pt x="4" y="13295"/>
                    </a:lnTo>
                    <a:cubicBezTo>
                      <a:pt x="4" y="13291"/>
                      <a:pt x="7" y="13287"/>
                      <a:pt x="12" y="13287"/>
                    </a:cubicBezTo>
                    <a:cubicBezTo>
                      <a:pt x="16" y="13287"/>
                      <a:pt x="20" y="13291"/>
                      <a:pt x="20" y="13295"/>
                    </a:cubicBezTo>
                    <a:cubicBezTo>
                      <a:pt x="20" y="13300"/>
                      <a:pt x="16" y="13303"/>
                      <a:pt x="12" y="13303"/>
                    </a:cubicBezTo>
                    <a:cubicBezTo>
                      <a:pt x="7" y="13303"/>
                      <a:pt x="4" y="13300"/>
                      <a:pt x="4" y="13295"/>
                    </a:cubicBezTo>
                    <a:close/>
                    <a:moveTo>
                      <a:pt x="4" y="13263"/>
                    </a:moveTo>
                    <a:lnTo>
                      <a:pt x="4" y="13263"/>
                    </a:lnTo>
                    <a:cubicBezTo>
                      <a:pt x="4" y="13259"/>
                      <a:pt x="7" y="13255"/>
                      <a:pt x="12" y="13255"/>
                    </a:cubicBezTo>
                    <a:cubicBezTo>
                      <a:pt x="16" y="13255"/>
                      <a:pt x="20" y="13259"/>
                      <a:pt x="20" y="13263"/>
                    </a:cubicBezTo>
                    <a:cubicBezTo>
                      <a:pt x="20" y="13268"/>
                      <a:pt x="16" y="13271"/>
                      <a:pt x="12" y="13271"/>
                    </a:cubicBezTo>
                    <a:cubicBezTo>
                      <a:pt x="7" y="13271"/>
                      <a:pt x="4" y="13268"/>
                      <a:pt x="4" y="13263"/>
                    </a:cubicBezTo>
                    <a:close/>
                    <a:moveTo>
                      <a:pt x="4" y="13231"/>
                    </a:moveTo>
                    <a:lnTo>
                      <a:pt x="4" y="13231"/>
                    </a:lnTo>
                    <a:cubicBezTo>
                      <a:pt x="4" y="13227"/>
                      <a:pt x="7" y="13223"/>
                      <a:pt x="12" y="13223"/>
                    </a:cubicBezTo>
                    <a:cubicBezTo>
                      <a:pt x="16" y="13223"/>
                      <a:pt x="20" y="13227"/>
                      <a:pt x="20" y="13231"/>
                    </a:cubicBezTo>
                    <a:cubicBezTo>
                      <a:pt x="20" y="13236"/>
                      <a:pt x="16" y="13239"/>
                      <a:pt x="12" y="13239"/>
                    </a:cubicBezTo>
                    <a:cubicBezTo>
                      <a:pt x="7" y="13239"/>
                      <a:pt x="4" y="13236"/>
                      <a:pt x="4" y="13231"/>
                    </a:cubicBezTo>
                    <a:close/>
                    <a:moveTo>
                      <a:pt x="4" y="13199"/>
                    </a:moveTo>
                    <a:lnTo>
                      <a:pt x="4" y="13199"/>
                    </a:lnTo>
                    <a:cubicBezTo>
                      <a:pt x="4" y="13195"/>
                      <a:pt x="7" y="13191"/>
                      <a:pt x="12" y="13191"/>
                    </a:cubicBezTo>
                    <a:cubicBezTo>
                      <a:pt x="16" y="13191"/>
                      <a:pt x="20" y="13195"/>
                      <a:pt x="20" y="13199"/>
                    </a:cubicBezTo>
                    <a:cubicBezTo>
                      <a:pt x="20" y="13204"/>
                      <a:pt x="16" y="13207"/>
                      <a:pt x="12" y="13207"/>
                    </a:cubicBezTo>
                    <a:cubicBezTo>
                      <a:pt x="7" y="13207"/>
                      <a:pt x="4" y="13204"/>
                      <a:pt x="4" y="13199"/>
                    </a:cubicBezTo>
                    <a:close/>
                    <a:moveTo>
                      <a:pt x="4" y="13167"/>
                    </a:moveTo>
                    <a:lnTo>
                      <a:pt x="4" y="13167"/>
                    </a:lnTo>
                    <a:cubicBezTo>
                      <a:pt x="4" y="13163"/>
                      <a:pt x="7" y="13159"/>
                      <a:pt x="12" y="13159"/>
                    </a:cubicBezTo>
                    <a:cubicBezTo>
                      <a:pt x="16" y="13159"/>
                      <a:pt x="20" y="13163"/>
                      <a:pt x="20" y="13167"/>
                    </a:cubicBezTo>
                    <a:cubicBezTo>
                      <a:pt x="20" y="13172"/>
                      <a:pt x="16" y="13175"/>
                      <a:pt x="12" y="13175"/>
                    </a:cubicBezTo>
                    <a:cubicBezTo>
                      <a:pt x="7" y="13175"/>
                      <a:pt x="4" y="13172"/>
                      <a:pt x="4" y="13167"/>
                    </a:cubicBezTo>
                    <a:close/>
                    <a:moveTo>
                      <a:pt x="4" y="13135"/>
                    </a:moveTo>
                    <a:lnTo>
                      <a:pt x="4" y="13135"/>
                    </a:lnTo>
                    <a:cubicBezTo>
                      <a:pt x="4" y="13131"/>
                      <a:pt x="7" y="13127"/>
                      <a:pt x="12" y="13127"/>
                    </a:cubicBezTo>
                    <a:cubicBezTo>
                      <a:pt x="16" y="13127"/>
                      <a:pt x="20" y="13131"/>
                      <a:pt x="20" y="13135"/>
                    </a:cubicBezTo>
                    <a:cubicBezTo>
                      <a:pt x="20" y="13140"/>
                      <a:pt x="16" y="13143"/>
                      <a:pt x="12" y="13143"/>
                    </a:cubicBezTo>
                    <a:cubicBezTo>
                      <a:pt x="7" y="13143"/>
                      <a:pt x="4" y="13140"/>
                      <a:pt x="4" y="13135"/>
                    </a:cubicBezTo>
                    <a:close/>
                    <a:moveTo>
                      <a:pt x="4" y="13103"/>
                    </a:moveTo>
                    <a:lnTo>
                      <a:pt x="4" y="13103"/>
                    </a:lnTo>
                    <a:cubicBezTo>
                      <a:pt x="4" y="13099"/>
                      <a:pt x="7" y="13095"/>
                      <a:pt x="12" y="13095"/>
                    </a:cubicBezTo>
                    <a:cubicBezTo>
                      <a:pt x="16" y="13095"/>
                      <a:pt x="20" y="13099"/>
                      <a:pt x="20" y="13103"/>
                    </a:cubicBezTo>
                    <a:cubicBezTo>
                      <a:pt x="20" y="13108"/>
                      <a:pt x="16" y="13111"/>
                      <a:pt x="12" y="13111"/>
                    </a:cubicBezTo>
                    <a:cubicBezTo>
                      <a:pt x="7" y="13111"/>
                      <a:pt x="4" y="13108"/>
                      <a:pt x="4" y="13103"/>
                    </a:cubicBezTo>
                    <a:close/>
                    <a:moveTo>
                      <a:pt x="4" y="13071"/>
                    </a:moveTo>
                    <a:lnTo>
                      <a:pt x="4" y="13071"/>
                    </a:lnTo>
                    <a:cubicBezTo>
                      <a:pt x="4" y="13067"/>
                      <a:pt x="7" y="13063"/>
                      <a:pt x="12" y="13063"/>
                    </a:cubicBezTo>
                    <a:cubicBezTo>
                      <a:pt x="16" y="13063"/>
                      <a:pt x="20" y="13067"/>
                      <a:pt x="20" y="13071"/>
                    </a:cubicBezTo>
                    <a:cubicBezTo>
                      <a:pt x="20" y="13076"/>
                      <a:pt x="16" y="13079"/>
                      <a:pt x="12" y="13079"/>
                    </a:cubicBezTo>
                    <a:cubicBezTo>
                      <a:pt x="7" y="13079"/>
                      <a:pt x="4" y="13076"/>
                      <a:pt x="4" y="13071"/>
                    </a:cubicBezTo>
                    <a:close/>
                    <a:moveTo>
                      <a:pt x="4" y="13039"/>
                    </a:moveTo>
                    <a:lnTo>
                      <a:pt x="4" y="13039"/>
                    </a:lnTo>
                    <a:cubicBezTo>
                      <a:pt x="4" y="13035"/>
                      <a:pt x="7" y="13031"/>
                      <a:pt x="12" y="13031"/>
                    </a:cubicBezTo>
                    <a:cubicBezTo>
                      <a:pt x="16" y="13031"/>
                      <a:pt x="20" y="13035"/>
                      <a:pt x="20" y="13039"/>
                    </a:cubicBezTo>
                    <a:cubicBezTo>
                      <a:pt x="20" y="13044"/>
                      <a:pt x="16" y="13047"/>
                      <a:pt x="12" y="13047"/>
                    </a:cubicBezTo>
                    <a:cubicBezTo>
                      <a:pt x="7" y="13047"/>
                      <a:pt x="4" y="13044"/>
                      <a:pt x="4" y="13039"/>
                    </a:cubicBezTo>
                    <a:close/>
                    <a:moveTo>
                      <a:pt x="4" y="13007"/>
                    </a:moveTo>
                    <a:lnTo>
                      <a:pt x="4" y="13007"/>
                    </a:lnTo>
                    <a:cubicBezTo>
                      <a:pt x="4" y="13003"/>
                      <a:pt x="7" y="12999"/>
                      <a:pt x="12" y="12999"/>
                    </a:cubicBezTo>
                    <a:cubicBezTo>
                      <a:pt x="16" y="12999"/>
                      <a:pt x="20" y="13003"/>
                      <a:pt x="20" y="13007"/>
                    </a:cubicBezTo>
                    <a:cubicBezTo>
                      <a:pt x="20" y="13012"/>
                      <a:pt x="16" y="13015"/>
                      <a:pt x="12" y="13015"/>
                    </a:cubicBezTo>
                    <a:cubicBezTo>
                      <a:pt x="7" y="13015"/>
                      <a:pt x="4" y="13012"/>
                      <a:pt x="4" y="13007"/>
                    </a:cubicBezTo>
                    <a:close/>
                    <a:moveTo>
                      <a:pt x="4" y="12975"/>
                    </a:moveTo>
                    <a:lnTo>
                      <a:pt x="4" y="12975"/>
                    </a:lnTo>
                    <a:cubicBezTo>
                      <a:pt x="4" y="12971"/>
                      <a:pt x="7" y="12967"/>
                      <a:pt x="12" y="12967"/>
                    </a:cubicBezTo>
                    <a:cubicBezTo>
                      <a:pt x="16" y="12967"/>
                      <a:pt x="20" y="12971"/>
                      <a:pt x="20" y="12975"/>
                    </a:cubicBezTo>
                    <a:cubicBezTo>
                      <a:pt x="20" y="12979"/>
                      <a:pt x="16" y="12983"/>
                      <a:pt x="12" y="12983"/>
                    </a:cubicBezTo>
                    <a:cubicBezTo>
                      <a:pt x="7" y="12983"/>
                      <a:pt x="4" y="12979"/>
                      <a:pt x="4" y="12975"/>
                    </a:cubicBezTo>
                    <a:close/>
                    <a:moveTo>
                      <a:pt x="4" y="12943"/>
                    </a:moveTo>
                    <a:lnTo>
                      <a:pt x="4" y="12943"/>
                    </a:lnTo>
                    <a:cubicBezTo>
                      <a:pt x="4" y="12939"/>
                      <a:pt x="7" y="12935"/>
                      <a:pt x="12" y="12935"/>
                    </a:cubicBezTo>
                    <a:cubicBezTo>
                      <a:pt x="16" y="12935"/>
                      <a:pt x="20" y="12939"/>
                      <a:pt x="20" y="12943"/>
                    </a:cubicBezTo>
                    <a:cubicBezTo>
                      <a:pt x="20" y="12947"/>
                      <a:pt x="16" y="12951"/>
                      <a:pt x="12" y="12951"/>
                    </a:cubicBezTo>
                    <a:cubicBezTo>
                      <a:pt x="7" y="12951"/>
                      <a:pt x="4" y="12947"/>
                      <a:pt x="4" y="12943"/>
                    </a:cubicBezTo>
                    <a:close/>
                    <a:moveTo>
                      <a:pt x="4" y="12911"/>
                    </a:moveTo>
                    <a:lnTo>
                      <a:pt x="4" y="12911"/>
                    </a:lnTo>
                    <a:cubicBezTo>
                      <a:pt x="4" y="12907"/>
                      <a:pt x="7" y="12903"/>
                      <a:pt x="12" y="12903"/>
                    </a:cubicBezTo>
                    <a:cubicBezTo>
                      <a:pt x="16" y="12903"/>
                      <a:pt x="20" y="12907"/>
                      <a:pt x="20" y="12911"/>
                    </a:cubicBezTo>
                    <a:cubicBezTo>
                      <a:pt x="20" y="12915"/>
                      <a:pt x="16" y="12919"/>
                      <a:pt x="12" y="12919"/>
                    </a:cubicBezTo>
                    <a:cubicBezTo>
                      <a:pt x="7" y="12919"/>
                      <a:pt x="4" y="12915"/>
                      <a:pt x="4" y="12911"/>
                    </a:cubicBezTo>
                    <a:close/>
                    <a:moveTo>
                      <a:pt x="4" y="12879"/>
                    </a:moveTo>
                    <a:lnTo>
                      <a:pt x="4" y="12879"/>
                    </a:lnTo>
                    <a:cubicBezTo>
                      <a:pt x="4" y="12875"/>
                      <a:pt x="7" y="12871"/>
                      <a:pt x="12" y="12871"/>
                    </a:cubicBezTo>
                    <a:cubicBezTo>
                      <a:pt x="16" y="12871"/>
                      <a:pt x="20" y="12875"/>
                      <a:pt x="20" y="12879"/>
                    </a:cubicBezTo>
                    <a:cubicBezTo>
                      <a:pt x="20" y="12883"/>
                      <a:pt x="16" y="12887"/>
                      <a:pt x="12" y="12887"/>
                    </a:cubicBezTo>
                    <a:cubicBezTo>
                      <a:pt x="7" y="12887"/>
                      <a:pt x="4" y="12883"/>
                      <a:pt x="4" y="12879"/>
                    </a:cubicBezTo>
                    <a:close/>
                    <a:moveTo>
                      <a:pt x="4" y="12847"/>
                    </a:moveTo>
                    <a:lnTo>
                      <a:pt x="4" y="12847"/>
                    </a:lnTo>
                    <a:cubicBezTo>
                      <a:pt x="4" y="12843"/>
                      <a:pt x="7" y="12839"/>
                      <a:pt x="12" y="12839"/>
                    </a:cubicBezTo>
                    <a:cubicBezTo>
                      <a:pt x="16" y="12839"/>
                      <a:pt x="20" y="12843"/>
                      <a:pt x="20" y="12847"/>
                    </a:cubicBezTo>
                    <a:cubicBezTo>
                      <a:pt x="20" y="12851"/>
                      <a:pt x="16" y="12855"/>
                      <a:pt x="12" y="12855"/>
                    </a:cubicBezTo>
                    <a:cubicBezTo>
                      <a:pt x="7" y="12855"/>
                      <a:pt x="4" y="12851"/>
                      <a:pt x="4" y="12847"/>
                    </a:cubicBezTo>
                    <a:close/>
                    <a:moveTo>
                      <a:pt x="4" y="12815"/>
                    </a:moveTo>
                    <a:lnTo>
                      <a:pt x="4" y="12815"/>
                    </a:lnTo>
                    <a:cubicBezTo>
                      <a:pt x="4" y="12811"/>
                      <a:pt x="7" y="12807"/>
                      <a:pt x="12" y="12807"/>
                    </a:cubicBezTo>
                    <a:cubicBezTo>
                      <a:pt x="16" y="12807"/>
                      <a:pt x="20" y="12811"/>
                      <a:pt x="20" y="12815"/>
                    </a:cubicBezTo>
                    <a:cubicBezTo>
                      <a:pt x="20" y="12819"/>
                      <a:pt x="16" y="12823"/>
                      <a:pt x="12" y="12823"/>
                    </a:cubicBezTo>
                    <a:cubicBezTo>
                      <a:pt x="7" y="12823"/>
                      <a:pt x="4" y="12819"/>
                      <a:pt x="4" y="12815"/>
                    </a:cubicBezTo>
                    <a:close/>
                    <a:moveTo>
                      <a:pt x="4" y="12783"/>
                    </a:moveTo>
                    <a:lnTo>
                      <a:pt x="4" y="12783"/>
                    </a:lnTo>
                    <a:cubicBezTo>
                      <a:pt x="4" y="12779"/>
                      <a:pt x="7" y="12775"/>
                      <a:pt x="12" y="12775"/>
                    </a:cubicBezTo>
                    <a:cubicBezTo>
                      <a:pt x="16" y="12775"/>
                      <a:pt x="20" y="12779"/>
                      <a:pt x="20" y="12783"/>
                    </a:cubicBezTo>
                    <a:cubicBezTo>
                      <a:pt x="20" y="12787"/>
                      <a:pt x="16" y="12791"/>
                      <a:pt x="12" y="12791"/>
                    </a:cubicBezTo>
                    <a:cubicBezTo>
                      <a:pt x="7" y="12791"/>
                      <a:pt x="4" y="12787"/>
                      <a:pt x="4" y="12783"/>
                    </a:cubicBezTo>
                    <a:close/>
                    <a:moveTo>
                      <a:pt x="4" y="12751"/>
                    </a:moveTo>
                    <a:lnTo>
                      <a:pt x="4" y="12751"/>
                    </a:lnTo>
                    <a:cubicBezTo>
                      <a:pt x="4" y="12747"/>
                      <a:pt x="7" y="12743"/>
                      <a:pt x="12" y="12743"/>
                    </a:cubicBezTo>
                    <a:cubicBezTo>
                      <a:pt x="16" y="12743"/>
                      <a:pt x="20" y="12747"/>
                      <a:pt x="20" y="12751"/>
                    </a:cubicBezTo>
                    <a:cubicBezTo>
                      <a:pt x="20" y="12755"/>
                      <a:pt x="16" y="12759"/>
                      <a:pt x="12" y="12759"/>
                    </a:cubicBezTo>
                    <a:cubicBezTo>
                      <a:pt x="7" y="12759"/>
                      <a:pt x="4" y="12755"/>
                      <a:pt x="4" y="12751"/>
                    </a:cubicBezTo>
                    <a:close/>
                    <a:moveTo>
                      <a:pt x="4" y="12719"/>
                    </a:moveTo>
                    <a:lnTo>
                      <a:pt x="4" y="12719"/>
                    </a:lnTo>
                    <a:cubicBezTo>
                      <a:pt x="4" y="12715"/>
                      <a:pt x="7" y="12711"/>
                      <a:pt x="12" y="12711"/>
                    </a:cubicBezTo>
                    <a:cubicBezTo>
                      <a:pt x="16" y="12711"/>
                      <a:pt x="20" y="12715"/>
                      <a:pt x="20" y="12719"/>
                    </a:cubicBezTo>
                    <a:cubicBezTo>
                      <a:pt x="20" y="12723"/>
                      <a:pt x="16" y="12727"/>
                      <a:pt x="12" y="12727"/>
                    </a:cubicBezTo>
                    <a:cubicBezTo>
                      <a:pt x="7" y="12727"/>
                      <a:pt x="4" y="12723"/>
                      <a:pt x="4" y="12719"/>
                    </a:cubicBezTo>
                    <a:close/>
                    <a:moveTo>
                      <a:pt x="4" y="12687"/>
                    </a:moveTo>
                    <a:lnTo>
                      <a:pt x="4" y="12687"/>
                    </a:lnTo>
                    <a:cubicBezTo>
                      <a:pt x="4" y="12682"/>
                      <a:pt x="7" y="12679"/>
                      <a:pt x="12" y="12679"/>
                    </a:cubicBezTo>
                    <a:cubicBezTo>
                      <a:pt x="16" y="12679"/>
                      <a:pt x="20" y="12682"/>
                      <a:pt x="20" y="12687"/>
                    </a:cubicBezTo>
                    <a:cubicBezTo>
                      <a:pt x="20" y="12691"/>
                      <a:pt x="16" y="12695"/>
                      <a:pt x="12" y="12695"/>
                    </a:cubicBezTo>
                    <a:cubicBezTo>
                      <a:pt x="7" y="12695"/>
                      <a:pt x="4" y="12691"/>
                      <a:pt x="4" y="12687"/>
                    </a:cubicBezTo>
                    <a:close/>
                    <a:moveTo>
                      <a:pt x="4" y="12655"/>
                    </a:moveTo>
                    <a:lnTo>
                      <a:pt x="4" y="12655"/>
                    </a:lnTo>
                    <a:cubicBezTo>
                      <a:pt x="4" y="12650"/>
                      <a:pt x="7" y="12647"/>
                      <a:pt x="12" y="12647"/>
                    </a:cubicBezTo>
                    <a:cubicBezTo>
                      <a:pt x="16" y="12647"/>
                      <a:pt x="20" y="12650"/>
                      <a:pt x="20" y="12655"/>
                    </a:cubicBezTo>
                    <a:cubicBezTo>
                      <a:pt x="20" y="12659"/>
                      <a:pt x="16" y="12663"/>
                      <a:pt x="12" y="12663"/>
                    </a:cubicBezTo>
                    <a:cubicBezTo>
                      <a:pt x="7" y="12663"/>
                      <a:pt x="4" y="12659"/>
                      <a:pt x="4" y="12655"/>
                    </a:cubicBezTo>
                    <a:close/>
                    <a:moveTo>
                      <a:pt x="4" y="12623"/>
                    </a:moveTo>
                    <a:lnTo>
                      <a:pt x="4" y="12623"/>
                    </a:lnTo>
                    <a:cubicBezTo>
                      <a:pt x="4" y="12618"/>
                      <a:pt x="7" y="12615"/>
                      <a:pt x="12" y="12615"/>
                    </a:cubicBezTo>
                    <a:cubicBezTo>
                      <a:pt x="16" y="12615"/>
                      <a:pt x="20" y="12618"/>
                      <a:pt x="20" y="12623"/>
                    </a:cubicBezTo>
                    <a:cubicBezTo>
                      <a:pt x="20" y="12627"/>
                      <a:pt x="16" y="12631"/>
                      <a:pt x="12" y="12631"/>
                    </a:cubicBezTo>
                    <a:cubicBezTo>
                      <a:pt x="7" y="12631"/>
                      <a:pt x="4" y="12627"/>
                      <a:pt x="4" y="12623"/>
                    </a:cubicBezTo>
                    <a:close/>
                    <a:moveTo>
                      <a:pt x="4" y="12591"/>
                    </a:moveTo>
                    <a:lnTo>
                      <a:pt x="4" y="12591"/>
                    </a:lnTo>
                    <a:cubicBezTo>
                      <a:pt x="4" y="12586"/>
                      <a:pt x="7" y="12583"/>
                      <a:pt x="12" y="12583"/>
                    </a:cubicBezTo>
                    <a:cubicBezTo>
                      <a:pt x="16" y="12583"/>
                      <a:pt x="20" y="12586"/>
                      <a:pt x="20" y="12591"/>
                    </a:cubicBezTo>
                    <a:cubicBezTo>
                      <a:pt x="20" y="12595"/>
                      <a:pt x="16" y="12599"/>
                      <a:pt x="12" y="12599"/>
                    </a:cubicBezTo>
                    <a:cubicBezTo>
                      <a:pt x="7" y="12599"/>
                      <a:pt x="4" y="12595"/>
                      <a:pt x="4" y="12591"/>
                    </a:cubicBezTo>
                    <a:close/>
                    <a:moveTo>
                      <a:pt x="4" y="12559"/>
                    </a:moveTo>
                    <a:lnTo>
                      <a:pt x="4" y="12559"/>
                    </a:lnTo>
                    <a:cubicBezTo>
                      <a:pt x="4" y="12554"/>
                      <a:pt x="7" y="12551"/>
                      <a:pt x="12" y="12551"/>
                    </a:cubicBezTo>
                    <a:cubicBezTo>
                      <a:pt x="16" y="12551"/>
                      <a:pt x="20" y="12554"/>
                      <a:pt x="20" y="12559"/>
                    </a:cubicBezTo>
                    <a:cubicBezTo>
                      <a:pt x="20" y="12563"/>
                      <a:pt x="16" y="12567"/>
                      <a:pt x="12" y="12567"/>
                    </a:cubicBezTo>
                    <a:cubicBezTo>
                      <a:pt x="7" y="12567"/>
                      <a:pt x="4" y="12563"/>
                      <a:pt x="4" y="12559"/>
                    </a:cubicBezTo>
                    <a:close/>
                    <a:moveTo>
                      <a:pt x="4" y="12527"/>
                    </a:moveTo>
                    <a:lnTo>
                      <a:pt x="4" y="12527"/>
                    </a:lnTo>
                    <a:cubicBezTo>
                      <a:pt x="4" y="12522"/>
                      <a:pt x="7" y="12519"/>
                      <a:pt x="12" y="12519"/>
                    </a:cubicBezTo>
                    <a:cubicBezTo>
                      <a:pt x="16" y="12519"/>
                      <a:pt x="20" y="12522"/>
                      <a:pt x="20" y="12527"/>
                    </a:cubicBezTo>
                    <a:cubicBezTo>
                      <a:pt x="20" y="12531"/>
                      <a:pt x="16" y="12535"/>
                      <a:pt x="12" y="12535"/>
                    </a:cubicBezTo>
                    <a:cubicBezTo>
                      <a:pt x="7" y="12535"/>
                      <a:pt x="4" y="12531"/>
                      <a:pt x="4" y="12527"/>
                    </a:cubicBezTo>
                    <a:close/>
                    <a:moveTo>
                      <a:pt x="4" y="12495"/>
                    </a:moveTo>
                    <a:lnTo>
                      <a:pt x="4" y="12495"/>
                    </a:lnTo>
                    <a:cubicBezTo>
                      <a:pt x="4" y="12490"/>
                      <a:pt x="7" y="12487"/>
                      <a:pt x="12" y="12487"/>
                    </a:cubicBezTo>
                    <a:cubicBezTo>
                      <a:pt x="16" y="12487"/>
                      <a:pt x="20" y="12490"/>
                      <a:pt x="20" y="12495"/>
                    </a:cubicBezTo>
                    <a:cubicBezTo>
                      <a:pt x="20" y="12499"/>
                      <a:pt x="16" y="12503"/>
                      <a:pt x="12" y="12503"/>
                    </a:cubicBezTo>
                    <a:cubicBezTo>
                      <a:pt x="7" y="12503"/>
                      <a:pt x="4" y="12499"/>
                      <a:pt x="4" y="12495"/>
                    </a:cubicBezTo>
                    <a:close/>
                    <a:moveTo>
                      <a:pt x="4" y="12463"/>
                    </a:moveTo>
                    <a:lnTo>
                      <a:pt x="4" y="12463"/>
                    </a:lnTo>
                    <a:cubicBezTo>
                      <a:pt x="4" y="12458"/>
                      <a:pt x="7" y="12455"/>
                      <a:pt x="12" y="12455"/>
                    </a:cubicBezTo>
                    <a:cubicBezTo>
                      <a:pt x="16" y="12455"/>
                      <a:pt x="20" y="12458"/>
                      <a:pt x="20" y="12463"/>
                    </a:cubicBezTo>
                    <a:cubicBezTo>
                      <a:pt x="20" y="12467"/>
                      <a:pt x="16" y="12471"/>
                      <a:pt x="12" y="12471"/>
                    </a:cubicBezTo>
                    <a:cubicBezTo>
                      <a:pt x="7" y="12471"/>
                      <a:pt x="4" y="12467"/>
                      <a:pt x="4" y="12463"/>
                    </a:cubicBezTo>
                    <a:close/>
                    <a:moveTo>
                      <a:pt x="4" y="12431"/>
                    </a:moveTo>
                    <a:lnTo>
                      <a:pt x="4" y="12431"/>
                    </a:lnTo>
                    <a:cubicBezTo>
                      <a:pt x="4" y="12426"/>
                      <a:pt x="7" y="12423"/>
                      <a:pt x="12" y="12423"/>
                    </a:cubicBezTo>
                    <a:cubicBezTo>
                      <a:pt x="16" y="12423"/>
                      <a:pt x="20" y="12426"/>
                      <a:pt x="20" y="12431"/>
                    </a:cubicBezTo>
                    <a:cubicBezTo>
                      <a:pt x="20" y="12435"/>
                      <a:pt x="16" y="12439"/>
                      <a:pt x="12" y="12439"/>
                    </a:cubicBezTo>
                    <a:cubicBezTo>
                      <a:pt x="7" y="12439"/>
                      <a:pt x="4" y="12435"/>
                      <a:pt x="4" y="12431"/>
                    </a:cubicBezTo>
                    <a:close/>
                    <a:moveTo>
                      <a:pt x="4" y="12399"/>
                    </a:moveTo>
                    <a:lnTo>
                      <a:pt x="4" y="12399"/>
                    </a:lnTo>
                    <a:cubicBezTo>
                      <a:pt x="4" y="12394"/>
                      <a:pt x="7" y="12391"/>
                      <a:pt x="12" y="12391"/>
                    </a:cubicBezTo>
                    <a:cubicBezTo>
                      <a:pt x="16" y="12391"/>
                      <a:pt x="20" y="12394"/>
                      <a:pt x="20" y="12399"/>
                    </a:cubicBezTo>
                    <a:cubicBezTo>
                      <a:pt x="20" y="12403"/>
                      <a:pt x="16" y="12407"/>
                      <a:pt x="12" y="12407"/>
                    </a:cubicBezTo>
                    <a:cubicBezTo>
                      <a:pt x="7" y="12407"/>
                      <a:pt x="4" y="12403"/>
                      <a:pt x="4" y="12399"/>
                    </a:cubicBezTo>
                    <a:close/>
                    <a:moveTo>
                      <a:pt x="4" y="12367"/>
                    </a:moveTo>
                    <a:lnTo>
                      <a:pt x="4" y="12367"/>
                    </a:lnTo>
                    <a:cubicBezTo>
                      <a:pt x="4" y="12362"/>
                      <a:pt x="7" y="12359"/>
                      <a:pt x="12" y="12359"/>
                    </a:cubicBezTo>
                    <a:cubicBezTo>
                      <a:pt x="16" y="12359"/>
                      <a:pt x="20" y="12362"/>
                      <a:pt x="20" y="12367"/>
                    </a:cubicBezTo>
                    <a:cubicBezTo>
                      <a:pt x="20" y="12371"/>
                      <a:pt x="16" y="12375"/>
                      <a:pt x="12" y="12375"/>
                    </a:cubicBezTo>
                    <a:cubicBezTo>
                      <a:pt x="7" y="12375"/>
                      <a:pt x="4" y="12371"/>
                      <a:pt x="4" y="12367"/>
                    </a:cubicBezTo>
                    <a:close/>
                    <a:moveTo>
                      <a:pt x="4" y="12335"/>
                    </a:moveTo>
                    <a:lnTo>
                      <a:pt x="4" y="12335"/>
                    </a:lnTo>
                    <a:cubicBezTo>
                      <a:pt x="4" y="12330"/>
                      <a:pt x="7" y="12327"/>
                      <a:pt x="12" y="12327"/>
                    </a:cubicBezTo>
                    <a:cubicBezTo>
                      <a:pt x="16" y="12327"/>
                      <a:pt x="20" y="12330"/>
                      <a:pt x="20" y="12335"/>
                    </a:cubicBezTo>
                    <a:cubicBezTo>
                      <a:pt x="20" y="12339"/>
                      <a:pt x="16" y="12343"/>
                      <a:pt x="12" y="12343"/>
                    </a:cubicBezTo>
                    <a:cubicBezTo>
                      <a:pt x="7" y="12343"/>
                      <a:pt x="4" y="12339"/>
                      <a:pt x="4" y="12335"/>
                    </a:cubicBezTo>
                    <a:close/>
                    <a:moveTo>
                      <a:pt x="4" y="12303"/>
                    </a:moveTo>
                    <a:lnTo>
                      <a:pt x="4" y="12303"/>
                    </a:lnTo>
                    <a:cubicBezTo>
                      <a:pt x="4" y="12298"/>
                      <a:pt x="7" y="12295"/>
                      <a:pt x="12" y="12295"/>
                    </a:cubicBezTo>
                    <a:cubicBezTo>
                      <a:pt x="16" y="12295"/>
                      <a:pt x="20" y="12298"/>
                      <a:pt x="20" y="12303"/>
                    </a:cubicBezTo>
                    <a:cubicBezTo>
                      <a:pt x="20" y="12307"/>
                      <a:pt x="16" y="12311"/>
                      <a:pt x="12" y="12311"/>
                    </a:cubicBezTo>
                    <a:cubicBezTo>
                      <a:pt x="7" y="12311"/>
                      <a:pt x="4" y="12307"/>
                      <a:pt x="4" y="12303"/>
                    </a:cubicBezTo>
                    <a:close/>
                    <a:moveTo>
                      <a:pt x="4" y="12271"/>
                    </a:moveTo>
                    <a:lnTo>
                      <a:pt x="4" y="12271"/>
                    </a:lnTo>
                    <a:cubicBezTo>
                      <a:pt x="4" y="12266"/>
                      <a:pt x="7" y="12263"/>
                      <a:pt x="12" y="12263"/>
                    </a:cubicBezTo>
                    <a:cubicBezTo>
                      <a:pt x="16" y="12263"/>
                      <a:pt x="20" y="12266"/>
                      <a:pt x="20" y="12271"/>
                    </a:cubicBezTo>
                    <a:cubicBezTo>
                      <a:pt x="20" y="12275"/>
                      <a:pt x="16" y="12279"/>
                      <a:pt x="12" y="12279"/>
                    </a:cubicBezTo>
                    <a:cubicBezTo>
                      <a:pt x="7" y="12279"/>
                      <a:pt x="4" y="12275"/>
                      <a:pt x="4" y="12271"/>
                    </a:cubicBezTo>
                    <a:close/>
                    <a:moveTo>
                      <a:pt x="4" y="12239"/>
                    </a:moveTo>
                    <a:lnTo>
                      <a:pt x="4" y="12239"/>
                    </a:lnTo>
                    <a:cubicBezTo>
                      <a:pt x="4" y="12234"/>
                      <a:pt x="7" y="12231"/>
                      <a:pt x="12" y="12231"/>
                    </a:cubicBezTo>
                    <a:cubicBezTo>
                      <a:pt x="16" y="12231"/>
                      <a:pt x="20" y="12234"/>
                      <a:pt x="20" y="12239"/>
                    </a:cubicBezTo>
                    <a:cubicBezTo>
                      <a:pt x="20" y="12243"/>
                      <a:pt x="16" y="12247"/>
                      <a:pt x="12" y="12247"/>
                    </a:cubicBezTo>
                    <a:cubicBezTo>
                      <a:pt x="7" y="12247"/>
                      <a:pt x="4" y="12243"/>
                      <a:pt x="4" y="12239"/>
                    </a:cubicBezTo>
                    <a:close/>
                    <a:moveTo>
                      <a:pt x="4" y="12207"/>
                    </a:moveTo>
                    <a:lnTo>
                      <a:pt x="4" y="12207"/>
                    </a:lnTo>
                    <a:cubicBezTo>
                      <a:pt x="4" y="12202"/>
                      <a:pt x="7" y="12199"/>
                      <a:pt x="12" y="12199"/>
                    </a:cubicBezTo>
                    <a:cubicBezTo>
                      <a:pt x="16" y="12199"/>
                      <a:pt x="20" y="12202"/>
                      <a:pt x="20" y="12207"/>
                    </a:cubicBezTo>
                    <a:cubicBezTo>
                      <a:pt x="20" y="12211"/>
                      <a:pt x="16" y="12215"/>
                      <a:pt x="12" y="12215"/>
                    </a:cubicBezTo>
                    <a:cubicBezTo>
                      <a:pt x="7" y="12215"/>
                      <a:pt x="4" y="12211"/>
                      <a:pt x="4" y="12207"/>
                    </a:cubicBezTo>
                    <a:close/>
                    <a:moveTo>
                      <a:pt x="4" y="12175"/>
                    </a:moveTo>
                    <a:lnTo>
                      <a:pt x="4" y="12175"/>
                    </a:lnTo>
                    <a:cubicBezTo>
                      <a:pt x="4" y="12170"/>
                      <a:pt x="7" y="12167"/>
                      <a:pt x="12" y="12167"/>
                    </a:cubicBezTo>
                    <a:cubicBezTo>
                      <a:pt x="16" y="12167"/>
                      <a:pt x="20" y="12170"/>
                      <a:pt x="20" y="12175"/>
                    </a:cubicBezTo>
                    <a:cubicBezTo>
                      <a:pt x="20" y="12179"/>
                      <a:pt x="16" y="12183"/>
                      <a:pt x="12" y="12183"/>
                    </a:cubicBezTo>
                    <a:cubicBezTo>
                      <a:pt x="7" y="12183"/>
                      <a:pt x="4" y="12179"/>
                      <a:pt x="4" y="12175"/>
                    </a:cubicBezTo>
                    <a:close/>
                    <a:moveTo>
                      <a:pt x="4" y="12143"/>
                    </a:moveTo>
                    <a:lnTo>
                      <a:pt x="4" y="12143"/>
                    </a:lnTo>
                    <a:cubicBezTo>
                      <a:pt x="4" y="12138"/>
                      <a:pt x="7" y="12135"/>
                      <a:pt x="12" y="12135"/>
                    </a:cubicBezTo>
                    <a:cubicBezTo>
                      <a:pt x="16" y="12135"/>
                      <a:pt x="20" y="12138"/>
                      <a:pt x="20" y="12143"/>
                    </a:cubicBezTo>
                    <a:cubicBezTo>
                      <a:pt x="20" y="12147"/>
                      <a:pt x="16" y="12151"/>
                      <a:pt x="12" y="12151"/>
                    </a:cubicBezTo>
                    <a:cubicBezTo>
                      <a:pt x="7" y="12151"/>
                      <a:pt x="4" y="12147"/>
                      <a:pt x="4" y="12143"/>
                    </a:cubicBezTo>
                    <a:close/>
                    <a:moveTo>
                      <a:pt x="4" y="12111"/>
                    </a:moveTo>
                    <a:lnTo>
                      <a:pt x="4" y="12111"/>
                    </a:lnTo>
                    <a:cubicBezTo>
                      <a:pt x="4" y="12106"/>
                      <a:pt x="7" y="12103"/>
                      <a:pt x="12" y="12103"/>
                    </a:cubicBezTo>
                    <a:cubicBezTo>
                      <a:pt x="16" y="12103"/>
                      <a:pt x="20" y="12106"/>
                      <a:pt x="20" y="12111"/>
                    </a:cubicBezTo>
                    <a:cubicBezTo>
                      <a:pt x="20" y="12115"/>
                      <a:pt x="16" y="12119"/>
                      <a:pt x="12" y="12119"/>
                    </a:cubicBezTo>
                    <a:cubicBezTo>
                      <a:pt x="7" y="12119"/>
                      <a:pt x="4" y="12115"/>
                      <a:pt x="4" y="12111"/>
                    </a:cubicBezTo>
                    <a:close/>
                    <a:moveTo>
                      <a:pt x="4" y="12079"/>
                    </a:moveTo>
                    <a:lnTo>
                      <a:pt x="4" y="12079"/>
                    </a:lnTo>
                    <a:cubicBezTo>
                      <a:pt x="4" y="12074"/>
                      <a:pt x="7" y="12071"/>
                      <a:pt x="12" y="12071"/>
                    </a:cubicBezTo>
                    <a:cubicBezTo>
                      <a:pt x="16" y="12071"/>
                      <a:pt x="20" y="12074"/>
                      <a:pt x="20" y="12079"/>
                    </a:cubicBezTo>
                    <a:cubicBezTo>
                      <a:pt x="20" y="12083"/>
                      <a:pt x="16" y="12087"/>
                      <a:pt x="12" y="12087"/>
                    </a:cubicBezTo>
                    <a:cubicBezTo>
                      <a:pt x="7" y="12087"/>
                      <a:pt x="4" y="12083"/>
                      <a:pt x="4" y="12079"/>
                    </a:cubicBezTo>
                    <a:close/>
                    <a:moveTo>
                      <a:pt x="4" y="12047"/>
                    </a:moveTo>
                    <a:lnTo>
                      <a:pt x="4" y="12047"/>
                    </a:lnTo>
                    <a:cubicBezTo>
                      <a:pt x="4" y="12042"/>
                      <a:pt x="7" y="12039"/>
                      <a:pt x="12" y="12039"/>
                    </a:cubicBezTo>
                    <a:cubicBezTo>
                      <a:pt x="16" y="12039"/>
                      <a:pt x="20" y="12042"/>
                      <a:pt x="20" y="12047"/>
                    </a:cubicBezTo>
                    <a:cubicBezTo>
                      <a:pt x="20" y="12051"/>
                      <a:pt x="16" y="12055"/>
                      <a:pt x="12" y="12055"/>
                    </a:cubicBezTo>
                    <a:cubicBezTo>
                      <a:pt x="7" y="12055"/>
                      <a:pt x="4" y="12051"/>
                      <a:pt x="4" y="12047"/>
                    </a:cubicBezTo>
                    <a:close/>
                    <a:moveTo>
                      <a:pt x="4" y="12015"/>
                    </a:moveTo>
                    <a:lnTo>
                      <a:pt x="4" y="12015"/>
                    </a:lnTo>
                    <a:cubicBezTo>
                      <a:pt x="4" y="12010"/>
                      <a:pt x="7" y="12007"/>
                      <a:pt x="12" y="12007"/>
                    </a:cubicBezTo>
                    <a:cubicBezTo>
                      <a:pt x="16" y="12007"/>
                      <a:pt x="20" y="12010"/>
                      <a:pt x="20" y="12015"/>
                    </a:cubicBezTo>
                    <a:cubicBezTo>
                      <a:pt x="20" y="12019"/>
                      <a:pt x="16" y="12023"/>
                      <a:pt x="12" y="12023"/>
                    </a:cubicBezTo>
                    <a:cubicBezTo>
                      <a:pt x="7" y="12023"/>
                      <a:pt x="4" y="12019"/>
                      <a:pt x="4" y="12015"/>
                    </a:cubicBezTo>
                    <a:close/>
                    <a:moveTo>
                      <a:pt x="4" y="11983"/>
                    </a:moveTo>
                    <a:lnTo>
                      <a:pt x="4" y="11983"/>
                    </a:lnTo>
                    <a:cubicBezTo>
                      <a:pt x="4" y="11978"/>
                      <a:pt x="7" y="11975"/>
                      <a:pt x="12" y="11975"/>
                    </a:cubicBezTo>
                    <a:cubicBezTo>
                      <a:pt x="16" y="11975"/>
                      <a:pt x="20" y="11978"/>
                      <a:pt x="20" y="11983"/>
                    </a:cubicBezTo>
                    <a:cubicBezTo>
                      <a:pt x="20" y="11987"/>
                      <a:pt x="16" y="11991"/>
                      <a:pt x="12" y="11991"/>
                    </a:cubicBezTo>
                    <a:cubicBezTo>
                      <a:pt x="7" y="11991"/>
                      <a:pt x="4" y="11987"/>
                      <a:pt x="4" y="11983"/>
                    </a:cubicBezTo>
                    <a:close/>
                    <a:moveTo>
                      <a:pt x="4" y="11951"/>
                    </a:moveTo>
                    <a:lnTo>
                      <a:pt x="4" y="11951"/>
                    </a:lnTo>
                    <a:cubicBezTo>
                      <a:pt x="4" y="11946"/>
                      <a:pt x="7" y="11943"/>
                      <a:pt x="12" y="11943"/>
                    </a:cubicBezTo>
                    <a:cubicBezTo>
                      <a:pt x="16" y="11943"/>
                      <a:pt x="20" y="11946"/>
                      <a:pt x="20" y="11951"/>
                    </a:cubicBezTo>
                    <a:cubicBezTo>
                      <a:pt x="20" y="11955"/>
                      <a:pt x="16" y="11959"/>
                      <a:pt x="12" y="11959"/>
                    </a:cubicBezTo>
                    <a:cubicBezTo>
                      <a:pt x="7" y="11959"/>
                      <a:pt x="4" y="11955"/>
                      <a:pt x="4" y="11951"/>
                    </a:cubicBezTo>
                    <a:close/>
                    <a:moveTo>
                      <a:pt x="4" y="11919"/>
                    </a:moveTo>
                    <a:lnTo>
                      <a:pt x="4" y="11919"/>
                    </a:lnTo>
                    <a:cubicBezTo>
                      <a:pt x="4" y="11914"/>
                      <a:pt x="7" y="11911"/>
                      <a:pt x="12" y="11911"/>
                    </a:cubicBezTo>
                    <a:cubicBezTo>
                      <a:pt x="16" y="11911"/>
                      <a:pt x="20" y="11914"/>
                      <a:pt x="20" y="11919"/>
                    </a:cubicBezTo>
                    <a:cubicBezTo>
                      <a:pt x="20" y="11923"/>
                      <a:pt x="16" y="11927"/>
                      <a:pt x="12" y="11927"/>
                    </a:cubicBezTo>
                    <a:cubicBezTo>
                      <a:pt x="7" y="11927"/>
                      <a:pt x="4" y="11923"/>
                      <a:pt x="4" y="11919"/>
                    </a:cubicBezTo>
                    <a:close/>
                    <a:moveTo>
                      <a:pt x="4" y="11887"/>
                    </a:moveTo>
                    <a:lnTo>
                      <a:pt x="4" y="11886"/>
                    </a:lnTo>
                    <a:cubicBezTo>
                      <a:pt x="4" y="11882"/>
                      <a:pt x="7" y="11878"/>
                      <a:pt x="12" y="11878"/>
                    </a:cubicBezTo>
                    <a:cubicBezTo>
                      <a:pt x="16" y="11878"/>
                      <a:pt x="20" y="11882"/>
                      <a:pt x="20" y="11886"/>
                    </a:cubicBezTo>
                    <a:lnTo>
                      <a:pt x="20" y="11887"/>
                    </a:lnTo>
                    <a:cubicBezTo>
                      <a:pt x="20" y="11891"/>
                      <a:pt x="16" y="11895"/>
                      <a:pt x="12" y="11895"/>
                    </a:cubicBezTo>
                    <a:cubicBezTo>
                      <a:pt x="7" y="11895"/>
                      <a:pt x="4" y="11891"/>
                      <a:pt x="4" y="11887"/>
                    </a:cubicBezTo>
                    <a:close/>
                    <a:moveTo>
                      <a:pt x="4" y="11854"/>
                    </a:moveTo>
                    <a:lnTo>
                      <a:pt x="4" y="11854"/>
                    </a:lnTo>
                    <a:cubicBezTo>
                      <a:pt x="4" y="11850"/>
                      <a:pt x="7" y="11846"/>
                      <a:pt x="12" y="11846"/>
                    </a:cubicBezTo>
                    <a:cubicBezTo>
                      <a:pt x="16" y="11846"/>
                      <a:pt x="20" y="11850"/>
                      <a:pt x="20" y="11854"/>
                    </a:cubicBezTo>
                    <a:cubicBezTo>
                      <a:pt x="20" y="11859"/>
                      <a:pt x="16" y="11862"/>
                      <a:pt x="12" y="11862"/>
                    </a:cubicBezTo>
                    <a:cubicBezTo>
                      <a:pt x="7" y="11862"/>
                      <a:pt x="4" y="11859"/>
                      <a:pt x="4" y="11854"/>
                    </a:cubicBezTo>
                    <a:close/>
                    <a:moveTo>
                      <a:pt x="4" y="11822"/>
                    </a:moveTo>
                    <a:lnTo>
                      <a:pt x="4" y="11822"/>
                    </a:lnTo>
                    <a:cubicBezTo>
                      <a:pt x="4" y="11818"/>
                      <a:pt x="7" y="11814"/>
                      <a:pt x="12" y="11814"/>
                    </a:cubicBezTo>
                    <a:cubicBezTo>
                      <a:pt x="16" y="11814"/>
                      <a:pt x="20" y="11818"/>
                      <a:pt x="20" y="11822"/>
                    </a:cubicBezTo>
                    <a:cubicBezTo>
                      <a:pt x="20" y="11827"/>
                      <a:pt x="16" y="11830"/>
                      <a:pt x="12" y="11830"/>
                    </a:cubicBezTo>
                    <a:cubicBezTo>
                      <a:pt x="7" y="11830"/>
                      <a:pt x="4" y="11827"/>
                      <a:pt x="4" y="11822"/>
                    </a:cubicBezTo>
                    <a:close/>
                    <a:moveTo>
                      <a:pt x="4" y="11790"/>
                    </a:moveTo>
                    <a:lnTo>
                      <a:pt x="4" y="11790"/>
                    </a:lnTo>
                    <a:cubicBezTo>
                      <a:pt x="4" y="11786"/>
                      <a:pt x="8" y="11782"/>
                      <a:pt x="12" y="11782"/>
                    </a:cubicBezTo>
                    <a:cubicBezTo>
                      <a:pt x="16" y="11782"/>
                      <a:pt x="20" y="11786"/>
                      <a:pt x="20" y="11790"/>
                    </a:cubicBezTo>
                    <a:cubicBezTo>
                      <a:pt x="20" y="11795"/>
                      <a:pt x="16" y="11798"/>
                      <a:pt x="12" y="11798"/>
                    </a:cubicBezTo>
                    <a:cubicBezTo>
                      <a:pt x="8" y="11798"/>
                      <a:pt x="4" y="11795"/>
                      <a:pt x="4" y="11790"/>
                    </a:cubicBezTo>
                    <a:close/>
                    <a:moveTo>
                      <a:pt x="4" y="11758"/>
                    </a:moveTo>
                    <a:lnTo>
                      <a:pt x="4" y="11758"/>
                    </a:lnTo>
                    <a:cubicBezTo>
                      <a:pt x="4" y="11754"/>
                      <a:pt x="8" y="11750"/>
                      <a:pt x="12" y="11750"/>
                    </a:cubicBezTo>
                    <a:cubicBezTo>
                      <a:pt x="16" y="11750"/>
                      <a:pt x="20" y="11754"/>
                      <a:pt x="20" y="11758"/>
                    </a:cubicBezTo>
                    <a:cubicBezTo>
                      <a:pt x="20" y="11763"/>
                      <a:pt x="16" y="11766"/>
                      <a:pt x="12" y="11766"/>
                    </a:cubicBezTo>
                    <a:cubicBezTo>
                      <a:pt x="8" y="11766"/>
                      <a:pt x="4" y="11763"/>
                      <a:pt x="4" y="11758"/>
                    </a:cubicBezTo>
                    <a:close/>
                    <a:moveTo>
                      <a:pt x="4" y="11726"/>
                    </a:moveTo>
                    <a:lnTo>
                      <a:pt x="4" y="11726"/>
                    </a:lnTo>
                    <a:cubicBezTo>
                      <a:pt x="4" y="11722"/>
                      <a:pt x="8" y="11718"/>
                      <a:pt x="12" y="11718"/>
                    </a:cubicBezTo>
                    <a:cubicBezTo>
                      <a:pt x="16" y="11718"/>
                      <a:pt x="20" y="11722"/>
                      <a:pt x="20" y="11726"/>
                    </a:cubicBezTo>
                    <a:cubicBezTo>
                      <a:pt x="20" y="11731"/>
                      <a:pt x="16" y="11734"/>
                      <a:pt x="12" y="11734"/>
                    </a:cubicBezTo>
                    <a:cubicBezTo>
                      <a:pt x="8" y="11734"/>
                      <a:pt x="4" y="11731"/>
                      <a:pt x="4" y="11726"/>
                    </a:cubicBezTo>
                    <a:close/>
                    <a:moveTo>
                      <a:pt x="4" y="11694"/>
                    </a:moveTo>
                    <a:lnTo>
                      <a:pt x="4" y="11694"/>
                    </a:lnTo>
                    <a:cubicBezTo>
                      <a:pt x="4" y="11690"/>
                      <a:pt x="8" y="11686"/>
                      <a:pt x="12" y="11686"/>
                    </a:cubicBezTo>
                    <a:cubicBezTo>
                      <a:pt x="16" y="11686"/>
                      <a:pt x="20" y="11690"/>
                      <a:pt x="20" y="11694"/>
                    </a:cubicBezTo>
                    <a:cubicBezTo>
                      <a:pt x="20" y="11699"/>
                      <a:pt x="16" y="11702"/>
                      <a:pt x="12" y="11702"/>
                    </a:cubicBezTo>
                    <a:cubicBezTo>
                      <a:pt x="8" y="11702"/>
                      <a:pt x="4" y="11699"/>
                      <a:pt x="4" y="11694"/>
                    </a:cubicBezTo>
                    <a:close/>
                    <a:moveTo>
                      <a:pt x="4" y="11662"/>
                    </a:moveTo>
                    <a:lnTo>
                      <a:pt x="4" y="11662"/>
                    </a:lnTo>
                    <a:cubicBezTo>
                      <a:pt x="4" y="11658"/>
                      <a:pt x="8" y="11654"/>
                      <a:pt x="12" y="11654"/>
                    </a:cubicBezTo>
                    <a:cubicBezTo>
                      <a:pt x="16" y="11654"/>
                      <a:pt x="20" y="11658"/>
                      <a:pt x="20" y="11662"/>
                    </a:cubicBezTo>
                    <a:cubicBezTo>
                      <a:pt x="20" y="11667"/>
                      <a:pt x="16" y="11670"/>
                      <a:pt x="12" y="11670"/>
                    </a:cubicBezTo>
                    <a:cubicBezTo>
                      <a:pt x="8" y="11670"/>
                      <a:pt x="4" y="11667"/>
                      <a:pt x="4" y="11662"/>
                    </a:cubicBezTo>
                    <a:close/>
                    <a:moveTo>
                      <a:pt x="4" y="11630"/>
                    </a:moveTo>
                    <a:lnTo>
                      <a:pt x="4" y="11630"/>
                    </a:lnTo>
                    <a:cubicBezTo>
                      <a:pt x="4" y="11626"/>
                      <a:pt x="8" y="11622"/>
                      <a:pt x="12" y="11622"/>
                    </a:cubicBezTo>
                    <a:cubicBezTo>
                      <a:pt x="16" y="11622"/>
                      <a:pt x="20" y="11626"/>
                      <a:pt x="20" y="11630"/>
                    </a:cubicBezTo>
                    <a:cubicBezTo>
                      <a:pt x="20" y="11635"/>
                      <a:pt x="16" y="11638"/>
                      <a:pt x="12" y="11638"/>
                    </a:cubicBezTo>
                    <a:cubicBezTo>
                      <a:pt x="8" y="11638"/>
                      <a:pt x="4" y="11635"/>
                      <a:pt x="4" y="11630"/>
                    </a:cubicBezTo>
                    <a:close/>
                    <a:moveTo>
                      <a:pt x="4" y="11598"/>
                    </a:moveTo>
                    <a:lnTo>
                      <a:pt x="4" y="11598"/>
                    </a:lnTo>
                    <a:cubicBezTo>
                      <a:pt x="4" y="11594"/>
                      <a:pt x="8" y="11590"/>
                      <a:pt x="12" y="11590"/>
                    </a:cubicBezTo>
                    <a:cubicBezTo>
                      <a:pt x="16" y="11590"/>
                      <a:pt x="20" y="11594"/>
                      <a:pt x="20" y="11598"/>
                    </a:cubicBezTo>
                    <a:cubicBezTo>
                      <a:pt x="20" y="11603"/>
                      <a:pt x="16" y="11606"/>
                      <a:pt x="12" y="11606"/>
                    </a:cubicBezTo>
                    <a:cubicBezTo>
                      <a:pt x="8" y="11606"/>
                      <a:pt x="4" y="11603"/>
                      <a:pt x="4" y="11598"/>
                    </a:cubicBezTo>
                    <a:close/>
                    <a:moveTo>
                      <a:pt x="4" y="11566"/>
                    </a:moveTo>
                    <a:lnTo>
                      <a:pt x="4" y="11566"/>
                    </a:lnTo>
                    <a:cubicBezTo>
                      <a:pt x="4" y="11562"/>
                      <a:pt x="8" y="11558"/>
                      <a:pt x="12" y="11558"/>
                    </a:cubicBezTo>
                    <a:cubicBezTo>
                      <a:pt x="16" y="11558"/>
                      <a:pt x="20" y="11562"/>
                      <a:pt x="20" y="11566"/>
                    </a:cubicBezTo>
                    <a:cubicBezTo>
                      <a:pt x="20" y="11571"/>
                      <a:pt x="16" y="11574"/>
                      <a:pt x="12" y="11574"/>
                    </a:cubicBezTo>
                    <a:cubicBezTo>
                      <a:pt x="8" y="11574"/>
                      <a:pt x="4" y="11571"/>
                      <a:pt x="4" y="11566"/>
                    </a:cubicBezTo>
                    <a:close/>
                    <a:moveTo>
                      <a:pt x="4" y="11534"/>
                    </a:moveTo>
                    <a:lnTo>
                      <a:pt x="4" y="11534"/>
                    </a:lnTo>
                    <a:cubicBezTo>
                      <a:pt x="4" y="11530"/>
                      <a:pt x="8" y="11526"/>
                      <a:pt x="12" y="11526"/>
                    </a:cubicBezTo>
                    <a:cubicBezTo>
                      <a:pt x="16" y="11526"/>
                      <a:pt x="20" y="11530"/>
                      <a:pt x="20" y="11534"/>
                    </a:cubicBezTo>
                    <a:cubicBezTo>
                      <a:pt x="20" y="11539"/>
                      <a:pt x="16" y="11542"/>
                      <a:pt x="12" y="11542"/>
                    </a:cubicBezTo>
                    <a:cubicBezTo>
                      <a:pt x="8" y="11542"/>
                      <a:pt x="4" y="11539"/>
                      <a:pt x="4" y="11534"/>
                    </a:cubicBezTo>
                    <a:close/>
                    <a:moveTo>
                      <a:pt x="4" y="11502"/>
                    </a:moveTo>
                    <a:lnTo>
                      <a:pt x="4" y="11502"/>
                    </a:lnTo>
                    <a:cubicBezTo>
                      <a:pt x="4" y="11498"/>
                      <a:pt x="8" y="11494"/>
                      <a:pt x="12" y="11494"/>
                    </a:cubicBezTo>
                    <a:cubicBezTo>
                      <a:pt x="16" y="11494"/>
                      <a:pt x="20" y="11498"/>
                      <a:pt x="20" y="11502"/>
                    </a:cubicBezTo>
                    <a:cubicBezTo>
                      <a:pt x="20" y="11507"/>
                      <a:pt x="16" y="11510"/>
                      <a:pt x="12" y="11510"/>
                    </a:cubicBezTo>
                    <a:cubicBezTo>
                      <a:pt x="8" y="11510"/>
                      <a:pt x="4" y="11507"/>
                      <a:pt x="4" y="11502"/>
                    </a:cubicBezTo>
                    <a:close/>
                    <a:moveTo>
                      <a:pt x="4" y="11470"/>
                    </a:moveTo>
                    <a:lnTo>
                      <a:pt x="4" y="11470"/>
                    </a:lnTo>
                    <a:cubicBezTo>
                      <a:pt x="4" y="11466"/>
                      <a:pt x="8" y="11462"/>
                      <a:pt x="12" y="11462"/>
                    </a:cubicBezTo>
                    <a:cubicBezTo>
                      <a:pt x="16" y="11462"/>
                      <a:pt x="20" y="11466"/>
                      <a:pt x="20" y="11470"/>
                    </a:cubicBezTo>
                    <a:cubicBezTo>
                      <a:pt x="20" y="11475"/>
                      <a:pt x="16" y="11478"/>
                      <a:pt x="12" y="11478"/>
                    </a:cubicBezTo>
                    <a:cubicBezTo>
                      <a:pt x="8" y="11478"/>
                      <a:pt x="4" y="11475"/>
                      <a:pt x="4" y="11470"/>
                    </a:cubicBezTo>
                    <a:close/>
                    <a:moveTo>
                      <a:pt x="4" y="11438"/>
                    </a:moveTo>
                    <a:lnTo>
                      <a:pt x="4" y="11438"/>
                    </a:lnTo>
                    <a:cubicBezTo>
                      <a:pt x="4" y="11434"/>
                      <a:pt x="8" y="11430"/>
                      <a:pt x="12" y="11430"/>
                    </a:cubicBezTo>
                    <a:cubicBezTo>
                      <a:pt x="16" y="11430"/>
                      <a:pt x="20" y="11434"/>
                      <a:pt x="20" y="11438"/>
                    </a:cubicBezTo>
                    <a:cubicBezTo>
                      <a:pt x="20" y="11443"/>
                      <a:pt x="16" y="11446"/>
                      <a:pt x="12" y="11446"/>
                    </a:cubicBezTo>
                    <a:cubicBezTo>
                      <a:pt x="8" y="11446"/>
                      <a:pt x="4" y="11443"/>
                      <a:pt x="4" y="11438"/>
                    </a:cubicBezTo>
                    <a:close/>
                    <a:moveTo>
                      <a:pt x="4" y="11406"/>
                    </a:moveTo>
                    <a:lnTo>
                      <a:pt x="4" y="11406"/>
                    </a:lnTo>
                    <a:cubicBezTo>
                      <a:pt x="4" y="11402"/>
                      <a:pt x="8" y="11398"/>
                      <a:pt x="12" y="11398"/>
                    </a:cubicBezTo>
                    <a:cubicBezTo>
                      <a:pt x="16" y="11398"/>
                      <a:pt x="20" y="11402"/>
                      <a:pt x="20" y="11406"/>
                    </a:cubicBezTo>
                    <a:cubicBezTo>
                      <a:pt x="20" y="11411"/>
                      <a:pt x="16" y="11414"/>
                      <a:pt x="12" y="11414"/>
                    </a:cubicBezTo>
                    <a:cubicBezTo>
                      <a:pt x="8" y="11414"/>
                      <a:pt x="4" y="11411"/>
                      <a:pt x="4" y="11406"/>
                    </a:cubicBezTo>
                    <a:close/>
                    <a:moveTo>
                      <a:pt x="4" y="11374"/>
                    </a:moveTo>
                    <a:lnTo>
                      <a:pt x="4" y="11374"/>
                    </a:lnTo>
                    <a:cubicBezTo>
                      <a:pt x="4" y="11370"/>
                      <a:pt x="8" y="11366"/>
                      <a:pt x="12" y="11366"/>
                    </a:cubicBezTo>
                    <a:cubicBezTo>
                      <a:pt x="16" y="11366"/>
                      <a:pt x="20" y="11370"/>
                      <a:pt x="20" y="11374"/>
                    </a:cubicBezTo>
                    <a:cubicBezTo>
                      <a:pt x="20" y="11379"/>
                      <a:pt x="16" y="11382"/>
                      <a:pt x="12" y="11382"/>
                    </a:cubicBezTo>
                    <a:cubicBezTo>
                      <a:pt x="8" y="11382"/>
                      <a:pt x="4" y="11379"/>
                      <a:pt x="4" y="11374"/>
                    </a:cubicBezTo>
                    <a:close/>
                    <a:moveTo>
                      <a:pt x="4" y="11342"/>
                    </a:moveTo>
                    <a:lnTo>
                      <a:pt x="4" y="11342"/>
                    </a:lnTo>
                    <a:cubicBezTo>
                      <a:pt x="4" y="11338"/>
                      <a:pt x="8" y="11334"/>
                      <a:pt x="12" y="11334"/>
                    </a:cubicBezTo>
                    <a:cubicBezTo>
                      <a:pt x="16" y="11334"/>
                      <a:pt x="20" y="11338"/>
                      <a:pt x="20" y="11342"/>
                    </a:cubicBezTo>
                    <a:cubicBezTo>
                      <a:pt x="20" y="11347"/>
                      <a:pt x="16" y="11350"/>
                      <a:pt x="12" y="11350"/>
                    </a:cubicBezTo>
                    <a:cubicBezTo>
                      <a:pt x="8" y="11350"/>
                      <a:pt x="4" y="11347"/>
                      <a:pt x="4" y="11342"/>
                    </a:cubicBezTo>
                    <a:close/>
                    <a:moveTo>
                      <a:pt x="4" y="11310"/>
                    </a:moveTo>
                    <a:lnTo>
                      <a:pt x="4" y="11310"/>
                    </a:lnTo>
                    <a:cubicBezTo>
                      <a:pt x="4" y="11306"/>
                      <a:pt x="8" y="11302"/>
                      <a:pt x="12" y="11302"/>
                    </a:cubicBezTo>
                    <a:cubicBezTo>
                      <a:pt x="16" y="11302"/>
                      <a:pt x="20" y="11306"/>
                      <a:pt x="20" y="11310"/>
                    </a:cubicBezTo>
                    <a:cubicBezTo>
                      <a:pt x="20" y="11315"/>
                      <a:pt x="16" y="11318"/>
                      <a:pt x="12" y="11318"/>
                    </a:cubicBezTo>
                    <a:cubicBezTo>
                      <a:pt x="8" y="11318"/>
                      <a:pt x="4" y="11315"/>
                      <a:pt x="4" y="11310"/>
                    </a:cubicBezTo>
                    <a:close/>
                    <a:moveTo>
                      <a:pt x="4" y="11278"/>
                    </a:moveTo>
                    <a:lnTo>
                      <a:pt x="4" y="11278"/>
                    </a:lnTo>
                    <a:cubicBezTo>
                      <a:pt x="4" y="11274"/>
                      <a:pt x="8" y="11270"/>
                      <a:pt x="12" y="11270"/>
                    </a:cubicBezTo>
                    <a:cubicBezTo>
                      <a:pt x="16" y="11270"/>
                      <a:pt x="20" y="11274"/>
                      <a:pt x="20" y="11278"/>
                    </a:cubicBezTo>
                    <a:cubicBezTo>
                      <a:pt x="20" y="11283"/>
                      <a:pt x="16" y="11286"/>
                      <a:pt x="12" y="11286"/>
                    </a:cubicBezTo>
                    <a:cubicBezTo>
                      <a:pt x="8" y="11286"/>
                      <a:pt x="4" y="11283"/>
                      <a:pt x="4" y="11278"/>
                    </a:cubicBezTo>
                    <a:close/>
                    <a:moveTo>
                      <a:pt x="4" y="11246"/>
                    </a:moveTo>
                    <a:lnTo>
                      <a:pt x="4" y="11246"/>
                    </a:lnTo>
                    <a:cubicBezTo>
                      <a:pt x="4" y="11242"/>
                      <a:pt x="8" y="11238"/>
                      <a:pt x="12" y="11238"/>
                    </a:cubicBezTo>
                    <a:cubicBezTo>
                      <a:pt x="16" y="11238"/>
                      <a:pt x="20" y="11242"/>
                      <a:pt x="20" y="11246"/>
                    </a:cubicBezTo>
                    <a:cubicBezTo>
                      <a:pt x="20" y="11251"/>
                      <a:pt x="16" y="11254"/>
                      <a:pt x="12" y="11254"/>
                    </a:cubicBezTo>
                    <a:cubicBezTo>
                      <a:pt x="8" y="11254"/>
                      <a:pt x="4" y="11251"/>
                      <a:pt x="4" y="11246"/>
                    </a:cubicBezTo>
                    <a:close/>
                    <a:moveTo>
                      <a:pt x="4" y="11214"/>
                    </a:moveTo>
                    <a:lnTo>
                      <a:pt x="4" y="11214"/>
                    </a:lnTo>
                    <a:cubicBezTo>
                      <a:pt x="4" y="11210"/>
                      <a:pt x="8" y="11206"/>
                      <a:pt x="12" y="11206"/>
                    </a:cubicBezTo>
                    <a:cubicBezTo>
                      <a:pt x="16" y="11206"/>
                      <a:pt x="20" y="11210"/>
                      <a:pt x="20" y="11214"/>
                    </a:cubicBezTo>
                    <a:cubicBezTo>
                      <a:pt x="20" y="11219"/>
                      <a:pt x="16" y="11222"/>
                      <a:pt x="12" y="11222"/>
                    </a:cubicBezTo>
                    <a:cubicBezTo>
                      <a:pt x="8" y="11222"/>
                      <a:pt x="4" y="11219"/>
                      <a:pt x="4" y="11214"/>
                    </a:cubicBezTo>
                    <a:close/>
                    <a:moveTo>
                      <a:pt x="4" y="11182"/>
                    </a:moveTo>
                    <a:lnTo>
                      <a:pt x="4" y="11182"/>
                    </a:lnTo>
                    <a:cubicBezTo>
                      <a:pt x="4" y="11178"/>
                      <a:pt x="8" y="11174"/>
                      <a:pt x="12" y="11174"/>
                    </a:cubicBezTo>
                    <a:cubicBezTo>
                      <a:pt x="16" y="11174"/>
                      <a:pt x="20" y="11178"/>
                      <a:pt x="20" y="11182"/>
                    </a:cubicBezTo>
                    <a:cubicBezTo>
                      <a:pt x="20" y="11187"/>
                      <a:pt x="16" y="11190"/>
                      <a:pt x="12" y="11190"/>
                    </a:cubicBezTo>
                    <a:cubicBezTo>
                      <a:pt x="8" y="11190"/>
                      <a:pt x="4" y="11187"/>
                      <a:pt x="4" y="11182"/>
                    </a:cubicBezTo>
                    <a:close/>
                    <a:moveTo>
                      <a:pt x="4" y="11150"/>
                    </a:moveTo>
                    <a:lnTo>
                      <a:pt x="4" y="11150"/>
                    </a:lnTo>
                    <a:cubicBezTo>
                      <a:pt x="4" y="11146"/>
                      <a:pt x="8" y="11142"/>
                      <a:pt x="12" y="11142"/>
                    </a:cubicBezTo>
                    <a:cubicBezTo>
                      <a:pt x="16" y="11142"/>
                      <a:pt x="20" y="11146"/>
                      <a:pt x="20" y="11150"/>
                    </a:cubicBezTo>
                    <a:cubicBezTo>
                      <a:pt x="20" y="11155"/>
                      <a:pt x="16" y="11158"/>
                      <a:pt x="12" y="11158"/>
                    </a:cubicBezTo>
                    <a:cubicBezTo>
                      <a:pt x="8" y="11158"/>
                      <a:pt x="4" y="11155"/>
                      <a:pt x="4" y="11150"/>
                    </a:cubicBezTo>
                    <a:close/>
                    <a:moveTo>
                      <a:pt x="4" y="11118"/>
                    </a:moveTo>
                    <a:lnTo>
                      <a:pt x="4" y="11118"/>
                    </a:lnTo>
                    <a:cubicBezTo>
                      <a:pt x="4" y="11114"/>
                      <a:pt x="8" y="11110"/>
                      <a:pt x="12" y="11110"/>
                    </a:cubicBezTo>
                    <a:cubicBezTo>
                      <a:pt x="17" y="11110"/>
                      <a:pt x="20" y="11114"/>
                      <a:pt x="20" y="11118"/>
                    </a:cubicBezTo>
                    <a:cubicBezTo>
                      <a:pt x="20" y="11123"/>
                      <a:pt x="17" y="11126"/>
                      <a:pt x="12" y="11126"/>
                    </a:cubicBezTo>
                    <a:cubicBezTo>
                      <a:pt x="8" y="11126"/>
                      <a:pt x="4" y="11123"/>
                      <a:pt x="4" y="11118"/>
                    </a:cubicBezTo>
                    <a:close/>
                    <a:moveTo>
                      <a:pt x="4" y="11086"/>
                    </a:moveTo>
                    <a:lnTo>
                      <a:pt x="4" y="11086"/>
                    </a:lnTo>
                    <a:cubicBezTo>
                      <a:pt x="4" y="11082"/>
                      <a:pt x="8" y="11078"/>
                      <a:pt x="12" y="11078"/>
                    </a:cubicBezTo>
                    <a:cubicBezTo>
                      <a:pt x="17" y="11078"/>
                      <a:pt x="20" y="11082"/>
                      <a:pt x="20" y="11086"/>
                    </a:cubicBezTo>
                    <a:cubicBezTo>
                      <a:pt x="20" y="11091"/>
                      <a:pt x="17" y="11094"/>
                      <a:pt x="12" y="11094"/>
                    </a:cubicBezTo>
                    <a:cubicBezTo>
                      <a:pt x="8" y="11094"/>
                      <a:pt x="4" y="11091"/>
                      <a:pt x="4" y="11086"/>
                    </a:cubicBezTo>
                    <a:close/>
                    <a:moveTo>
                      <a:pt x="4" y="11054"/>
                    </a:moveTo>
                    <a:lnTo>
                      <a:pt x="4" y="11054"/>
                    </a:lnTo>
                    <a:cubicBezTo>
                      <a:pt x="4" y="11050"/>
                      <a:pt x="8" y="11046"/>
                      <a:pt x="12" y="11046"/>
                    </a:cubicBezTo>
                    <a:cubicBezTo>
                      <a:pt x="17" y="11046"/>
                      <a:pt x="20" y="11050"/>
                      <a:pt x="20" y="11054"/>
                    </a:cubicBezTo>
                    <a:cubicBezTo>
                      <a:pt x="20" y="11058"/>
                      <a:pt x="17" y="11062"/>
                      <a:pt x="12" y="11062"/>
                    </a:cubicBezTo>
                    <a:cubicBezTo>
                      <a:pt x="8" y="11062"/>
                      <a:pt x="4" y="11058"/>
                      <a:pt x="4" y="11054"/>
                    </a:cubicBezTo>
                    <a:close/>
                    <a:moveTo>
                      <a:pt x="4" y="11022"/>
                    </a:moveTo>
                    <a:lnTo>
                      <a:pt x="4" y="11022"/>
                    </a:lnTo>
                    <a:cubicBezTo>
                      <a:pt x="4" y="11018"/>
                      <a:pt x="8" y="11014"/>
                      <a:pt x="12" y="11014"/>
                    </a:cubicBezTo>
                    <a:cubicBezTo>
                      <a:pt x="17" y="11014"/>
                      <a:pt x="20" y="11018"/>
                      <a:pt x="20" y="11022"/>
                    </a:cubicBezTo>
                    <a:cubicBezTo>
                      <a:pt x="20" y="11026"/>
                      <a:pt x="17" y="11030"/>
                      <a:pt x="12" y="11030"/>
                    </a:cubicBezTo>
                    <a:cubicBezTo>
                      <a:pt x="8" y="11030"/>
                      <a:pt x="4" y="11026"/>
                      <a:pt x="4" y="11022"/>
                    </a:cubicBezTo>
                    <a:close/>
                    <a:moveTo>
                      <a:pt x="4" y="10990"/>
                    </a:moveTo>
                    <a:lnTo>
                      <a:pt x="4" y="10990"/>
                    </a:lnTo>
                    <a:cubicBezTo>
                      <a:pt x="4" y="10986"/>
                      <a:pt x="8" y="10982"/>
                      <a:pt x="12" y="10982"/>
                    </a:cubicBezTo>
                    <a:cubicBezTo>
                      <a:pt x="17" y="10982"/>
                      <a:pt x="20" y="10986"/>
                      <a:pt x="20" y="10990"/>
                    </a:cubicBezTo>
                    <a:cubicBezTo>
                      <a:pt x="20" y="10994"/>
                      <a:pt x="17" y="10998"/>
                      <a:pt x="12" y="10998"/>
                    </a:cubicBezTo>
                    <a:cubicBezTo>
                      <a:pt x="8" y="10998"/>
                      <a:pt x="4" y="10994"/>
                      <a:pt x="4" y="10990"/>
                    </a:cubicBezTo>
                    <a:close/>
                    <a:moveTo>
                      <a:pt x="4" y="10958"/>
                    </a:moveTo>
                    <a:lnTo>
                      <a:pt x="4" y="10958"/>
                    </a:lnTo>
                    <a:cubicBezTo>
                      <a:pt x="4" y="10954"/>
                      <a:pt x="8" y="10950"/>
                      <a:pt x="12" y="10950"/>
                    </a:cubicBezTo>
                    <a:cubicBezTo>
                      <a:pt x="17" y="10950"/>
                      <a:pt x="20" y="10954"/>
                      <a:pt x="20" y="10958"/>
                    </a:cubicBezTo>
                    <a:cubicBezTo>
                      <a:pt x="20" y="10962"/>
                      <a:pt x="17" y="10966"/>
                      <a:pt x="12" y="10966"/>
                    </a:cubicBezTo>
                    <a:cubicBezTo>
                      <a:pt x="8" y="10966"/>
                      <a:pt x="4" y="10962"/>
                      <a:pt x="4" y="10958"/>
                    </a:cubicBezTo>
                    <a:close/>
                    <a:moveTo>
                      <a:pt x="4" y="10926"/>
                    </a:moveTo>
                    <a:lnTo>
                      <a:pt x="4" y="10926"/>
                    </a:lnTo>
                    <a:cubicBezTo>
                      <a:pt x="4" y="10922"/>
                      <a:pt x="8" y="10918"/>
                      <a:pt x="12" y="10918"/>
                    </a:cubicBezTo>
                    <a:cubicBezTo>
                      <a:pt x="17" y="10918"/>
                      <a:pt x="20" y="10922"/>
                      <a:pt x="20" y="10926"/>
                    </a:cubicBezTo>
                    <a:cubicBezTo>
                      <a:pt x="20" y="10930"/>
                      <a:pt x="17" y="10934"/>
                      <a:pt x="12" y="10934"/>
                    </a:cubicBezTo>
                    <a:cubicBezTo>
                      <a:pt x="8" y="10934"/>
                      <a:pt x="4" y="10930"/>
                      <a:pt x="4" y="10926"/>
                    </a:cubicBezTo>
                    <a:close/>
                    <a:moveTo>
                      <a:pt x="4" y="10894"/>
                    </a:moveTo>
                    <a:lnTo>
                      <a:pt x="4" y="10894"/>
                    </a:lnTo>
                    <a:cubicBezTo>
                      <a:pt x="4" y="10890"/>
                      <a:pt x="8" y="10886"/>
                      <a:pt x="12" y="10886"/>
                    </a:cubicBezTo>
                    <a:cubicBezTo>
                      <a:pt x="17" y="10886"/>
                      <a:pt x="20" y="10890"/>
                      <a:pt x="20" y="10894"/>
                    </a:cubicBezTo>
                    <a:cubicBezTo>
                      <a:pt x="20" y="10898"/>
                      <a:pt x="17" y="10902"/>
                      <a:pt x="12" y="10902"/>
                    </a:cubicBezTo>
                    <a:cubicBezTo>
                      <a:pt x="8" y="10902"/>
                      <a:pt x="4" y="10898"/>
                      <a:pt x="4" y="10894"/>
                    </a:cubicBezTo>
                    <a:close/>
                    <a:moveTo>
                      <a:pt x="4" y="10862"/>
                    </a:moveTo>
                    <a:lnTo>
                      <a:pt x="4" y="10862"/>
                    </a:lnTo>
                    <a:cubicBezTo>
                      <a:pt x="4" y="10858"/>
                      <a:pt x="8" y="10854"/>
                      <a:pt x="12" y="10854"/>
                    </a:cubicBezTo>
                    <a:cubicBezTo>
                      <a:pt x="17" y="10854"/>
                      <a:pt x="20" y="10858"/>
                      <a:pt x="20" y="10862"/>
                    </a:cubicBezTo>
                    <a:cubicBezTo>
                      <a:pt x="20" y="10866"/>
                      <a:pt x="17" y="10870"/>
                      <a:pt x="12" y="10870"/>
                    </a:cubicBezTo>
                    <a:cubicBezTo>
                      <a:pt x="8" y="10870"/>
                      <a:pt x="4" y="10866"/>
                      <a:pt x="4" y="10862"/>
                    </a:cubicBezTo>
                    <a:close/>
                    <a:moveTo>
                      <a:pt x="4" y="10830"/>
                    </a:moveTo>
                    <a:lnTo>
                      <a:pt x="4" y="10830"/>
                    </a:lnTo>
                    <a:cubicBezTo>
                      <a:pt x="4" y="10826"/>
                      <a:pt x="8" y="10822"/>
                      <a:pt x="12" y="10822"/>
                    </a:cubicBezTo>
                    <a:cubicBezTo>
                      <a:pt x="17" y="10822"/>
                      <a:pt x="20" y="10826"/>
                      <a:pt x="20" y="10830"/>
                    </a:cubicBezTo>
                    <a:cubicBezTo>
                      <a:pt x="20" y="10834"/>
                      <a:pt x="17" y="10838"/>
                      <a:pt x="12" y="10838"/>
                    </a:cubicBezTo>
                    <a:cubicBezTo>
                      <a:pt x="8" y="10838"/>
                      <a:pt x="4" y="10834"/>
                      <a:pt x="4" y="10830"/>
                    </a:cubicBezTo>
                    <a:close/>
                    <a:moveTo>
                      <a:pt x="4" y="10798"/>
                    </a:moveTo>
                    <a:lnTo>
                      <a:pt x="4" y="10798"/>
                    </a:lnTo>
                    <a:cubicBezTo>
                      <a:pt x="4" y="10794"/>
                      <a:pt x="8" y="10790"/>
                      <a:pt x="12" y="10790"/>
                    </a:cubicBezTo>
                    <a:cubicBezTo>
                      <a:pt x="17" y="10790"/>
                      <a:pt x="20" y="10794"/>
                      <a:pt x="20" y="10798"/>
                    </a:cubicBezTo>
                    <a:cubicBezTo>
                      <a:pt x="20" y="10802"/>
                      <a:pt x="17" y="10806"/>
                      <a:pt x="12" y="10806"/>
                    </a:cubicBezTo>
                    <a:cubicBezTo>
                      <a:pt x="8" y="10806"/>
                      <a:pt x="4" y="10802"/>
                      <a:pt x="4" y="10798"/>
                    </a:cubicBezTo>
                    <a:close/>
                    <a:moveTo>
                      <a:pt x="4" y="10766"/>
                    </a:moveTo>
                    <a:lnTo>
                      <a:pt x="4" y="10766"/>
                    </a:lnTo>
                    <a:cubicBezTo>
                      <a:pt x="4" y="10761"/>
                      <a:pt x="8" y="10758"/>
                      <a:pt x="12" y="10758"/>
                    </a:cubicBezTo>
                    <a:cubicBezTo>
                      <a:pt x="17" y="10758"/>
                      <a:pt x="20" y="10761"/>
                      <a:pt x="20" y="10766"/>
                    </a:cubicBezTo>
                    <a:cubicBezTo>
                      <a:pt x="20" y="10770"/>
                      <a:pt x="17" y="10774"/>
                      <a:pt x="12" y="10774"/>
                    </a:cubicBezTo>
                    <a:cubicBezTo>
                      <a:pt x="8" y="10774"/>
                      <a:pt x="4" y="10770"/>
                      <a:pt x="4" y="10766"/>
                    </a:cubicBezTo>
                    <a:close/>
                    <a:moveTo>
                      <a:pt x="4" y="10734"/>
                    </a:moveTo>
                    <a:lnTo>
                      <a:pt x="4" y="10734"/>
                    </a:lnTo>
                    <a:cubicBezTo>
                      <a:pt x="4" y="10729"/>
                      <a:pt x="8" y="10726"/>
                      <a:pt x="12" y="10726"/>
                    </a:cubicBezTo>
                    <a:cubicBezTo>
                      <a:pt x="17" y="10726"/>
                      <a:pt x="20" y="10729"/>
                      <a:pt x="20" y="10734"/>
                    </a:cubicBezTo>
                    <a:cubicBezTo>
                      <a:pt x="20" y="10738"/>
                      <a:pt x="17" y="10742"/>
                      <a:pt x="12" y="10742"/>
                    </a:cubicBezTo>
                    <a:cubicBezTo>
                      <a:pt x="8" y="10742"/>
                      <a:pt x="4" y="10738"/>
                      <a:pt x="4" y="10734"/>
                    </a:cubicBezTo>
                    <a:close/>
                    <a:moveTo>
                      <a:pt x="4" y="10702"/>
                    </a:moveTo>
                    <a:lnTo>
                      <a:pt x="4" y="10702"/>
                    </a:lnTo>
                    <a:cubicBezTo>
                      <a:pt x="4" y="10697"/>
                      <a:pt x="8" y="10694"/>
                      <a:pt x="12" y="10694"/>
                    </a:cubicBezTo>
                    <a:cubicBezTo>
                      <a:pt x="17" y="10694"/>
                      <a:pt x="20" y="10697"/>
                      <a:pt x="20" y="10702"/>
                    </a:cubicBezTo>
                    <a:cubicBezTo>
                      <a:pt x="20" y="10706"/>
                      <a:pt x="17" y="10710"/>
                      <a:pt x="12" y="10710"/>
                    </a:cubicBezTo>
                    <a:cubicBezTo>
                      <a:pt x="8" y="10710"/>
                      <a:pt x="4" y="10706"/>
                      <a:pt x="4" y="10702"/>
                    </a:cubicBezTo>
                    <a:close/>
                    <a:moveTo>
                      <a:pt x="4" y="10670"/>
                    </a:moveTo>
                    <a:lnTo>
                      <a:pt x="4" y="10670"/>
                    </a:lnTo>
                    <a:cubicBezTo>
                      <a:pt x="4" y="10665"/>
                      <a:pt x="8" y="10662"/>
                      <a:pt x="12" y="10662"/>
                    </a:cubicBezTo>
                    <a:cubicBezTo>
                      <a:pt x="17" y="10662"/>
                      <a:pt x="20" y="10665"/>
                      <a:pt x="20" y="10670"/>
                    </a:cubicBezTo>
                    <a:cubicBezTo>
                      <a:pt x="20" y="10674"/>
                      <a:pt x="17" y="10678"/>
                      <a:pt x="12" y="10678"/>
                    </a:cubicBezTo>
                    <a:cubicBezTo>
                      <a:pt x="8" y="10678"/>
                      <a:pt x="4" y="10674"/>
                      <a:pt x="4" y="10670"/>
                    </a:cubicBezTo>
                    <a:close/>
                    <a:moveTo>
                      <a:pt x="4" y="10638"/>
                    </a:moveTo>
                    <a:lnTo>
                      <a:pt x="4" y="10638"/>
                    </a:lnTo>
                    <a:cubicBezTo>
                      <a:pt x="4" y="10633"/>
                      <a:pt x="8" y="10630"/>
                      <a:pt x="12" y="10630"/>
                    </a:cubicBezTo>
                    <a:cubicBezTo>
                      <a:pt x="17" y="10630"/>
                      <a:pt x="20" y="10633"/>
                      <a:pt x="20" y="10638"/>
                    </a:cubicBezTo>
                    <a:cubicBezTo>
                      <a:pt x="20" y="10642"/>
                      <a:pt x="17" y="10646"/>
                      <a:pt x="12" y="10646"/>
                    </a:cubicBezTo>
                    <a:cubicBezTo>
                      <a:pt x="8" y="10646"/>
                      <a:pt x="4" y="10642"/>
                      <a:pt x="4" y="10638"/>
                    </a:cubicBezTo>
                    <a:close/>
                    <a:moveTo>
                      <a:pt x="4" y="10606"/>
                    </a:moveTo>
                    <a:lnTo>
                      <a:pt x="4" y="10606"/>
                    </a:lnTo>
                    <a:cubicBezTo>
                      <a:pt x="4" y="10601"/>
                      <a:pt x="8" y="10598"/>
                      <a:pt x="12" y="10598"/>
                    </a:cubicBezTo>
                    <a:cubicBezTo>
                      <a:pt x="17" y="10598"/>
                      <a:pt x="20" y="10601"/>
                      <a:pt x="20" y="10606"/>
                    </a:cubicBezTo>
                    <a:cubicBezTo>
                      <a:pt x="20" y="10610"/>
                      <a:pt x="17" y="10614"/>
                      <a:pt x="12" y="10614"/>
                    </a:cubicBezTo>
                    <a:cubicBezTo>
                      <a:pt x="8" y="10614"/>
                      <a:pt x="4" y="10610"/>
                      <a:pt x="4" y="10606"/>
                    </a:cubicBezTo>
                    <a:close/>
                    <a:moveTo>
                      <a:pt x="4" y="10574"/>
                    </a:moveTo>
                    <a:lnTo>
                      <a:pt x="4" y="10574"/>
                    </a:lnTo>
                    <a:cubicBezTo>
                      <a:pt x="4" y="10569"/>
                      <a:pt x="8" y="10566"/>
                      <a:pt x="12" y="10566"/>
                    </a:cubicBezTo>
                    <a:cubicBezTo>
                      <a:pt x="17" y="10566"/>
                      <a:pt x="20" y="10569"/>
                      <a:pt x="20" y="10574"/>
                    </a:cubicBezTo>
                    <a:cubicBezTo>
                      <a:pt x="20" y="10578"/>
                      <a:pt x="17" y="10582"/>
                      <a:pt x="12" y="10582"/>
                    </a:cubicBezTo>
                    <a:cubicBezTo>
                      <a:pt x="8" y="10582"/>
                      <a:pt x="4" y="10578"/>
                      <a:pt x="4" y="10574"/>
                    </a:cubicBezTo>
                    <a:close/>
                    <a:moveTo>
                      <a:pt x="4" y="10542"/>
                    </a:moveTo>
                    <a:lnTo>
                      <a:pt x="4" y="10542"/>
                    </a:lnTo>
                    <a:cubicBezTo>
                      <a:pt x="4" y="10537"/>
                      <a:pt x="8" y="10534"/>
                      <a:pt x="12" y="10534"/>
                    </a:cubicBezTo>
                    <a:cubicBezTo>
                      <a:pt x="17" y="10534"/>
                      <a:pt x="20" y="10537"/>
                      <a:pt x="20" y="10542"/>
                    </a:cubicBezTo>
                    <a:cubicBezTo>
                      <a:pt x="20" y="10546"/>
                      <a:pt x="17" y="10550"/>
                      <a:pt x="12" y="10550"/>
                    </a:cubicBezTo>
                    <a:cubicBezTo>
                      <a:pt x="8" y="10550"/>
                      <a:pt x="4" y="10546"/>
                      <a:pt x="4" y="10542"/>
                    </a:cubicBezTo>
                    <a:close/>
                    <a:moveTo>
                      <a:pt x="4" y="10510"/>
                    </a:moveTo>
                    <a:lnTo>
                      <a:pt x="4" y="10510"/>
                    </a:lnTo>
                    <a:cubicBezTo>
                      <a:pt x="4" y="10505"/>
                      <a:pt x="8" y="10502"/>
                      <a:pt x="12" y="10502"/>
                    </a:cubicBezTo>
                    <a:cubicBezTo>
                      <a:pt x="17" y="10502"/>
                      <a:pt x="20" y="10505"/>
                      <a:pt x="20" y="10510"/>
                    </a:cubicBezTo>
                    <a:cubicBezTo>
                      <a:pt x="20" y="10514"/>
                      <a:pt x="17" y="10518"/>
                      <a:pt x="12" y="10518"/>
                    </a:cubicBezTo>
                    <a:cubicBezTo>
                      <a:pt x="8" y="10518"/>
                      <a:pt x="4" y="10514"/>
                      <a:pt x="4" y="10510"/>
                    </a:cubicBezTo>
                    <a:close/>
                    <a:moveTo>
                      <a:pt x="4" y="10478"/>
                    </a:moveTo>
                    <a:lnTo>
                      <a:pt x="4" y="10478"/>
                    </a:lnTo>
                    <a:cubicBezTo>
                      <a:pt x="4" y="10473"/>
                      <a:pt x="8" y="10470"/>
                      <a:pt x="12" y="10470"/>
                    </a:cubicBezTo>
                    <a:cubicBezTo>
                      <a:pt x="17" y="10470"/>
                      <a:pt x="20" y="10473"/>
                      <a:pt x="20" y="10478"/>
                    </a:cubicBezTo>
                    <a:cubicBezTo>
                      <a:pt x="20" y="10482"/>
                      <a:pt x="17" y="10486"/>
                      <a:pt x="12" y="10486"/>
                    </a:cubicBezTo>
                    <a:cubicBezTo>
                      <a:pt x="8" y="10486"/>
                      <a:pt x="4" y="10482"/>
                      <a:pt x="4" y="10478"/>
                    </a:cubicBezTo>
                    <a:close/>
                    <a:moveTo>
                      <a:pt x="4" y="10446"/>
                    </a:moveTo>
                    <a:lnTo>
                      <a:pt x="4" y="10446"/>
                    </a:lnTo>
                    <a:cubicBezTo>
                      <a:pt x="4" y="10441"/>
                      <a:pt x="8" y="10438"/>
                      <a:pt x="12" y="10438"/>
                    </a:cubicBezTo>
                    <a:cubicBezTo>
                      <a:pt x="17" y="10438"/>
                      <a:pt x="20" y="10441"/>
                      <a:pt x="20" y="10446"/>
                    </a:cubicBezTo>
                    <a:cubicBezTo>
                      <a:pt x="20" y="10450"/>
                      <a:pt x="17" y="10454"/>
                      <a:pt x="12" y="10454"/>
                    </a:cubicBezTo>
                    <a:cubicBezTo>
                      <a:pt x="8" y="10454"/>
                      <a:pt x="4" y="10450"/>
                      <a:pt x="4" y="10446"/>
                    </a:cubicBezTo>
                    <a:close/>
                    <a:moveTo>
                      <a:pt x="4" y="10414"/>
                    </a:moveTo>
                    <a:lnTo>
                      <a:pt x="4" y="10414"/>
                    </a:lnTo>
                    <a:cubicBezTo>
                      <a:pt x="4" y="10409"/>
                      <a:pt x="8" y="10406"/>
                      <a:pt x="12" y="10406"/>
                    </a:cubicBezTo>
                    <a:cubicBezTo>
                      <a:pt x="17" y="10406"/>
                      <a:pt x="20" y="10409"/>
                      <a:pt x="20" y="10414"/>
                    </a:cubicBezTo>
                    <a:cubicBezTo>
                      <a:pt x="20" y="10418"/>
                      <a:pt x="17" y="10422"/>
                      <a:pt x="12" y="10422"/>
                    </a:cubicBezTo>
                    <a:cubicBezTo>
                      <a:pt x="8" y="10422"/>
                      <a:pt x="4" y="10418"/>
                      <a:pt x="4" y="10414"/>
                    </a:cubicBezTo>
                    <a:close/>
                    <a:moveTo>
                      <a:pt x="4" y="10382"/>
                    </a:moveTo>
                    <a:lnTo>
                      <a:pt x="4" y="10382"/>
                    </a:lnTo>
                    <a:cubicBezTo>
                      <a:pt x="4" y="10377"/>
                      <a:pt x="8" y="10374"/>
                      <a:pt x="12" y="10374"/>
                    </a:cubicBezTo>
                    <a:cubicBezTo>
                      <a:pt x="17" y="10374"/>
                      <a:pt x="20" y="10377"/>
                      <a:pt x="20" y="10382"/>
                    </a:cubicBezTo>
                    <a:cubicBezTo>
                      <a:pt x="20" y="10386"/>
                      <a:pt x="17" y="10390"/>
                      <a:pt x="12" y="10390"/>
                    </a:cubicBezTo>
                    <a:cubicBezTo>
                      <a:pt x="8" y="10390"/>
                      <a:pt x="4" y="10386"/>
                      <a:pt x="4" y="10382"/>
                    </a:cubicBezTo>
                    <a:close/>
                    <a:moveTo>
                      <a:pt x="4" y="10350"/>
                    </a:moveTo>
                    <a:lnTo>
                      <a:pt x="4" y="10350"/>
                    </a:lnTo>
                    <a:cubicBezTo>
                      <a:pt x="4" y="10345"/>
                      <a:pt x="8" y="10342"/>
                      <a:pt x="12" y="10342"/>
                    </a:cubicBezTo>
                    <a:cubicBezTo>
                      <a:pt x="17" y="10342"/>
                      <a:pt x="20" y="10345"/>
                      <a:pt x="20" y="10350"/>
                    </a:cubicBezTo>
                    <a:cubicBezTo>
                      <a:pt x="20" y="10354"/>
                      <a:pt x="17" y="10358"/>
                      <a:pt x="12" y="10358"/>
                    </a:cubicBezTo>
                    <a:cubicBezTo>
                      <a:pt x="8" y="10358"/>
                      <a:pt x="4" y="10354"/>
                      <a:pt x="4" y="10350"/>
                    </a:cubicBezTo>
                    <a:close/>
                    <a:moveTo>
                      <a:pt x="4" y="10318"/>
                    </a:moveTo>
                    <a:lnTo>
                      <a:pt x="4" y="10318"/>
                    </a:lnTo>
                    <a:cubicBezTo>
                      <a:pt x="4" y="10313"/>
                      <a:pt x="8" y="10310"/>
                      <a:pt x="12" y="10310"/>
                    </a:cubicBezTo>
                    <a:cubicBezTo>
                      <a:pt x="17" y="10310"/>
                      <a:pt x="20" y="10313"/>
                      <a:pt x="20" y="10318"/>
                    </a:cubicBezTo>
                    <a:cubicBezTo>
                      <a:pt x="20" y="10322"/>
                      <a:pt x="17" y="10326"/>
                      <a:pt x="12" y="10326"/>
                    </a:cubicBezTo>
                    <a:cubicBezTo>
                      <a:pt x="8" y="10326"/>
                      <a:pt x="4" y="10322"/>
                      <a:pt x="4" y="10318"/>
                    </a:cubicBezTo>
                    <a:close/>
                    <a:moveTo>
                      <a:pt x="4" y="10286"/>
                    </a:moveTo>
                    <a:lnTo>
                      <a:pt x="4" y="10286"/>
                    </a:lnTo>
                    <a:cubicBezTo>
                      <a:pt x="4" y="10281"/>
                      <a:pt x="8" y="10278"/>
                      <a:pt x="12" y="10278"/>
                    </a:cubicBezTo>
                    <a:cubicBezTo>
                      <a:pt x="17" y="10278"/>
                      <a:pt x="20" y="10281"/>
                      <a:pt x="20" y="10286"/>
                    </a:cubicBezTo>
                    <a:cubicBezTo>
                      <a:pt x="20" y="10290"/>
                      <a:pt x="17" y="10294"/>
                      <a:pt x="12" y="10294"/>
                    </a:cubicBezTo>
                    <a:cubicBezTo>
                      <a:pt x="8" y="10294"/>
                      <a:pt x="4" y="10290"/>
                      <a:pt x="4" y="10286"/>
                    </a:cubicBezTo>
                    <a:close/>
                    <a:moveTo>
                      <a:pt x="4" y="10254"/>
                    </a:moveTo>
                    <a:lnTo>
                      <a:pt x="4" y="10254"/>
                    </a:lnTo>
                    <a:cubicBezTo>
                      <a:pt x="4" y="10249"/>
                      <a:pt x="8" y="10246"/>
                      <a:pt x="12" y="10246"/>
                    </a:cubicBezTo>
                    <a:cubicBezTo>
                      <a:pt x="17" y="10246"/>
                      <a:pt x="20" y="10249"/>
                      <a:pt x="20" y="10254"/>
                    </a:cubicBezTo>
                    <a:cubicBezTo>
                      <a:pt x="20" y="10258"/>
                      <a:pt x="17" y="10262"/>
                      <a:pt x="12" y="10262"/>
                    </a:cubicBezTo>
                    <a:cubicBezTo>
                      <a:pt x="8" y="10262"/>
                      <a:pt x="4" y="10258"/>
                      <a:pt x="4" y="10254"/>
                    </a:cubicBezTo>
                    <a:close/>
                    <a:moveTo>
                      <a:pt x="4" y="10222"/>
                    </a:moveTo>
                    <a:lnTo>
                      <a:pt x="4" y="10222"/>
                    </a:lnTo>
                    <a:cubicBezTo>
                      <a:pt x="4" y="10217"/>
                      <a:pt x="8" y="10214"/>
                      <a:pt x="12" y="10214"/>
                    </a:cubicBezTo>
                    <a:cubicBezTo>
                      <a:pt x="17" y="10214"/>
                      <a:pt x="20" y="10217"/>
                      <a:pt x="20" y="10222"/>
                    </a:cubicBezTo>
                    <a:cubicBezTo>
                      <a:pt x="20" y="10226"/>
                      <a:pt x="17" y="10230"/>
                      <a:pt x="12" y="10230"/>
                    </a:cubicBezTo>
                    <a:cubicBezTo>
                      <a:pt x="8" y="10230"/>
                      <a:pt x="4" y="10226"/>
                      <a:pt x="4" y="10222"/>
                    </a:cubicBezTo>
                    <a:close/>
                    <a:moveTo>
                      <a:pt x="4" y="10190"/>
                    </a:moveTo>
                    <a:lnTo>
                      <a:pt x="4" y="10190"/>
                    </a:lnTo>
                    <a:cubicBezTo>
                      <a:pt x="4" y="10185"/>
                      <a:pt x="8" y="10182"/>
                      <a:pt x="12" y="10182"/>
                    </a:cubicBezTo>
                    <a:cubicBezTo>
                      <a:pt x="17" y="10182"/>
                      <a:pt x="20" y="10185"/>
                      <a:pt x="20" y="10190"/>
                    </a:cubicBezTo>
                    <a:cubicBezTo>
                      <a:pt x="20" y="10194"/>
                      <a:pt x="17" y="10198"/>
                      <a:pt x="12" y="10198"/>
                    </a:cubicBezTo>
                    <a:cubicBezTo>
                      <a:pt x="8" y="10198"/>
                      <a:pt x="4" y="10194"/>
                      <a:pt x="4" y="10190"/>
                    </a:cubicBezTo>
                    <a:close/>
                    <a:moveTo>
                      <a:pt x="4" y="10158"/>
                    </a:moveTo>
                    <a:lnTo>
                      <a:pt x="4" y="10158"/>
                    </a:lnTo>
                    <a:cubicBezTo>
                      <a:pt x="4" y="10153"/>
                      <a:pt x="8" y="10150"/>
                      <a:pt x="12" y="10150"/>
                    </a:cubicBezTo>
                    <a:cubicBezTo>
                      <a:pt x="17" y="10150"/>
                      <a:pt x="20" y="10153"/>
                      <a:pt x="20" y="10158"/>
                    </a:cubicBezTo>
                    <a:cubicBezTo>
                      <a:pt x="20" y="10162"/>
                      <a:pt x="17" y="10166"/>
                      <a:pt x="12" y="10166"/>
                    </a:cubicBezTo>
                    <a:cubicBezTo>
                      <a:pt x="8" y="10166"/>
                      <a:pt x="4" y="10162"/>
                      <a:pt x="4" y="10158"/>
                    </a:cubicBezTo>
                    <a:close/>
                    <a:moveTo>
                      <a:pt x="4" y="10126"/>
                    </a:moveTo>
                    <a:lnTo>
                      <a:pt x="4" y="10126"/>
                    </a:lnTo>
                    <a:cubicBezTo>
                      <a:pt x="4" y="10121"/>
                      <a:pt x="8" y="10118"/>
                      <a:pt x="12" y="10118"/>
                    </a:cubicBezTo>
                    <a:cubicBezTo>
                      <a:pt x="17" y="10118"/>
                      <a:pt x="20" y="10121"/>
                      <a:pt x="20" y="10126"/>
                    </a:cubicBezTo>
                    <a:cubicBezTo>
                      <a:pt x="20" y="10130"/>
                      <a:pt x="17" y="10134"/>
                      <a:pt x="12" y="10134"/>
                    </a:cubicBezTo>
                    <a:cubicBezTo>
                      <a:pt x="8" y="10134"/>
                      <a:pt x="4" y="10130"/>
                      <a:pt x="4" y="10126"/>
                    </a:cubicBezTo>
                    <a:close/>
                    <a:moveTo>
                      <a:pt x="4" y="10094"/>
                    </a:moveTo>
                    <a:lnTo>
                      <a:pt x="4" y="10094"/>
                    </a:lnTo>
                    <a:cubicBezTo>
                      <a:pt x="4" y="10089"/>
                      <a:pt x="8" y="10086"/>
                      <a:pt x="12" y="10086"/>
                    </a:cubicBezTo>
                    <a:cubicBezTo>
                      <a:pt x="17" y="10086"/>
                      <a:pt x="20" y="10089"/>
                      <a:pt x="20" y="10094"/>
                    </a:cubicBezTo>
                    <a:cubicBezTo>
                      <a:pt x="20" y="10098"/>
                      <a:pt x="17" y="10102"/>
                      <a:pt x="12" y="10102"/>
                    </a:cubicBezTo>
                    <a:cubicBezTo>
                      <a:pt x="8" y="10102"/>
                      <a:pt x="4" y="10098"/>
                      <a:pt x="4" y="10094"/>
                    </a:cubicBezTo>
                    <a:close/>
                    <a:moveTo>
                      <a:pt x="4" y="10062"/>
                    </a:moveTo>
                    <a:lnTo>
                      <a:pt x="4" y="10062"/>
                    </a:lnTo>
                    <a:cubicBezTo>
                      <a:pt x="4" y="10057"/>
                      <a:pt x="8" y="10054"/>
                      <a:pt x="12" y="10054"/>
                    </a:cubicBezTo>
                    <a:cubicBezTo>
                      <a:pt x="17" y="10054"/>
                      <a:pt x="20" y="10057"/>
                      <a:pt x="20" y="10062"/>
                    </a:cubicBezTo>
                    <a:cubicBezTo>
                      <a:pt x="20" y="10066"/>
                      <a:pt x="17" y="10070"/>
                      <a:pt x="12" y="10070"/>
                    </a:cubicBezTo>
                    <a:cubicBezTo>
                      <a:pt x="8" y="10070"/>
                      <a:pt x="4" y="10066"/>
                      <a:pt x="4" y="10062"/>
                    </a:cubicBezTo>
                    <a:close/>
                    <a:moveTo>
                      <a:pt x="4" y="10030"/>
                    </a:moveTo>
                    <a:lnTo>
                      <a:pt x="4" y="10030"/>
                    </a:lnTo>
                    <a:cubicBezTo>
                      <a:pt x="4" y="10025"/>
                      <a:pt x="8" y="10022"/>
                      <a:pt x="12" y="10022"/>
                    </a:cubicBezTo>
                    <a:cubicBezTo>
                      <a:pt x="17" y="10022"/>
                      <a:pt x="20" y="10025"/>
                      <a:pt x="20" y="10030"/>
                    </a:cubicBezTo>
                    <a:cubicBezTo>
                      <a:pt x="20" y="10034"/>
                      <a:pt x="17" y="10038"/>
                      <a:pt x="12" y="10038"/>
                    </a:cubicBezTo>
                    <a:cubicBezTo>
                      <a:pt x="8" y="10038"/>
                      <a:pt x="4" y="10034"/>
                      <a:pt x="4" y="10030"/>
                    </a:cubicBezTo>
                    <a:close/>
                    <a:moveTo>
                      <a:pt x="4" y="9998"/>
                    </a:moveTo>
                    <a:lnTo>
                      <a:pt x="4" y="9998"/>
                    </a:lnTo>
                    <a:cubicBezTo>
                      <a:pt x="4" y="9993"/>
                      <a:pt x="8" y="9990"/>
                      <a:pt x="12" y="9990"/>
                    </a:cubicBezTo>
                    <a:cubicBezTo>
                      <a:pt x="17" y="9990"/>
                      <a:pt x="20" y="9993"/>
                      <a:pt x="20" y="9998"/>
                    </a:cubicBezTo>
                    <a:cubicBezTo>
                      <a:pt x="20" y="10002"/>
                      <a:pt x="17" y="10006"/>
                      <a:pt x="12" y="10006"/>
                    </a:cubicBezTo>
                    <a:cubicBezTo>
                      <a:pt x="8" y="10006"/>
                      <a:pt x="4" y="10002"/>
                      <a:pt x="4" y="9998"/>
                    </a:cubicBezTo>
                    <a:close/>
                    <a:moveTo>
                      <a:pt x="4" y="9966"/>
                    </a:moveTo>
                    <a:lnTo>
                      <a:pt x="4" y="9965"/>
                    </a:lnTo>
                    <a:cubicBezTo>
                      <a:pt x="4" y="9961"/>
                      <a:pt x="8" y="9957"/>
                      <a:pt x="12" y="9957"/>
                    </a:cubicBezTo>
                    <a:cubicBezTo>
                      <a:pt x="17" y="9957"/>
                      <a:pt x="20" y="9961"/>
                      <a:pt x="20" y="9965"/>
                    </a:cubicBezTo>
                    <a:lnTo>
                      <a:pt x="20" y="9966"/>
                    </a:lnTo>
                    <a:cubicBezTo>
                      <a:pt x="20" y="9970"/>
                      <a:pt x="17" y="9974"/>
                      <a:pt x="12" y="9974"/>
                    </a:cubicBezTo>
                    <a:cubicBezTo>
                      <a:pt x="8" y="9974"/>
                      <a:pt x="4" y="9970"/>
                      <a:pt x="4" y="9966"/>
                    </a:cubicBezTo>
                    <a:close/>
                    <a:moveTo>
                      <a:pt x="4" y="9933"/>
                    </a:moveTo>
                    <a:lnTo>
                      <a:pt x="4" y="9933"/>
                    </a:lnTo>
                    <a:cubicBezTo>
                      <a:pt x="4" y="9929"/>
                      <a:pt x="8" y="9925"/>
                      <a:pt x="12" y="9925"/>
                    </a:cubicBezTo>
                    <a:cubicBezTo>
                      <a:pt x="17" y="9925"/>
                      <a:pt x="20" y="9929"/>
                      <a:pt x="20" y="9933"/>
                    </a:cubicBezTo>
                    <a:cubicBezTo>
                      <a:pt x="20" y="9938"/>
                      <a:pt x="17" y="9941"/>
                      <a:pt x="12" y="9941"/>
                    </a:cubicBezTo>
                    <a:cubicBezTo>
                      <a:pt x="8" y="9941"/>
                      <a:pt x="4" y="9938"/>
                      <a:pt x="4" y="9933"/>
                    </a:cubicBezTo>
                    <a:close/>
                    <a:moveTo>
                      <a:pt x="4" y="9901"/>
                    </a:moveTo>
                    <a:lnTo>
                      <a:pt x="4" y="9901"/>
                    </a:lnTo>
                    <a:cubicBezTo>
                      <a:pt x="4" y="9897"/>
                      <a:pt x="8" y="9893"/>
                      <a:pt x="12" y="9893"/>
                    </a:cubicBezTo>
                    <a:cubicBezTo>
                      <a:pt x="17" y="9893"/>
                      <a:pt x="20" y="9897"/>
                      <a:pt x="20" y="9901"/>
                    </a:cubicBezTo>
                    <a:cubicBezTo>
                      <a:pt x="20" y="9906"/>
                      <a:pt x="17" y="9909"/>
                      <a:pt x="12" y="9909"/>
                    </a:cubicBezTo>
                    <a:cubicBezTo>
                      <a:pt x="8" y="9909"/>
                      <a:pt x="4" y="9906"/>
                      <a:pt x="4" y="9901"/>
                    </a:cubicBezTo>
                    <a:close/>
                    <a:moveTo>
                      <a:pt x="4" y="9869"/>
                    </a:moveTo>
                    <a:lnTo>
                      <a:pt x="4" y="9869"/>
                    </a:lnTo>
                    <a:cubicBezTo>
                      <a:pt x="4" y="9865"/>
                      <a:pt x="8" y="9861"/>
                      <a:pt x="12" y="9861"/>
                    </a:cubicBezTo>
                    <a:cubicBezTo>
                      <a:pt x="17" y="9861"/>
                      <a:pt x="20" y="9865"/>
                      <a:pt x="20" y="9869"/>
                    </a:cubicBezTo>
                    <a:cubicBezTo>
                      <a:pt x="20" y="9874"/>
                      <a:pt x="17" y="9877"/>
                      <a:pt x="12" y="9877"/>
                    </a:cubicBezTo>
                    <a:cubicBezTo>
                      <a:pt x="8" y="9877"/>
                      <a:pt x="4" y="9874"/>
                      <a:pt x="4" y="9869"/>
                    </a:cubicBezTo>
                    <a:close/>
                    <a:moveTo>
                      <a:pt x="4" y="9837"/>
                    </a:moveTo>
                    <a:lnTo>
                      <a:pt x="4" y="9837"/>
                    </a:lnTo>
                    <a:cubicBezTo>
                      <a:pt x="4" y="9833"/>
                      <a:pt x="8" y="9829"/>
                      <a:pt x="12" y="9829"/>
                    </a:cubicBezTo>
                    <a:cubicBezTo>
                      <a:pt x="17" y="9829"/>
                      <a:pt x="20" y="9833"/>
                      <a:pt x="20" y="9837"/>
                    </a:cubicBezTo>
                    <a:cubicBezTo>
                      <a:pt x="20" y="9842"/>
                      <a:pt x="17" y="9845"/>
                      <a:pt x="12" y="9845"/>
                    </a:cubicBezTo>
                    <a:cubicBezTo>
                      <a:pt x="8" y="9845"/>
                      <a:pt x="4" y="9842"/>
                      <a:pt x="4" y="9837"/>
                    </a:cubicBezTo>
                    <a:close/>
                    <a:moveTo>
                      <a:pt x="4" y="9805"/>
                    </a:moveTo>
                    <a:lnTo>
                      <a:pt x="4" y="9805"/>
                    </a:lnTo>
                    <a:cubicBezTo>
                      <a:pt x="4" y="9801"/>
                      <a:pt x="8" y="9797"/>
                      <a:pt x="12" y="9797"/>
                    </a:cubicBezTo>
                    <a:cubicBezTo>
                      <a:pt x="17" y="9797"/>
                      <a:pt x="20" y="9801"/>
                      <a:pt x="20" y="9805"/>
                    </a:cubicBezTo>
                    <a:cubicBezTo>
                      <a:pt x="20" y="9810"/>
                      <a:pt x="17" y="9813"/>
                      <a:pt x="12" y="9813"/>
                    </a:cubicBezTo>
                    <a:cubicBezTo>
                      <a:pt x="8" y="9813"/>
                      <a:pt x="4" y="9810"/>
                      <a:pt x="4" y="9805"/>
                    </a:cubicBezTo>
                    <a:close/>
                    <a:moveTo>
                      <a:pt x="4" y="9773"/>
                    </a:moveTo>
                    <a:lnTo>
                      <a:pt x="4" y="9773"/>
                    </a:lnTo>
                    <a:cubicBezTo>
                      <a:pt x="4" y="9769"/>
                      <a:pt x="8" y="9765"/>
                      <a:pt x="12" y="9765"/>
                    </a:cubicBezTo>
                    <a:cubicBezTo>
                      <a:pt x="17" y="9765"/>
                      <a:pt x="20" y="9769"/>
                      <a:pt x="20" y="9773"/>
                    </a:cubicBezTo>
                    <a:cubicBezTo>
                      <a:pt x="20" y="9778"/>
                      <a:pt x="17" y="9781"/>
                      <a:pt x="12" y="9781"/>
                    </a:cubicBezTo>
                    <a:cubicBezTo>
                      <a:pt x="8" y="9781"/>
                      <a:pt x="4" y="9778"/>
                      <a:pt x="4" y="9773"/>
                    </a:cubicBezTo>
                    <a:close/>
                    <a:moveTo>
                      <a:pt x="4" y="9741"/>
                    </a:moveTo>
                    <a:lnTo>
                      <a:pt x="4" y="9741"/>
                    </a:lnTo>
                    <a:cubicBezTo>
                      <a:pt x="4" y="9737"/>
                      <a:pt x="8" y="9733"/>
                      <a:pt x="12" y="9733"/>
                    </a:cubicBezTo>
                    <a:cubicBezTo>
                      <a:pt x="17" y="9733"/>
                      <a:pt x="20" y="9737"/>
                      <a:pt x="20" y="9741"/>
                    </a:cubicBezTo>
                    <a:cubicBezTo>
                      <a:pt x="20" y="9746"/>
                      <a:pt x="17" y="9749"/>
                      <a:pt x="12" y="9749"/>
                    </a:cubicBezTo>
                    <a:cubicBezTo>
                      <a:pt x="8" y="9749"/>
                      <a:pt x="4" y="9746"/>
                      <a:pt x="4" y="9741"/>
                    </a:cubicBezTo>
                    <a:close/>
                    <a:moveTo>
                      <a:pt x="4" y="9709"/>
                    </a:moveTo>
                    <a:lnTo>
                      <a:pt x="4" y="9709"/>
                    </a:lnTo>
                    <a:cubicBezTo>
                      <a:pt x="4" y="9705"/>
                      <a:pt x="8" y="9701"/>
                      <a:pt x="12" y="9701"/>
                    </a:cubicBezTo>
                    <a:cubicBezTo>
                      <a:pt x="17" y="9701"/>
                      <a:pt x="20" y="9705"/>
                      <a:pt x="20" y="9709"/>
                    </a:cubicBezTo>
                    <a:cubicBezTo>
                      <a:pt x="20" y="9714"/>
                      <a:pt x="17" y="9717"/>
                      <a:pt x="12" y="9717"/>
                    </a:cubicBezTo>
                    <a:cubicBezTo>
                      <a:pt x="8" y="9717"/>
                      <a:pt x="4" y="9714"/>
                      <a:pt x="4" y="9709"/>
                    </a:cubicBezTo>
                    <a:close/>
                    <a:moveTo>
                      <a:pt x="4" y="9677"/>
                    </a:moveTo>
                    <a:lnTo>
                      <a:pt x="4" y="9677"/>
                    </a:lnTo>
                    <a:cubicBezTo>
                      <a:pt x="4" y="9673"/>
                      <a:pt x="8" y="9669"/>
                      <a:pt x="12" y="9669"/>
                    </a:cubicBezTo>
                    <a:cubicBezTo>
                      <a:pt x="17" y="9669"/>
                      <a:pt x="20" y="9673"/>
                      <a:pt x="20" y="9677"/>
                    </a:cubicBezTo>
                    <a:cubicBezTo>
                      <a:pt x="20" y="9682"/>
                      <a:pt x="17" y="9685"/>
                      <a:pt x="12" y="9685"/>
                    </a:cubicBezTo>
                    <a:cubicBezTo>
                      <a:pt x="8" y="9685"/>
                      <a:pt x="4" y="9682"/>
                      <a:pt x="4" y="9677"/>
                    </a:cubicBezTo>
                    <a:close/>
                    <a:moveTo>
                      <a:pt x="4" y="9645"/>
                    </a:moveTo>
                    <a:lnTo>
                      <a:pt x="4" y="9645"/>
                    </a:lnTo>
                    <a:cubicBezTo>
                      <a:pt x="4" y="9641"/>
                      <a:pt x="8" y="9637"/>
                      <a:pt x="12" y="9637"/>
                    </a:cubicBezTo>
                    <a:cubicBezTo>
                      <a:pt x="17" y="9637"/>
                      <a:pt x="20" y="9641"/>
                      <a:pt x="20" y="9645"/>
                    </a:cubicBezTo>
                    <a:cubicBezTo>
                      <a:pt x="20" y="9650"/>
                      <a:pt x="17" y="9653"/>
                      <a:pt x="12" y="9653"/>
                    </a:cubicBezTo>
                    <a:cubicBezTo>
                      <a:pt x="8" y="9653"/>
                      <a:pt x="4" y="9650"/>
                      <a:pt x="4" y="9645"/>
                    </a:cubicBezTo>
                    <a:close/>
                    <a:moveTo>
                      <a:pt x="4" y="9613"/>
                    </a:moveTo>
                    <a:lnTo>
                      <a:pt x="4" y="9613"/>
                    </a:lnTo>
                    <a:cubicBezTo>
                      <a:pt x="4" y="9609"/>
                      <a:pt x="8" y="9605"/>
                      <a:pt x="12" y="9605"/>
                    </a:cubicBezTo>
                    <a:cubicBezTo>
                      <a:pt x="17" y="9605"/>
                      <a:pt x="20" y="9609"/>
                      <a:pt x="20" y="9613"/>
                    </a:cubicBezTo>
                    <a:cubicBezTo>
                      <a:pt x="20" y="9618"/>
                      <a:pt x="17" y="9621"/>
                      <a:pt x="12" y="9621"/>
                    </a:cubicBezTo>
                    <a:cubicBezTo>
                      <a:pt x="8" y="9621"/>
                      <a:pt x="4" y="9618"/>
                      <a:pt x="4" y="9613"/>
                    </a:cubicBezTo>
                    <a:close/>
                    <a:moveTo>
                      <a:pt x="4" y="9581"/>
                    </a:moveTo>
                    <a:lnTo>
                      <a:pt x="4" y="9581"/>
                    </a:lnTo>
                    <a:cubicBezTo>
                      <a:pt x="4" y="9577"/>
                      <a:pt x="8" y="9573"/>
                      <a:pt x="12" y="9573"/>
                    </a:cubicBezTo>
                    <a:cubicBezTo>
                      <a:pt x="17" y="9573"/>
                      <a:pt x="20" y="9577"/>
                      <a:pt x="20" y="9581"/>
                    </a:cubicBezTo>
                    <a:cubicBezTo>
                      <a:pt x="20" y="9586"/>
                      <a:pt x="17" y="9589"/>
                      <a:pt x="12" y="9589"/>
                    </a:cubicBezTo>
                    <a:cubicBezTo>
                      <a:pt x="8" y="9589"/>
                      <a:pt x="4" y="9586"/>
                      <a:pt x="4" y="9581"/>
                    </a:cubicBezTo>
                    <a:close/>
                    <a:moveTo>
                      <a:pt x="4" y="9549"/>
                    </a:moveTo>
                    <a:lnTo>
                      <a:pt x="4" y="9549"/>
                    </a:lnTo>
                    <a:cubicBezTo>
                      <a:pt x="4" y="9545"/>
                      <a:pt x="8" y="9541"/>
                      <a:pt x="12" y="9541"/>
                    </a:cubicBezTo>
                    <a:cubicBezTo>
                      <a:pt x="17" y="9541"/>
                      <a:pt x="20" y="9545"/>
                      <a:pt x="20" y="9549"/>
                    </a:cubicBezTo>
                    <a:cubicBezTo>
                      <a:pt x="20" y="9554"/>
                      <a:pt x="17" y="9557"/>
                      <a:pt x="12" y="9557"/>
                    </a:cubicBezTo>
                    <a:cubicBezTo>
                      <a:pt x="8" y="9557"/>
                      <a:pt x="4" y="9554"/>
                      <a:pt x="4" y="9549"/>
                    </a:cubicBezTo>
                    <a:close/>
                    <a:moveTo>
                      <a:pt x="4" y="9517"/>
                    </a:moveTo>
                    <a:lnTo>
                      <a:pt x="4" y="9517"/>
                    </a:lnTo>
                    <a:cubicBezTo>
                      <a:pt x="4" y="9513"/>
                      <a:pt x="8" y="9509"/>
                      <a:pt x="12" y="9509"/>
                    </a:cubicBezTo>
                    <a:cubicBezTo>
                      <a:pt x="17" y="9509"/>
                      <a:pt x="20" y="9513"/>
                      <a:pt x="20" y="9517"/>
                    </a:cubicBezTo>
                    <a:cubicBezTo>
                      <a:pt x="20" y="9522"/>
                      <a:pt x="17" y="9525"/>
                      <a:pt x="12" y="9525"/>
                    </a:cubicBezTo>
                    <a:cubicBezTo>
                      <a:pt x="8" y="9525"/>
                      <a:pt x="4" y="9522"/>
                      <a:pt x="4" y="9517"/>
                    </a:cubicBezTo>
                    <a:close/>
                    <a:moveTo>
                      <a:pt x="4" y="9485"/>
                    </a:moveTo>
                    <a:lnTo>
                      <a:pt x="4" y="9485"/>
                    </a:lnTo>
                    <a:cubicBezTo>
                      <a:pt x="4" y="9481"/>
                      <a:pt x="8" y="9477"/>
                      <a:pt x="12" y="9477"/>
                    </a:cubicBezTo>
                    <a:cubicBezTo>
                      <a:pt x="17" y="9477"/>
                      <a:pt x="20" y="9481"/>
                      <a:pt x="20" y="9485"/>
                    </a:cubicBezTo>
                    <a:cubicBezTo>
                      <a:pt x="20" y="9490"/>
                      <a:pt x="17" y="9493"/>
                      <a:pt x="12" y="9493"/>
                    </a:cubicBezTo>
                    <a:cubicBezTo>
                      <a:pt x="8" y="9493"/>
                      <a:pt x="4" y="9490"/>
                      <a:pt x="4" y="9485"/>
                    </a:cubicBezTo>
                    <a:close/>
                    <a:moveTo>
                      <a:pt x="4" y="9453"/>
                    </a:moveTo>
                    <a:lnTo>
                      <a:pt x="4" y="9453"/>
                    </a:lnTo>
                    <a:cubicBezTo>
                      <a:pt x="4" y="9449"/>
                      <a:pt x="8" y="9445"/>
                      <a:pt x="12" y="9445"/>
                    </a:cubicBezTo>
                    <a:cubicBezTo>
                      <a:pt x="17" y="9445"/>
                      <a:pt x="20" y="9449"/>
                      <a:pt x="20" y="9453"/>
                    </a:cubicBezTo>
                    <a:cubicBezTo>
                      <a:pt x="20" y="9458"/>
                      <a:pt x="17" y="9461"/>
                      <a:pt x="12" y="9461"/>
                    </a:cubicBezTo>
                    <a:cubicBezTo>
                      <a:pt x="8" y="9461"/>
                      <a:pt x="4" y="9458"/>
                      <a:pt x="4" y="9453"/>
                    </a:cubicBezTo>
                    <a:close/>
                    <a:moveTo>
                      <a:pt x="4" y="9421"/>
                    </a:moveTo>
                    <a:lnTo>
                      <a:pt x="4" y="9421"/>
                    </a:lnTo>
                    <a:cubicBezTo>
                      <a:pt x="4" y="9417"/>
                      <a:pt x="8" y="9413"/>
                      <a:pt x="12" y="9413"/>
                    </a:cubicBezTo>
                    <a:cubicBezTo>
                      <a:pt x="17" y="9413"/>
                      <a:pt x="20" y="9417"/>
                      <a:pt x="20" y="9421"/>
                    </a:cubicBezTo>
                    <a:cubicBezTo>
                      <a:pt x="20" y="9426"/>
                      <a:pt x="17" y="9429"/>
                      <a:pt x="12" y="9429"/>
                    </a:cubicBezTo>
                    <a:cubicBezTo>
                      <a:pt x="8" y="9429"/>
                      <a:pt x="4" y="9426"/>
                      <a:pt x="4" y="9421"/>
                    </a:cubicBezTo>
                    <a:close/>
                    <a:moveTo>
                      <a:pt x="5" y="9389"/>
                    </a:moveTo>
                    <a:lnTo>
                      <a:pt x="5" y="9389"/>
                    </a:lnTo>
                    <a:cubicBezTo>
                      <a:pt x="5" y="9385"/>
                      <a:pt x="8" y="9381"/>
                      <a:pt x="13" y="9381"/>
                    </a:cubicBezTo>
                    <a:cubicBezTo>
                      <a:pt x="17" y="9381"/>
                      <a:pt x="21" y="9385"/>
                      <a:pt x="21" y="9389"/>
                    </a:cubicBezTo>
                    <a:cubicBezTo>
                      <a:pt x="21" y="9394"/>
                      <a:pt x="17" y="9397"/>
                      <a:pt x="13" y="9397"/>
                    </a:cubicBezTo>
                    <a:cubicBezTo>
                      <a:pt x="8" y="9397"/>
                      <a:pt x="5" y="9394"/>
                      <a:pt x="5" y="9389"/>
                    </a:cubicBezTo>
                    <a:close/>
                    <a:moveTo>
                      <a:pt x="5" y="9357"/>
                    </a:moveTo>
                    <a:lnTo>
                      <a:pt x="5" y="9357"/>
                    </a:lnTo>
                    <a:cubicBezTo>
                      <a:pt x="5" y="9353"/>
                      <a:pt x="8" y="9349"/>
                      <a:pt x="13" y="9349"/>
                    </a:cubicBezTo>
                    <a:cubicBezTo>
                      <a:pt x="17" y="9349"/>
                      <a:pt x="21" y="9353"/>
                      <a:pt x="21" y="9357"/>
                    </a:cubicBezTo>
                    <a:cubicBezTo>
                      <a:pt x="21" y="9362"/>
                      <a:pt x="17" y="9365"/>
                      <a:pt x="13" y="9365"/>
                    </a:cubicBezTo>
                    <a:cubicBezTo>
                      <a:pt x="8" y="9365"/>
                      <a:pt x="5" y="9362"/>
                      <a:pt x="5" y="9357"/>
                    </a:cubicBezTo>
                    <a:close/>
                    <a:moveTo>
                      <a:pt x="5" y="9325"/>
                    </a:moveTo>
                    <a:lnTo>
                      <a:pt x="5" y="9325"/>
                    </a:lnTo>
                    <a:cubicBezTo>
                      <a:pt x="5" y="9321"/>
                      <a:pt x="8" y="9317"/>
                      <a:pt x="13" y="9317"/>
                    </a:cubicBezTo>
                    <a:cubicBezTo>
                      <a:pt x="17" y="9317"/>
                      <a:pt x="21" y="9321"/>
                      <a:pt x="21" y="9325"/>
                    </a:cubicBezTo>
                    <a:cubicBezTo>
                      <a:pt x="21" y="9330"/>
                      <a:pt x="17" y="9333"/>
                      <a:pt x="13" y="9333"/>
                    </a:cubicBezTo>
                    <a:cubicBezTo>
                      <a:pt x="8" y="9333"/>
                      <a:pt x="5" y="9330"/>
                      <a:pt x="5" y="9325"/>
                    </a:cubicBezTo>
                    <a:close/>
                    <a:moveTo>
                      <a:pt x="5" y="9293"/>
                    </a:moveTo>
                    <a:lnTo>
                      <a:pt x="5" y="9293"/>
                    </a:lnTo>
                    <a:cubicBezTo>
                      <a:pt x="5" y="9289"/>
                      <a:pt x="8" y="9285"/>
                      <a:pt x="13" y="9285"/>
                    </a:cubicBezTo>
                    <a:cubicBezTo>
                      <a:pt x="17" y="9285"/>
                      <a:pt x="21" y="9289"/>
                      <a:pt x="21" y="9293"/>
                    </a:cubicBezTo>
                    <a:cubicBezTo>
                      <a:pt x="21" y="9298"/>
                      <a:pt x="17" y="9301"/>
                      <a:pt x="13" y="9301"/>
                    </a:cubicBezTo>
                    <a:cubicBezTo>
                      <a:pt x="8" y="9301"/>
                      <a:pt x="5" y="9298"/>
                      <a:pt x="5" y="9293"/>
                    </a:cubicBezTo>
                    <a:close/>
                    <a:moveTo>
                      <a:pt x="5" y="9261"/>
                    </a:moveTo>
                    <a:lnTo>
                      <a:pt x="5" y="9261"/>
                    </a:lnTo>
                    <a:cubicBezTo>
                      <a:pt x="5" y="9257"/>
                      <a:pt x="8" y="9253"/>
                      <a:pt x="13" y="9253"/>
                    </a:cubicBezTo>
                    <a:cubicBezTo>
                      <a:pt x="17" y="9253"/>
                      <a:pt x="21" y="9257"/>
                      <a:pt x="21" y="9261"/>
                    </a:cubicBezTo>
                    <a:cubicBezTo>
                      <a:pt x="21" y="9266"/>
                      <a:pt x="17" y="9269"/>
                      <a:pt x="13" y="9269"/>
                    </a:cubicBezTo>
                    <a:cubicBezTo>
                      <a:pt x="8" y="9269"/>
                      <a:pt x="5" y="9266"/>
                      <a:pt x="5" y="9261"/>
                    </a:cubicBezTo>
                    <a:close/>
                    <a:moveTo>
                      <a:pt x="5" y="9229"/>
                    </a:moveTo>
                    <a:lnTo>
                      <a:pt x="5" y="9229"/>
                    </a:lnTo>
                    <a:cubicBezTo>
                      <a:pt x="5" y="9225"/>
                      <a:pt x="8" y="9221"/>
                      <a:pt x="13" y="9221"/>
                    </a:cubicBezTo>
                    <a:cubicBezTo>
                      <a:pt x="17" y="9221"/>
                      <a:pt x="21" y="9225"/>
                      <a:pt x="21" y="9229"/>
                    </a:cubicBezTo>
                    <a:cubicBezTo>
                      <a:pt x="21" y="9234"/>
                      <a:pt x="17" y="9237"/>
                      <a:pt x="13" y="9237"/>
                    </a:cubicBezTo>
                    <a:cubicBezTo>
                      <a:pt x="8" y="9237"/>
                      <a:pt x="5" y="9234"/>
                      <a:pt x="5" y="9229"/>
                    </a:cubicBezTo>
                    <a:close/>
                    <a:moveTo>
                      <a:pt x="5" y="9197"/>
                    </a:moveTo>
                    <a:lnTo>
                      <a:pt x="5" y="9197"/>
                    </a:lnTo>
                    <a:cubicBezTo>
                      <a:pt x="5" y="9193"/>
                      <a:pt x="8" y="9189"/>
                      <a:pt x="13" y="9189"/>
                    </a:cubicBezTo>
                    <a:cubicBezTo>
                      <a:pt x="17" y="9189"/>
                      <a:pt x="21" y="9193"/>
                      <a:pt x="21" y="9197"/>
                    </a:cubicBezTo>
                    <a:cubicBezTo>
                      <a:pt x="21" y="9202"/>
                      <a:pt x="17" y="9205"/>
                      <a:pt x="13" y="9205"/>
                    </a:cubicBezTo>
                    <a:cubicBezTo>
                      <a:pt x="8" y="9205"/>
                      <a:pt x="5" y="9202"/>
                      <a:pt x="5" y="9197"/>
                    </a:cubicBezTo>
                    <a:close/>
                    <a:moveTo>
                      <a:pt x="5" y="9165"/>
                    </a:moveTo>
                    <a:lnTo>
                      <a:pt x="5" y="9165"/>
                    </a:lnTo>
                    <a:cubicBezTo>
                      <a:pt x="5" y="9161"/>
                      <a:pt x="8" y="9157"/>
                      <a:pt x="13" y="9157"/>
                    </a:cubicBezTo>
                    <a:cubicBezTo>
                      <a:pt x="17" y="9157"/>
                      <a:pt x="21" y="9161"/>
                      <a:pt x="21" y="9165"/>
                    </a:cubicBezTo>
                    <a:cubicBezTo>
                      <a:pt x="21" y="9170"/>
                      <a:pt x="17" y="9173"/>
                      <a:pt x="13" y="9173"/>
                    </a:cubicBezTo>
                    <a:cubicBezTo>
                      <a:pt x="8" y="9173"/>
                      <a:pt x="5" y="9170"/>
                      <a:pt x="5" y="9165"/>
                    </a:cubicBezTo>
                    <a:close/>
                    <a:moveTo>
                      <a:pt x="5" y="9133"/>
                    </a:moveTo>
                    <a:lnTo>
                      <a:pt x="5" y="9133"/>
                    </a:lnTo>
                    <a:cubicBezTo>
                      <a:pt x="5" y="9129"/>
                      <a:pt x="8" y="9125"/>
                      <a:pt x="13" y="9125"/>
                    </a:cubicBezTo>
                    <a:cubicBezTo>
                      <a:pt x="17" y="9125"/>
                      <a:pt x="21" y="9129"/>
                      <a:pt x="21" y="9133"/>
                    </a:cubicBezTo>
                    <a:cubicBezTo>
                      <a:pt x="21" y="9138"/>
                      <a:pt x="17" y="9141"/>
                      <a:pt x="13" y="9141"/>
                    </a:cubicBezTo>
                    <a:cubicBezTo>
                      <a:pt x="8" y="9141"/>
                      <a:pt x="5" y="9138"/>
                      <a:pt x="5" y="9133"/>
                    </a:cubicBezTo>
                    <a:close/>
                    <a:moveTo>
                      <a:pt x="5" y="9101"/>
                    </a:moveTo>
                    <a:lnTo>
                      <a:pt x="5" y="9101"/>
                    </a:lnTo>
                    <a:cubicBezTo>
                      <a:pt x="5" y="9097"/>
                      <a:pt x="8" y="9093"/>
                      <a:pt x="13" y="9093"/>
                    </a:cubicBezTo>
                    <a:cubicBezTo>
                      <a:pt x="17" y="9093"/>
                      <a:pt x="21" y="9097"/>
                      <a:pt x="21" y="9101"/>
                    </a:cubicBezTo>
                    <a:cubicBezTo>
                      <a:pt x="21" y="9105"/>
                      <a:pt x="17" y="9109"/>
                      <a:pt x="13" y="9109"/>
                    </a:cubicBezTo>
                    <a:cubicBezTo>
                      <a:pt x="8" y="9109"/>
                      <a:pt x="5" y="9105"/>
                      <a:pt x="5" y="9101"/>
                    </a:cubicBezTo>
                    <a:close/>
                    <a:moveTo>
                      <a:pt x="5" y="9069"/>
                    </a:moveTo>
                    <a:lnTo>
                      <a:pt x="5" y="9069"/>
                    </a:lnTo>
                    <a:cubicBezTo>
                      <a:pt x="5" y="9065"/>
                      <a:pt x="8" y="9061"/>
                      <a:pt x="13" y="9061"/>
                    </a:cubicBezTo>
                    <a:cubicBezTo>
                      <a:pt x="17" y="9061"/>
                      <a:pt x="21" y="9065"/>
                      <a:pt x="21" y="9069"/>
                    </a:cubicBezTo>
                    <a:cubicBezTo>
                      <a:pt x="21" y="9073"/>
                      <a:pt x="17" y="9077"/>
                      <a:pt x="13" y="9077"/>
                    </a:cubicBezTo>
                    <a:cubicBezTo>
                      <a:pt x="8" y="9077"/>
                      <a:pt x="5" y="9073"/>
                      <a:pt x="5" y="9069"/>
                    </a:cubicBezTo>
                    <a:close/>
                    <a:moveTo>
                      <a:pt x="5" y="9037"/>
                    </a:moveTo>
                    <a:lnTo>
                      <a:pt x="5" y="9037"/>
                    </a:lnTo>
                    <a:cubicBezTo>
                      <a:pt x="5" y="9033"/>
                      <a:pt x="8" y="9029"/>
                      <a:pt x="13" y="9029"/>
                    </a:cubicBezTo>
                    <a:cubicBezTo>
                      <a:pt x="17" y="9029"/>
                      <a:pt x="21" y="9033"/>
                      <a:pt x="21" y="9037"/>
                    </a:cubicBezTo>
                    <a:cubicBezTo>
                      <a:pt x="21" y="9041"/>
                      <a:pt x="17" y="9045"/>
                      <a:pt x="13" y="9045"/>
                    </a:cubicBezTo>
                    <a:cubicBezTo>
                      <a:pt x="8" y="9045"/>
                      <a:pt x="5" y="9041"/>
                      <a:pt x="5" y="9037"/>
                    </a:cubicBezTo>
                    <a:close/>
                    <a:moveTo>
                      <a:pt x="5" y="9005"/>
                    </a:moveTo>
                    <a:lnTo>
                      <a:pt x="5" y="9005"/>
                    </a:lnTo>
                    <a:cubicBezTo>
                      <a:pt x="5" y="9001"/>
                      <a:pt x="8" y="8997"/>
                      <a:pt x="13" y="8997"/>
                    </a:cubicBezTo>
                    <a:cubicBezTo>
                      <a:pt x="17" y="8997"/>
                      <a:pt x="21" y="9001"/>
                      <a:pt x="21" y="9005"/>
                    </a:cubicBezTo>
                    <a:cubicBezTo>
                      <a:pt x="21" y="9009"/>
                      <a:pt x="17" y="9013"/>
                      <a:pt x="13" y="9013"/>
                    </a:cubicBezTo>
                    <a:cubicBezTo>
                      <a:pt x="8" y="9013"/>
                      <a:pt x="5" y="9009"/>
                      <a:pt x="5" y="9005"/>
                    </a:cubicBezTo>
                    <a:close/>
                    <a:moveTo>
                      <a:pt x="5" y="8973"/>
                    </a:moveTo>
                    <a:lnTo>
                      <a:pt x="5" y="8973"/>
                    </a:lnTo>
                    <a:cubicBezTo>
                      <a:pt x="5" y="8969"/>
                      <a:pt x="8" y="8965"/>
                      <a:pt x="13" y="8965"/>
                    </a:cubicBezTo>
                    <a:cubicBezTo>
                      <a:pt x="17" y="8965"/>
                      <a:pt x="21" y="8969"/>
                      <a:pt x="21" y="8973"/>
                    </a:cubicBezTo>
                    <a:cubicBezTo>
                      <a:pt x="21" y="8977"/>
                      <a:pt x="17" y="8981"/>
                      <a:pt x="13" y="8981"/>
                    </a:cubicBezTo>
                    <a:cubicBezTo>
                      <a:pt x="8" y="8981"/>
                      <a:pt x="5" y="8977"/>
                      <a:pt x="5" y="8973"/>
                    </a:cubicBezTo>
                    <a:close/>
                    <a:moveTo>
                      <a:pt x="5" y="8941"/>
                    </a:moveTo>
                    <a:lnTo>
                      <a:pt x="5" y="8941"/>
                    </a:lnTo>
                    <a:cubicBezTo>
                      <a:pt x="5" y="8937"/>
                      <a:pt x="8" y="8933"/>
                      <a:pt x="13" y="8933"/>
                    </a:cubicBezTo>
                    <a:cubicBezTo>
                      <a:pt x="17" y="8933"/>
                      <a:pt x="21" y="8937"/>
                      <a:pt x="21" y="8941"/>
                    </a:cubicBezTo>
                    <a:cubicBezTo>
                      <a:pt x="21" y="8945"/>
                      <a:pt x="17" y="8949"/>
                      <a:pt x="13" y="8949"/>
                    </a:cubicBezTo>
                    <a:cubicBezTo>
                      <a:pt x="8" y="8949"/>
                      <a:pt x="5" y="8945"/>
                      <a:pt x="5" y="8941"/>
                    </a:cubicBezTo>
                    <a:close/>
                    <a:moveTo>
                      <a:pt x="5" y="8909"/>
                    </a:moveTo>
                    <a:lnTo>
                      <a:pt x="5" y="8909"/>
                    </a:lnTo>
                    <a:cubicBezTo>
                      <a:pt x="5" y="8905"/>
                      <a:pt x="8" y="8901"/>
                      <a:pt x="13" y="8901"/>
                    </a:cubicBezTo>
                    <a:cubicBezTo>
                      <a:pt x="17" y="8901"/>
                      <a:pt x="21" y="8905"/>
                      <a:pt x="21" y="8909"/>
                    </a:cubicBezTo>
                    <a:cubicBezTo>
                      <a:pt x="21" y="8913"/>
                      <a:pt x="17" y="8917"/>
                      <a:pt x="13" y="8917"/>
                    </a:cubicBezTo>
                    <a:cubicBezTo>
                      <a:pt x="8" y="8917"/>
                      <a:pt x="5" y="8913"/>
                      <a:pt x="5" y="8909"/>
                    </a:cubicBezTo>
                    <a:close/>
                    <a:moveTo>
                      <a:pt x="5" y="8877"/>
                    </a:moveTo>
                    <a:lnTo>
                      <a:pt x="5" y="8877"/>
                    </a:lnTo>
                    <a:cubicBezTo>
                      <a:pt x="5" y="8873"/>
                      <a:pt x="8" y="8869"/>
                      <a:pt x="13" y="8869"/>
                    </a:cubicBezTo>
                    <a:cubicBezTo>
                      <a:pt x="17" y="8869"/>
                      <a:pt x="21" y="8873"/>
                      <a:pt x="21" y="8877"/>
                    </a:cubicBezTo>
                    <a:cubicBezTo>
                      <a:pt x="21" y="8881"/>
                      <a:pt x="17" y="8885"/>
                      <a:pt x="13" y="8885"/>
                    </a:cubicBezTo>
                    <a:cubicBezTo>
                      <a:pt x="8" y="8885"/>
                      <a:pt x="5" y="8881"/>
                      <a:pt x="5" y="8877"/>
                    </a:cubicBezTo>
                    <a:close/>
                    <a:moveTo>
                      <a:pt x="5" y="8845"/>
                    </a:moveTo>
                    <a:lnTo>
                      <a:pt x="5" y="8845"/>
                    </a:lnTo>
                    <a:cubicBezTo>
                      <a:pt x="5" y="8840"/>
                      <a:pt x="8" y="8837"/>
                      <a:pt x="13" y="8837"/>
                    </a:cubicBezTo>
                    <a:cubicBezTo>
                      <a:pt x="17" y="8837"/>
                      <a:pt x="21" y="8840"/>
                      <a:pt x="21" y="8845"/>
                    </a:cubicBezTo>
                    <a:cubicBezTo>
                      <a:pt x="21" y="8849"/>
                      <a:pt x="17" y="8853"/>
                      <a:pt x="13" y="8853"/>
                    </a:cubicBezTo>
                    <a:cubicBezTo>
                      <a:pt x="8" y="8853"/>
                      <a:pt x="5" y="8849"/>
                      <a:pt x="5" y="8845"/>
                    </a:cubicBezTo>
                    <a:close/>
                    <a:moveTo>
                      <a:pt x="5" y="8813"/>
                    </a:moveTo>
                    <a:lnTo>
                      <a:pt x="5" y="8813"/>
                    </a:lnTo>
                    <a:cubicBezTo>
                      <a:pt x="5" y="8808"/>
                      <a:pt x="8" y="8805"/>
                      <a:pt x="13" y="8805"/>
                    </a:cubicBezTo>
                    <a:cubicBezTo>
                      <a:pt x="17" y="8805"/>
                      <a:pt x="21" y="8808"/>
                      <a:pt x="21" y="8813"/>
                    </a:cubicBezTo>
                    <a:cubicBezTo>
                      <a:pt x="21" y="8817"/>
                      <a:pt x="17" y="8821"/>
                      <a:pt x="13" y="8821"/>
                    </a:cubicBezTo>
                    <a:cubicBezTo>
                      <a:pt x="8" y="8821"/>
                      <a:pt x="5" y="8817"/>
                      <a:pt x="5" y="8813"/>
                    </a:cubicBezTo>
                    <a:close/>
                    <a:moveTo>
                      <a:pt x="5" y="8781"/>
                    </a:moveTo>
                    <a:lnTo>
                      <a:pt x="5" y="8781"/>
                    </a:lnTo>
                    <a:cubicBezTo>
                      <a:pt x="5" y="8776"/>
                      <a:pt x="8" y="8773"/>
                      <a:pt x="13" y="8773"/>
                    </a:cubicBezTo>
                    <a:cubicBezTo>
                      <a:pt x="17" y="8773"/>
                      <a:pt x="21" y="8776"/>
                      <a:pt x="21" y="8781"/>
                    </a:cubicBezTo>
                    <a:cubicBezTo>
                      <a:pt x="21" y="8785"/>
                      <a:pt x="17" y="8789"/>
                      <a:pt x="13" y="8789"/>
                    </a:cubicBezTo>
                    <a:cubicBezTo>
                      <a:pt x="8" y="8789"/>
                      <a:pt x="5" y="8785"/>
                      <a:pt x="5" y="8781"/>
                    </a:cubicBezTo>
                    <a:close/>
                    <a:moveTo>
                      <a:pt x="5" y="8749"/>
                    </a:moveTo>
                    <a:lnTo>
                      <a:pt x="5" y="8749"/>
                    </a:lnTo>
                    <a:cubicBezTo>
                      <a:pt x="5" y="8744"/>
                      <a:pt x="8" y="8741"/>
                      <a:pt x="13" y="8741"/>
                    </a:cubicBezTo>
                    <a:cubicBezTo>
                      <a:pt x="17" y="8741"/>
                      <a:pt x="21" y="8744"/>
                      <a:pt x="21" y="8749"/>
                    </a:cubicBezTo>
                    <a:cubicBezTo>
                      <a:pt x="21" y="8753"/>
                      <a:pt x="17" y="8757"/>
                      <a:pt x="13" y="8757"/>
                    </a:cubicBezTo>
                    <a:cubicBezTo>
                      <a:pt x="8" y="8757"/>
                      <a:pt x="5" y="8753"/>
                      <a:pt x="5" y="8749"/>
                    </a:cubicBezTo>
                    <a:close/>
                    <a:moveTo>
                      <a:pt x="5" y="8717"/>
                    </a:moveTo>
                    <a:lnTo>
                      <a:pt x="5" y="8717"/>
                    </a:lnTo>
                    <a:cubicBezTo>
                      <a:pt x="5" y="8712"/>
                      <a:pt x="8" y="8709"/>
                      <a:pt x="13" y="8709"/>
                    </a:cubicBezTo>
                    <a:cubicBezTo>
                      <a:pt x="17" y="8709"/>
                      <a:pt x="21" y="8712"/>
                      <a:pt x="21" y="8717"/>
                    </a:cubicBezTo>
                    <a:cubicBezTo>
                      <a:pt x="21" y="8721"/>
                      <a:pt x="17" y="8725"/>
                      <a:pt x="13" y="8725"/>
                    </a:cubicBezTo>
                    <a:cubicBezTo>
                      <a:pt x="8" y="8725"/>
                      <a:pt x="5" y="8721"/>
                      <a:pt x="5" y="8717"/>
                    </a:cubicBezTo>
                    <a:close/>
                    <a:moveTo>
                      <a:pt x="5" y="8685"/>
                    </a:moveTo>
                    <a:lnTo>
                      <a:pt x="5" y="8685"/>
                    </a:lnTo>
                    <a:cubicBezTo>
                      <a:pt x="5" y="8680"/>
                      <a:pt x="8" y="8677"/>
                      <a:pt x="13" y="8677"/>
                    </a:cubicBezTo>
                    <a:cubicBezTo>
                      <a:pt x="17" y="8677"/>
                      <a:pt x="21" y="8680"/>
                      <a:pt x="21" y="8685"/>
                    </a:cubicBezTo>
                    <a:cubicBezTo>
                      <a:pt x="21" y="8689"/>
                      <a:pt x="17" y="8693"/>
                      <a:pt x="13" y="8693"/>
                    </a:cubicBezTo>
                    <a:cubicBezTo>
                      <a:pt x="8" y="8693"/>
                      <a:pt x="5" y="8689"/>
                      <a:pt x="5" y="8685"/>
                    </a:cubicBezTo>
                    <a:close/>
                    <a:moveTo>
                      <a:pt x="5" y="8653"/>
                    </a:moveTo>
                    <a:lnTo>
                      <a:pt x="5" y="8653"/>
                    </a:lnTo>
                    <a:cubicBezTo>
                      <a:pt x="5" y="8648"/>
                      <a:pt x="8" y="8645"/>
                      <a:pt x="13" y="8645"/>
                    </a:cubicBezTo>
                    <a:cubicBezTo>
                      <a:pt x="17" y="8645"/>
                      <a:pt x="21" y="8648"/>
                      <a:pt x="21" y="8653"/>
                    </a:cubicBezTo>
                    <a:cubicBezTo>
                      <a:pt x="21" y="8657"/>
                      <a:pt x="17" y="8661"/>
                      <a:pt x="13" y="8661"/>
                    </a:cubicBezTo>
                    <a:cubicBezTo>
                      <a:pt x="8" y="8661"/>
                      <a:pt x="5" y="8657"/>
                      <a:pt x="5" y="8653"/>
                    </a:cubicBezTo>
                    <a:close/>
                    <a:moveTo>
                      <a:pt x="5" y="8621"/>
                    </a:moveTo>
                    <a:lnTo>
                      <a:pt x="5" y="8621"/>
                    </a:lnTo>
                    <a:cubicBezTo>
                      <a:pt x="5" y="8616"/>
                      <a:pt x="8" y="8613"/>
                      <a:pt x="13" y="8613"/>
                    </a:cubicBezTo>
                    <a:cubicBezTo>
                      <a:pt x="17" y="8613"/>
                      <a:pt x="21" y="8616"/>
                      <a:pt x="21" y="8621"/>
                    </a:cubicBezTo>
                    <a:cubicBezTo>
                      <a:pt x="21" y="8625"/>
                      <a:pt x="17" y="8629"/>
                      <a:pt x="13" y="8629"/>
                    </a:cubicBezTo>
                    <a:cubicBezTo>
                      <a:pt x="8" y="8629"/>
                      <a:pt x="5" y="8625"/>
                      <a:pt x="5" y="8621"/>
                    </a:cubicBezTo>
                    <a:close/>
                    <a:moveTo>
                      <a:pt x="5" y="8589"/>
                    </a:moveTo>
                    <a:lnTo>
                      <a:pt x="5" y="8589"/>
                    </a:lnTo>
                    <a:cubicBezTo>
                      <a:pt x="5" y="8584"/>
                      <a:pt x="8" y="8581"/>
                      <a:pt x="13" y="8581"/>
                    </a:cubicBezTo>
                    <a:cubicBezTo>
                      <a:pt x="17" y="8581"/>
                      <a:pt x="21" y="8584"/>
                      <a:pt x="21" y="8589"/>
                    </a:cubicBezTo>
                    <a:cubicBezTo>
                      <a:pt x="21" y="8593"/>
                      <a:pt x="17" y="8597"/>
                      <a:pt x="13" y="8597"/>
                    </a:cubicBezTo>
                    <a:cubicBezTo>
                      <a:pt x="8" y="8597"/>
                      <a:pt x="5" y="8593"/>
                      <a:pt x="5" y="8589"/>
                    </a:cubicBezTo>
                    <a:close/>
                    <a:moveTo>
                      <a:pt x="5" y="8557"/>
                    </a:moveTo>
                    <a:lnTo>
                      <a:pt x="5" y="8557"/>
                    </a:lnTo>
                    <a:cubicBezTo>
                      <a:pt x="5" y="8552"/>
                      <a:pt x="8" y="8549"/>
                      <a:pt x="13" y="8549"/>
                    </a:cubicBezTo>
                    <a:cubicBezTo>
                      <a:pt x="17" y="8549"/>
                      <a:pt x="21" y="8552"/>
                      <a:pt x="21" y="8557"/>
                    </a:cubicBezTo>
                    <a:cubicBezTo>
                      <a:pt x="21" y="8561"/>
                      <a:pt x="17" y="8565"/>
                      <a:pt x="13" y="8565"/>
                    </a:cubicBezTo>
                    <a:cubicBezTo>
                      <a:pt x="8" y="8565"/>
                      <a:pt x="5" y="8561"/>
                      <a:pt x="5" y="8557"/>
                    </a:cubicBezTo>
                    <a:close/>
                    <a:moveTo>
                      <a:pt x="5" y="8525"/>
                    </a:moveTo>
                    <a:lnTo>
                      <a:pt x="5" y="8525"/>
                    </a:lnTo>
                    <a:cubicBezTo>
                      <a:pt x="5" y="8520"/>
                      <a:pt x="8" y="8517"/>
                      <a:pt x="13" y="8517"/>
                    </a:cubicBezTo>
                    <a:cubicBezTo>
                      <a:pt x="17" y="8517"/>
                      <a:pt x="21" y="8520"/>
                      <a:pt x="21" y="8525"/>
                    </a:cubicBezTo>
                    <a:cubicBezTo>
                      <a:pt x="21" y="8529"/>
                      <a:pt x="17" y="8533"/>
                      <a:pt x="13" y="8533"/>
                    </a:cubicBezTo>
                    <a:cubicBezTo>
                      <a:pt x="8" y="8533"/>
                      <a:pt x="5" y="8529"/>
                      <a:pt x="5" y="8525"/>
                    </a:cubicBezTo>
                    <a:close/>
                    <a:moveTo>
                      <a:pt x="5" y="8493"/>
                    </a:moveTo>
                    <a:lnTo>
                      <a:pt x="5" y="8493"/>
                    </a:lnTo>
                    <a:cubicBezTo>
                      <a:pt x="5" y="8488"/>
                      <a:pt x="8" y="8485"/>
                      <a:pt x="13" y="8485"/>
                    </a:cubicBezTo>
                    <a:cubicBezTo>
                      <a:pt x="17" y="8485"/>
                      <a:pt x="21" y="8488"/>
                      <a:pt x="21" y="8493"/>
                    </a:cubicBezTo>
                    <a:cubicBezTo>
                      <a:pt x="21" y="8497"/>
                      <a:pt x="17" y="8501"/>
                      <a:pt x="13" y="8501"/>
                    </a:cubicBezTo>
                    <a:cubicBezTo>
                      <a:pt x="8" y="8501"/>
                      <a:pt x="5" y="8497"/>
                      <a:pt x="5" y="8493"/>
                    </a:cubicBezTo>
                    <a:close/>
                    <a:moveTo>
                      <a:pt x="5" y="8461"/>
                    </a:moveTo>
                    <a:lnTo>
                      <a:pt x="5" y="8461"/>
                    </a:lnTo>
                    <a:cubicBezTo>
                      <a:pt x="5" y="8456"/>
                      <a:pt x="8" y="8453"/>
                      <a:pt x="13" y="8453"/>
                    </a:cubicBezTo>
                    <a:cubicBezTo>
                      <a:pt x="17" y="8453"/>
                      <a:pt x="21" y="8456"/>
                      <a:pt x="21" y="8461"/>
                    </a:cubicBezTo>
                    <a:cubicBezTo>
                      <a:pt x="21" y="8465"/>
                      <a:pt x="17" y="8469"/>
                      <a:pt x="13" y="8469"/>
                    </a:cubicBezTo>
                    <a:cubicBezTo>
                      <a:pt x="8" y="8469"/>
                      <a:pt x="5" y="8465"/>
                      <a:pt x="5" y="8461"/>
                    </a:cubicBezTo>
                    <a:close/>
                    <a:moveTo>
                      <a:pt x="5" y="8429"/>
                    </a:moveTo>
                    <a:lnTo>
                      <a:pt x="5" y="8429"/>
                    </a:lnTo>
                    <a:cubicBezTo>
                      <a:pt x="5" y="8424"/>
                      <a:pt x="8" y="8421"/>
                      <a:pt x="13" y="8421"/>
                    </a:cubicBezTo>
                    <a:cubicBezTo>
                      <a:pt x="17" y="8421"/>
                      <a:pt x="21" y="8424"/>
                      <a:pt x="21" y="8429"/>
                    </a:cubicBezTo>
                    <a:cubicBezTo>
                      <a:pt x="21" y="8433"/>
                      <a:pt x="17" y="8437"/>
                      <a:pt x="13" y="8437"/>
                    </a:cubicBezTo>
                    <a:cubicBezTo>
                      <a:pt x="8" y="8437"/>
                      <a:pt x="5" y="8433"/>
                      <a:pt x="5" y="8429"/>
                    </a:cubicBezTo>
                    <a:close/>
                    <a:moveTo>
                      <a:pt x="5" y="8397"/>
                    </a:moveTo>
                    <a:lnTo>
                      <a:pt x="5" y="8397"/>
                    </a:lnTo>
                    <a:cubicBezTo>
                      <a:pt x="5" y="8392"/>
                      <a:pt x="8" y="8389"/>
                      <a:pt x="13" y="8389"/>
                    </a:cubicBezTo>
                    <a:cubicBezTo>
                      <a:pt x="17" y="8389"/>
                      <a:pt x="21" y="8392"/>
                      <a:pt x="21" y="8397"/>
                    </a:cubicBezTo>
                    <a:cubicBezTo>
                      <a:pt x="21" y="8401"/>
                      <a:pt x="17" y="8405"/>
                      <a:pt x="13" y="8405"/>
                    </a:cubicBezTo>
                    <a:cubicBezTo>
                      <a:pt x="8" y="8405"/>
                      <a:pt x="5" y="8401"/>
                      <a:pt x="5" y="8397"/>
                    </a:cubicBezTo>
                    <a:close/>
                    <a:moveTo>
                      <a:pt x="5" y="8365"/>
                    </a:moveTo>
                    <a:lnTo>
                      <a:pt x="5" y="8365"/>
                    </a:lnTo>
                    <a:cubicBezTo>
                      <a:pt x="5" y="8360"/>
                      <a:pt x="8" y="8357"/>
                      <a:pt x="13" y="8357"/>
                    </a:cubicBezTo>
                    <a:cubicBezTo>
                      <a:pt x="17" y="8357"/>
                      <a:pt x="21" y="8360"/>
                      <a:pt x="21" y="8365"/>
                    </a:cubicBezTo>
                    <a:cubicBezTo>
                      <a:pt x="21" y="8369"/>
                      <a:pt x="17" y="8373"/>
                      <a:pt x="13" y="8373"/>
                    </a:cubicBezTo>
                    <a:cubicBezTo>
                      <a:pt x="8" y="8373"/>
                      <a:pt x="5" y="8369"/>
                      <a:pt x="5" y="8365"/>
                    </a:cubicBezTo>
                    <a:close/>
                    <a:moveTo>
                      <a:pt x="5" y="8333"/>
                    </a:moveTo>
                    <a:lnTo>
                      <a:pt x="5" y="8333"/>
                    </a:lnTo>
                    <a:cubicBezTo>
                      <a:pt x="5" y="8328"/>
                      <a:pt x="8" y="8325"/>
                      <a:pt x="13" y="8325"/>
                    </a:cubicBezTo>
                    <a:cubicBezTo>
                      <a:pt x="17" y="8325"/>
                      <a:pt x="21" y="8328"/>
                      <a:pt x="21" y="8333"/>
                    </a:cubicBezTo>
                    <a:cubicBezTo>
                      <a:pt x="21" y="8337"/>
                      <a:pt x="17" y="8341"/>
                      <a:pt x="13" y="8341"/>
                    </a:cubicBezTo>
                    <a:cubicBezTo>
                      <a:pt x="8" y="8341"/>
                      <a:pt x="5" y="8337"/>
                      <a:pt x="5" y="8333"/>
                    </a:cubicBezTo>
                    <a:close/>
                    <a:moveTo>
                      <a:pt x="5" y="8301"/>
                    </a:moveTo>
                    <a:lnTo>
                      <a:pt x="5" y="8301"/>
                    </a:lnTo>
                    <a:cubicBezTo>
                      <a:pt x="5" y="8296"/>
                      <a:pt x="8" y="8293"/>
                      <a:pt x="13" y="8293"/>
                    </a:cubicBezTo>
                    <a:cubicBezTo>
                      <a:pt x="17" y="8293"/>
                      <a:pt x="21" y="8296"/>
                      <a:pt x="21" y="8301"/>
                    </a:cubicBezTo>
                    <a:cubicBezTo>
                      <a:pt x="21" y="8305"/>
                      <a:pt x="17" y="8309"/>
                      <a:pt x="13" y="8309"/>
                    </a:cubicBezTo>
                    <a:cubicBezTo>
                      <a:pt x="8" y="8309"/>
                      <a:pt x="5" y="8305"/>
                      <a:pt x="5" y="8301"/>
                    </a:cubicBezTo>
                    <a:close/>
                    <a:moveTo>
                      <a:pt x="5" y="8269"/>
                    </a:moveTo>
                    <a:lnTo>
                      <a:pt x="5" y="8269"/>
                    </a:lnTo>
                    <a:cubicBezTo>
                      <a:pt x="5" y="8264"/>
                      <a:pt x="8" y="8261"/>
                      <a:pt x="13" y="8261"/>
                    </a:cubicBezTo>
                    <a:cubicBezTo>
                      <a:pt x="17" y="8261"/>
                      <a:pt x="21" y="8264"/>
                      <a:pt x="21" y="8269"/>
                    </a:cubicBezTo>
                    <a:cubicBezTo>
                      <a:pt x="21" y="8273"/>
                      <a:pt x="17" y="8277"/>
                      <a:pt x="13" y="8277"/>
                    </a:cubicBezTo>
                    <a:cubicBezTo>
                      <a:pt x="8" y="8277"/>
                      <a:pt x="5" y="8273"/>
                      <a:pt x="5" y="8269"/>
                    </a:cubicBezTo>
                    <a:close/>
                    <a:moveTo>
                      <a:pt x="5" y="8237"/>
                    </a:moveTo>
                    <a:lnTo>
                      <a:pt x="5" y="8237"/>
                    </a:lnTo>
                    <a:cubicBezTo>
                      <a:pt x="5" y="8232"/>
                      <a:pt x="8" y="8229"/>
                      <a:pt x="13" y="8229"/>
                    </a:cubicBezTo>
                    <a:cubicBezTo>
                      <a:pt x="17" y="8229"/>
                      <a:pt x="21" y="8232"/>
                      <a:pt x="21" y="8237"/>
                    </a:cubicBezTo>
                    <a:cubicBezTo>
                      <a:pt x="21" y="8241"/>
                      <a:pt x="17" y="8245"/>
                      <a:pt x="13" y="8245"/>
                    </a:cubicBezTo>
                    <a:cubicBezTo>
                      <a:pt x="8" y="8245"/>
                      <a:pt x="5" y="8241"/>
                      <a:pt x="5" y="8237"/>
                    </a:cubicBezTo>
                    <a:close/>
                    <a:moveTo>
                      <a:pt x="5" y="8205"/>
                    </a:moveTo>
                    <a:lnTo>
                      <a:pt x="5" y="8205"/>
                    </a:lnTo>
                    <a:cubicBezTo>
                      <a:pt x="5" y="8200"/>
                      <a:pt x="8" y="8197"/>
                      <a:pt x="13" y="8197"/>
                    </a:cubicBezTo>
                    <a:cubicBezTo>
                      <a:pt x="17" y="8197"/>
                      <a:pt x="21" y="8200"/>
                      <a:pt x="21" y="8205"/>
                    </a:cubicBezTo>
                    <a:cubicBezTo>
                      <a:pt x="21" y="8209"/>
                      <a:pt x="17" y="8213"/>
                      <a:pt x="13" y="8213"/>
                    </a:cubicBezTo>
                    <a:cubicBezTo>
                      <a:pt x="8" y="8213"/>
                      <a:pt x="5" y="8209"/>
                      <a:pt x="5" y="8205"/>
                    </a:cubicBezTo>
                    <a:close/>
                    <a:moveTo>
                      <a:pt x="5" y="8173"/>
                    </a:moveTo>
                    <a:lnTo>
                      <a:pt x="5" y="8173"/>
                    </a:lnTo>
                    <a:cubicBezTo>
                      <a:pt x="5" y="8168"/>
                      <a:pt x="8" y="8165"/>
                      <a:pt x="13" y="8165"/>
                    </a:cubicBezTo>
                    <a:cubicBezTo>
                      <a:pt x="17" y="8165"/>
                      <a:pt x="21" y="8168"/>
                      <a:pt x="21" y="8173"/>
                    </a:cubicBezTo>
                    <a:cubicBezTo>
                      <a:pt x="21" y="8177"/>
                      <a:pt x="17" y="8181"/>
                      <a:pt x="13" y="8181"/>
                    </a:cubicBezTo>
                    <a:cubicBezTo>
                      <a:pt x="8" y="8181"/>
                      <a:pt x="5" y="8177"/>
                      <a:pt x="5" y="8173"/>
                    </a:cubicBezTo>
                    <a:close/>
                    <a:moveTo>
                      <a:pt x="5" y="8141"/>
                    </a:moveTo>
                    <a:lnTo>
                      <a:pt x="5" y="8141"/>
                    </a:lnTo>
                    <a:cubicBezTo>
                      <a:pt x="5" y="8136"/>
                      <a:pt x="8" y="8133"/>
                      <a:pt x="13" y="8133"/>
                    </a:cubicBezTo>
                    <a:cubicBezTo>
                      <a:pt x="17" y="8133"/>
                      <a:pt x="21" y="8136"/>
                      <a:pt x="21" y="8141"/>
                    </a:cubicBezTo>
                    <a:cubicBezTo>
                      <a:pt x="21" y="8145"/>
                      <a:pt x="17" y="8149"/>
                      <a:pt x="13" y="8149"/>
                    </a:cubicBezTo>
                    <a:cubicBezTo>
                      <a:pt x="8" y="8149"/>
                      <a:pt x="5" y="8145"/>
                      <a:pt x="5" y="8141"/>
                    </a:cubicBezTo>
                    <a:close/>
                    <a:moveTo>
                      <a:pt x="5" y="8109"/>
                    </a:moveTo>
                    <a:lnTo>
                      <a:pt x="5" y="8109"/>
                    </a:lnTo>
                    <a:cubicBezTo>
                      <a:pt x="5" y="8104"/>
                      <a:pt x="8" y="8101"/>
                      <a:pt x="13" y="8101"/>
                    </a:cubicBezTo>
                    <a:cubicBezTo>
                      <a:pt x="17" y="8101"/>
                      <a:pt x="21" y="8104"/>
                      <a:pt x="21" y="8109"/>
                    </a:cubicBezTo>
                    <a:cubicBezTo>
                      <a:pt x="21" y="8113"/>
                      <a:pt x="17" y="8117"/>
                      <a:pt x="13" y="8117"/>
                    </a:cubicBezTo>
                    <a:cubicBezTo>
                      <a:pt x="8" y="8117"/>
                      <a:pt x="5" y="8113"/>
                      <a:pt x="5" y="8109"/>
                    </a:cubicBezTo>
                    <a:close/>
                    <a:moveTo>
                      <a:pt x="5" y="8077"/>
                    </a:moveTo>
                    <a:lnTo>
                      <a:pt x="5" y="8077"/>
                    </a:lnTo>
                    <a:cubicBezTo>
                      <a:pt x="5" y="8072"/>
                      <a:pt x="8" y="8069"/>
                      <a:pt x="13" y="8069"/>
                    </a:cubicBezTo>
                    <a:cubicBezTo>
                      <a:pt x="17" y="8069"/>
                      <a:pt x="21" y="8072"/>
                      <a:pt x="21" y="8077"/>
                    </a:cubicBezTo>
                    <a:cubicBezTo>
                      <a:pt x="21" y="8081"/>
                      <a:pt x="17" y="8085"/>
                      <a:pt x="13" y="8085"/>
                    </a:cubicBezTo>
                    <a:cubicBezTo>
                      <a:pt x="8" y="8085"/>
                      <a:pt x="5" y="8081"/>
                      <a:pt x="5" y="8077"/>
                    </a:cubicBezTo>
                    <a:close/>
                    <a:moveTo>
                      <a:pt x="5" y="8045"/>
                    </a:moveTo>
                    <a:lnTo>
                      <a:pt x="5" y="8045"/>
                    </a:lnTo>
                    <a:cubicBezTo>
                      <a:pt x="5" y="8040"/>
                      <a:pt x="8" y="8037"/>
                      <a:pt x="13" y="8037"/>
                    </a:cubicBezTo>
                    <a:cubicBezTo>
                      <a:pt x="17" y="8037"/>
                      <a:pt x="21" y="8040"/>
                      <a:pt x="21" y="8045"/>
                    </a:cubicBezTo>
                    <a:cubicBezTo>
                      <a:pt x="21" y="8049"/>
                      <a:pt x="17" y="8053"/>
                      <a:pt x="13" y="8053"/>
                    </a:cubicBezTo>
                    <a:cubicBezTo>
                      <a:pt x="8" y="8053"/>
                      <a:pt x="5" y="8049"/>
                      <a:pt x="5" y="8045"/>
                    </a:cubicBezTo>
                    <a:close/>
                    <a:moveTo>
                      <a:pt x="5" y="8013"/>
                    </a:moveTo>
                    <a:lnTo>
                      <a:pt x="5" y="8012"/>
                    </a:lnTo>
                    <a:cubicBezTo>
                      <a:pt x="5" y="8008"/>
                      <a:pt x="8" y="8004"/>
                      <a:pt x="13" y="8004"/>
                    </a:cubicBezTo>
                    <a:cubicBezTo>
                      <a:pt x="17" y="8004"/>
                      <a:pt x="21" y="8008"/>
                      <a:pt x="21" y="8012"/>
                    </a:cubicBezTo>
                    <a:lnTo>
                      <a:pt x="21" y="8013"/>
                    </a:lnTo>
                    <a:cubicBezTo>
                      <a:pt x="21" y="8017"/>
                      <a:pt x="17" y="8021"/>
                      <a:pt x="13" y="8021"/>
                    </a:cubicBezTo>
                    <a:cubicBezTo>
                      <a:pt x="8" y="8021"/>
                      <a:pt x="5" y="8017"/>
                      <a:pt x="5" y="8013"/>
                    </a:cubicBezTo>
                    <a:close/>
                    <a:moveTo>
                      <a:pt x="5" y="7980"/>
                    </a:moveTo>
                    <a:lnTo>
                      <a:pt x="5" y="7980"/>
                    </a:lnTo>
                    <a:cubicBezTo>
                      <a:pt x="5" y="7976"/>
                      <a:pt x="8" y="7972"/>
                      <a:pt x="13" y="7972"/>
                    </a:cubicBezTo>
                    <a:cubicBezTo>
                      <a:pt x="17" y="7972"/>
                      <a:pt x="21" y="7976"/>
                      <a:pt x="21" y="7980"/>
                    </a:cubicBezTo>
                    <a:cubicBezTo>
                      <a:pt x="21" y="7985"/>
                      <a:pt x="17" y="7988"/>
                      <a:pt x="13" y="7988"/>
                    </a:cubicBezTo>
                    <a:cubicBezTo>
                      <a:pt x="8" y="7988"/>
                      <a:pt x="5" y="7985"/>
                      <a:pt x="5" y="7980"/>
                    </a:cubicBezTo>
                    <a:close/>
                    <a:moveTo>
                      <a:pt x="5" y="7948"/>
                    </a:moveTo>
                    <a:lnTo>
                      <a:pt x="5" y="7948"/>
                    </a:lnTo>
                    <a:cubicBezTo>
                      <a:pt x="5" y="7944"/>
                      <a:pt x="8" y="7940"/>
                      <a:pt x="13" y="7940"/>
                    </a:cubicBezTo>
                    <a:cubicBezTo>
                      <a:pt x="17" y="7940"/>
                      <a:pt x="21" y="7944"/>
                      <a:pt x="21" y="7948"/>
                    </a:cubicBezTo>
                    <a:cubicBezTo>
                      <a:pt x="21" y="7953"/>
                      <a:pt x="17" y="7956"/>
                      <a:pt x="13" y="7956"/>
                    </a:cubicBezTo>
                    <a:cubicBezTo>
                      <a:pt x="8" y="7956"/>
                      <a:pt x="5" y="7953"/>
                      <a:pt x="5" y="7948"/>
                    </a:cubicBezTo>
                    <a:close/>
                    <a:moveTo>
                      <a:pt x="5" y="7916"/>
                    </a:moveTo>
                    <a:lnTo>
                      <a:pt x="5" y="7916"/>
                    </a:lnTo>
                    <a:cubicBezTo>
                      <a:pt x="5" y="7912"/>
                      <a:pt x="8" y="7908"/>
                      <a:pt x="13" y="7908"/>
                    </a:cubicBezTo>
                    <a:cubicBezTo>
                      <a:pt x="17" y="7908"/>
                      <a:pt x="21" y="7912"/>
                      <a:pt x="21" y="7916"/>
                    </a:cubicBezTo>
                    <a:cubicBezTo>
                      <a:pt x="21" y="7921"/>
                      <a:pt x="17" y="7924"/>
                      <a:pt x="13" y="7924"/>
                    </a:cubicBezTo>
                    <a:cubicBezTo>
                      <a:pt x="8" y="7924"/>
                      <a:pt x="5" y="7921"/>
                      <a:pt x="5" y="7916"/>
                    </a:cubicBezTo>
                    <a:close/>
                    <a:moveTo>
                      <a:pt x="5" y="7884"/>
                    </a:moveTo>
                    <a:lnTo>
                      <a:pt x="5" y="7884"/>
                    </a:lnTo>
                    <a:cubicBezTo>
                      <a:pt x="5" y="7880"/>
                      <a:pt x="8" y="7876"/>
                      <a:pt x="13" y="7876"/>
                    </a:cubicBezTo>
                    <a:cubicBezTo>
                      <a:pt x="17" y="7876"/>
                      <a:pt x="21" y="7880"/>
                      <a:pt x="21" y="7884"/>
                    </a:cubicBezTo>
                    <a:cubicBezTo>
                      <a:pt x="21" y="7889"/>
                      <a:pt x="17" y="7892"/>
                      <a:pt x="13" y="7892"/>
                    </a:cubicBezTo>
                    <a:cubicBezTo>
                      <a:pt x="8" y="7892"/>
                      <a:pt x="5" y="7889"/>
                      <a:pt x="5" y="7884"/>
                    </a:cubicBezTo>
                    <a:close/>
                    <a:moveTo>
                      <a:pt x="5" y="7852"/>
                    </a:moveTo>
                    <a:lnTo>
                      <a:pt x="5" y="7852"/>
                    </a:lnTo>
                    <a:cubicBezTo>
                      <a:pt x="5" y="7848"/>
                      <a:pt x="8" y="7844"/>
                      <a:pt x="13" y="7844"/>
                    </a:cubicBezTo>
                    <a:cubicBezTo>
                      <a:pt x="17" y="7844"/>
                      <a:pt x="21" y="7848"/>
                      <a:pt x="21" y="7852"/>
                    </a:cubicBezTo>
                    <a:cubicBezTo>
                      <a:pt x="21" y="7857"/>
                      <a:pt x="17" y="7860"/>
                      <a:pt x="13" y="7860"/>
                    </a:cubicBezTo>
                    <a:cubicBezTo>
                      <a:pt x="8" y="7860"/>
                      <a:pt x="5" y="7857"/>
                      <a:pt x="5" y="7852"/>
                    </a:cubicBezTo>
                    <a:close/>
                    <a:moveTo>
                      <a:pt x="5" y="7820"/>
                    </a:moveTo>
                    <a:lnTo>
                      <a:pt x="5" y="7820"/>
                    </a:lnTo>
                    <a:cubicBezTo>
                      <a:pt x="5" y="7816"/>
                      <a:pt x="8" y="7812"/>
                      <a:pt x="13" y="7812"/>
                    </a:cubicBezTo>
                    <a:cubicBezTo>
                      <a:pt x="17" y="7812"/>
                      <a:pt x="21" y="7816"/>
                      <a:pt x="21" y="7820"/>
                    </a:cubicBezTo>
                    <a:cubicBezTo>
                      <a:pt x="21" y="7825"/>
                      <a:pt x="17" y="7828"/>
                      <a:pt x="13" y="7828"/>
                    </a:cubicBezTo>
                    <a:cubicBezTo>
                      <a:pt x="8" y="7828"/>
                      <a:pt x="5" y="7825"/>
                      <a:pt x="5" y="7820"/>
                    </a:cubicBezTo>
                    <a:close/>
                    <a:moveTo>
                      <a:pt x="5" y="7788"/>
                    </a:moveTo>
                    <a:lnTo>
                      <a:pt x="5" y="7788"/>
                    </a:lnTo>
                    <a:cubicBezTo>
                      <a:pt x="5" y="7784"/>
                      <a:pt x="8" y="7780"/>
                      <a:pt x="13" y="7780"/>
                    </a:cubicBezTo>
                    <a:cubicBezTo>
                      <a:pt x="17" y="7780"/>
                      <a:pt x="21" y="7784"/>
                      <a:pt x="21" y="7788"/>
                    </a:cubicBezTo>
                    <a:cubicBezTo>
                      <a:pt x="21" y="7793"/>
                      <a:pt x="17" y="7796"/>
                      <a:pt x="13" y="7796"/>
                    </a:cubicBezTo>
                    <a:cubicBezTo>
                      <a:pt x="8" y="7796"/>
                      <a:pt x="5" y="7793"/>
                      <a:pt x="5" y="7788"/>
                    </a:cubicBezTo>
                    <a:close/>
                    <a:moveTo>
                      <a:pt x="5" y="7756"/>
                    </a:moveTo>
                    <a:lnTo>
                      <a:pt x="5" y="7756"/>
                    </a:lnTo>
                    <a:cubicBezTo>
                      <a:pt x="5" y="7752"/>
                      <a:pt x="8" y="7748"/>
                      <a:pt x="13" y="7748"/>
                    </a:cubicBezTo>
                    <a:cubicBezTo>
                      <a:pt x="17" y="7748"/>
                      <a:pt x="21" y="7752"/>
                      <a:pt x="21" y="7756"/>
                    </a:cubicBezTo>
                    <a:cubicBezTo>
                      <a:pt x="21" y="7761"/>
                      <a:pt x="17" y="7764"/>
                      <a:pt x="13" y="7764"/>
                    </a:cubicBezTo>
                    <a:cubicBezTo>
                      <a:pt x="8" y="7764"/>
                      <a:pt x="5" y="7761"/>
                      <a:pt x="5" y="7756"/>
                    </a:cubicBezTo>
                    <a:close/>
                    <a:moveTo>
                      <a:pt x="5" y="7724"/>
                    </a:moveTo>
                    <a:lnTo>
                      <a:pt x="5" y="7724"/>
                    </a:lnTo>
                    <a:cubicBezTo>
                      <a:pt x="5" y="7720"/>
                      <a:pt x="8" y="7716"/>
                      <a:pt x="13" y="7716"/>
                    </a:cubicBezTo>
                    <a:cubicBezTo>
                      <a:pt x="17" y="7716"/>
                      <a:pt x="21" y="7720"/>
                      <a:pt x="21" y="7724"/>
                    </a:cubicBezTo>
                    <a:cubicBezTo>
                      <a:pt x="21" y="7729"/>
                      <a:pt x="17" y="7732"/>
                      <a:pt x="13" y="7732"/>
                    </a:cubicBezTo>
                    <a:cubicBezTo>
                      <a:pt x="8" y="7732"/>
                      <a:pt x="5" y="7729"/>
                      <a:pt x="5" y="7724"/>
                    </a:cubicBezTo>
                    <a:close/>
                    <a:moveTo>
                      <a:pt x="5" y="7692"/>
                    </a:moveTo>
                    <a:lnTo>
                      <a:pt x="5" y="7692"/>
                    </a:lnTo>
                    <a:cubicBezTo>
                      <a:pt x="5" y="7688"/>
                      <a:pt x="9" y="7684"/>
                      <a:pt x="13" y="7684"/>
                    </a:cubicBezTo>
                    <a:cubicBezTo>
                      <a:pt x="17" y="7684"/>
                      <a:pt x="21" y="7688"/>
                      <a:pt x="21" y="7692"/>
                    </a:cubicBezTo>
                    <a:cubicBezTo>
                      <a:pt x="21" y="7697"/>
                      <a:pt x="17" y="7700"/>
                      <a:pt x="13" y="7700"/>
                    </a:cubicBezTo>
                    <a:cubicBezTo>
                      <a:pt x="9" y="7700"/>
                      <a:pt x="5" y="7697"/>
                      <a:pt x="5" y="7692"/>
                    </a:cubicBezTo>
                    <a:close/>
                    <a:moveTo>
                      <a:pt x="5" y="7660"/>
                    </a:moveTo>
                    <a:lnTo>
                      <a:pt x="5" y="7660"/>
                    </a:lnTo>
                    <a:cubicBezTo>
                      <a:pt x="5" y="7656"/>
                      <a:pt x="9" y="7652"/>
                      <a:pt x="13" y="7652"/>
                    </a:cubicBezTo>
                    <a:cubicBezTo>
                      <a:pt x="17" y="7652"/>
                      <a:pt x="21" y="7656"/>
                      <a:pt x="21" y="7660"/>
                    </a:cubicBezTo>
                    <a:cubicBezTo>
                      <a:pt x="21" y="7665"/>
                      <a:pt x="17" y="7668"/>
                      <a:pt x="13" y="7668"/>
                    </a:cubicBezTo>
                    <a:cubicBezTo>
                      <a:pt x="9" y="7668"/>
                      <a:pt x="5" y="7665"/>
                      <a:pt x="5" y="7660"/>
                    </a:cubicBezTo>
                    <a:close/>
                    <a:moveTo>
                      <a:pt x="5" y="7628"/>
                    </a:moveTo>
                    <a:lnTo>
                      <a:pt x="5" y="7628"/>
                    </a:lnTo>
                    <a:cubicBezTo>
                      <a:pt x="5" y="7624"/>
                      <a:pt x="9" y="7620"/>
                      <a:pt x="13" y="7620"/>
                    </a:cubicBezTo>
                    <a:cubicBezTo>
                      <a:pt x="17" y="7620"/>
                      <a:pt x="21" y="7624"/>
                      <a:pt x="21" y="7628"/>
                    </a:cubicBezTo>
                    <a:cubicBezTo>
                      <a:pt x="21" y="7633"/>
                      <a:pt x="17" y="7636"/>
                      <a:pt x="13" y="7636"/>
                    </a:cubicBezTo>
                    <a:cubicBezTo>
                      <a:pt x="9" y="7636"/>
                      <a:pt x="5" y="7633"/>
                      <a:pt x="5" y="7628"/>
                    </a:cubicBezTo>
                    <a:close/>
                    <a:moveTo>
                      <a:pt x="5" y="7596"/>
                    </a:moveTo>
                    <a:lnTo>
                      <a:pt x="5" y="7596"/>
                    </a:lnTo>
                    <a:cubicBezTo>
                      <a:pt x="5" y="7592"/>
                      <a:pt x="9" y="7588"/>
                      <a:pt x="13" y="7588"/>
                    </a:cubicBezTo>
                    <a:cubicBezTo>
                      <a:pt x="17" y="7588"/>
                      <a:pt x="21" y="7592"/>
                      <a:pt x="21" y="7596"/>
                    </a:cubicBezTo>
                    <a:cubicBezTo>
                      <a:pt x="21" y="7601"/>
                      <a:pt x="17" y="7604"/>
                      <a:pt x="13" y="7604"/>
                    </a:cubicBezTo>
                    <a:cubicBezTo>
                      <a:pt x="9" y="7604"/>
                      <a:pt x="5" y="7601"/>
                      <a:pt x="5" y="7596"/>
                    </a:cubicBezTo>
                    <a:close/>
                    <a:moveTo>
                      <a:pt x="5" y="7564"/>
                    </a:moveTo>
                    <a:lnTo>
                      <a:pt x="5" y="7564"/>
                    </a:lnTo>
                    <a:cubicBezTo>
                      <a:pt x="5" y="7560"/>
                      <a:pt x="9" y="7556"/>
                      <a:pt x="13" y="7556"/>
                    </a:cubicBezTo>
                    <a:cubicBezTo>
                      <a:pt x="17" y="7556"/>
                      <a:pt x="21" y="7560"/>
                      <a:pt x="21" y="7564"/>
                    </a:cubicBezTo>
                    <a:cubicBezTo>
                      <a:pt x="21" y="7569"/>
                      <a:pt x="17" y="7572"/>
                      <a:pt x="13" y="7572"/>
                    </a:cubicBezTo>
                    <a:cubicBezTo>
                      <a:pt x="9" y="7572"/>
                      <a:pt x="5" y="7569"/>
                      <a:pt x="5" y="7564"/>
                    </a:cubicBezTo>
                    <a:close/>
                    <a:moveTo>
                      <a:pt x="5" y="7532"/>
                    </a:moveTo>
                    <a:lnTo>
                      <a:pt x="5" y="7532"/>
                    </a:lnTo>
                    <a:cubicBezTo>
                      <a:pt x="5" y="7528"/>
                      <a:pt x="9" y="7524"/>
                      <a:pt x="13" y="7524"/>
                    </a:cubicBezTo>
                    <a:cubicBezTo>
                      <a:pt x="17" y="7524"/>
                      <a:pt x="21" y="7528"/>
                      <a:pt x="21" y="7532"/>
                    </a:cubicBezTo>
                    <a:cubicBezTo>
                      <a:pt x="21" y="7537"/>
                      <a:pt x="17" y="7540"/>
                      <a:pt x="13" y="7540"/>
                    </a:cubicBezTo>
                    <a:cubicBezTo>
                      <a:pt x="9" y="7540"/>
                      <a:pt x="5" y="7537"/>
                      <a:pt x="5" y="7532"/>
                    </a:cubicBezTo>
                    <a:close/>
                    <a:moveTo>
                      <a:pt x="5" y="7500"/>
                    </a:moveTo>
                    <a:lnTo>
                      <a:pt x="5" y="7500"/>
                    </a:lnTo>
                    <a:cubicBezTo>
                      <a:pt x="5" y="7496"/>
                      <a:pt x="9" y="7492"/>
                      <a:pt x="13" y="7492"/>
                    </a:cubicBezTo>
                    <a:cubicBezTo>
                      <a:pt x="17" y="7492"/>
                      <a:pt x="21" y="7496"/>
                      <a:pt x="21" y="7500"/>
                    </a:cubicBezTo>
                    <a:cubicBezTo>
                      <a:pt x="21" y="7505"/>
                      <a:pt x="17" y="7508"/>
                      <a:pt x="13" y="7508"/>
                    </a:cubicBezTo>
                    <a:cubicBezTo>
                      <a:pt x="9" y="7508"/>
                      <a:pt x="5" y="7505"/>
                      <a:pt x="5" y="7500"/>
                    </a:cubicBezTo>
                    <a:close/>
                    <a:moveTo>
                      <a:pt x="5" y="7468"/>
                    </a:moveTo>
                    <a:lnTo>
                      <a:pt x="5" y="7468"/>
                    </a:lnTo>
                    <a:cubicBezTo>
                      <a:pt x="5" y="7464"/>
                      <a:pt x="9" y="7460"/>
                      <a:pt x="13" y="7460"/>
                    </a:cubicBezTo>
                    <a:cubicBezTo>
                      <a:pt x="17" y="7460"/>
                      <a:pt x="21" y="7464"/>
                      <a:pt x="21" y="7468"/>
                    </a:cubicBezTo>
                    <a:cubicBezTo>
                      <a:pt x="21" y="7473"/>
                      <a:pt x="17" y="7476"/>
                      <a:pt x="13" y="7476"/>
                    </a:cubicBezTo>
                    <a:cubicBezTo>
                      <a:pt x="9" y="7476"/>
                      <a:pt x="5" y="7473"/>
                      <a:pt x="5" y="7468"/>
                    </a:cubicBezTo>
                    <a:close/>
                    <a:moveTo>
                      <a:pt x="5" y="7436"/>
                    </a:moveTo>
                    <a:lnTo>
                      <a:pt x="5" y="7436"/>
                    </a:lnTo>
                    <a:cubicBezTo>
                      <a:pt x="5" y="7432"/>
                      <a:pt x="9" y="7428"/>
                      <a:pt x="13" y="7428"/>
                    </a:cubicBezTo>
                    <a:cubicBezTo>
                      <a:pt x="17" y="7428"/>
                      <a:pt x="21" y="7432"/>
                      <a:pt x="21" y="7436"/>
                    </a:cubicBezTo>
                    <a:cubicBezTo>
                      <a:pt x="21" y="7441"/>
                      <a:pt x="17" y="7444"/>
                      <a:pt x="13" y="7444"/>
                    </a:cubicBezTo>
                    <a:cubicBezTo>
                      <a:pt x="9" y="7444"/>
                      <a:pt x="5" y="7441"/>
                      <a:pt x="5" y="7436"/>
                    </a:cubicBezTo>
                    <a:close/>
                    <a:moveTo>
                      <a:pt x="5" y="7404"/>
                    </a:moveTo>
                    <a:lnTo>
                      <a:pt x="5" y="7404"/>
                    </a:lnTo>
                    <a:cubicBezTo>
                      <a:pt x="5" y="7400"/>
                      <a:pt x="9" y="7396"/>
                      <a:pt x="13" y="7396"/>
                    </a:cubicBezTo>
                    <a:cubicBezTo>
                      <a:pt x="17" y="7396"/>
                      <a:pt x="21" y="7400"/>
                      <a:pt x="21" y="7404"/>
                    </a:cubicBezTo>
                    <a:cubicBezTo>
                      <a:pt x="21" y="7409"/>
                      <a:pt x="17" y="7412"/>
                      <a:pt x="13" y="7412"/>
                    </a:cubicBezTo>
                    <a:cubicBezTo>
                      <a:pt x="9" y="7412"/>
                      <a:pt x="5" y="7409"/>
                      <a:pt x="5" y="7404"/>
                    </a:cubicBezTo>
                    <a:close/>
                    <a:moveTo>
                      <a:pt x="5" y="7372"/>
                    </a:moveTo>
                    <a:lnTo>
                      <a:pt x="5" y="7372"/>
                    </a:lnTo>
                    <a:cubicBezTo>
                      <a:pt x="5" y="7368"/>
                      <a:pt x="9" y="7364"/>
                      <a:pt x="13" y="7364"/>
                    </a:cubicBezTo>
                    <a:cubicBezTo>
                      <a:pt x="17" y="7364"/>
                      <a:pt x="21" y="7368"/>
                      <a:pt x="21" y="7372"/>
                    </a:cubicBezTo>
                    <a:cubicBezTo>
                      <a:pt x="21" y="7377"/>
                      <a:pt x="17" y="7380"/>
                      <a:pt x="13" y="7380"/>
                    </a:cubicBezTo>
                    <a:cubicBezTo>
                      <a:pt x="9" y="7380"/>
                      <a:pt x="5" y="7377"/>
                      <a:pt x="5" y="7372"/>
                    </a:cubicBezTo>
                    <a:close/>
                    <a:moveTo>
                      <a:pt x="5" y="7340"/>
                    </a:moveTo>
                    <a:lnTo>
                      <a:pt x="5" y="7340"/>
                    </a:lnTo>
                    <a:cubicBezTo>
                      <a:pt x="5" y="7336"/>
                      <a:pt x="9" y="7332"/>
                      <a:pt x="13" y="7332"/>
                    </a:cubicBezTo>
                    <a:cubicBezTo>
                      <a:pt x="17" y="7332"/>
                      <a:pt x="21" y="7336"/>
                      <a:pt x="21" y="7340"/>
                    </a:cubicBezTo>
                    <a:cubicBezTo>
                      <a:pt x="21" y="7345"/>
                      <a:pt x="17" y="7348"/>
                      <a:pt x="13" y="7348"/>
                    </a:cubicBezTo>
                    <a:cubicBezTo>
                      <a:pt x="9" y="7348"/>
                      <a:pt x="5" y="7345"/>
                      <a:pt x="5" y="7340"/>
                    </a:cubicBezTo>
                    <a:close/>
                    <a:moveTo>
                      <a:pt x="5" y="7308"/>
                    </a:moveTo>
                    <a:lnTo>
                      <a:pt x="5" y="7308"/>
                    </a:lnTo>
                    <a:cubicBezTo>
                      <a:pt x="5" y="7304"/>
                      <a:pt x="9" y="7300"/>
                      <a:pt x="13" y="7300"/>
                    </a:cubicBezTo>
                    <a:cubicBezTo>
                      <a:pt x="17" y="7300"/>
                      <a:pt x="21" y="7304"/>
                      <a:pt x="21" y="7308"/>
                    </a:cubicBezTo>
                    <a:cubicBezTo>
                      <a:pt x="21" y="7313"/>
                      <a:pt x="17" y="7316"/>
                      <a:pt x="13" y="7316"/>
                    </a:cubicBezTo>
                    <a:cubicBezTo>
                      <a:pt x="9" y="7316"/>
                      <a:pt x="5" y="7313"/>
                      <a:pt x="5" y="7308"/>
                    </a:cubicBezTo>
                    <a:close/>
                    <a:moveTo>
                      <a:pt x="5" y="7276"/>
                    </a:moveTo>
                    <a:lnTo>
                      <a:pt x="5" y="7276"/>
                    </a:lnTo>
                    <a:cubicBezTo>
                      <a:pt x="5" y="7272"/>
                      <a:pt x="9" y="7268"/>
                      <a:pt x="13" y="7268"/>
                    </a:cubicBezTo>
                    <a:cubicBezTo>
                      <a:pt x="17" y="7268"/>
                      <a:pt x="21" y="7272"/>
                      <a:pt x="21" y="7276"/>
                    </a:cubicBezTo>
                    <a:cubicBezTo>
                      <a:pt x="21" y="7281"/>
                      <a:pt x="17" y="7284"/>
                      <a:pt x="13" y="7284"/>
                    </a:cubicBezTo>
                    <a:cubicBezTo>
                      <a:pt x="9" y="7284"/>
                      <a:pt x="5" y="7281"/>
                      <a:pt x="5" y="7276"/>
                    </a:cubicBezTo>
                    <a:close/>
                    <a:moveTo>
                      <a:pt x="5" y="7244"/>
                    </a:moveTo>
                    <a:lnTo>
                      <a:pt x="5" y="7244"/>
                    </a:lnTo>
                    <a:cubicBezTo>
                      <a:pt x="5" y="7240"/>
                      <a:pt x="9" y="7236"/>
                      <a:pt x="13" y="7236"/>
                    </a:cubicBezTo>
                    <a:cubicBezTo>
                      <a:pt x="17" y="7236"/>
                      <a:pt x="21" y="7240"/>
                      <a:pt x="21" y="7244"/>
                    </a:cubicBezTo>
                    <a:cubicBezTo>
                      <a:pt x="21" y="7249"/>
                      <a:pt x="17" y="7252"/>
                      <a:pt x="13" y="7252"/>
                    </a:cubicBezTo>
                    <a:cubicBezTo>
                      <a:pt x="9" y="7252"/>
                      <a:pt x="5" y="7249"/>
                      <a:pt x="5" y="7244"/>
                    </a:cubicBezTo>
                    <a:close/>
                    <a:moveTo>
                      <a:pt x="5" y="7212"/>
                    </a:moveTo>
                    <a:lnTo>
                      <a:pt x="5" y="7212"/>
                    </a:lnTo>
                    <a:cubicBezTo>
                      <a:pt x="5" y="7208"/>
                      <a:pt x="9" y="7204"/>
                      <a:pt x="13" y="7204"/>
                    </a:cubicBezTo>
                    <a:cubicBezTo>
                      <a:pt x="17" y="7204"/>
                      <a:pt x="21" y="7208"/>
                      <a:pt x="21" y="7212"/>
                    </a:cubicBezTo>
                    <a:cubicBezTo>
                      <a:pt x="21" y="7217"/>
                      <a:pt x="17" y="7220"/>
                      <a:pt x="13" y="7220"/>
                    </a:cubicBezTo>
                    <a:cubicBezTo>
                      <a:pt x="9" y="7220"/>
                      <a:pt x="5" y="7217"/>
                      <a:pt x="5" y="7212"/>
                    </a:cubicBezTo>
                    <a:close/>
                    <a:moveTo>
                      <a:pt x="5" y="7180"/>
                    </a:moveTo>
                    <a:lnTo>
                      <a:pt x="5" y="7180"/>
                    </a:lnTo>
                    <a:cubicBezTo>
                      <a:pt x="5" y="7176"/>
                      <a:pt x="9" y="7172"/>
                      <a:pt x="13" y="7172"/>
                    </a:cubicBezTo>
                    <a:cubicBezTo>
                      <a:pt x="17" y="7172"/>
                      <a:pt x="21" y="7176"/>
                      <a:pt x="21" y="7180"/>
                    </a:cubicBezTo>
                    <a:cubicBezTo>
                      <a:pt x="21" y="7185"/>
                      <a:pt x="17" y="7188"/>
                      <a:pt x="13" y="7188"/>
                    </a:cubicBezTo>
                    <a:cubicBezTo>
                      <a:pt x="9" y="7188"/>
                      <a:pt x="5" y="7185"/>
                      <a:pt x="5" y="7180"/>
                    </a:cubicBezTo>
                    <a:close/>
                    <a:moveTo>
                      <a:pt x="5" y="7148"/>
                    </a:moveTo>
                    <a:lnTo>
                      <a:pt x="5" y="7148"/>
                    </a:lnTo>
                    <a:cubicBezTo>
                      <a:pt x="5" y="7144"/>
                      <a:pt x="9" y="7140"/>
                      <a:pt x="13" y="7140"/>
                    </a:cubicBezTo>
                    <a:cubicBezTo>
                      <a:pt x="17" y="7140"/>
                      <a:pt x="21" y="7144"/>
                      <a:pt x="21" y="7148"/>
                    </a:cubicBezTo>
                    <a:cubicBezTo>
                      <a:pt x="21" y="7152"/>
                      <a:pt x="17" y="7156"/>
                      <a:pt x="13" y="7156"/>
                    </a:cubicBezTo>
                    <a:cubicBezTo>
                      <a:pt x="9" y="7156"/>
                      <a:pt x="5" y="7152"/>
                      <a:pt x="5" y="7148"/>
                    </a:cubicBezTo>
                    <a:close/>
                    <a:moveTo>
                      <a:pt x="5" y="7116"/>
                    </a:moveTo>
                    <a:lnTo>
                      <a:pt x="5" y="7116"/>
                    </a:lnTo>
                    <a:cubicBezTo>
                      <a:pt x="5" y="7112"/>
                      <a:pt x="9" y="7108"/>
                      <a:pt x="13" y="7108"/>
                    </a:cubicBezTo>
                    <a:cubicBezTo>
                      <a:pt x="17" y="7108"/>
                      <a:pt x="21" y="7112"/>
                      <a:pt x="21" y="7116"/>
                    </a:cubicBezTo>
                    <a:cubicBezTo>
                      <a:pt x="21" y="7120"/>
                      <a:pt x="17" y="7124"/>
                      <a:pt x="13" y="7124"/>
                    </a:cubicBezTo>
                    <a:cubicBezTo>
                      <a:pt x="9" y="7124"/>
                      <a:pt x="5" y="7120"/>
                      <a:pt x="5" y="7116"/>
                    </a:cubicBezTo>
                    <a:close/>
                    <a:moveTo>
                      <a:pt x="5" y="7084"/>
                    </a:moveTo>
                    <a:lnTo>
                      <a:pt x="5" y="7084"/>
                    </a:lnTo>
                    <a:cubicBezTo>
                      <a:pt x="5" y="7080"/>
                      <a:pt x="9" y="7076"/>
                      <a:pt x="13" y="7076"/>
                    </a:cubicBezTo>
                    <a:cubicBezTo>
                      <a:pt x="17" y="7076"/>
                      <a:pt x="21" y="7080"/>
                      <a:pt x="21" y="7084"/>
                    </a:cubicBezTo>
                    <a:cubicBezTo>
                      <a:pt x="21" y="7088"/>
                      <a:pt x="17" y="7092"/>
                      <a:pt x="13" y="7092"/>
                    </a:cubicBezTo>
                    <a:cubicBezTo>
                      <a:pt x="9" y="7092"/>
                      <a:pt x="5" y="7088"/>
                      <a:pt x="5" y="7084"/>
                    </a:cubicBezTo>
                    <a:close/>
                    <a:moveTo>
                      <a:pt x="5" y="7052"/>
                    </a:moveTo>
                    <a:lnTo>
                      <a:pt x="5" y="7052"/>
                    </a:lnTo>
                    <a:cubicBezTo>
                      <a:pt x="5" y="7048"/>
                      <a:pt x="9" y="7044"/>
                      <a:pt x="13" y="7044"/>
                    </a:cubicBezTo>
                    <a:cubicBezTo>
                      <a:pt x="17" y="7044"/>
                      <a:pt x="21" y="7048"/>
                      <a:pt x="21" y="7052"/>
                    </a:cubicBezTo>
                    <a:cubicBezTo>
                      <a:pt x="21" y="7056"/>
                      <a:pt x="17" y="7060"/>
                      <a:pt x="13" y="7060"/>
                    </a:cubicBezTo>
                    <a:cubicBezTo>
                      <a:pt x="9" y="7060"/>
                      <a:pt x="5" y="7056"/>
                      <a:pt x="5" y="7052"/>
                    </a:cubicBezTo>
                    <a:close/>
                    <a:moveTo>
                      <a:pt x="5" y="7020"/>
                    </a:moveTo>
                    <a:lnTo>
                      <a:pt x="5" y="7020"/>
                    </a:lnTo>
                    <a:cubicBezTo>
                      <a:pt x="5" y="7016"/>
                      <a:pt x="9" y="7012"/>
                      <a:pt x="13" y="7012"/>
                    </a:cubicBezTo>
                    <a:cubicBezTo>
                      <a:pt x="18" y="7012"/>
                      <a:pt x="21" y="7016"/>
                      <a:pt x="21" y="7020"/>
                    </a:cubicBezTo>
                    <a:cubicBezTo>
                      <a:pt x="21" y="7024"/>
                      <a:pt x="18" y="7028"/>
                      <a:pt x="13" y="7028"/>
                    </a:cubicBezTo>
                    <a:cubicBezTo>
                      <a:pt x="9" y="7028"/>
                      <a:pt x="5" y="7024"/>
                      <a:pt x="5" y="7020"/>
                    </a:cubicBezTo>
                    <a:close/>
                    <a:moveTo>
                      <a:pt x="5" y="6988"/>
                    </a:moveTo>
                    <a:lnTo>
                      <a:pt x="5" y="6988"/>
                    </a:lnTo>
                    <a:cubicBezTo>
                      <a:pt x="5" y="6984"/>
                      <a:pt x="9" y="6980"/>
                      <a:pt x="13" y="6980"/>
                    </a:cubicBezTo>
                    <a:cubicBezTo>
                      <a:pt x="18" y="6980"/>
                      <a:pt x="21" y="6984"/>
                      <a:pt x="21" y="6988"/>
                    </a:cubicBezTo>
                    <a:cubicBezTo>
                      <a:pt x="21" y="6992"/>
                      <a:pt x="18" y="6996"/>
                      <a:pt x="13" y="6996"/>
                    </a:cubicBezTo>
                    <a:cubicBezTo>
                      <a:pt x="9" y="6996"/>
                      <a:pt x="5" y="6992"/>
                      <a:pt x="5" y="6988"/>
                    </a:cubicBezTo>
                    <a:close/>
                    <a:moveTo>
                      <a:pt x="5" y="6956"/>
                    </a:moveTo>
                    <a:lnTo>
                      <a:pt x="5" y="6956"/>
                    </a:lnTo>
                    <a:cubicBezTo>
                      <a:pt x="5" y="6952"/>
                      <a:pt x="9" y="6948"/>
                      <a:pt x="13" y="6948"/>
                    </a:cubicBezTo>
                    <a:cubicBezTo>
                      <a:pt x="18" y="6948"/>
                      <a:pt x="21" y="6952"/>
                      <a:pt x="21" y="6956"/>
                    </a:cubicBezTo>
                    <a:cubicBezTo>
                      <a:pt x="21" y="6960"/>
                      <a:pt x="18" y="6964"/>
                      <a:pt x="13" y="6964"/>
                    </a:cubicBezTo>
                    <a:cubicBezTo>
                      <a:pt x="9" y="6964"/>
                      <a:pt x="5" y="6960"/>
                      <a:pt x="5" y="6956"/>
                    </a:cubicBezTo>
                    <a:close/>
                    <a:moveTo>
                      <a:pt x="5" y="6924"/>
                    </a:moveTo>
                    <a:lnTo>
                      <a:pt x="5" y="6924"/>
                    </a:lnTo>
                    <a:cubicBezTo>
                      <a:pt x="5" y="6920"/>
                      <a:pt x="9" y="6916"/>
                      <a:pt x="13" y="6916"/>
                    </a:cubicBezTo>
                    <a:cubicBezTo>
                      <a:pt x="18" y="6916"/>
                      <a:pt x="21" y="6920"/>
                      <a:pt x="21" y="6924"/>
                    </a:cubicBezTo>
                    <a:cubicBezTo>
                      <a:pt x="21" y="6928"/>
                      <a:pt x="18" y="6932"/>
                      <a:pt x="13" y="6932"/>
                    </a:cubicBezTo>
                    <a:cubicBezTo>
                      <a:pt x="9" y="6932"/>
                      <a:pt x="5" y="6928"/>
                      <a:pt x="5" y="6924"/>
                    </a:cubicBezTo>
                    <a:close/>
                    <a:moveTo>
                      <a:pt x="5" y="6892"/>
                    </a:moveTo>
                    <a:lnTo>
                      <a:pt x="5" y="6892"/>
                    </a:lnTo>
                    <a:cubicBezTo>
                      <a:pt x="5" y="6888"/>
                      <a:pt x="9" y="6884"/>
                      <a:pt x="13" y="6884"/>
                    </a:cubicBezTo>
                    <a:cubicBezTo>
                      <a:pt x="18" y="6884"/>
                      <a:pt x="21" y="6888"/>
                      <a:pt x="21" y="6892"/>
                    </a:cubicBezTo>
                    <a:cubicBezTo>
                      <a:pt x="21" y="6896"/>
                      <a:pt x="18" y="6900"/>
                      <a:pt x="13" y="6900"/>
                    </a:cubicBezTo>
                    <a:cubicBezTo>
                      <a:pt x="9" y="6900"/>
                      <a:pt x="5" y="6896"/>
                      <a:pt x="5" y="6892"/>
                    </a:cubicBezTo>
                    <a:close/>
                    <a:moveTo>
                      <a:pt x="5" y="6860"/>
                    </a:moveTo>
                    <a:lnTo>
                      <a:pt x="5" y="6860"/>
                    </a:lnTo>
                    <a:cubicBezTo>
                      <a:pt x="5" y="6855"/>
                      <a:pt x="9" y="6852"/>
                      <a:pt x="13" y="6852"/>
                    </a:cubicBezTo>
                    <a:cubicBezTo>
                      <a:pt x="18" y="6852"/>
                      <a:pt x="21" y="6855"/>
                      <a:pt x="21" y="6860"/>
                    </a:cubicBezTo>
                    <a:cubicBezTo>
                      <a:pt x="21" y="6864"/>
                      <a:pt x="18" y="6868"/>
                      <a:pt x="13" y="6868"/>
                    </a:cubicBezTo>
                    <a:cubicBezTo>
                      <a:pt x="9" y="6868"/>
                      <a:pt x="5" y="6864"/>
                      <a:pt x="5" y="6860"/>
                    </a:cubicBezTo>
                    <a:close/>
                    <a:moveTo>
                      <a:pt x="5" y="6828"/>
                    </a:moveTo>
                    <a:lnTo>
                      <a:pt x="5" y="6828"/>
                    </a:lnTo>
                    <a:cubicBezTo>
                      <a:pt x="5" y="6823"/>
                      <a:pt x="9" y="6820"/>
                      <a:pt x="13" y="6820"/>
                    </a:cubicBezTo>
                    <a:cubicBezTo>
                      <a:pt x="18" y="6820"/>
                      <a:pt x="21" y="6823"/>
                      <a:pt x="21" y="6828"/>
                    </a:cubicBezTo>
                    <a:cubicBezTo>
                      <a:pt x="21" y="6832"/>
                      <a:pt x="18" y="6836"/>
                      <a:pt x="13" y="6836"/>
                    </a:cubicBezTo>
                    <a:cubicBezTo>
                      <a:pt x="9" y="6836"/>
                      <a:pt x="5" y="6832"/>
                      <a:pt x="5" y="6828"/>
                    </a:cubicBezTo>
                    <a:close/>
                    <a:moveTo>
                      <a:pt x="5" y="6796"/>
                    </a:moveTo>
                    <a:lnTo>
                      <a:pt x="5" y="6796"/>
                    </a:lnTo>
                    <a:cubicBezTo>
                      <a:pt x="5" y="6791"/>
                      <a:pt x="9" y="6788"/>
                      <a:pt x="13" y="6788"/>
                    </a:cubicBezTo>
                    <a:cubicBezTo>
                      <a:pt x="18" y="6788"/>
                      <a:pt x="21" y="6791"/>
                      <a:pt x="21" y="6796"/>
                    </a:cubicBezTo>
                    <a:cubicBezTo>
                      <a:pt x="21" y="6800"/>
                      <a:pt x="18" y="6804"/>
                      <a:pt x="13" y="6804"/>
                    </a:cubicBezTo>
                    <a:cubicBezTo>
                      <a:pt x="9" y="6804"/>
                      <a:pt x="5" y="6800"/>
                      <a:pt x="5" y="6796"/>
                    </a:cubicBezTo>
                    <a:close/>
                    <a:moveTo>
                      <a:pt x="5" y="6764"/>
                    </a:moveTo>
                    <a:lnTo>
                      <a:pt x="5" y="6764"/>
                    </a:lnTo>
                    <a:cubicBezTo>
                      <a:pt x="5" y="6759"/>
                      <a:pt x="9" y="6756"/>
                      <a:pt x="13" y="6756"/>
                    </a:cubicBezTo>
                    <a:cubicBezTo>
                      <a:pt x="18" y="6756"/>
                      <a:pt x="21" y="6759"/>
                      <a:pt x="21" y="6764"/>
                    </a:cubicBezTo>
                    <a:cubicBezTo>
                      <a:pt x="21" y="6768"/>
                      <a:pt x="18" y="6772"/>
                      <a:pt x="13" y="6772"/>
                    </a:cubicBezTo>
                    <a:cubicBezTo>
                      <a:pt x="9" y="6772"/>
                      <a:pt x="5" y="6768"/>
                      <a:pt x="5" y="6764"/>
                    </a:cubicBezTo>
                    <a:close/>
                    <a:moveTo>
                      <a:pt x="5" y="6732"/>
                    </a:moveTo>
                    <a:lnTo>
                      <a:pt x="5" y="6732"/>
                    </a:lnTo>
                    <a:cubicBezTo>
                      <a:pt x="5" y="6727"/>
                      <a:pt x="9" y="6724"/>
                      <a:pt x="13" y="6724"/>
                    </a:cubicBezTo>
                    <a:cubicBezTo>
                      <a:pt x="18" y="6724"/>
                      <a:pt x="21" y="6727"/>
                      <a:pt x="21" y="6732"/>
                    </a:cubicBezTo>
                    <a:cubicBezTo>
                      <a:pt x="21" y="6736"/>
                      <a:pt x="18" y="6740"/>
                      <a:pt x="13" y="6740"/>
                    </a:cubicBezTo>
                    <a:cubicBezTo>
                      <a:pt x="9" y="6740"/>
                      <a:pt x="5" y="6736"/>
                      <a:pt x="5" y="6732"/>
                    </a:cubicBezTo>
                    <a:close/>
                    <a:moveTo>
                      <a:pt x="5" y="6700"/>
                    </a:moveTo>
                    <a:lnTo>
                      <a:pt x="5" y="6700"/>
                    </a:lnTo>
                    <a:cubicBezTo>
                      <a:pt x="5" y="6695"/>
                      <a:pt x="9" y="6692"/>
                      <a:pt x="13" y="6692"/>
                    </a:cubicBezTo>
                    <a:cubicBezTo>
                      <a:pt x="18" y="6692"/>
                      <a:pt x="21" y="6695"/>
                      <a:pt x="21" y="6700"/>
                    </a:cubicBezTo>
                    <a:cubicBezTo>
                      <a:pt x="21" y="6704"/>
                      <a:pt x="18" y="6708"/>
                      <a:pt x="13" y="6708"/>
                    </a:cubicBezTo>
                    <a:cubicBezTo>
                      <a:pt x="9" y="6708"/>
                      <a:pt x="5" y="6704"/>
                      <a:pt x="5" y="6700"/>
                    </a:cubicBezTo>
                    <a:close/>
                    <a:moveTo>
                      <a:pt x="5" y="6668"/>
                    </a:moveTo>
                    <a:lnTo>
                      <a:pt x="5" y="6668"/>
                    </a:lnTo>
                    <a:cubicBezTo>
                      <a:pt x="5" y="6663"/>
                      <a:pt x="9" y="6660"/>
                      <a:pt x="13" y="6660"/>
                    </a:cubicBezTo>
                    <a:cubicBezTo>
                      <a:pt x="18" y="6660"/>
                      <a:pt x="21" y="6663"/>
                      <a:pt x="21" y="6668"/>
                    </a:cubicBezTo>
                    <a:cubicBezTo>
                      <a:pt x="21" y="6672"/>
                      <a:pt x="18" y="6676"/>
                      <a:pt x="13" y="6676"/>
                    </a:cubicBezTo>
                    <a:cubicBezTo>
                      <a:pt x="9" y="6676"/>
                      <a:pt x="5" y="6672"/>
                      <a:pt x="5" y="6668"/>
                    </a:cubicBezTo>
                    <a:close/>
                    <a:moveTo>
                      <a:pt x="5" y="6636"/>
                    </a:moveTo>
                    <a:lnTo>
                      <a:pt x="5" y="6636"/>
                    </a:lnTo>
                    <a:cubicBezTo>
                      <a:pt x="5" y="6631"/>
                      <a:pt x="9" y="6628"/>
                      <a:pt x="13" y="6628"/>
                    </a:cubicBezTo>
                    <a:cubicBezTo>
                      <a:pt x="18" y="6628"/>
                      <a:pt x="21" y="6631"/>
                      <a:pt x="21" y="6636"/>
                    </a:cubicBezTo>
                    <a:cubicBezTo>
                      <a:pt x="21" y="6640"/>
                      <a:pt x="18" y="6644"/>
                      <a:pt x="13" y="6644"/>
                    </a:cubicBezTo>
                    <a:cubicBezTo>
                      <a:pt x="9" y="6644"/>
                      <a:pt x="5" y="6640"/>
                      <a:pt x="5" y="6636"/>
                    </a:cubicBezTo>
                    <a:close/>
                    <a:moveTo>
                      <a:pt x="5" y="6604"/>
                    </a:moveTo>
                    <a:lnTo>
                      <a:pt x="5" y="6604"/>
                    </a:lnTo>
                    <a:cubicBezTo>
                      <a:pt x="5" y="6599"/>
                      <a:pt x="9" y="6596"/>
                      <a:pt x="13" y="6596"/>
                    </a:cubicBezTo>
                    <a:cubicBezTo>
                      <a:pt x="18" y="6596"/>
                      <a:pt x="21" y="6599"/>
                      <a:pt x="21" y="6604"/>
                    </a:cubicBezTo>
                    <a:cubicBezTo>
                      <a:pt x="21" y="6608"/>
                      <a:pt x="18" y="6612"/>
                      <a:pt x="13" y="6612"/>
                    </a:cubicBezTo>
                    <a:cubicBezTo>
                      <a:pt x="9" y="6612"/>
                      <a:pt x="5" y="6608"/>
                      <a:pt x="5" y="6604"/>
                    </a:cubicBezTo>
                    <a:close/>
                    <a:moveTo>
                      <a:pt x="5" y="6572"/>
                    </a:moveTo>
                    <a:lnTo>
                      <a:pt x="5" y="6572"/>
                    </a:lnTo>
                    <a:cubicBezTo>
                      <a:pt x="5" y="6567"/>
                      <a:pt x="9" y="6564"/>
                      <a:pt x="13" y="6564"/>
                    </a:cubicBezTo>
                    <a:cubicBezTo>
                      <a:pt x="18" y="6564"/>
                      <a:pt x="21" y="6567"/>
                      <a:pt x="21" y="6572"/>
                    </a:cubicBezTo>
                    <a:cubicBezTo>
                      <a:pt x="21" y="6576"/>
                      <a:pt x="18" y="6580"/>
                      <a:pt x="13" y="6580"/>
                    </a:cubicBezTo>
                    <a:cubicBezTo>
                      <a:pt x="9" y="6580"/>
                      <a:pt x="5" y="6576"/>
                      <a:pt x="5" y="6572"/>
                    </a:cubicBezTo>
                    <a:close/>
                    <a:moveTo>
                      <a:pt x="5" y="6540"/>
                    </a:moveTo>
                    <a:lnTo>
                      <a:pt x="5" y="6540"/>
                    </a:lnTo>
                    <a:cubicBezTo>
                      <a:pt x="5" y="6535"/>
                      <a:pt x="9" y="6532"/>
                      <a:pt x="13" y="6532"/>
                    </a:cubicBezTo>
                    <a:cubicBezTo>
                      <a:pt x="18" y="6532"/>
                      <a:pt x="21" y="6535"/>
                      <a:pt x="21" y="6540"/>
                    </a:cubicBezTo>
                    <a:cubicBezTo>
                      <a:pt x="21" y="6544"/>
                      <a:pt x="18" y="6548"/>
                      <a:pt x="13" y="6548"/>
                    </a:cubicBezTo>
                    <a:cubicBezTo>
                      <a:pt x="9" y="6548"/>
                      <a:pt x="5" y="6544"/>
                      <a:pt x="5" y="6540"/>
                    </a:cubicBezTo>
                    <a:close/>
                    <a:moveTo>
                      <a:pt x="5" y="6508"/>
                    </a:moveTo>
                    <a:lnTo>
                      <a:pt x="5" y="6508"/>
                    </a:lnTo>
                    <a:cubicBezTo>
                      <a:pt x="5" y="6503"/>
                      <a:pt x="9" y="6500"/>
                      <a:pt x="13" y="6500"/>
                    </a:cubicBezTo>
                    <a:cubicBezTo>
                      <a:pt x="18" y="6500"/>
                      <a:pt x="21" y="6503"/>
                      <a:pt x="21" y="6508"/>
                    </a:cubicBezTo>
                    <a:cubicBezTo>
                      <a:pt x="21" y="6512"/>
                      <a:pt x="18" y="6516"/>
                      <a:pt x="13" y="6516"/>
                    </a:cubicBezTo>
                    <a:cubicBezTo>
                      <a:pt x="9" y="6516"/>
                      <a:pt x="5" y="6512"/>
                      <a:pt x="5" y="6508"/>
                    </a:cubicBezTo>
                    <a:close/>
                    <a:moveTo>
                      <a:pt x="5" y="6476"/>
                    </a:moveTo>
                    <a:lnTo>
                      <a:pt x="5" y="6476"/>
                    </a:lnTo>
                    <a:cubicBezTo>
                      <a:pt x="5" y="6471"/>
                      <a:pt x="9" y="6468"/>
                      <a:pt x="13" y="6468"/>
                    </a:cubicBezTo>
                    <a:cubicBezTo>
                      <a:pt x="18" y="6468"/>
                      <a:pt x="21" y="6471"/>
                      <a:pt x="21" y="6476"/>
                    </a:cubicBezTo>
                    <a:cubicBezTo>
                      <a:pt x="21" y="6480"/>
                      <a:pt x="18" y="6484"/>
                      <a:pt x="13" y="6484"/>
                    </a:cubicBezTo>
                    <a:cubicBezTo>
                      <a:pt x="9" y="6484"/>
                      <a:pt x="5" y="6480"/>
                      <a:pt x="5" y="6476"/>
                    </a:cubicBezTo>
                    <a:close/>
                    <a:moveTo>
                      <a:pt x="5" y="6444"/>
                    </a:moveTo>
                    <a:lnTo>
                      <a:pt x="5" y="6444"/>
                    </a:lnTo>
                    <a:cubicBezTo>
                      <a:pt x="5" y="6439"/>
                      <a:pt x="9" y="6436"/>
                      <a:pt x="13" y="6436"/>
                    </a:cubicBezTo>
                    <a:cubicBezTo>
                      <a:pt x="18" y="6436"/>
                      <a:pt x="21" y="6439"/>
                      <a:pt x="21" y="6444"/>
                    </a:cubicBezTo>
                    <a:cubicBezTo>
                      <a:pt x="21" y="6448"/>
                      <a:pt x="18" y="6452"/>
                      <a:pt x="13" y="6452"/>
                    </a:cubicBezTo>
                    <a:cubicBezTo>
                      <a:pt x="9" y="6452"/>
                      <a:pt x="5" y="6448"/>
                      <a:pt x="5" y="6444"/>
                    </a:cubicBezTo>
                    <a:close/>
                    <a:moveTo>
                      <a:pt x="5" y="6412"/>
                    </a:moveTo>
                    <a:lnTo>
                      <a:pt x="5" y="6412"/>
                    </a:lnTo>
                    <a:cubicBezTo>
                      <a:pt x="5" y="6407"/>
                      <a:pt x="9" y="6404"/>
                      <a:pt x="13" y="6404"/>
                    </a:cubicBezTo>
                    <a:cubicBezTo>
                      <a:pt x="18" y="6404"/>
                      <a:pt x="21" y="6407"/>
                      <a:pt x="21" y="6412"/>
                    </a:cubicBezTo>
                    <a:cubicBezTo>
                      <a:pt x="21" y="6416"/>
                      <a:pt x="18" y="6420"/>
                      <a:pt x="13" y="6420"/>
                    </a:cubicBezTo>
                    <a:cubicBezTo>
                      <a:pt x="9" y="6420"/>
                      <a:pt x="5" y="6416"/>
                      <a:pt x="5" y="6412"/>
                    </a:cubicBezTo>
                    <a:close/>
                    <a:moveTo>
                      <a:pt x="5" y="6380"/>
                    </a:moveTo>
                    <a:lnTo>
                      <a:pt x="5" y="6380"/>
                    </a:lnTo>
                    <a:cubicBezTo>
                      <a:pt x="5" y="6375"/>
                      <a:pt x="9" y="6372"/>
                      <a:pt x="13" y="6372"/>
                    </a:cubicBezTo>
                    <a:cubicBezTo>
                      <a:pt x="18" y="6372"/>
                      <a:pt x="21" y="6375"/>
                      <a:pt x="21" y="6380"/>
                    </a:cubicBezTo>
                    <a:cubicBezTo>
                      <a:pt x="21" y="6384"/>
                      <a:pt x="18" y="6388"/>
                      <a:pt x="13" y="6388"/>
                    </a:cubicBezTo>
                    <a:cubicBezTo>
                      <a:pt x="9" y="6388"/>
                      <a:pt x="5" y="6384"/>
                      <a:pt x="5" y="6380"/>
                    </a:cubicBezTo>
                    <a:close/>
                    <a:moveTo>
                      <a:pt x="5" y="6348"/>
                    </a:moveTo>
                    <a:lnTo>
                      <a:pt x="5" y="6348"/>
                    </a:lnTo>
                    <a:cubicBezTo>
                      <a:pt x="5" y="6343"/>
                      <a:pt x="9" y="6340"/>
                      <a:pt x="13" y="6340"/>
                    </a:cubicBezTo>
                    <a:cubicBezTo>
                      <a:pt x="18" y="6340"/>
                      <a:pt x="21" y="6343"/>
                      <a:pt x="21" y="6348"/>
                    </a:cubicBezTo>
                    <a:cubicBezTo>
                      <a:pt x="21" y="6352"/>
                      <a:pt x="18" y="6356"/>
                      <a:pt x="13" y="6356"/>
                    </a:cubicBezTo>
                    <a:cubicBezTo>
                      <a:pt x="9" y="6356"/>
                      <a:pt x="5" y="6352"/>
                      <a:pt x="5" y="6348"/>
                    </a:cubicBezTo>
                    <a:close/>
                    <a:moveTo>
                      <a:pt x="5" y="6316"/>
                    </a:moveTo>
                    <a:lnTo>
                      <a:pt x="5" y="6316"/>
                    </a:lnTo>
                    <a:cubicBezTo>
                      <a:pt x="5" y="6311"/>
                      <a:pt x="9" y="6308"/>
                      <a:pt x="13" y="6308"/>
                    </a:cubicBezTo>
                    <a:cubicBezTo>
                      <a:pt x="18" y="6308"/>
                      <a:pt x="21" y="6311"/>
                      <a:pt x="21" y="6316"/>
                    </a:cubicBezTo>
                    <a:cubicBezTo>
                      <a:pt x="21" y="6320"/>
                      <a:pt x="18" y="6324"/>
                      <a:pt x="13" y="6324"/>
                    </a:cubicBezTo>
                    <a:cubicBezTo>
                      <a:pt x="9" y="6324"/>
                      <a:pt x="5" y="6320"/>
                      <a:pt x="5" y="6316"/>
                    </a:cubicBezTo>
                    <a:close/>
                    <a:moveTo>
                      <a:pt x="5" y="6284"/>
                    </a:moveTo>
                    <a:lnTo>
                      <a:pt x="5" y="6284"/>
                    </a:lnTo>
                    <a:cubicBezTo>
                      <a:pt x="5" y="6279"/>
                      <a:pt x="9" y="6276"/>
                      <a:pt x="13" y="6276"/>
                    </a:cubicBezTo>
                    <a:cubicBezTo>
                      <a:pt x="18" y="6276"/>
                      <a:pt x="21" y="6279"/>
                      <a:pt x="21" y="6284"/>
                    </a:cubicBezTo>
                    <a:cubicBezTo>
                      <a:pt x="21" y="6288"/>
                      <a:pt x="18" y="6292"/>
                      <a:pt x="13" y="6292"/>
                    </a:cubicBezTo>
                    <a:cubicBezTo>
                      <a:pt x="9" y="6292"/>
                      <a:pt x="5" y="6288"/>
                      <a:pt x="5" y="6284"/>
                    </a:cubicBezTo>
                    <a:close/>
                    <a:moveTo>
                      <a:pt x="5" y="6252"/>
                    </a:moveTo>
                    <a:lnTo>
                      <a:pt x="5" y="6252"/>
                    </a:lnTo>
                    <a:cubicBezTo>
                      <a:pt x="5" y="6247"/>
                      <a:pt x="9" y="6244"/>
                      <a:pt x="13" y="6244"/>
                    </a:cubicBezTo>
                    <a:cubicBezTo>
                      <a:pt x="18" y="6244"/>
                      <a:pt x="21" y="6247"/>
                      <a:pt x="21" y="6252"/>
                    </a:cubicBezTo>
                    <a:cubicBezTo>
                      <a:pt x="21" y="6256"/>
                      <a:pt x="18" y="6260"/>
                      <a:pt x="13" y="6260"/>
                    </a:cubicBezTo>
                    <a:cubicBezTo>
                      <a:pt x="9" y="6260"/>
                      <a:pt x="5" y="6256"/>
                      <a:pt x="5" y="6252"/>
                    </a:cubicBezTo>
                    <a:close/>
                    <a:moveTo>
                      <a:pt x="5" y="6220"/>
                    </a:moveTo>
                    <a:lnTo>
                      <a:pt x="5" y="6220"/>
                    </a:lnTo>
                    <a:cubicBezTo>
                      <a:pt x="5" y="6215"/>
                      <a:pt x="9" y="6212"/>
                      <a:pt x="13" y="6212"/>
                    </a:cubicBezTo>
                    <a:cubicBezTo>
                      <a:pt x="18" y="6212"/>
                      <a:pt x="21" y="6215"/>
                      <a:pt x="21" y="6220"/>
                    </a:cubicBezTo>
                    <a:cubicBezTo>
                      <a:pt x="21" y="6224"/>
                      <a:pt x="18" y="6228"/>
                      <a:pt x="13" y="6228"/>
                    </a:cubicBezTo>
                    <a:cubicBezTo>
                      <a:pt x="9" y="6228"/>
                      <a:pt x="5" y="6224"/>
                      <a:pt x="5" y="6220"/>
                    </a:cubicBezTo>
                    <a:close/>
                    <a:moveTo>
                      <a:pt x="5" y="6188"/>
                    </a:moveTo>
                    <a:lnTo>
                      <a:pt x="5" y="6188"/>
                    </a:lnTo>
                    <a:cubicBezTo>
                      <a:pt x="5" y="6183"/>
                      <a:pt x="9" y="6180"/>
                      <a:pt x="13" y="6180"/>
                    </a:cubicBezTo>
                    <a:cubicBezTo>
                      <a:pt x="18" y="6180"/>
                      <a:pt x="21" y="6183"/>
                      <a:pt x="21" y="6188"/>
                    </a:cubicBezTo>
                    <a:cubicBezTo>
                      <a:pt x="21" y="6192"/>
                      <a:pt x="18" y="6196"/>
                      <a:pt x="13" y="6196"/>
                    </a:cubicBezTo>
                    <a:cubicBezTo>
                      <a:pt x="9" y="6196"/>
                      <a:pt x="5" y="6192"/>
                      <a:pt x="5" y="6188"/>
                    </a:cubicBezTo>
                    <a:close/>
                    <a:moveTo>
                      <a:pt x="5" y="6156"/>
                    </a:moveTo>
                    <a:lnTo>
                      <a:pt x="5" y="6156"/>
                    </a:lnTo>
                    <a:cubicBezTo>
                      <a:pt x="5" y="6151"/>
                      <a:pt x="9" y="6148"/>
                      <a:pt x="13" y="6148"/>
                    </a:cubicBezTo>
                    <a:cubicBezTo>
                      <a:pt x="18" y="6148"/>
                      <a:pt x="21" y="6151"/>
                      <a:pt x="21" y="6156"/>
                    </a:cubicBezTo>
                    <a:cubicBezTo>
                      <a:pt x="21" y="6160"/>
                      <a:pt x="18" y="6164"/>
                      <a:pt x="13" y="6164"/>
                    </a:cubicBezTo>
                    <a:cubicBezTo>
                      <a:pt x="9" y="6164"/>
                      <a:pt x="5" y="6160"/>
                      <a:pt x="5" y="6156"/>
                    </a:cubicBezTo>
                    <a:close/>
                    <a:moveTo>
                      <a:pt x="5" y="6124"/>
                    </a:moveTo>
                    <a:lnTo>
                      <a:pt x="5" y="6124"/>
                    </a:lnTo>
                    <a:cubicBezTo>
                      <a:pt x="5" y="6119"/>
                      <a:pt x="9" y="6116"/>
                      <a:pt x="13" y="6116"/>
                    </a:cubicBezTo>
                    <a:cubicBezTo>
                      <a:pt x="18" y="6116"/>
                      <a:pt x="21" y="6119"/>
                      <a:pt x="21" y="6124"/>
                    </a:cubicBezTo>
                    <a:cubicBezTo>
                      <a:pt x="21" y="6128"/>
                      <a:pt x="18" y="6132"/>
                      <a:pt x="13" y="6132"/>
                    </a:cubicBezTo>
                    <a:cubicBezTo>
                      <a:pt x="9" y="6132"/>
                      <a:pt x="5" y="6128"/>
                      <a:pt x="5" y="6124"/>
                    </a:cubicBezTo>
                    <a:close/>
                    <a:moveTo>
                      <a:pt x="5" y="6092"/>
                    </a:moveTo>
                    <a:lnTo>
                      <a:pt x="5" y="6092"/>
                    </a:lnTo>
                    <a:cubicBezTo>
                      <a:pt x="5" y="6087"/>
                      <a:pt x="9" y="6084"/>
                      <a:pt x="13" y="6084"/>
                    </a:cubicBezTo>
                    <a:cubicBezTo>
                      <a:pt x="18" y="6084"/>
                      <a:pt x="21" y="6087"/>
                      <a:pt x="21" y="6092"/>
                    </a:cubicBezTo>
                    <a:cubicBezTo>
                      <a:pt x="21" y="6096"/>
                      <a:pt x="18" y="6100"/>
                      <a:pt x="13" y="6100"/>
                    </a:cubicBezTo>
                    <a:cubicBezTo>
                      <a:pt x="9" y="6100"/>
                      <a:pt x="5" y="6096"/>
                      <a:pt x="5" y="6092"/>
                    </a:cubicBezTo>
                    <a:close/>
                    <a:moveTo>
                      <a:pt x="5" y="6060"/>
                    </a:moveTo>
                    <a:lnTo>
                      <a:pt x="5" y="6060"/>
                    </a:lnTo>
                    <a:cubicBezTo>
                      <a:pt x="5" y="6055"/>
                      <a:pt x="9" y="6052"/>
                      <a:pt x="13" y="6052"/>
                    </a:cubicBezTo>
                    <a:cubicBezTo>
                      <a:pt x="18" y="6052"/>
                      <a:pt x="21" y="6055"/>
                      <a:pt x="21" y="6060"/>
                    </a:cubicBezTo>
                    <a:cubicBezTo>
                      <a:pt x="21" y="6064"/>
                      <a:pt x="18" y="6068"/>
                      <a:pt x="13" y="6068"/>
                    </a:cubicBezTo>
                    <a:cubicBezTo>
                      <a:pt x="9" y="6068"/>
                      <a:pt x="5" y="6064"/>
                      <a:pt x="5" y="6060"/>
                    </a:cubicBezTo>
                    <a:close/>
                    <a:moveTo>
                      <a:pt x="5" y="6028"/>
                    </a:moveTo>
                    <a:lnTo>
                      <a:pt x="5" y="6027"/>
                    </a:lnTo>
                    <a:cubicBezTo>
                      <a:pt x="5" y="6023"/>
                      <a:pt x="9" y="6019"/>
                      <a:pt x="13" y="6019"/>
                    </a:cubicBezTo>
                    <a:cubicBezTo>
                      <a:pt x="18" y="6019"/>
                      <a:pt x="21" y="6023"/>
                      <a:pt x="21" y="6027"/>
                    </a:cubicBezTo>
                    <a:lnTo>
                      <a:pt x="21" y="6028"/>
                    </a:lnTo>
                    <a:cubicBezTo>
                      <a:pt x="21" y="6032"/>
                      <a:pt x="18" y="6036"/>
                      <a:pt x="13" y="6036"/>
                    </a:cubicBezTo>
                    <a:cubicBezTo>
                      <a:pt x="9" y="6036"/>
                      <a:pt x="5" y="6032"/>
                      <a:pt x="5" y="6028"/>
                    </a:cubicBezTo>
                    <a:close/>
                    <a:moveTo>
                      <a:pt x="5" y="5995"/>
                    </a:moveTo>
                    <a:lnTo>
                      <a:pt x="5" y="5995"/>
                    </a:lnTo>
                    <a:cubicBezTo>
                      <a:pt x="5" y="5991"/>
                      <a:pt x="9" y="5987"/>
                      <a:pt x="13" y="5987"/>
                    </a:cubicBezTo>
                    <a:cubicBezTo>
                      <a:pt x="18" y="5987"/>
                      <a:pt x="21" y="5991"/>
                      <a:pt x="21" y="5995"/>
                    </a:cubicBezTo>
                    <a:cubicBezTo>
                      <a:pt x="21" y="6000"/>
                      <a:pt x="18" y="6003"/>
                      <a:pt x="13" y="6003"/>
                    </a:cubicBezTo>
                    <a:cubicBezTo>
                      <a:pt x="9" y="6003"/>
                      <a:pt x="5" y="6000"/>
                      <a:pt x="5" y="5995"/>
                    </a:cubicBezTo>
                    <a:close/>
                    <a:moveTo>
                      <a:pt x="5" y="5963"/>
                    </a:moveTo>
                    <a:lnTo>
                      <a:pt x="5" y="5963"/>
                    </a:lnTo>
                    <a:cubicBezTo>
                      <a:pt x="5" y="5959"/>
                      <a:pt x="9" y="5955"/>
                      <a:pt x="13" y="5955"/>
                    </a:cubicBezTo>
                    <a:cubicBezTo>
                      <a:pt x="18" y="5955"/>
                      <a:pt x="21" y="5959"/>
                      <a:pt x="21" y="5963"/>
                    </a:cubicBezTo>
                    <a:cubicBezTo>
                      <a:pt x="21" y="5968"/>
                      <a:pt x="18" y="5971"/>
                      <a:pt x="13" y="5971"/>
                    </a:cubicBezTo>
                    <a:cubicBezTo>
                      <a:pt x="9" y="5971"/>
                      <a:pt x="5" y="5968"/>
                      <a:pt x="5" y="5963"/>
                    </a:cubicBezTo>
                    <a:close/>
                    <a:moveTo>
                      <a:pt x="5" y="5931"/>
                    </a:moveTo>
                    <a:lnTo>
                      <a:pt x="5" y="5931"/>
                    </a:lnTo>
                    <a:cubicBezTo>
                      <a:pt x="5" y="5927"/>
                      <a:pt x="9" y="5923"/>
                      <a:pt x="13" y="5923"/>
                    </a:cubicBezTo>
                    <a:cubicBezTo>
                      <a:pt x="18" y="5923"/>
                      <a:pt x="21" y="5927"/>
                      <a:pt x="21" y="5931"/>
                    </a:cubicBezTo>
                    <a:cubicBezTo>
                      <a:pt x="21" y="5936"/>
                      <a:pt x="18" y="5939"/>
                      <a:pt x="13" y="5939"/>
                    </a:cubicBezTo>
                    <a:cubicBezTo>
                      <a:pt x="9" y="5939"/>
                      <a:pt x="5" y="5936"/>
                      <a:pt x="5" y="5931"/>
                    </a:cubicBezTo>
                    <a:close/>
                    <a:moveTo>
                      <a:pt x="5" y="5899"/>
                    </a:moveTo>
                    <a:lnTo>
                      <a:pt x="5" y="5899"/>
                    </a:lnTo>
                    <a:cubicBezTo>
                      <a:pt x="5" y="5895"/>
                      <a:pt x="9" y="5891"/>
                      <a:pt x="13" y="5891"/>
                    </a:cubicBezTo>
                    <a:cubicBezTo>
                      <a:pt x="18" y="5891"/>
                      <a:pt x="21" y="5895"/>
                      <a:pt x="21" y="5899"/>
                    </a:cubicBezTo>
                    <a:cubicBezTo>
                      <a:pt x="21" y="5904"/>
                      <a:pt x="18" y="5907"/>
                      <a:pt x="13" y="5907"/>
                    </a:cubicBezTo>
                    <a:cubicBezTo>
                      <a:pt x="9" y="5907"/>
                      <a:pt x="5" y="5904"/>
                      <a:pt x="5" y="5899"/>
                    </a:cubicBezTo>
                    <a:close/>
                    <a:moveTo>
                      <a:pt x="5" y="5867"/>
                    </a:moveTo>
                    <a:lnTo>
                      <a:pt x="5" y="5867"/>
                    </a:lnTo>
                    <a:cubicBezTo>
                      <a:pt x="5" y="5863"/>
                      <a:pt x="9" y="5859"/>
                      <a:pt x="13" y="5859"/>
                    </a:cubicBezTo>
                    <a:cubicBezTo>
                      <a:pt x="18" y="5859"/>
                      <a:pt x="21" y="5863"/>
                      <a:pt x="21" y="5867"/>
                    </a:cubicBezTo>
                    <a:cubicBezTo>
                      <a:pt x="21" y="5872"/>
                      <a:pt x="18" y="5875"/>
                      <a:pt x="13" y="5875"/>
                    </a:cubicBezTo>
                    <a:cubicBezTo>
                      <a:pt x="9" y="5875"/>
                      <a:pt x="5" y="5872"/>
                      <a:pt x="5" y="5867"/>
                    </a:cubicBezTo>
                    <a:close/>
                    <a:moveTo>
                      <a:pt x="5" y="5835"/>
                    </a:moveTo>
                    <a:lnTo>
                      <a:pt x="5" y="5835"/>
                    </a:lnTo>
                    <a:cubicBezTo>
                      <a:pt x="5" y="5831"/>
                      <a:pt x="9" y="5827"/>
                      <a:pt x="13" y="5827"/>
                    </a:cubicBezTo>
                    <a:cubicBezTo>
                      <a:pt x="18" y="5827"/>
                      <a:pt x="21" y="5831"/>
                      <a:pt x="21" y="5835"/>
                    </a:cubicBezTo>
                    <a:cubicBezTo>
                      <a:pt x="21" y="5840"/>
                      <a:pt x="18" y="5843"/>
                      <a:pt x="13" y="5843"/>
                    </a:cubicBezTo>
                    <a:cubicBezTo>
                      <a:pt x="9" y="5843"/>
                      <a:pt x="5" y="5840"/>
                      <a:pt x="5" y="5835"/>
                    </a:cubicBezTo>
                    <a:close/>
                    <a:moveTo>
                      <a:pt x="5" y="5803"/>
                    </a:moveTo>
                    <a:lnTo>
                      <a:pt x="5" y="5803"/>
                    </a:lnTo>
                    <a:cubicBezTo>
                      <a:pt x="5" y="5799"/>
                      <a:pt x="9" y="5795"/>
                      <a:pt x="13" y="5795"/>
                    </a:cubicBezTo>
                    <a:cubicBezTo>
                      <a:pt x="18" y="5795"/>
                      <a:pt x="21" y="5799"/>
                      <a:pt x="21" y="5803"/>
                    </a:cubicBezTo>
                    <a:cubicBezTo>
                      <a:pt x="21" y="5808"/>
                      <a:pt x="18" y="5811"/>
                      <a:pt x="13" y="5811"/>
                    </a:cubicBezTo>
                    <a:cubicBezTo>
                      <a:pt x="9" y="5811"/>
                      <a:pt x="5" y="5808"/>
                      <a:pt x="5" y="5803"/>
                    </a:cubicBezTo>
                    <a:close/>
                    <a:moveTo>
                      <a:pt x="5" y="5771"/>
                    </a:moveTo>
                    <a:lnTo>
                      <a:pt x="5" y="5771"/>
                    </a:lnTo>
                    <a:cubicBezTo>
                      <a:pt x="5" y="5767"/>
                      <a:pt x="9" y="5763"/>
                      <a:pt x="13" y="5763"/>
                    </a:cubicBezTo>
                    <a:cubicBezTo>
                      <a:pt x="18" y="5763"/>
                      <a:pt x="21" y="5767"/>
                      <a:pt x="21" y="5771"/>
                    </a:cubicBezTo>
                    <a:cubicBezTo>
                      <a:pt x="21" y="5776"/>
                      <a:pt x="18" y="5779"/>
                      <a:pt x="13" y="5779"/>
                    </a:cubicBezTo>
                    <a:cubicBezTo>
                      <a:pt x="9" y="5779"/>
                      <a:pt x="5" y="5776"/>
                      <a:pt x="5" y="5771"/>
                    </a:cubicBezTo>
                    <a:close/>
                    <a:moveTo>
                      <a:pt x="5" y="5739"/>
                    </a:moveTo>
                    <a:lnTo>
                      <a:pt x="5" y="5739"/>
                    </a:lnTo>
                    <a:cubicBezTo>
                      <a:pt x="5" y="5735"/>
                      <a:pt x="9" y="5731"/>
                      <a:pt x="13" y="5731"/>
                    </a:cubicBezTo>
                    <a:cubicBezTo>
                      <a:pt x="18" y="5731"/>
                      <a:pt x="21" y="5735"/>
                      <a:pt x="21" y="5739"/>
                    </a:cubicBezTo>
                    <a:cubicBezTo>
                      <a:pt x="21" y="5744"/>
                      <a:pt x="18" y="5747"/>
                      <a:pt x="13" y="5747"/>
                    </a:cubicBezTo>
                    <a:cubicBezTo>
                      <a:pt x="9" y="5747"/>
                      <a:pt x="5" y="5744"/>
                      <a:pt x="5" y="5739"/>
                    </a:cubicBezTo>
                    <a:close/>
                    <a:moveTo>
                      <a:pt x="5" y="5707"/>
                    </a:moveTo>
                    <a:lnTo>
                      <a:pt x="5" y="5707"/>
                    </a:lnTo>
                    <a:cubicBezTo>
                      <a:pt x="5" y="5703"/>
                      <a:pt x="9" y="5699"/>
                      <a:pt x="13" y="5699"/>
                    </a:cubicBezTo>
                    <a:cubicBezTo>
                      <a:pt x="18" y="5699"/>
                      <a:pt x="21" y="5703"/>
                      <a:pt x="21" y="5707"/>
                    </a:cubicBezTo>
                    <a:cubicBezTo>
                      <a:pt x="21" y="5712"/>
                      <a:pt x="18" y="5715"/>
                      <a:pt x="13" y="5715"/>
                    </a:cubicBezTo>
                    <a:cubicBezTo>
                      <a:pt x="9" y="5715"/>
                      <a:pt x="5" y="5712"/>
                      <a:pt x="5" y="5707"/>
                    </a:cubicBezTo>
                    <a:close/>
                    <a:moveTo>
                      <a:pt x="5" y="5675"/>
                    </a:moveTo>
                    <a:lnTo>
                      <a:pt x="5" y="5675"/>
                    </a:lnTo>
                    <a:cubicBezTo>
                      <a:pt x="5" y="5671"/>
                      <a:pt x="9" y="5667"/>
                      <a:pt x="13" y="5667"/>
                    </a:cubicBezTo>
                    <a:cubicBezTo>
                      <a:pt x="18" y="5667"/>
                      <a:pt x="21" y="5671"/>
                      <a:pt x="21" y="5675"/>
                    </a:cubicBezTo>
                    <a:cubicBezTo>
                      <a:pt x="21" y="5680"/>
                      <a:pt x="18" y="5683"/>
                      <a:pt x="13" y="5683"/>
                    </a:cubicBezTo>
                    <a:cubicBezTo>
                      <a:pt x="9" y="5683"/>
                      <a:pt x="5" y="5680"/>
                      <a:pt x="5" y="5675"/>
                    </a:cubicBezTo>
                    <a:close/>
                    <a:moveTo>
                      <a:pt x="5" y="5643"/>
                    </a:moveTo>
                    <a:lnTo>
                      <a:pt x="5" y="5643"/>
                    </a:lnTo>
                    <a:cubicBezTo>
                      <a:pt x="5" y="5639"/>
                      <a:pt x="9" y="5635"/>
                      <a:pt x="13" y="5635"/>
                    </a:cubicBezTo>
                    <a:cubicBezTo>
                      <a:pt x="18" y="5635"/>
                      <a:pt x="21" y="5639"/>
                      <a:pt x="21" y="5643"/>
                    </a:cubicBezTo>
                    <a:cubicBezTo>
                      <a:pt x="21" y="5648"/>
                      <a:pt x="18" y="5651"/>
                      <a:pt x="13" y="5651"/>
                    </a:cubicBezTo>
                    <a:cubicBezTo>
                      <a:pt x="9" y="5651"/>
                      <a:pt x="5" y="5648"/>
                      <a:pt x="5" y="5643"/>
                    </a:cubicBezTo>
                    <a:close/>
                    <a:moveTo>
                      <a:pt x="5" y="5611"/>
                    </a:moveTo>
                    <a:lnTo>
                      <a:pt x="5" y="5611"/>
                    </a:lnTo>
                    <a:cubicBezTo>
                      <a:pt x="5" y="5607"/>
                      <a:pt x="9" y="5603"/>
                      <a:pt x="13" y="5603"/>
                    </a:cubicBezTo>
                    <a:cubicBezTo>
                      <a:pt x="18" y="5603"/>
                      <a:pt x="21" y="5607"/>
                      <a:pt x="21" y="5611"/>
                    </a:cubicBezTo>
                    <a:cubicBezTo>
                      <a:pt x="21" y="5616"/>
                      <a:pt x="18" y="5619"/>
                      <a:pt x="13" y="5619"/>
                    </a:cubicBezTo>
                    <a:cubicBezTo>
                      <a:pt x="9" y="5619"/>
                      <a:pt x="5" y="5616"/>
                      <a:pt x="5" y="5611"/>
                    </a:cubicBezTo>
                    <a:close/>
                    <a:moveTo>
                      <a:pt x="5" y="5579"/>
                    </a:moveTo>
                    <a:lnTo>
                      <a:pt x="5" y="5579"/>
                    </a:lnTo>
                    <a:cubicBezTo>
                      <a:pt x="5" y="5575"/>
                      <a:pt x="9" y="5571"/>
                      <a:pt x="13" y="5571"/>
                    </a:cubicBezTo>
                    <a:cubicBezTo>
                      <a:pt x="18" y="5571"/>
                      <a:pt x="21" y="5575"/>
                      <a:pt x="21" y="5579"/>
                    </a:cubicBezTo>
                    <a:cubicBezTo>
                      <a:pt x="21" y="5584"/>
                      <a:pt x="18" y="5587"/>
                      <a:pt x="13" y="5587"/>
                    </a:cubicBezTo>
                    <a:cubicBezTo>
                      <a:pt x="9" y="5587"/>
                      <a:pt x="5" y="5584"/>
                      <a:pt x="5" y="5579"/>
                    </a:cubicBezTo>
                    <a:close/>
                    <a:moveTo>
                      <a:pt x="5" y="5547"/>
                    </a:moveTo>
                    <a:lnTo>
                      <a:pt x="5" y="5547"/>
                    </a:lnTo>
                    <a:cubicBezTo>
                      <a:pt x="5" y="5543"/>
                      <a:pt x="9" y="5539"/>
                      <a:pt x="13" y="5539"/>
                    </a:cubicBezTo>
                    <a:cubicBezTo>
                      <a:pt x="18" y="5539"/>
                      <a:pt x="21" y="5543"/>
                      <a:pt x="21" y="5547"/>
                    </a:cubicBezTo>
                    <a:cubicBezTo>
                      <a:pt x="21" y="5552"/>
                      <a:pt x="18" y="5555"/>
                      <a:pt x="13" y="5555"/>
                    </a:cubicBezTo>
                    <a:cubicBezTo>
                      <a:pt x="9" y="5555"/>
                      <a:pt x="5" y="5552"/>
                      <a:pt x="5" y="5547"/>
                    </a:cubicBezTo>
                    <a:close/>
                    <a:moveTo>
                      <a:pt x="5" y="5515"/>
                    </a:moveTo>
                    <a:lnTo>
                      <a:pt x="5" y="5515"/>
                    </a:lnTo>
                    <a:cubicBezTo>
                      <a:pt x="5" y="5511"/>
                      <a:pt x="9" y="5507"/>
                      <a:pt x="13" y="5507"/>
                    </a:cubicBezTo>
                    <a:cubicBezTo>
                      <a:pt x="18" y="5507"/>
                      <a:pt x="21" y="5511"/>
                      <a:pt x="21" y="5515"/>
                    </a:cubicBezTo>
                    <a:cubicBezTo>
                      <a:pt x="21" y="5520"/>
                      <a:pt x="18" y="5523"/>
                      <a:pt x="13" y="5523"/>
                    </a:cubicBezTo>
                    <a:cubicBezTo>
                      <a:pt x="9" y="5523"/>
                      <a:pt x="5" y="5520"/>
                      <a:pt x="5" y="5515"/>
                    </a:cubicBezTo>
                    <a:close/>
                    <a:moveTo>
                      <a:pt x="5" y="5483"/>
                    </a:moveTo>
                    <a:lnTo>
                      <a:pt x="5" y="5483"/>
                    </a:lnTo>
                    <a:cubicBezTo>
                      <a:pt x="5" y="5479"/>
                      <a:pt x="9" y="5475"/>
                      <a:pt x="13" y="5475"/>
                    </a:cubicBezTo>
                    <a:cubicBezTo>
                      <a:pt x="18" y="5475"/>
                      <a:pt x="21" y="5479"/>
                      <a:pt x="21" y="5483"/>
                    </a:cubicBezTo>
                    <a:cubicBezTo>
                      <a:pt x="21" y="5488"/>
                      <a:pt x="18" y="5491"/>
                      <a:pt x="13" y="5491"/>
                    </a:cubicBezTo>
                    <a:cubicBezTo>
                      <a:pt x="9" y="5491"/>
                      <a:pt x="5" y="5488"/>
                      <a:pt x="5" y="5483"/>
                    </a:cubicBezTo>
                    <a:close/>
                    <a:moveTo>
                      <a:pt x="5" y="5451"/>
                    </a:moveTo>
                    <a:lnTo>
                      <a:pt x="5" y="5451"/>
                    </a:lnTo>
                    <a:cubicBezTo>
                      <a:pt x="5" y="5447"/>
                      <a:pt x="9" y="5443"/>
                      <a:pt x="13" y="5443"/>
                    </a:cubicBezTo>
                    <a:cubicBezTo>
                      <a:pt x="18" y="5443"/>
                      <a:pt x="21" y="5447"/>
                      <a:pt x="21" y="5451"/>
                    </a:cubicBezTo>
                    <a:cubicBezTo>
                      <a:pt x="21" y="5456"/>
                      <a:pt x="18" y="5459"/>
                      <a:pt x="13" y="5459"/>
                    </a:cubicBezTo>
                    <a:cubicBezTo>
                      <a:pt x="9" y="5459"/>
                      <a:pt x="5" y="5456"/>
                      <a:pt x="5" y="5451"/>
                    </a:cubicBezTo>
                    <a:close/>
                    <a:moveTo>
                      <a:pt x="5" y="5419"/>
                    </a:moveTo>
                    <a:lnTo>
                      <a:pt x="5" y="5419"/>
                    </a:lnTo>
                    <a:cubicBezTo>
                      <a:pt x="5" y="5415"/>
                      <a:pt x="9" y="5411"/>
                      <a:pt x="13" y="5411"/>
                    </a:cubicBezTo>
                    <a:cubicBezTo>
                      <a:pt x="18" y="5411"/>
                      <a:pt x="21" y="5415"/>
                      <a:pt x="21" y="5419"/>
                    </a:cubicBezTo>
                    <a:cubicBezTo>
                      <a:pt x="21" y="5424"/>
                      <a:pt x="18" y="5427"/>
                      <a:pt x="13" y="5427"/>
                    </a:cubicBezTo>
                    <a:cubicBezTo>
                      <a:pt x="9" y="5427"/>
                      <a:pt x="5" y="5424"/>
                      <a:pt x="5" y="5419"/>
                    </a:cubicBezTo>
                    <a:close/>
                    <a:moveTo>
                      <a:pt x="5" y="5387"/>
                    </a:moveTo>
                    <a:lnTo>
                      <a:pt x="5" y="5387"/>
                    </a:lnTo>
                    <a:cubicBezTo>
                      <a:pt x="5" y="5383"/>
                      <a:pt x="9" y="5379"/>
                      <a:pt x="13" y="5379"/>
                    </a:cubicBezTo>
                    <a:cubicBezTo>
                      <a:pt x="18" y="5379"/>
                      <a:pt x="21" y="5383"/>
                      <a:pt x="21" y="5387"/>
                    </a:cubicBezTo>
                    <a:cubicBezTo>
                      <a:pt x="21" y="5392"/>
                      <a:pt x="18" y="5395"/>
                      <a:pt x="13" y="5395"/>
                    </a:cubicBezTo>
                    <a:cubicBezTo>
                      <a:pt x="9" y="5395"/>
                      <a:pt x="5" y="5392"/>
                      <a:pt x="5" y="5387"/>
                    </a:cubicBezTo>
                    <a:close/>
                    <a:moveTo>
                      <a:pt x="5" y="5355"/>
                    </a:moveTo>
                    <a:lnTo>
                      <a:pt x="5" y="5355"/>
                    </a:lnTo>
                    <a:cubicBezTo>
                      <a:pt x="5" y="5351"/>
                      <a:pt x="9" y="5347"/>
                      <a:pt x="13" y="5347"/>
                    </a:cubicBezTo>
                    <a:cubicBezTo>
                      <a:pt x="18" y="5347"/>
                      <a:pt x="21" y="5351"/>
                      <a:pt x="21" y="5355"/>
                    </a:cubicBezTo>
                    <a:cubicBezTo>
                      <a:pt x="21" y="5360"/>
                      <a:pt x="18" y="5363"/>
                      <a:pt x="13" y="5363"/>
                    </a:cubicBezTo>
                    <a:cubicBezTo>
                      <a:pt x="9" y="5363"/>
                      <a:pt x="5" y="5360"/>
                      <a:pt x="5" y="5355"/>
                    </a:cubicBezTo>
                    <a:close/>
                    <a:moveTo>
                      <a:pt x="5" y="5323"/>
                    </a:moveTo>
                    <a:lnTo>
                      <a:pt x="5" y="5323"/>
                    </a:lnTo>
                    <a:cubicBezTo>
                      <a:pt x="5" y="5319"/>
                      <a:pt x="9" y="5315"/>
                      <a:pt x="13" y="5315"/>
                    </a:cubicBezTo>
                    <a:cubicBezTo>
                      <a:pt x="18" y="5315"/>
                      <a:pt x="21" y="5319"/>
                      <a:pt x="21" y="5323"/>
                    </a:cubicBezTo>
                    <a:cubicBezTo>
                      <a:pt x="21" y="5328"/>
                      <a:pt x="18" y="5331"/>
                      <a:pt x="13" y="5331"/>
                    </a:cubicBezTo>
                    <a:cubicBezTo>
                      <a:pt x="9" y="5331"/>
                      <a:pt x="5" y="5328"/>
                      <a:pt x="5" y="5323"/>
                    </a:cubicBezTo>
                    <a:close/>
                    <a:moveTo>
                      <a:pt x="6" y="5291"/>
                    </a:moveTo>
                    <a:lnTo>
                      <a:pt x="6" y="5291"/>
                    </a:lnTo>
                    <a:cubicBezTo>
                      <a:pt x="6" y="5287"/>
                      <a:pt x="9" y="5283"/>
                      <a:pt x="14" y="5283"/>
                    </a:cubicBezTo>
                    <a:cubicBezTo>
                      <a:pt x="18" y="5283"/>
                      <a:pt x="22" y="5287"/>
                      <a:pt x="22" y="5291"/>
                    </a:cubicBezTo>
                    <a:cubicBezTo>
                      <a:pt x="22" y="5296"/>
                      <a:pt x="18" y="5299"/>
                      <a:pt x="14" y="5299"/>
                    </a:cubicBezTo>
                    <a:cubicBezTo>
                      <a:pt x="9" y="5299"/>
                      <a:pt x="6" y="5296"/>
                      <a:pt x="6" y="5291"/>
                    </a:cubicBezTo>
                    <a:close/>
                    <a:moveTo>
                      <a:pt x="6" y="5259"/>
                    </a:moveTo>
                    <a:lnTo>
                      <a:pt x="6" y="5259"/>
                    </a:lnTo>
                    <a:cubicBezTo>
                      <a:pt x="6" y="5255"/>
                      <a:pt x="9" y="5251"/>
                      <a:pt x="14" y="5251"/>
                    </a:cubicBezTo>
                    <a:cubicBezTo>
                      <a:pt x="18" y="5251"/>
                      <a:pt x="22" y="5255"/>
                      <a:pt x="22" y="5259"/>
                    </a:cubicBezTo>
                    <a:cubicBezTo>
                      <a:pt x="22" y="5264"/>
                      <a:pt x="18" y="5267"/>
                      <a:pt x="14" y="5267"/>
                    </a:cubicBezTo>
                    <a:cubicBezTo>
                      <a:pt x="9" y="5267"/>
                      <a:pt x="6" y="5264"/>
                      <a:pt x="6" y="5259"/>
                    </a:cubicBezTo>
                    <a:close/>
                    <a:moveTo>
                      <a:pt x="6" y="5227"/>
                    </a:moveTo>
                    <a:lnTo>
                      <a:pt x="6" y="5227"/>
                    </a:lnTo>
                    <a:cubicBezTo>
                      <a:pt x="6" y="5223"/>
                      <a:pt x="9" y="5219"/>
                      <a:pt x="14" y="5219"/>
                    </a:cubicBezTo>
                    <a:cubicBezTo>
                      <a:pt x="18" y="5219"/>
                      <a:pt x="22" y="5223"/>
                      <a:pt x="22" y="5227"/>
                    </a:cubicBezTo>
                    <a:cubicBezTo>
                      <a:pt x="22" y="5232"/>
                      <a:pt x="18" y="5235"/>
                      <a:pt x="14" y="5235"/>
                    </a:cubicBezTo>
                    <a:cubicBezTo>
                      <a:pt x="9" y="5235"/>
                      <a:pt x="6" y="5232"/>
                      <a:pt x="6" y="5227"/>
                    </a:cubicBezTo>
                    <a:close/>
                    <a:moveTo>
                      <a:pt x="6" y="5195"/>
                    </a:moveTo>
                    <a:lnTo>
                      <a:pt x="6" y="5195"/>
                    </a:lnTo>
                    <a:cubicBezTo>
                      <a:pt x="6" y="5191"/>
                      <a:pt x="9" y="5187"/>
                      <a:pt x="14" y="5187"/>
                    </a:cubicBezTo>
                    <a:cubicBezTo>
                      <a:pt x="18" y="5187"/>
                      <a:pt x="22" y="5191"/>
                      <a:pt x="22" y="5195"/>
                    </a:cubicBezTo>
                    <a:cubicBezTo>
                      <a:pt x="22" y="5200"/>
                      <a:pt x="18" y="5203"/>
                      <a:pt x="14" y="5203"/>
                    </a:cubicBezTo>
                    <a:cubicBezTo>
                      <a:pt x="9" y="5203"/>
                      <a:pt x="6" y="5200"/>
                      <a:pt x="6" y="5195"/>
                    </a:cubicBezTo>
                    <a:close/>
                    <a:moveTo>
                      <a:pt x="6" y="5163"/>
                    </a:moveTo>
                    <a:lnTo>
                      <a:pt x="6" y="5163"/>
                    </a:lnTo>
                    <a:cubicBezTo>
                      <a:pt x="6" y="5159"/>
                      <a:pt x="9" y="5155"/>
                      <a:pt x="14" y="5155"/>
                    </a:cubicBezTo>
                    <a:cubicBezTo>
                      <a:pt x="18" y="5155"/>
                      <a:pt x="22" y="5159"/>
                      <a:pt x="22" y="5163"/>
                    </a:cubicBezTo>
                    <a:cubicBezTo>
                      <a:pt x="22" y="5167"/>
                      <a:pt x="18" y="5171"/>
                      <a:pt x="14" y="5171"/>
                    </a:cubicBezTo>
                    <a:cubicBezTo>
                      <a:pt x="9" y="5171"/>
                      <a:pt x="6" y="5167"/>
                      <a:pt x="6" y="5163"/>
                    </a:cubicBezTo>
                    <a:close/>
                    <a:moveTo>
                      <a:pt x="6" y="5131"/>
                    </a:moveTo>
                    <a:lnTo>
                      <a:pt x="6" y="5131"/>
                    </a:lnTo>
                    <a:cubicBezTo>
                      <a:pt x="6" y="5127"/>
                      <a:pt x="9" y="5123"/>
                      <a:pt x="14" y="5123"/>
                    </a:cubicBezTo>
                    <a:cubicBezTo>
                      <a:pt x="18" y="5123"/>
                      <a:pt x="22" y="5127"/>
                      <a:pt x="22" y="5131"/>
                    </a:cubicBezTo>
                    <a:cubicBezTo>
                      <a:pt x="22" y="5135"/>
                      <a:pt x="18" y="5139"/>
                      <a:pt x="14" y="5139"/>
                    </a:cubicBezTo>
                    <a:cubicBezTo>
                      <a:pt x="9" y="5139"/>
                      <a:pt x="6" y="5135"/>
                      <a:pt x="6" y="5131"/>
                    </a:cubicBezTo>
                    <a:close/>
                    <a:moveTo>
                      <a:pt x="6" y="5099"/>
                    </a:moveTo>
                    <a:lnTo>
                      <a:pt x="6" y="5099"/>
                    </a:lnTo>
                    <a:cubicBezTo>
                      <a:pt x="6" y="5095"/>
                      <a:pt x="9" y="5091"/>
                      <a:pt x="14" y="5091"/>
                    </a:cubicBezTo>
                    <a:cubicBezTo>
                      <a:pt x="18" y="5091"/>
                      <a:pt x="22" y="5095"/>
                      <a:pt x="22" y="5099"/>
                    </a:cubicBezTo>
                    <a:cubicBezTo>
                      <a:pt x="22" y="5103"/>
                      <a:pt x="18" y="5107"/>
                      <a:pt x="14" y="5107"/>
                    </a:cubicBezTo>
                    <a:cubicBezTo>
                      <a:pt x="9" y="5107"/>
                      <a:pt x="6" y="5103"/>
                      <a:pt x="6" y="5099"/>
                    </a:cubicBezTo>
                    <a:close/>
                    <a:moveTo>
                      <a:pt x="6" y="5067"/>
                    </a:moveTo>
                    <a:lnTo>
                      <a:pt x="6" y="5067"/>
                    </a:lnTo>
                    <a:cubicBezTo>
                      <a:pt x="6" y="5063"/>
                      <a:pt x="9" y="5059"/>
                      <a:pt x="14" y="5059"/>
                    </a:cubicBezTo>
                    <a:cubicBezTo>
                      <a:pt x="18" y="5059"/>
                      <a:pt x="22" y="5063"/>
                      <a:pt x="22" y="5067"/>
                    </a:cubicBezTo>
                    <a:cubicBezTo>
                      <a:pt x="22" y="5071"/>
                      <a:pt x="18" y="5075"/>
                      <a:pt x="14" y="5075"/>
                    </a:cubicBezTo>
                    <a:cubicBezTo>
                      <a:pt x="9" y="5075"/>
                      <a:pt x="6" y="5071"/>
                      <a:pt x="6" y="5067"/>
                    </a:cubicBezTo>
                    <a:close/>
                    <a:moveTo>
                      <a:pt x="6" y="5035"/>
                    </a:moveTo>
                    <a:lnTo>
                      <a:pt x="6" y="5035"/>
                    </a:lnTo>
                    <a:cubicBezTo>
                      <a:pt x="6" y="5031"/>
                      <a:pt x="9" y="5027"/>
                      <a:pt x="14" y="5027"/>
                    </a:cubicBezTo>
                    <a:cubicBezTo>
                      <a:pt x="18" y="5027"/>
                      <a:pt x="22" y="5031"/>
                      <a:pt x="22" y="5035"/>
                    </a:cubicBezTo>
                    <a:cubicBezTo>
                      <a:pt x="22" y="5039"/>
                      <a:pt x="18" y="5043"/>
                      <a:pt x="14" y="5043"/>
                    </a:cubicBezTo>
                    <a:cubicBezTo>
                      <a:pt x="9" y="5043"/>
                      <a:pt x="6" y="5039"/>
                      <a:pt x="6" y="5035"/>
                    </a:cubicBezTo>
                    <a:close/>
                    <a:moveTo>
                      <a:pt x="6" y="5003"/>
                    </a:moveTo>
                    <a:lnTo>
                      <a:pt x="6" y="5003"/>
                    </a:lnTo>
                    <a:cubicBezTo>
                      <a:pt x="6" y="4999"/>
                      <a:pt x="9" y="4995"/>
                      <a:pt x="14" y="4995"/>
                    </a:cubicBezTo>
                    <a:cubicBezTo>
                      <a:pt x="18" y="4995"/>
                      <a:pt x="22" y="4999"/>
                      <a:pt x="22" y="5003"/>
                    </a:cubicBezTo>
                    <a:cubicBezTo>
                      <a:pt x="22" y="5007"/>
                      <a:pt x="18" y="5011"/>
                      <a:pt x="14" y="5011"/>
                    </a:cubicBezTo>
                    <a:cubicBezTo>
                      <a:pt x="9" y="5011"/>
                      <a:pt x="6" y="5007"/>
                      <a:pt x="6" y="5003"/>
                    </a:cubicBezTo>
                    <a:close/>
                    <a:moveTo>
                      <a:pt x="6" y="4971"/>
                    </a:moveTo>
                    <a:lnTo>
                      <a:pt x="6" y="4971"/>
                    </a:lnTo>
                    <a:cubicBezTo>
                      <a:pt x="6" y="4967"/>
                      <a:pt x="9" y="4963"/>
                      <a:pt x="14" y="4963"/>
                    </a:cubicBezTo>
                    <a:cubicBezTo>
                      <a:pt x="18" y="4963"/>
                      <a:pt x="22" y="4967"/>
                      <a:pt x="22" y="4971"/>
                    </a:cubicBezTo>
                    <a:cubicBezTo>
                      <a:pt x="22" y="4975"/>
                      <a:pt x="18" y="4979"/>
                      <a:pt x="14" y="4979"/>
                    </a:cubicBezTo>
                    <a:cubicBezTo>
                      <a:pt x="9" y="4979"/>
                      <a:pt x="6" y="4975"/>
                      <a:pt x="6" y="4971"/>
                    </a:cubicBezTo>
                    <a:close/>
                    <a:moveTo>
                      <a:pt x="6" y="4939"/>
                    </a:moveTo>
                    <a:lnTo>
                      <a:pt x="6" y="4939"/>
                    </a:lnTo>
                    <a:cubicBezTo>
                      <a:pt x="6" y="4935"/>
                      <a:pt x="9" y="4931"/>
                      <a:pt x="14" y="4931"/>
                    </a:cubicBezTo>
                    <a:cubicBezTo>
                      <a:pt x="18" y="4931"/>
                      <a:pt x="22" y="4935"/>
                      <a:pt x="22" y="4939"/>
                    </a:cubicBezTo>
                    <a:cubicBezTo>
                      <a:pt x="22" y="4943"/>
                      <a:pt x="18" y="4947"/>
                      <a:pt x="14" y="4947"/>
                    </a:cubicBezTo>
                    <a:cubicBezTo>
                      <a:pt x="9" y="4947"/>
                      <a:pt x="6" y="4943"/>
                      <a:pt x="6" y="4939"/>
                    </a:cubicBezTo>
                    <a:close/>
                    <a:moveTo>
                      <a:pt x="6" y="4907"/>
                    </a:moveTo>
                    <a:lnTo>
                      <a:pt x="6" y="4907"/>
                    </a:lnTo>
                    <a:cubicBezTo>
                      <a:pt x="6" y="4903"/>
                      <a:pt x="9" y="4899"/>
                      <a:pt x="14" y="4899"/>
                    </a:cubicBezTo>
                    <a:cubicBezTo>
                      <a:pt x="18" y="4899"/>
                      <a:pt x="22" y="4903"/>
                      <a:pt x="22" y="4907"/>
                    </a:cubicBezTo>
                    <a:cubicBezTo>
                      <a:pt x="22" y="4911"/>
                      <a:pt x="18" y="4915"/>
                      <a:pt x="14" y="4915"/>
                    </a:cubicBezTo>
                    <a:cubicBezTo>
                      <a:pt x="9" y="4915"/>
                      <a:pt x="6" y="4911"/>
                      <a:pt x="6" y="4907"/>
                    </a:cubicBezTo>
                    <a:close/>
                    <a:moveTo>
                      <a:pt x="6" y="4875"/>
                    </a:moveTo>
                    <a:lnTo>
                      <a:pt x="6" y="4875"/>
                    </a:lnTo>
                    <a:cubicBezTo>
                      <a:pt x="6" y="4870"/>
                      <a:pt x="9" y="4867"/>
                      <a:pt x="14" y="4867"/>
                    </a:cubicBezTo>
                    <a:cubicBezTo>
                      <a:pt x="18" y="4867"/>
                      <a:pt x="22" y="4870"/>
                      <a:pt x="22" y="4875"/>
                    </a:cubicBezTo>
                    <a:cubicBezTo>
                      <a:pt x="22" y="4879"/>
                      <a:pt x="18" y="4883"/>
                      <a:pt x="14" y="4883"/>
                    </a:cubicBezTo>
                    <a:cubicBezTo>
                      <a:pt x="9" y="4883"/>
                      <a:pt x="6" y="4879"/>
                      <a:pt x="6" y="4875"/>
                    </a:cubicBezTo>
                    <a:close/>
                    <a:moveTo>
                      <a:pt x="6" y="4843"/>
                    </a:moveTo>
                    <a:lnTo>
                      <a:pt x="6" y="4843"/>
                    </a:lnTo>
                    <a:cubicBezTo>
                      <a:pt x="6" y="4838"/>
                      <a:pt x="9" y="4835"/>
                      <a:pt x="14" y="4835"/>
                    </a:cubicBezTo>
                    <a:cubicBezTo>
                      <a:pt x="18" y="4835"/>
                      <a:pt x="22" y="4838"/>
                      <a:pt x="22" y="4843"/>
                    </a:cubicBezTo>
                    <a:cubicBezTo>
                      <a:pt x="22" y="4847"/>
                      <a:pt x="18" y="4851"/>
                      <a:pt x="14" y="4851"/>
                    </a:cubicBezTo>
                    <a:cubicBezTo>
                      <a:pt x="9" y="4851"/>
                      <a:pt x="6" y="4847"/>
                      <a:pt x="6" y="4843"/>
                    </a:cubicBezTo>
                    <a:close/>
                    <a:moveTo>
                      <a:pt x="6" y="4811"/>
                    </a:moveTo>
                    <a:lnTo>
                      <a:pt x="6" y="4811"/>
                    </a:lnTo>
                    <a:cubicBezTo>
                      <a:pt x="6" y="4806"/>
                      <a:pt x="9" y="4803"/>
                      <a:pt x="14" y="4803"/>
                    </a:cubicBezTo>
                    <a:cubicBezTo>
                      <a:pt x="18" y="4803"/>
                      <a:pt x="22" y="4806"/>
                      <a:pt x="22" y="4811"/>
                    </a:cubicBezTo>
                    <a:cubicBezTo>
                      <a:pt x="22" y="4815"/>
                      <a:pt x="18" y="4819"/>
                      <a:pt x="14" y="4819"/>
                    </a:cubicBezTo>
                    <a:cubicBezTo>
                      <a:pt x="9" y="4819"/>
                      <a:pt x="6" y="4815"/>
                      <a:pt x="6" y="4811"/>
                    </a:cubicBezTo>
                    <a:close/>
                    <a:moveTo>
                      <a:pt x="6" y="4779"/>
                    </a:moveTo>
                    <a:lnTo>
                      <a:pt x="6" y="4779"/>
                    </a:lnTo>
                    <a:cubicBezTo>
                      <a:pt x="6" y="4774"/>
                      <a:pt x="9" y="4771"/>
                      <a:pt x="14" y="4771"/>
                    </a:cubicBezTo>
                    <a:cubicBezTo>
                      <a:pt x="18" y="4771"/>
                      <a:pt x="22" y="4774"/>
                      <a:pt x="22" y="4779"/>
                    </a:cubicBezTo>
                    <a:cubicBezTo>
                      <a:pt x="22" y="4783"/>
                      <a:pt x="18" y="4787"/>
                      <a:pt x="14" y="4787"/>
                    </a:cubicBezTo>
                    <a:cubicBezTo>
                      <a:pt x="9" y="4787"/>
                      <a:pt x="6" y="4783"/>
                      <a:pt x="6" y="4779"/>
                    </a:cubicBezTo>
                    <a:close/>
                    <a:moveTo>
                      <a:pt x="6" y="4747"/>
                    </a:moveTo>
                    <a:lnTo>
                      <a:pt x="6" y="4747"/>
                    </a:lnTo>
                    <a:cubicBezTo>
                      <a:pt x="6" y="4742"/>
                      <a:pt x="9" y="4739"/>
                      <a:pt x="14" y="4739"/>
                    </a:cubicBezTo>
                    <a:cubicBezTo>
                      <a:pt x="18" y="4739"/>
                      <a:pt x="22" y="4742"/>
                      <a:pt x="22" y="4747"/>
                    </a:cubicBezTo>
                    <a:cubicBezTo>
                      <a:pt x="22" y="4751"/>
                      <a:pt x="18" y="4755"/>
                      <a:pt x="14" y="4755"/>
                    </a:cubicBezTo>
                    <a:cubicBezTo>
                      <a:pt x="9" y="4755"/>
                      <a:pt x="6" y="4751"/>
                      <a:pt x="6" y="4747"/>
                    </a:cubicBezTo>
                    <a:close/>
                    <a:moveTo>
                      <a:pt x="6" y="4715"/>
                    </a:moveTo>
                    <a:lnTo>
                      <a:pt x="6" y="4715"/>
                    </a:lnTo>
                    <a:cubicBezTo>
                      <a:pt x="6" y="4710"/>
                      <a:pt x="9" y="4707"/>
                      <a:pt x="14" y="4707"/>
                    </a:cubicBezTo>
                    <a:cubicBezTo>
                      <a:pt x="18" y="4707"/>
                      <a:pt x="22" y="4710"/>
                      <a:pt x="22" y="4715"/>
                    </a:cubicBezTo>
                    <a:cubicBezTo>
                      <a:pt x="22" y="4719"/>
                      <a:pt x="18" y="4723"/>
                      <a:pt x="14" y="4723"/>
                    </a:cubicBezTo>
                    <a:cubicBezTo>
                      <a:pt x="9" y="4723"/>
                      <a:pt x="6" y="4719"/>
                      <a:pt x="6" y="4715"/>
                    </a:cubicBezTo>
                    <a:close/>
                    <a:moveTo>
                      <a:pt x="6" y="4683"/>
                    </a:moveTo>
                    <a:lnTo>
                      <a:pt x="6" y="4683"/>
                    </a:lnTo>
                    <a:cubicBezTo>
                      <a:pt x="6" y="4678"/>
                      <a:pt x="9" y="4675"/>
                      <a:pt x="14" y="4675"/>
                    </a:cubicBezTo>
                    <a:cubicBezTo>
                      <a:pt x="18" y="4675"/>
                      <a:pt x="22" y="4678"/>
                      <a:pt x="22" y="4683"/>
                    </a:cubicBezTo>
                    <a:cubicBezTo>
                      <a:pt x="22" y="4687"/>
                      <a:pt x="18" y="4691"/>
                      <a:pt x="14" y="4691"/>
                    </a:cubicBezTo>
                    <a:cubicBezTo>
                      <a:pt x="9" y="4691"/>
                      <a:pt x="6" y="4687"/>
                      <a:pt x="6" y="4683"/>
                    </a:cubicBezTo>
                    <a:close/>
                    <a:moveTo>
                      <a:pt x="6" y="4651"/>
                    </a:moveTo>
                    <a:lnTo>
                      <a:pt x="6" y="4651"/>
                    </a:lnTo>
                    <a:cubicBezTo>
                      <a:pt x="6" y="4646"/>
                      <a:pt x="9" y="4643"/>
                      <a:pt x="14" y="4643"/>
                    </a:cubicBezTo>
                    <a:cubicBezTo>
                      <a:pt x="18" y="4643"/>
                      <a:pt x="22" y="4646"/>
                      <a:pt x="22" y="4651"/>
                    </a:cubicBezTo>
                    <a:cubicBezTo>
                      <a:pt x="22" y="4655"/>
                      <a:pt x="18" y="4659"/>
                      <a:pt x="14" y="4659"/>
                    </a:cubicBezTo>
                    <a:cubicBezTo>
                      <a:pt x="9" y="4659"/>
                      <a:pt x="6" y="4655"/>
                      <a:pt x="6" y="4651"/>
                    </a:cubicBezTo>
                    <a:close/>
                    <a:moveTo>
                      <a:pt x="6" y="4619"/>
                    </a:moveTo>
                    <a:lnTo>
                      <a:pt x="6" y="4619"/>
                    </a:lnTo>
                    <a:cubicBezTo>
                      <a:pt x="6" y="4614"/>
                      <a:pt x="9" y="4611"/>
                      <a:pt x="14" y="4611"/>
                    </a:cubicBezTo>
                    <a:cubicBezTo>
                      <a:pt x="18" y="4611"/>
                      <a:pt x="22" y="4614"/>
                      <a:pt x="22" y="4619"/>
                    </a:cubicBezTo>
                    <a:cubicBezTo>
                      <a:pt x="22" y="4623"/>
                      <a:pt x="18" y="4627"/>
                      <a:pt x="14" y="4627"/>
                    </a:cubicBezTo>
                    <a:cubicBezTo>
                      <a:pt x="9" y="4627"/>
                      <a:pt x="6" y="4623"/>
                      <a:pt x="6" y="4619"/>
                    </a:cubicBezTo>
                    <a:close/>
                    <a:moveTo>
                      <a:pt x="6" y="4587"/>
                    </a:moveTo>
                    <a:lnTo>
                      <a:pt x="6" y="4587"/>
                    </a:lnTo>
                    <a:cubicBezTo>
                      <a:pt x="6" y="4582"/>
                      <a:pt x="9" y="4579"/>
                      <a:pt x="14" y="4579"/>
                    </a:cubicBezTo>
                    <a:cubicBezTo>
                      <a:pt x="18" y="4579"/>
                      <a:pt x="22" y="4582"/>
                      <a:pt x="22" y="4587"/>
                    </a:cubicBezTo>
                    <a:cubicBezTo>
                      <a:pt x="22" y="4591"/>
                      <a:pt x="18" y="4595"/>
                      <a:pt x="14" y="4595"/>
                    </a:cubicBezTo>
                    <a:cubicBezTo>
                      <a:pt x="9" y="4595"/>
                      <a:pt x="6" y="4591"/>
                      <a:pt x="6" y="4587"/>
                    </a:cubicBezTo>
                    <a:close/>
                    <a:moveTo>
                      <a:pt x="6" y="4555"/>
                    </a:moveTo>
                    <a:lnTo>
                      <a:pt x="6" y="4555"/>
                    </a:lnTo>
                    <a:cubicBezTo>
                      <a:pt x="6" y="4550"/>
                      <a:pt x="9" y="4547"/>
                      <a:pt x="14" y="4547"/>
                    </a:cubicBezTo>
                    <a:cubicBezTo>
                      <a:pt x="18" y="4547"/>
                      <a:pt x="22" y="4550"/>
                      <a:pt x="22" y="4555"/>
                    </a:cubicBezTo>
                    <a:cubicBezTo>
                      <a:pt x="22" y="4559"/>
                      <a:pt x="18" y="4563"/>
                      <a:pt x="14" y="4563"/>
                    </a:cubicBezTo>
                    <a:cubicBezTo>
                      <a:pt x="9" y="4563"/>
                      <a:pt x="6" y="4559"/>
                      <a:pt x="6" y="4555"/>
                    </a:cubicBezTo>
                    <a:close/>
                    <a:moveTo>
                      <a:pt x="6" y="4523"/>
                    </a:moveTo>
                    <a:lnTo>
                      <a:pt x="6" y="4523"/>
                    </a:lnTo>
                    <a:cubicBezTo>
                      <a:pt x="6" y="4518"/>
                      <a:pt x="9" y="4515"/>
                      <a:pt x="14" y="4515"/>
                    </a:cubicBezTo>
                    <a:cubicBezTo>
                      <a:pt x="18" y="4515"/>
                      <a:pt x="22" y="4518"/>
                      <a:pt x="22" y="4523"/>
                    </a:cubicBezTo>
                    <a:cubicBezTo>
                      <a:pt x="22" y="4527"/>
                      <a:pt x="18" y="4531"/>
                      <a:pt x="14" y="4531"/>
                    </a:cubicBezTo>
                    <a:cubicBezTo>
                      <a:pt x="9" y="4531"/>
                      <a:pt x="6" y="4527"/>
                      <a:pt x="6" y="4523"/>
                    </a:cubicBezTo>
                    <a:close/>
                    <a:moveTo>
                      <a:pt x="6" y="4491"/>
                    </a:moveTo>
                    <a:lnTo>
                      <a:pt x="6" y="4491"/>
                    </a:lnTo>
                    <a:cubicBezTo>
                      <a:pt x="6" y="4486"/>
                      <a:pt x="9" y="4483"/>
                      <a:pt x="14" y="4483"/>
                    </a:cubicBezTo>
                    <a:cubicBezTo>
                      <a:pt x="18" y="4483"/>
                      <a:pt x="22" y="4486"/>
                      <a:pt x="22" y="4491"/>
                    </a:cubicBezTo>
                    <a:cubicBezTo>
                      <a:pt x="22" y="4495"/>
                      <a:pt x="18" y="4499"/>
                      <a:pt x="14" y="4499"/>
                    </a:cubicBezTo>
                    <a:cubicBezTo>
                      <a:pt x="9" y="4499"/>
                      <a:pt x="6" y="4495"/>
                      <a:pt x="6" y="4491"/>
                    </a:cubicBezTo>
                    <a:close/>
                    <a:moveTo>
                      <a:pt x="6" y="4459"/>
                    </a:moveTo>
                    <a:lnTo>
                      <a:pt x="6" y="4459"/>
                    </a:lnTo>
                    <a:cubicBezTo>
                      <a:pt x="6" y="4454"/>
                      <a:pt x="9" y="4451"/>
                      <a:pt x="14" y="4451"/>
                    </a:cubicBezTo>
                    <a:cubicBezTo>
                      <a:pt x="18" y="4451"/>
                      <a:pt x="22" y="4454"/>
                      <a:pt x="22" y="4459"/>
                    </a:cubicBezTo>
                    <a:cubicBezTo>
                      <a:pt x="22" y="4463"/>
                      <a:pt x="18" y="4467"/>
                      <a:pt x="14" y="4467"/>
                    </a:cubicBezTo>
                    <a:cubicBezTo>
                      <a:pt x="9" y="4467"/>
                      <a:pt x="6" y="4463"/>
                      <a:pt x="6" y="4459"/>
                    </a:cubicBezTo>
                    <a:close/>
                    <a:moveTo>
                      <a:pt x="6" y="4427"/>
                    </a:moveTo>
                    <a:lnTo>
                      <a:pt x="6" y="4427"/>
                    </a:lnTo>
                    <a:cubicBezTo>
                      <a:pt x="6" y="4422"/>
                      <a:pt x="9" y="4419"/>
                      <a:pt x="14" y="4419"/>
                    </a:cubicBezTo>
                    <a:cubicBezTo>
                      <a:pt x="18" y="4419"/>
                      <a:pt x="22" y="4422"/>
                      <a:pt x="22" y="4427"/>
                    </a:cubicBezTo>
                    <a:cubicBezTo>
                      <a:pt x="22" y="4431"/>
                      <a:pt x="18" y="4435"/>
                      <a:pt x="14" y="4435"/>
                    </a:cubicBezTo>
                    <a:cubicBezTo>
                      <a:pt x="9" y="4435"/>
                      <a:pt x="6" y="4431"/>
                      <a:pt x="6" y="4427"/>
                    </a:cubicBezTo>
                    <a:close/>
                    <a:moveTo>
                      <a:pt x="6" y="4395"/>
                    </a:moveTo>
                    <a:lnTo>
                      <a:pt x="6" y="4395"/>
                    </a:lnTo>
                    <a:cubicBezTo>
                      <a:pt x="6" y="4390"/>
                      <a:pt x="9" y="4387"/>
                      <a:pt x="14" y="4387"/>
                    </a:cubicBezTo>
                    <a:cubicBezTo>
                      <a:pt x="18" y="4387"/>
                      <a:pt x="22" y="4390"/>
                      <a:pt x="22" y="4395"/>
                    </a:cubicBezTo>
                    <a:cubicBezTo>
                      <a:pt x="22" y="4399"/>
                      <a:pt x="18" y="4403"/>
                      <a:pt x="14" y="4403"/>
                    </a:cubicBezTo>
                    <a:cubicBezTo>
                      <a:pt x="9" y="4403"/>
                      <a:pt x="6" y="4399"/>
                      <a:pt x="6" y="4395"/>
                    </a:cubicBezTo>
                    <a:close/>
                    <a:moveTo>
                      <a:pt x="6" y="4363"/>
                    </a:moveTo>
                    <a:lnTo>
                      <a:pt x="6" y="4363"/>
                    </a:lnTo>
                    <a:cubicBezTo>
                      <a:pt x="6" y="4358"/>
                      <a:pt x="9" y="4355"/>
                      <a:pt x="14" y="4355"/>
                    </a:cubicBezTo>
                    <a:cubicBezTo>
                      <a:pt x="18" y="4355"/>
                      <a:pt x="22" y="4358"/>
                      <a:pt x="22" y="4363"/>
                    </a:cubicBezTo>
                    <a:cubicBezTo>
                      <a:pt x="22" y="4367"/>
                      <a:pt x="18" y="4371"/>
                      <a:pt x="14" y="4371"/>
                    </a:cubicBezTo>
                    <a:cubicBezTo>
                      <a:pt x="9" y="4371"/>
                      <a:pt x="6" y="4367"/>
                      <a:pt x="6" y="4363"/>
                    </a:cubicBezTo>
                    <a:close/>
                    <a:moveTo>
                      <a:pt x="6" y="4331"/>
                    </a:moveTo>
                    <a:lnTo>
                      <a:pt x="6" y="4331"/>
                    </a:lnTo>
                    <a:cubicBezTo>
                      <a:pt x="6" y="4326"/>
                      <a:pt x="9" y="4323"/>
                      <a:pt x="14" y="4323"/>
                    </a:cubicBezTo>
                    <a:cubicBezTo>
                      <a:pt x="18" y="4323"/>
                      <a:pt x="22" y="4326"/>
                      <a:pt x="22" y="4331"/>
                    </a:cubicBezTo>
                    <a:cubicBezTo>
                      <a:pt x="22" y="4335"/>
                      <a:pt x="18" y="4339"/>
                      <a:pt x="14" y="4339"/>
                    </a:cubicBezTo>
                    <a:cubicBezTo>
                      <a:pt x="9" y="4339"/>
                      <a:pt x="6" y="4335"/>
                      <a:pt x="6" y="4331"/>
                    </a:cubicBezTo>
                    <a:close/>
                    <a:moveTo>
                      <a:pt x="6" y="4299"/>
                    </a:moveTo>
                    <a:lnTo>
                      <a:pt x="6" y="4299"/>
                    </a:lnTo>
                    <a:cubicBezTo>
                      <a:pt x="6" y="4294"/>
                      <a:pt x="9" y="4291"/>
                      <a:pt x="14" y="4291"/>
                    </a:cubicBezTo>
                    <a:cubicBezTo>
                      <a:pt x="18" y="4291"/>
                      <a:pt x="22" y="4294"/>
                      <a:pt x="22" y="4299"/>
                    </a:cubicBezTo>
                    <a:cubicBezTo>
                      <a:pt x="22" y="4303"/>
                      <a:pt x="18" y="4307"/>
                      <a:pt x="14" y="4307"/>
                    </a:cubicBezTo>
                    <a:cubicBezTo>
                      <a:pt x="9" y="4307"/>
                      <a:pt x="6" y="4303"/>
                      <a:pt x="6" y="4299"/>
                    </a:cubicBezTo>
                    <a:close/>
                    <a:moveTo>
                      <a:pt x="6" y="4267"/>
                    </a:moveTo>
                    <a:lnTo>
                      <a:pt x="6" y="4267"/>
                    </a:lnTo>
                    <a:cubicBezTo>
                      <a:pt x="6" y="4262"/>
                      <a:pt x="9" y="4259"/>
                      <a:pt x="14" y="4259"/>
                    </a:cubicBezTo>
                    <a:cubicBezTo>
                      <a:pt x="18" y="4259"/>
                      <a:pt x="22" y="4262"/>
                      <a:pt x="22" y="4267"/>
                    </a:cubicBezTo>
                    <a:cubicBezTo>
                      <a:pt x="22" y="4271"/>
                      <a:pt x="18" y="4275"/>
                      <a:pt x="14" y="4275"/>
                    </a:cubicBezTo>
                    <a:cubicBezTo>
                      <a:pt x="9" y="4275"/>
                      <a:pt x="6" y="4271"/>
                      <a:pt x="6" y="4267"/>
                    </a:cubicBezTo>
                    <a:close/>
                    <a:moveTo>
                      <a:pt x="6" y="4235"/>
                    </a:moveTo>
                    <a:lnTo>
                      <a:pt x="6" y="4235"/>
                    </a:lnTo>
                    <a:cubicBezTo>
                      <a:pt x="6" y="4230"/>
                      <a:pt x="9" y="4227"/>
                      <a:pt x="14" y="4227"/>
                    </a:cubicBezTo>
                    <a:cubicBezTo>
                      <a:pt x="18" y="4227"/>
                      <a:pt x="22" y="4230"/>
                      <a:pt x="22" y="4235"/>
                    </a:cubicBezTo>
                    <a:cubicBezTo>
                      <a:pt x="22" y="4239"/>
                      <a:pt x="18" y="4243"/>
                      <a:pt x="14" y="4243"/>
                    </a:cubicBezTo>
                    <a:cubicBezTo>
                      <a:pt x="9" y="4243"/>
                      <a:pt x="6" y="4239"/>
                      <a:pt x="6" y="4235"/>
                    </a:cubicBezTo>
                    <a:close/>
                    <a:moveTo>
                      <a:pt x="6" y="4203"/>
                    </a:moveTo>
                    <a:lnTo>
                      <a:pt x="6" y="4203"/>
                    </a:lnTo>
                    <a:cubicBezTo>
                      <a:pt x="6" y="4198"/>
                      <a:pt x="9" y="4195"/>
                      <a:pt x="14" y="4195"/>
                    </a:cubicBezTo>
                    <a:cubicBezTo>
                      <a:pt x="18" y="4195"/>
                      <a:pt x="22" y="4198"/>
                      <a:pt x="22" y="4203"/>
                    </a:cubicBezTo>
                    <a:cubicBezTo>
                      <a:pt x="22" y="4207"/>
                      <a:pt x="18" y="4211"/>
                      <a:pt x="14" y="4211"/>
                    </a:cubicBezTo>
                    <a:cubicBezTo>
                      <a:pt x="9" y="4211"/>
                      <a:pt x="6" y="4207"/>
                      <a:pt x="6" y="4203"/>
                    </a:cubicBezTo>
                    <a:close/>
                    <a:moveTo>
                      <a:pt x="6" y="4171"/>
                    </a:moveTo>
                    <a:lnTo>
                      <a:pt x="6" y="4171"/>
                    </a:lnTo>
                    <a:cubicBezTo>
                      <a:pt x="6" y="4166"/>
                      <a:pt x="9" y="4163"/>
                      <a:pt x="14" y="4163"/>
                    </a:cubicBezTo>
                    <a:cubicBezTo>
                      <a:pt x="18" y="4163"/>
                      <a:pt x="22" y="4166"/>
                      <a:pt x="22" y="4171"/>
                    </a:cubicBezTo>
                    <a:cubicBezTo>
                      <a:pt x="22" y="4175"/>
                      <a:pt x="18" y="4179"/>
                      <a:pt x="14" y="4179"/>
                    </a:cubicBezTo>
                    <a:cubicBezTo>
                      <a:pt x="9" y="4179"/>
                      <a:pt x="6" y="4175"/>
                      <a:pt x="6" y="4171"/>
                    </a:cubicBezTo>
                    <a:close/>
                    <a:moveTo>
                      <a:pt x="6" y="4139"/>
                    </a:moveTo>
                    <a:lnTo>
                      <a:pt x="6" y="4139"/>
                    </a:lnTo>
                    <a:cubicBezTo>
                      <a:pt x="6" y="4134"/>
                      <a:pt x="9" y="4131"/>
                      <a:pt x="14" y="4131"/>
                    </a:cubicBezTo>
                    <a:cubicBezTo>
                      <a:pt x="18" y="4131"/>
                      <a:pt x="22" y="4134"/>
                      <a:pt x="22" y="4139"/>
                    </a:cubicBezTo>
                    <a:cubicBezTo>
                      <a:pt x="22" y="4143"/>
                      <a:pt x="18" y="4147"/>
                      <a:pt x="14" y="4147"/>
                    </a:cubicBezTo>
                    <a:cubicBezTo>
                      <a:pt x="9" y="4147"/>
                      <a:pt x="6" y="4143"/>
                      <a:pt x="6" y="4139"/>
                    </a:cubicBezTo>
                    <a:close/>
                    <a:moveTo>
                      <a:pt x="6" y="4107"/>
                    </a:moveTo>
                    <a:lnTo>
                      <a:pt x="6" y="4107"/>
                    </a:lnTo>
                    <a:cubicBezTo>
                      <a:pt x="6" y="4102"/>
                      <a:pt x="9" y="4099"/>
                      <a:pt x="14" y="4099"/>
                    </a:cubicBezTo>
                    <a:cubicBezTo>
                      <a:pt x="18" y="4099"/>
                      <a:pt x="22" y="4102"/>
                      <a:pt x="22" y="4107"/>
                    </a:cubicBezTo>
                    <a:cubicBezTo>
                      <a:pt x="22" y="4111"/>
                      <a:pt x="18" y="4115"/>
                      <a:pt x="14" y="4115"/>
                    </a:cubicBezTo>
                    <a:cubicBezTo>
                      <a:pt x="9" y="4115"/>
                      <a:pt x="6" y="4111"/>
                      <a:pt x="6" y="4107"/>
                    </a:cubicBezTo>
                    <a:close/>
                    <a:moveTo>
                      <a:pt x="6" y="4075"/>
                    </a:moveTo>
                    <a:lnTo>
                      <a:pt x="6" y="4075"/>
                    </a:lnTo>
                    <a:cubicBezTo>
                      <a:pt x="6" y="4070"/>
                      <a:pt x="9" y="4067"/>
                      <a:pt x="14" y="4067"/>
                    </a:cubicBezTo>
                    <a:cubicBezTo>
                      <a:pt x="18" y="4067"/>
                      <a:pt x="22" y="4070"/>
                      <a:pt x="22" y="4075"/>
                    </a:cubicBezTo>
                    <a:cubicBezTo>
                      <a:pt x="22" y="4079"/>
                      <a:pt x="18" y="4083"/>
                      <a:pt x="14" y="4083"/>
                    </a:cubicBezTo>
                    <a:cubicBezTo>
                      <a:pt x="9" y="4083"/>
                      <a:pt x="6" y="4079"/>
                      <a:pt x="6" y="4075"/>
                    </a:cubicBezTo>
                    <a:close/>
                    <a:moveTo>
                      <a:pt x="6" y="4043"/>
                    </a:moveTo>
                    <a:lnTo>
                      <a:pt x="6" y="4042"/>
                    </a:lnTo>
                    <a:cubicBezTo>
                      <a:pt x="6" y="4038"/>
                      <a:pt x="9" y="4034"/>
                      <a:pt x="14" y="4034"/>
                    </a:cubicBezTo>
                    <a:cubicBezTo>
                      <a:pt x="18" y="4034"/>
                      <a:pt x="22" y="4038"/>
                      <a:pt x="22" y="4042"/>
                    </a:cubicBezTo>
                    <a:lnTo>
                      <a:pt x="22" y="4043"/>
                    </a:lnTo>
                    <a:cubicBezTo>
                      <a:pt x="22" y="4047"/>
                      <a:pt x="18" y="4051"/>
                      <a:pt x="14" y="4051"/>
                    </a:cubicBezTo>
                    <a:cubicBezTo>
                      <a:pt x="9" y="4051"/>
                      <a:pt x="6" y="4047"/>
                      <a:pt x="6" y="4043"/>
                    </a:cubicBezTo>
                    <a:close/>
                    <a:moveTo>
                      <a:pt x="6" y="4010"/>
                    </a:moveTo>
                    <a:lnTo>
                      <a:pt x="6" y="4010"/>
                    </a:lnTo>
                    <a:cubicBezTo>
                      <a:pt x="6" y="4006"/>
                      <a:pt x="9" y="4002"/>
                      <a:pt x="14" y="4002"/>
                    </a:cubicBezTo>
                    <a:cubicBezTo>
                      <a:pt x="18" y="4002"/>
                      <a:pt x="22" y="4006"/>
                      <a:pt x="22" y="4010"/>
                    </a:cubicBezTo>
                    <a:cubicBezTo>
                      <a:pt x="22" y="4015"/>
                      <a:pt x="18" y="4018"/>
                      <a:pt x="14" y="4018"/>
                    </a:cubicBezTo>
                    <a:cubicBezTo>
                      <a:pt x="9" y="4018"/>
                      <a:pt x="6" y="4015"/>
                      <a:pt x="6" y="4010"/>
                    </a:cubicBezTo>
                    <a:close/>
                    <a:moveTo>
                      <a:pt x="6" y="3978"/>
                    </a:moveTo>
                    <a:lnTo>
                      <a:pt x="6" y="3978"/>
                    </a:lnTo>
                    <a:cubicBezTo>
                      <a:pt x="6" y="3974"/>
                      <a:pt x="9" y="3970"/>
                      <a:pt x="14" y="3970"/>
                    </a:cubicBezTo>
                    <a:cubicBezTo>
                      <a:pt x="18" y="3970"/>
                      <a:pt x="22" y="3974"/>
                      <a:pt x="22" y="3978"/>
                    </a:cubicBezTo>
                    <a:cubicBezTo>
                      <a:pt x="22" y="3983"/>
                      <a:pt x="18" y="3986"/>
                      <a:pt x="14" y="3986"/>
                    </a:cubicBezTo>
                    <a:cubicBezTo>
                      <a:pt x="9" y="3986"/>
                      <a:pt x="6" y="3983"/>
                      <a:pt x="6" y="3978"/>
                    </a:cubicBezTo>
                    <a:close/>
                    <a:moveTo>
                      <a:pt x="6" y="3946"/>
                    </a:moveTo>
                    <a:lnTo>
                      <a:pt x="6" y="3946"/>
                    </a:lnTo>
                    <a:cubicBezTo>
                      <a:pt x="6" y="3942"/>
                      <a:pt x="9" y="3938"/>
                      <a:pt x="14" y="3938"/>
                    </a:cubicBezTo>
                    <a:cubicBezTo>
                      <a:pt x="18" y="3938"/>
                      <a:pt x="22" y="3942"/>
                      <a:pt x="22" y="3946"/>
                    </a:cubicBezTo>
                    <a:cubicBezTo>
                      <a:pt x="22" y="3951"/>
                      <a:pt x="18" y="3954"/>
                      <a:pt x="14" y="3954"/>
                    </a:cubicBezTo>
                    <a:cubicBezTo>
                      <a:pt x="9" y="3954"/>
                      <a:pt x="6" y="3951"/>
                      <a:pt x="6" y="3946"/>
                    </a:cubicBezTo>
                    <a:close/>
                    <a:moveTo>
                      <a:pt x="6" y="3914"/>
                    </a:moveTo>
                    <a:lnTo>
                      <a:pt x="6" y="3914"/>
                    </a:lnTo>
                    <a:cubicBezTo>
                      <a:pt x="6" y="3910"/>
                      <a:pt x="9" y="3906"/>
                      <a:pt x="14" y="3906"/>
                    </a:cubicBezTo>
                    <a:cubicBezTo>
                      <a:pt x="18" y="3906"/>
                      <a:pt x="22" y="3910"/>
                      <a:pt x="22" y="3914"/>
                    </a:cubicBezTo>
                    <a:cubicBezTo>
                      <a:pt x="22" y="3919"/>
                      <a:pt x="18" y="3922"/>
                      <a:pt x="14" y="3922"/>
                    </a:cubicBezTo>
                    <a:cubicBezTo>
                      <a:pt x="9" y="3922"/>
                      <a:pt x="6" y="3919"/>
                      <a:pt x="6" y="3914"/>
                    </a:cubicBezTo>
                    <a:close/>
                    <a:moveTo>
                      <a:pt x="6" y="3882"/>
                    </a:moveTo>
                    <a:lnTo>
                      <a:pt x="6" y="3882"/>
                    </a:lnTo>
                    <a:cubicBezTo>
                      <a:pt x="6" y="3878"/>
                      <a:pt x="9" y="3874"/>
                      <a:pt x="14" y="3874"/>
                    </a:cubicBezTo>
                    <a:cubicBezTo>
                      <a:pt x="18" y="3874"/>
                      <a:pt x="22" y="3878"/>
                      <a:pt x="22" y="3882"/>
                    </a:cubicBezTo>
                    <a:cubicBezTo>
                      <a:pt x="22" y="3887"/>
                      <a:pt x="18" y="3890"/>
                      <a:pt x="14" y="3890"/>
                    </a:cubicBezTo>
                    <a:cubicBezTo>
                      <a:pt x="9" y="3890"/>
                      <a:pt x="6" y="3887"/>
                      <a:pt x="6" y="3882"/>
                    </a:cubicBezTo>
                    <a:close/>
                    <a:moveTo>
                      <a:pt x="6" y="3850"/>
                    </a:moveTo>
                    <a:lnTo>
                      <a:pt x="6" y="3850"/>
                    </a:lnTo>
                    <a:cubicBezTo>
                      <a:pt x="6" y="3846"/>
                      <a:pt x="9" y="3842"/>
                      <a:pt x="14" y="3842"/>
                    </a:cubicBezTo>
                    <a:cubicBezTo>
                      <a:pt x="18" y="3842"/>
                      <a:pt x="22" y="3846"/>
                      <a:pt x="22" y="3850"/>
                    </a:cubicBezTo>
                    <a:cubicBezTo>
                      <a:pt x="22" y="3855"/>
                      <a:pt x="18" y="3858"/>
                      <a:pt x="14" y="3858"/>
                    </a:cubicBezTo>
                    <a:cubicBezTo>
                      <a:pt x="9" y="3858"/>
                      <a:pt x="6" y="3855"/>
                      <a:pt x="6" y="3850"/>
                    </a:cubicBezTo>
                    <a:close/>
                    <a:moveTo>
                      <a:pt x="6" y="3818"/>
                    </a:moveTo>
                    <a:lnTo>
                      <a:pt x="6" y="3818"/>
                    </a:lnTo>
                    <a:cubicBezTo>
                      <a:pt x="6" y="3814"/>
                      <a:pt x="9" y="3810"/>
                      <a:pt x="14" y="3810"/>
                    </a:cubicBezTo>
                    <a:cubicBezTo>
                      <a:pt x="18" y="3810"/>
                      <a:pt x="22" y="3814"/>
                      <a:pt x="22" y="3818"/>
                    </a:cubicBezTo>
                    <a:cubicBezTo>
                      <a:pt x="22" y="3823"/>
                      <a:pt x="18" y="3826"/>
                      <a:pt x="14" y="3826"/>
                    </a:cubicBezTo>
                    <a:cubicBezTo>
                      <a:pt x="9" y="3826"/>
                      <a:pt x="6" y="3823"/>
                      <a:pt x="6" y="3818"/>
                    </a:cubicBezTo>
                    <a:close/>
                    <a:moveTo>
                      <a:pt x="6" y="3786"/>
                    </a:moveTo>
                    <a:lnTo>
                      <a:pt x="6" y="3786"/>
                    </a:lnTo>
                    <a:cubicBezTo>
                      <a:pt x="6" y="3782"/>
                      <a:pt x="9" y="3778"/>
                      <a:pt x="14" y="3778"/>
                    </a:cubicBezTo>
                    <a:cubicBezTo>
                      <a:pt x="18" y="3778"/>
                      <a:pt x="22" y="3782"/>
                      <a:pt x="22" y="3786"/>
                    </a:cubicBezTo>
                    <a:cubicBezTo>
                      <a:pt x="22" y="3791"/>
                      <a:pt x="18" y="3794"/>
                      <a:pt x="14" y="3794"/>
                    </a:cubicBezTo>
                    <a:cubicBezTo>
                      <a:pt x="9" y="3794"/>
                      <a:pt x="6" y="3791"/>
                      <a:pt x="6" y="3786"/>
                    </a:cubicBezTo>
                    <a:close/>
                    <a:moveTo>
                      <a:pt x="6" y="3754"/>
                    </a:moveTo>
                    <a:lnTo>
                      <a:pt x="6" y="3754"/>
                    </a:lnTo>
                    <a:cubicBezTo>
                      <a:pt x="6" y="3750"/>
                      <a:pt x="9" y="3746"/>
                      <a:pt x="14" y="3746"/>
                    </a:cubicBezTo>
                    <a:cubicBezTo>
                      <a:pt x="18" y="3746"/>
                      <a:pt x="22" y="3750"/>
                      <a:pt x="22" y="3754"/>
                    </a:cubicBezTo>
                    <a:cubicBezTo>
                      <a:pt x="22" y="3759"/>
                      <a:pt x="18" y="3762"/>
                      <a:pt x="14" y="3762"/>
                    </a:cubicBezTo>
                    <a:cubicBezTo>
                      <a:pt x="9" y="3762"/>
                      <a:pt x="6" y="3759"/>
                      <a:pt x="6" y="3754"/>
                    </a:cubicBezTo>
                    <a:close/>
                    <a:moveTo>
                      <a:pt x="6" y="3722"/>
                    </a:moveTo>
                    <a:lnTo>
                      <a:pt x="6" y="3722"/>
                    </a:lnTo>
                    <a:cubicBezTo>
                      <a:pt x="6" y="3718"/>
                      <a:pt x="9" y="3714"/>
                      <a:pt x="14" y="3714"/>
                    </a:cubicBezTo>
                    <a:cubicBezTo>
                      <a:pt x="18" y="3714"/>
                      <a:pt x="22" y="3718"/>
                      <a:pt x="22" y="3722"/>
                    </a:cubicBezTo>
                    <a:cubicBezTo>
                      <a:pt x="22" y="3727"/>
                      <a:pt x="18" y="3730"/>
                      <a:pt x="14" y="3730"/>
                    </a:cubicBezTo>
                    <a:cubicBezTo>
                      <a:pt x="9" y="3730"/>
                      <a:pt x="6" y="3727"/>
                      <a:pt x="6" y="3722"/>
                    </a:cubicBezTo>
                    <a:close/>
                    <a:moveTo>
                      <a:pt x="6" y="3690"/>
                    </a:moveTo>
                    <a:lnTo>
                      <a:pt x="6" y="3690"/>
                    </a:lnTo>
                    <a:cubicBezTo>
                      <a:pt x="6" y="3686"/>
                      <a:pt x="9" y="3682"/>
                      <a:pt x="14" y="3682"/>
                    </a:cubicBezTo>
                    <a:cubicBezTo>
                      <a:pt x="18" y="3682"/>
                      <a:pt x="22" y="3686"/>
                      <a:pt x="22" y="3690"/>
                    </a:cubicBezTo>
                    <a:cubicBezTo>
                      <a:pt x="22" y="3695"/>
                      <a:pt x="18" y="3698"/>
                      <a:pt x="14" y="3698"/>
                    </a:cubicBezTo>
                    <a:cubicBezTo>
                      <a:pt x="9" y="3698"/>
                      <a:pt x="6" y="3695"/>
                      <a:pt x="6" y="3690"/>
                    </a:cubicBezTo>
                    <a:close/>
                    <a:moveTo>
                      <a:pt x="6" y="3658"/>
                    </a:moveTo>
                    <a:lnTo>
                      <a:pt x="6" y="3658"/>
                    </a:lnTo>
                    <a:cubicBezTo>
                      <a:pt x="6" y="3654"/>
                      <a:pt x="9" y="3650"/>
                      <a:pt x="14" y="3650"/>
                    </a:cubicBezTo>
                    <a:cubicBezTo>
                      <a:pt x="18" y="3650"/>
                      <a:pt x="22" y="3654"/>
                      <a:pt x="22" y="3658"/>
                    </a:cubicBezTo>
                    <a:cubicBezTo>
                      <a:pt x="22" y="3663"/>
                      <a:pt x="18" y="3666"/>
                      <a:pt x="14" y="3666"/>
                    </a:cubicBezTo>
                    <a:cubicBezTo>
                      <a:pt x="9" y="3666"/>
                      <a:pt x="6" y="3663"/>
                      <a:pt x="6" y="3658"/>
                    </a:cubicBezTo>
                    <a:close/>
                    <a:moveTo>
                      <a:pt x="6" y="3626"/>
                    </a:moveTo>
                    <a:lnTo>
                      <a:pt x="6" y="3626"/>
                    </a:lnTo>
                    <a:cubicBezTo>
                      <a:pt x="6" y="3622"/>
                      <a:pt x="9" y="3618"/>
                      <a:pt x="14" y="3618"/>
                    </a:cubicBezTo>
                    <a:cubicBezTo>
                      <a:pt x="18" y="3618"/>
                      <a:pt x="22" y="3622"/>
                      <a:pt x="22" y="3626"/>
                    </a:cubicBezTo>
                    <a:cubicBezTo>
                      <a:pt x="22" y="3631"/>
                      <a:pt x="18" y="3634"/>
                      <a:pt x="14" y="3634"/>
                    </a:cubicBezTo>
                    <a:cubicBezTo>
                      <a:pt x="9" y="3634"/>
                      <a:pt x="6" y="3631"/>
                      <a:pt x="6" y="3626"/>
                    </a:cubicBezTo>
                    <a:close/>
                    <a:moveTo>
                      <a:pt x="6" y="3594"/>
                    </a:moveTo>
                    <a:lnTo>
                      <a:pt x="6" y="3594"/>
                    </a:lnTo>
                    <a:cubicBezTo>
                      <a:pt x="6" y="3590"/>
                      <a:pt x="10" y="3586"/>
                      <a:pt x="14" y="3586"/>
                    </a:cubicBezTo>
                    <a:cubicBezTo>
                      <a:pt x="18" y="3586"/>
                      <a:pt x="22" y="3590"/>
                      <a:pt x="22" y="3594"/>
                    </a:cubicBezTo>
                    <a:cubicBezTo>
                      <a:pt x="22" y="3599"/>
                      <a:pt x="18" y="3602"/>
                      <a:pt x="14" y="3602"/>
                    </a:cubicBezTo>
                    <a:cubicBezTo>
                      <a:pt x="10" y="3602"/>
                      <a:pt x="6" y="3599"/>
                      <a:pt x="6" y="3594"/>
                    </a:cubicBezTo>
                    <a:close/>
                    <a:moveTo>
                      <a:pt x="6" y="3562"/>
                    </a:moveTo>
                    <a:lnTo>
                      <a:pt x="6" y="3562"/>
                    </a:lnTo>
                    <a:cubicBezTo>
                      <a:pt x="6" y="3558"/>
                      <a:pt x="10" y="3554"/>
                      <a:pt x="14" y="3554"/>
                    </a:cubicBezTo>
                    <a:cubicBezTo>
                      <a:pt x="18" y="3554"/>
                      <a:pt x="22" y="3558"/>
                      <a:pt x="22" y="3562"/>
                    </a:cubicBezTo>
                    <a:cubicBezTo>
                      <a:pt x="22" y="3567"/>
                      <a:pt x="18" y="3570"/>
                      <a:pt x="14" y="3570"/>
                    </a:cubicBezTo>
                    <a:cubicBezTo>
                      <a:pt x="10" y="3570"/>
                      <a:pt x="6" y="3567"/>
                      <a:pt x="6" y="3562"/>
                    </a:cubicBezTo>
                    <a:close/>
                    <a:moveTo>
                      <a:pt x="6" y="3530"/>
                    </a:moveTo>
                    <a:lnTo>
                      <a:pt x="6" y="3530"/>
                    </a:lnTo>
                    <a:cubicBezTo>
                      <a:pt x="6" y="3526"/>
                      <a:pt x="10" y="3522"/>
                      <a:pt x="14" y="3522"/>
                    </a:cubicBezTo>
                    <a:cubicBezTo>
                      <a:pt x="18" y="3522"/>
                      <a:pt x="22" y="3526"/>
                      <a:pt x="22" y="3530"/>
                    </a:cubicBezTo>
                    <a:cubicBezTo>
                      <a:pt x="22" y="3535"/>
                      <a:pt x="18" y="3538"/>
                      <a:pt x="14" y="3538"/>
                    </a:cubicBezTo>
                    <a:cubicBezTo>
                      <a:pt x="10" y="3538"/>
                      <a:pt x="6" y="3535"/>
                      <a:pt x="6" y="3530"/>
                    </a:cubicBezTo>
                    <a:close/>
                    <a:moveTo>
                      <a:pt x="6" y="3498"/>
                    </a:moveTo>
                    <a:lnTo>
                      <a:pt x="6" y="3498"/>
                    </a:lnTo>
                    <a:cubicBezTo>
                      <a:pt x="6" y="3494"/>
                      <a:pt x="10" y="3490"/>
                      <a:pt x="14" y="3490"/>
                    </a:cubicBezTo>
                    <a:cubicBezTo>
                      <a:pt x="18" y="3490"/>
                      <a:pt x="22" y="3494"/>
                      <a:pt x="22" y="3498"/>
                    </a:cubicBezTo>
                    <a:cubicBezTo>
                      <a:pt x="22" y="3503"/>
                      <a:pt x="18" y="3506"/>
                      <a:pt x="14" y="3506"/>
                    </a:cubicBezTo>
                    <a:cubicBezTo>
                      <a:pt x="10" y="3506"/>
                      <a:pt x="6" y="3503"/>
                      <a:pt x="6" y="3498"/>
                    </a:cubicBezTo>
                    <a:close/>
                    <a:moveTo>
                      <a:pt x="6" y="3466"/>
                    </a:moveTo>
                    <a:lnTo>
                      <a:pt x="6" y="3466"/>
                    </a:lnTo>
                    <a:cubicBezTo>
                      <a:pt x="6" y="3462"/>
                      <a:pt x="10" y="3458"/>
                      <a:pt x="14" y="3458"/>
                    </a:cubicBezTo>
                    <a:cubicBezTo>
                      <a:pt x="18" y="3458"/>
                      <a:pt x="22" y="3462"/>
                      <a:pt x="22" y="3466"/>
                    </a:cubicBezTo>
                    <a:cubicBezTo>
                      <a:pt x="22" y="3471"/>
                      <a:pt x="18" y="3474"/>
                      <a:pt x="14" y="3474"/>
                    </a:cubicBezTo>
                    <a:cubicBezTo>
                      <a:pt x="10" y="3474"/>
                      <a:pt x="6" y="3471"/>
                      <a:pt x="6" y="3466"/>
                    </a:cubicBezTo>
                    <a:close/>
                    <a:moveTo>
                      <a:pt x="6" y="3434"/>
                    </a:moveTo>
                    <a:lnTo>
                      <a:pt x="6" y="3434"/>
                    </a:lnTo>
                    <a:cubicBezTo>
                      <a:pt x="6" y="3430"/>
                      <a:pt x="10" y="3426"/>
                      <a:pt x="14" y="3426"/>
                    </a:cubicBezTo>
                    <a:cubicBezTo>
                      <a:pt x="18" y="3426"/>
                      <a:pt x="22" y="3430"/>
                      <a:pt x="22" y="3434"/>
                    </a:cubicBezTo>
                    <a:cubicBezTo>
                      <a:pt x="22" y="3439"/>
                      <a:pt x="18" y="3442"/>
                      <a:pt x="14" y="3442"/>
                    </a:cubicBezTo>
                    <a:cubicBezTo>
                      <a:pt x="10" y="3442"/>
                      <a:pt x="6" y="3439"/>
                      <a:pt x="6" y="3434"/>
                    </a:cubicBezTo>
                    <a:close/>
                    <a:moveTo>
                      <a:pt x="6" y="3402"/>
                    </a:moveTo>
                    <a:lnTo>
                      <a:pt x="6" y="3402"/>
                    </a:lnTo>
                    <a:cubicBezTo>
                      <a:pt x="6" y="3398"/>
                      <a:pt x="10" y="3394"/>
                      <a:pt x="14" y="3394"/>
                    </a:cubicBezTo>
                    <a:cubicBezTo>
                      <a:pt x="18" y="3394"/>
                      <a:pt x="22" y="3398"/>
                      <a:pt x="22" y="3402"/>
                    </a:cubicBezTo>
                    <a:cubicBezTo>
                      <a:pt x="22" y="3407"/>
                      <a:pt x="18" y="3410"/>
                      <a:pt x="14" y="3410"/>
                    </a:cubicBezTo>
                    <a:cubicBezTo>
                      <a:pt x="10" y="3410"/>
                      <a:pt x="6" y="3407"/>
                      <a:pt x="6" y="3402"/>
                    </a:cubicBezTo>
                    <a:close/>
                    <a:moveTo>
                      <a:pt x="6" y="3370"/>
                    </a:moveTo>
                    <a:lnTo>
                      <a:pt x="6" y="3370"/>
                    </a:lnTo>
                    <a:cubicBezTo>
                      <a:pt x="6" y="3366"/>
                      <a:pt x="10" y="3362"/>
                      <a:pt x="14" y="3362"/>
                    </a:cubicBezTo>
                    <a:cubicBezTo>
                      <a:pt x="18" y="3362"/>
                      <a:pt x="22" y="3366"/>
                      <a:pt x="22" y="3370"/>
                    </a:cubicBezTo>
                    <a:cubicBezTo>
                      <a:pt x="22" y="3375"/>
                      <a:pt x="18" y="3378"/>
                      <a:pt x="14" y="3378"/>
                    </a:cubicBezTo>
                    <a:cubicBezTo>
                      <a:pt x="10" y="3378"/>
                      <a:pt x="6" y="3375"/>
                      <a:pt x="6" y="3370"/>
                    </a:cubicBezTo>
                    <a:close/>
                    <a:moveTo>
                      <a:pt x="6" y="3338"/>
                    </a:moveTo>
                    <a:lnTo>
                      <a:pt x="6" y="3338"/>
                    </a:lnTo>
                    <a:cubicBezTo>
                      <a:pt x="6" y="3334"/>
                      <a:pt x="10" y="3330"/>
                      <a:pt x="14" y="3330"/>
                    </a:cubicBezTo>
                    <a:cubicBezTo>
                      <a:pt x="18" y="3330"/>
                      <a:pt x="22" y="3334"/>
                      <a:pt x="22" y="3338"/>
                    </a:cubicBezTo>
                    <a:cubicBezTo>
                      <a:pt x="22" y="3343"/>
                      <a:pt x="18" y="3346"/>
                      <a:pt x="14" y="3346"/>
                    </a:cubicBezTo>
                    <a:cubicBezTo>
                      <a:pt x="10" y="3346"/>
                      <a:pt x="6" y="3343"/>
                      <a:pt x="6" y="3338"/>
                    </a:cubicBezTo>
                    <a:close/>
                    <a:moveTo>
                      <a:pt x="6" y="3306"/>
                    </a:moveTo>
                    <a:lnTo>
                      <a:pt x="6" y="3306"/>
                    </a:lnTo>
                    <a:cubicBezTo>
                      <a:pt x="6" y="3302"/>
                      <a:pt x="10" y="3298"/>
                      <a:pt x="14" y="3298"/>
                    </a:cubicBezTo>
                    <a:cubicBezTo>
                      <a:pt x="18" y="3298"/>
                      <a:pt x="22" y="3302"/>
                      <a:pt x="22" y="3306"/>
                    </a:cubicBezTo>
                    <a:cubicBezTo>
                      <a:pt x="22" y="3311"/>
                      <a:pt x="18" y="3314"/>
                      <a:pt x="14" y="3314"/>
                    </a:cubicBezTo>
                    <a:cubicBezTo>
                      <a:pt x="10" y="3314"/>
                      <a:pt x="6" y="3311"/>
                      <a:pt x="6" y="3306"/>
                    </a:cubicBezTo>
                    <a:close/>
                    <a:moveTo>
                      <a:pt x="6" y="3274"/>
                    </a:moveTo>
                    <a:lnTo>
                      <a:pt x="6" y="3274"/>
                    </a:lnTo>
                    <a:cubicBezTo>
                      <a:pt x="6" y="3270"/>
                      <a:pt x="10" y="3266"/>
                      <a:pt x="14" y="3266"/>
                    </a:cubicBezTo>
                    <a:cubicBezTo>
                      <a:pt x="18" y="3266"/>
                      <a:pt x="22" y="3270"/>
                      <a:pt x="22" y="3274"/>
                    </a:cubicBezTo>
                    <a:cubicBezTo>
                      <a:pt x="22" y="3279"/>
                      <a:pt x="18" y="3282"/>
                      <a:pt x="14" y="3282"/>
                    </a:cubicBezTo>
                    <a:cubicBezTo>
                      <a:pt x="10" y="3282"/>
                      <a:pt x="6" y="3279"/>
                      <a:pt x="6" y="3274"/>
                    </a:cubicBezTo>
                    <a:close/>
                    <a:moveTo>
                      <a:pt x="6" y="3242"/>
                    </a:moveTo>
                    <a:lnTo>
                      <a:pt x="6" y="3242"/>
                    </a:lnTo>
                    <a:cubicBezTo>
                      <a:pt x="6" y="3238"/>
                      <a:pt x="10" y="3234"/>
                      <a:pt x="14" y="3234"/>
                    </a:cubicBezTo>
                    <a:cubicBezTo>
                      <a:pt x="18" y="3234"/>
                      <a:pt x="22" y="3238"/>
                      <a:pt x="22" y="3242"/>
                    </a:cubicBezTo>
                    <a:cubicBezTo>
                      <a:pt x="22" y="3247"/>
                      <a:pt x="18" y="3250"/>
                      <a:pt x="14" y="3250"/>
                    </a:cubicBezTo>
                    <a:cubicBezTo>
                      <a:pt x="10" y="3250"/>
                      <a:pt x="6" y="3247"/>
                      <a:pt x="6" y="3242"/>
                    </a:cubicBezTo>
                    <a:close/>
                    <a:moveTo>
                      <a:pt x="6" y="3210"/>
                    </a:moveTo>
                    <a:lnTo>
                      <a:pt x="6" y="3210"/>
                    </a:lnTo>
                    <a:cubicBezTo>
                      <a:pt x="6" y="3206"/>
                      <a:pt x="10" y="3202"/>
                      <a:pt x="14" y="3202"/>
                    </a:cubicBezTo>
                    <a:cubicBezTo>
                      <a:pt x="18" y="3202"/>
                      <a:pt x="22" y="3206"/>
                      <a:pt x="22" y="3210"/>
                    </a:cubicBezTo>
                    <a:cubicBezTo>
                      <a:pt x="22" y="3215"/>
                      <a:pt x="18" y="3218"/>
                      <a:pt x="14" y="3218"/>
                    </a:cubicBezTo>
                    <a:cubicBezTo>
                      <a:pt x="10" y="3218"/>
                      <a:pt x="6" y="3215"/>
                      <a:pt x="6" y="3210"/>
                    </a:cubicBezTo>
                    <a:close/>
                    <a:moveTo>
                      <a:pt x="6" y="3178"/>
                    </a:moveTo>
                    <a:lnTo>
                      <a:pt x="6" y="3178"/>
                    </a:lnTo>
                    <a:cubicBezTo>
                      <a:pt x="6" y="3174"/>
                      <a:pt x="10" y="3170"/>
                      <a:pt x="14" y="3170"/>
                    </a:cubicBezTo>
                    <a:cubicBezTo>
                      <a:pt x="18" y="3170"/>
                      <a:pt x="22" y="3174"/>
                      <a:pt x="22" y="3178"/>
                    </a:cubicBezTo>
                    <a:cubicBezTo>
                      <a:pt x="22" y="3182"/>
                      <a:pt x="18" y="3186"/>
                      <a:pt x="14" y="3186"/>
                    </a:cubicBezTo>
                    <a:cubicBezTo>
                      <a:pt x="10" y="3186"/>
                      <a:pt x="6" y="3182"/>
                      <a:pt x="6" y="3178"/>
                    </a:cubicBezTo>
                    <a:close/>
                    <a:moveTo>
                      <a:pt x="6" y="3146"/>
                    </a:moveTo>
                    <a:lnTo>
                      <a:pt x="6" y="3146"/>
                    </a:lnTo>
                    <a:cubicBezTo>
                      <a:pt x="6" y="3142"/>
                      <a:pt x="10" y="3138"/>
                      <a:pt x="14" y="3138"/>
                    </a:cubicBezTo>
                    <a:cubicBezTo>
                      <a:pt x="18" y="3138"/>
                      <a:pt x="22" y="3142"/>
                      <a:pt x="22" y="3146"/>
                    </a:cubicBezTo>
                    <a:cubicBezTo>
                      <a:pt x="22" y="3150"/>
                      <a:pt x="18" y="3154"/>
                      <a:pt x="14" y="3154"/>
                    </a:cubicBezTo>
                    <a:cubicBezTo>
                      <a:pt x="10" y="3154"/>
                      <a:pt x="6" y="3150"/>
                      <a:pt x="6" y="3146"/>
                    </a:cubicBezTo>
                    <a:close/>
                    <a:moveTo>
                      <a:pt x="6" y="3114"/>
                    </a:moveTo>
                    <a:lnTo>
                      <a:pt x="6" y="3114"/>
                    </a:lnTo>
                    <a:cubicBezTo>
                      <a:pt x="6" y="3110"/>
                      <a:pt x="10" y="3106"/>
                      <a:pt x="14" y="3106"/>
                    </a:cubicBezTo>
                    <a:cubicBezTo>
                      <a:pt x="18" y="3106"/>
                      <a:pt x="22" y="3110"/>
                      <a:pt x="22" y="3114"/>
                    </a:cubicBezTo>
                    <a:cubicBezTo>
                      <a:pt x="22" y="3118"/>
                      <a:pt x="18" y="3122"/>
                      <a:pt x="14" y="3122"/>
                    </a:cubicBezTo>
                    <a:cubicBezTo>
                      <a:pt x="10" y="3122"/>
                      <a:pt x="6" y="3118"/>
                      <a:pt x="6" y="3114"/>
                    </a:cubicBezTo>
                    <a:close/>
                    <a:moveTo>
                      <a:pt x="6" y="3082"/>
                    </a:moveTo>
                    <a:lnTo>
                      <a:pt x="6" y="3082"/>
                    </a:lnTo>
                    <a:cubicBezTo>
                      <a:pt x="6" y="3078"/>
                      <a:pt x="10" y="3074"/>
                      <a:pt x="14" y="3074"/>
                    </a:cubicBezTo>
                    <a:cubicBezTo>
                      <a:pt x="18" y="3074"/>
                      <a:pt x="22" y="3078"/>
                      <a:pt x="22" y="3082"/>
                    </a:cubicBezTo>
                    <a:cubicBezTo>
                      <a:pt x="22" y="3086"/>
                      <a:pt x="18" y="3090"/>
                      <a:pt x="14" y="3090"/>
                    </a:cubicBezTo>
                    <a:cubicBezTo>
                      <a:pt x="10" y="3090"/>
                      <a:pt x="6" y="3086"/>
                      <a:pt x="6" y="3082"/>
                    </a:cubicBezTo>
                    <a:close/>
                    <a:moveTo>
                      <a:pt x="6" y="3050"/>
                    </a:moveTo>
                    <a:lnTo>
                      <a:pt x="6" y="3050"/>
                    </a:lnTo>
                    <a:cubicBezTo>
                      <a:pt x="6" y="3046"/>
                      <a:pt x="10" y="3042"/>
                      <a:pt x="14" y="3042"/>
                    </a:cubicBezTo>
                    <a:cubicBezTo>
                      <a:pt x="18" y="3042"/>
                      <a:pt x="22" y="3046"/>
                      <a:pt x="22" y="3050"/>
                    </a:cubicBezTo>
                    <a:cubicBezTo>
                      <a:pt x="22" y="3054"/>
                      <a:pt x="18" y="3058"/>
                      <a:pt x="14" y="3058"/>
                    </a:cubicBezTo>
                    <a:cubicBezTo>
                      <a:pt x="10" y="3058"/>
                      <a:pt x="6" y="3054"/>
                      <a:pt x="6" y="3050"/>
                    </a:cubicBezTo>
                    <a:close/>
                    <a:moveTo>
                      <a:pt x="6" y="3018"/>
                    </a:moveTo>
                    <a:lnTo>
                      <a:pt x="6" y="3018"/>
                    </a:lnTo>
                    <a:cubicBezTo>
                      <a:pt x="6" y="3014"/>
                      <a:pt x="10" y="3010"/>
                      <a:pt x="14" y="3010"/>
                    </a:cubicBezTo>
                    <a:cubicBezTo>
                      <a:pt x="18" y="3010"/>
                      <a:pt x="22" y="3014"/>
                      <a:pt x="22" y="3018"/>
                    </a:cubicBezTo>
                    <a:cubicBezTo>
                      <a:pt x="22" y="3022"/>
                      <a:pt x="18" y="3026"/>
                      <a:pt x="14" y="3026"/>
                    </a:cubicBezTo>
                    <a:cubicBezTo>
                      <a:pt x="10" y="3026"/>
                      <a:pt x="6" y="3022"/>
                      <a:pt x="6" y="3018"/>
                    </a:cubicBezTo>
                    <a:close/>
                    <a:moveTo>
                      <a:pt x="6" y="2986"/>
                    </a:moveTo>
                    <a:lnTo>
                      <a:pt x="6" y="2986"/>
                    </a:lnTo>
                    <a:cubicBezTo>
                      <a:pt x="6" y="2982"/>
                      <a:pt x="10" y="2978"/>
                      <a:pt x="14" y="2978"/>
                    </a:cubicBezTo>
                    <a:cubicBezTo>
                      <a:pt x="18" y="2978"/>
                      <a:pt x="22" y="2982"/>
                      <a:pt x="22" y="2986"/>
                    </a:cubicBezTo>
                    <a:cubicBezTo>
                      <a:pt x="22" y="2990"/>
                      <a:pt x="18" y="2994"/>
                      <a:pt x="14" y="2994"/>
                    </a:cubicBezTo>
                    <a:cubicBezTo>
                      <a:pt x="10" y="2994"/>
                      <a:pt x="6" y="2990"/>
                      <a:pt x="6" y="2986"/>
                    </a:cubicBezTo>
                    <a:close/>
                    <a:moveTo>
                      <a:pt x="6" y="2954"/>
                    </a:moveTo>
                    <a:lnTo>
                      <a:pt x="6" y="2954"/>
                    </a:lnTo>
                    <a:cubicBezTo>
                      <a:pt x="6" y="2950"/>
                      <a:pt x="10" y="2946"/>
                      <a:pt x="14" y="2946"/>
                    </a:cubicBezTo>
                    <a:cubicBezTo>
                      <a:pt x="18" y="2946"/>
                      <a:pt x="22" y="2950"/>
                      <a:pt x="22" y="2954"/>
                    </a:cubicBezTo>
                    <a:cubicBezTo>
                      <a:pt x="22" y="2958"/>
                      <a:pt x="18" y="2962"/>
                      <a:pt x="14" y="2962"/>
                    </a:cubicBezTo>
                    <a:cubicBezTo>
                      <a:pt x="10" y="2962"/>
                      <a:pt x="6" y="2958"/>
                      <a:pt x="6" y="2954"/>
                    </a:cubicBezTo>
                    <a:close/>
                    <a:moveTo>
                      <a:pt x="6" y="2922"/>
                    </a:moveTo>
                    <a:lnTo>
                      <a:pt x="6" y="2922"/>
                    </a:lnTo>
                    <a:cubicBezTo>
                      <a:pt x="6" y="2918"/>
                      <a:pt x="10" y="2914"/>
                      <a:pt x="14" y="2914"/>
                    </a:cubicBezTo>
                    <a:cubicBezTo>
                      <a:pt x="19" y="2914"/>
                      <a:pt x="22" y="2918"/>
                      <a:pt x="22" y="2922"/>
                    </a:cubicBezTo>
                    <a:cubicBezTo>
                      <a:pt x="22" y="2926"/>
                      <a:pt x="19" y="2930"/>
                      <a:pt x="14" y="2930"/>
                    </a:cubicBezTo>
                    <a:cubicBezTo>
                      <a:pt x="10" y="2930"/>
                      <a:pt x="6" y="2926"/>
                      <a:pt x="6" y="2922"/>
                    </a:cubicBezTo>
                    <a:close/>
                    <a:moveTo>
                      <a:pt x="6" y="2890"/>
                    </a:moveTo>
                    <a:lnTo>
                      <a:pt x="6" y="2890"/>
                    </a:lnTo>
                    <a:cubicBezTo>
                      <a:pt x="6" y="2885"/>
                      <a:pt x="10" y="2882"/>
                      <a:pt x="14" y="2882"/>
                    </a:cubicBezTo>
                    <a:cubicBezTo>
                      <a:pt x="19" y="2882"/>
                      <a:pt x="22" y="2885"/>
                      <a:pt x="22" y="2890"/>
                    </a:cubicBezTo>
                    <a:cubicBezTo>
                      <a:pt x="22" y="2894"/>
                      <a:pt x="19" y="2898"/>
                      <a:pt x="14" y="2898"/>
                    </a:cubicBezTo>
                    <a:cubicBezTo>
                      <a:pt x="10" y="2898"/>
                      <a:pt x="6" y="2894"/>
                      <a:pt x="6" y="2890"/>
                    </a:cubicBezTo>
                    <a:close/>
                    <a:moveTo>
                      <a:pt x="6" y="2858"/>
                    </a:moveTo>
                    <a:lnTo>
                      <a:pt x="6" y="2858"/>
                    </a:lnTo>
                    <a:cubicBezTo>
                      <a:pt x="6" y="2853"/>
                      <a:pt x="10" y="2850"/>
                      <a:pt x="14" y="2850"/>
                    </a:cubicBezTo>
                    <a:cubicBezTo>
                      <a:pt x="19" y="2850"/>
                      <a:pt x="22" y="2853"/>
                      <a:pt x="22" y="2858"/>
                    </a:cubicBezTo>
                    <a:cubicBezTo>
                      <a:pt x="22" y="2862"/>
                      <a:pt x="19" y="2866"/>
                      <a:pt x="14" y="2866"/>
                    </a:cubicBezTo>
                    <a:cubicBezTo>
                      <a:pt x="10" y="2866"/>
                      <a:pt x="6" y="2862"/>
                      <a:pt x="6" y="2858"/>
                    </a:cubicBezTo>
                    <a:close/>
                    <a:moveTo>
                      <a:pt x="6" y="2826"/>
                    </a:moveTo>
                    <a:lnTo>
                      <a:pt x="6" y="2826"/>
                    </a:lnTo>
                    <a:cubicBezTo>
                      <a:pt x="6" y="2821"/>
                      <a:pt x="10" y="2818"/>
                      <a:pt x="14" y="2818"/>
                    </a:cubicBezTo>
                    <a:cubicBezTo>
                      <a:pt x="19" y="2818"/>
                      <a:pt x="22" y="2821"/>
                      <a:pt x="22" y="2826"/>
                    </a:cubicBezTo>
                    <a:cubicBezTo>
                      <a:pt x="22" y="2830"/>
                      <a:pt x="19" y="2834"/>
                      <a:pt x="14" y="2834"/>
                    </a:cubicBezTo>
                    <a:cubicBezTo>
                      <a:pt x="10" y="2834"/>
                      <a:pt x="6" y="2830"/>
                      <a:pt x="6" y="2826"/>
                    </a:cubicBezTo>
                    <a:close/>
                    <a:moveTo>
                      <a:pt x="6" y="2794"/>
                    </a:moveTo>
                    <a:lnTo>
                      <a:pt x="6" y="2794"/>
                    </a:lnTo>
                    <a:cubicBezTo>
                      <a:pt x="6" y="2789"/>
                      <a:pt x="10" y="2786"/>
                      <a:pt x="14" y="2786"/>
                    </a:cubicBezTo>
                    <a:cubicBezTo>
                      <a:pt x="19" y="2786"/>
                      <a:pt x="22" y="2789"/>
                      <a:pt x="22" y="2794"/>
                    </a:cubicBezTo>
                    <a:cubicBezTo>
                      <a:pt x="22" y="2798"/>
                      <a:pt x="19" y="2802"/>
                      <a:pt x="14" y="2802"/>
                    </a:cubicBezTo>
                    <a:cubicBezTo>
                      <a:pt x="10" y="2802"/>
                      <a:pt x="6" y="2798"/>
                      <a:pt x="6" y="2794"/>
                    </a:cubicBezTo>
                    <a:close/>
                    <a:moveTo>
                      <a:pt x="6" y="2762"/>
                    </a:moveTo>
                    <a:lnTo>
                      <a:pt x="6" y="2762"/>
                    </a:lnTo>
                    <a:cubicBezTo>
                      <a:pt x="6" y="2757"/>
                      <a:pt x="10" y="2754"/>
                      <a:pt x="14" y="2754"/>
                    </a:cubicBezTo>
                    <a:cubicBezTo>
                      <a:pt x="19" y="2754"/>
                      <a:pt x="22" y="2757"/>
                      <a:pt x="22" y="2762"/>
                    </a:cubicBezTo>
                    <a:cubicBezTo>
                      <a:pt x="22" y="2766"/>
                      <a:pt x="19" y="2770"/>
                      <a:pt x="14" y="2770"/>
                    </a:cubicBezTo>
                    <a:cubicBezTo>
                      <a:pt x="10" y="2770"/>
                      <a:pt x="6" y="2766"/>
                      <a:pt x="6" y="2762"/>
                    </a:cubicBezTo>
                    <a:close/>
                    <a:moveTo>
                      <a:pt x="6" y="2730"/>
                    </a:moveTo>
                    <a:lnTo>
                      <a:pt x="6" y="2730"/>
                    </a:lnTo>
                    <a:cubicBezTo>
                      <a:pt x="6" y="2725"/>
                      <a:pt x="10" y="2722"/>
                      <a:pt x="14" y="2722"/>
                    </a:cubicBezTo>
                    <a:cubicBezTo>
                      <a:pt x="19" y="2722"/>
                      <a:pt x="22" y="2725"/>
                      <a:pt x="22" y="2730"/>
                    </a:cubicBezTo>
                    <a:cubicBezTo>
                      <a:pt x="22" y="2734"/>
                      <a:pt x="19" y="2738"/>
                      <a:pt x="14" y="2738"/>
                    </a:cubicBezTo>
                    <a:cubicBezTo>
                      <a:pt x="10" y="2738"/>
                      <a:pt x="6" y="2734"/>
                      <a:pt x="6" y="2730"/>
                    </a:cubicBezTo>
                    <a:close/>
                    <a:moveTo>
                      <a:pt x="6" y="2698"/>
                    </a:moveTo>
                    <a:lnTo>
                      <a:pt x="6" y="2698"/>
                    </a:lnTo>
                    <a:cubicBezTo>
                      <a:pt x="6" y="2693"/>
                      <a:pt x="10" y="2690"/>
                      <a:pt x="14" y="2690"/>
                    </a:cubicBezTo>
                    <a:cubicBezTo>
                      <a:pt x="19" y="2690"/>
                      <a:pt x="22" y="2693"/>
                      <a:pt x="22" y="2698"/>
                    </a:cubicBezTo>
                    <a:cubicBezTo>
                      <a:pt x="22" y="2702"/>
                      <a:pt x="19" y="2706"/>
                      <a:pt x="14" y="2706"/>
                    </a:cubicBezTo>
                    <a:cubicBezTo>
                      <a:pt x="10" y="2706"/>
                      <a:pt x="6" y="2702"/>
                      <a:pt x="6" y="2698"/>
                    </a:cubicBezTo>
                    <a:close/>
                    <a:moveTo>
                      <a:pt x="6" y="2666"/>
                    </a:moveTo>
                    <a:lnTo>
                      <a:pt x="6" y="2666"/>
                    </a:lnTo>
                    <a:cubicBezTo>
                      <a:pt x="6" y="2661"/>
                      <a:pt x="10" y="2658"/>
                      <a:pt x="14" y="2658"/>
                    </a:cubicBezTo>
                    <a:cubicBezTo>
                      <a:pt x="19" y="2658"/>
                      <a:pt x="22" y="2661"/>
                      <a:pt x="22" y="2666"/>
                    </a:cubicBezTo>
                    <a:cubicBezTo>
                      <a:pt x="22" y="2670"/>
                      <a:pt x="19" y="2674"/>
                      <a:pt x="14" y="2674"/>
                    </a:cubicBezTo>
                    <a:cubicBezTo>
                      <a:pt x="10" y="2674"/>
                      <a:pt x="6" y="2670"/>
                      <a:pt x="6" y="2666"/>
                    </a:cubicBezTo>
                    <a:close/>
                    <a:moveTo>
                      <a:pt x="6" y="2634"/>
                    </a:moveTo>
                    <a:lnTo>
                      <a:pt x="6" y="2634"/>
                    </a:lnTo>
                    <a:cubicBezTo>
                      <a:pt x="6" y="2629"/>
                      <a:pt x="10" y="2626"/>
                      <a:pt x="14" y="2626"/>
                    </a:cubicBezTo>
                    <a:cubicBezTo>
                      <a:pt x="19" y="2626"/>
                      <a:pt x="22" y="2629"/>
                      <a:pt x="22" y="2634"/>
                    </a:cubicBezTo>
                    <a:cubicBezTo>
                      <a:pt x="22" y="2638"/>
                      <a:pt x="19" y="2642"/>
                      <a:pt x="14" y="2642"/>
                    </a:cubicBezTo>
                    <a:cubicBezTo>
                      <a:pt x="10" y="2642"/>
                      <a:pt x="6" y="2638"/>
                      <a:pt x="6" y="2634"/>
                    </a:cubicBezTo>
                    <a:close/>
                    <a:moveTo>
                      <a:pt x="6" y="2602"/>
                    </a:moveTo>
                    <a:lnTo>
                      <a:pt x="6" y="2602"/>
                    </a:lnTo>
                    <a:cubicBezTo>
                      <a:pt x="6" y="2597"/>
                      <a:pt x="10" y="2594"/>
                      <a:pt x="14" y="2594"/>
                    </a:cubicBezTo>
                    <a:cubicBezTo>
                      <a:pt x="19" y="2594"/>
                      <a:pt x="22" y="2597"/>
                      <a:pt x="22" y="2602"/>
                    </a:cubicBezTo>
                    <a:cubicBezTo>
                      <a:pt x="22" y="2606"/>
                      <a:pt x="19" y="2610"/>
                      <a:pt x="14" y="2610"/>
                    </a:cubicBezTo>
                    <a:cubicBezTo>
                      <a:pt x="10" y="2610"/>
                      <a:pt x="6" y="2606"/>
                      <a:pt x="6" y="2602"/>
                    </a:cubicBezTo>
                    <a:close/>
                    <a:moveTo>
                      <a:pt x="6" y="2570"/>
                    </a:moveTo>
                    <a:lnTo>
                      <a:pt x="6" y="2570"/>
                    </a:lnTo>
                    <a:cubicBezTo>
                      <a:pt x="6" y="2565"/>
                      <a:pt x="10" y="2562"/>
                      <a:pt x="14" y="2562"/>
                    </a:cubicBezTo>
                    <a:cubicBezTo>
                      <a:pt x="19" y="2562"/>
                      <a:pt x="22" y="2565"/>
                      <a:pt x="22" y="2570"/>
                    </a:cubicBezTo>
                    <a:cubicBezTo>
                      <a:pt x="22" y="2574"/>
                      <a:pt x="19" y="2578"/>
                      <a:pt x="14" y="2578"/>
                    </a:cubicBezTo>
                    <a:cubicBezTo>
                      <a:pt x="10" y="2578"/>
                      <a:pt x="6" y="2574"/>
                      <a:pt x="6" y="2570"/>
                    </a:cubicBezTo>
                    <a:close/>
                    <a:moveTo>
                      <a:pt x="6" y="2538"/>
                    </a:moveTo>
                    <a:lnTo>
                      <a:pt x="6" y="2538"/>
                    </a:lnTo>
                    <a:cubicBezTo>
                      <a:pt x="6" y="2533"/>
                      <a:pt x="10" y="2530"/>
                      <a:pt x="14" y="2530"/>
                    </a:cubicBezTo>
                    <a:cubicBezTo>
                      <a:pt x="19" y="2530"/>
                      <a:pt x="22" y="2533"/>
                      <a:pt x="22" y="2538"/>
                    </a:cubicBezTo>
                    <a:cubicBezTo>
                      <a:pt x="22" y="2542"/>
                      <a:pt x="19" y="2546"/>
                      <a:pt x="14" y="2546"/>
                    </a:cubicBezTo>
                    <a:cubicBezTo>
                      <a:pt x="10" y="2546"/>
                      <a:pt x="6" y="2542"/>
                      <a:pt x="6" y="2538"/>
                    </a:cubicBezTo>
                    <a:close/>
                    <a:moveTo>
                      <a:pt x="6" y="2506"/>
                    </a:moveTo>
                    <a:lnTo>
                      <a:pt x="6" y="2506"/>
                    </a:lnTo>
                    <a:cubicBezTo>
                      <a:pt x="6" y="2501"/>
                      <a:pt x="10" y="2498"/>
                      <a:pt x="14" y="2498"/>
                    </a:cubicBezTo>
                    <a:cubicBezTo>
                      <a:pt x="19" y="2498"/>
                      <a:pt x="22" y="2501"/>
                      <a:pt x="22" y="2506"/>
                    </a:cubicBezTo>
                    <a:cubicBezTo>
                      <a:pt x="22" y="2510"/>
                      <a:pt x="19" y="2514"/>
                      <a:pt x="14" y="2514"/>
                    </a:cubicBezTo>
                    <a:cubicBezTo>
                      <a:pt x="10" y="2514"/>
                      <a:pt x="6" y="2510"/>
                      <a:pt x="6" y="2506"/>
                    </a:cubicBezTo>
                    <a:close/>
                    <a:moveTo>
                      <a:pt x="6" y="2474"/>
                    </a:moveTo>
                    <a:lnTo>
                      <a:pt x="6" y="2474"/>
                    </a:lnTo>
                    <a:cubicBezTo>
                      <a:pt x="6" y="2469"/>
                      <a:pt x="10" y="2466"/>
                      <a:pt x="14" y="2466"/>
                    </a:cubicBezTo>
                    <a:cubicBezTo>
                      <a:pt x="19" y="2466"/>
                      <a:pt x="22" y="2469"/>
                      <a:pt x="22" y="2474"/>
                    </a:cubicBezTo>
                    <a:cubicBezTo>
                      <a:pt x="22" y="2478"/>
                      <a:pt x="19" y="2482"/>
                      <a:pt x="14" y="2482"/>
                    </a:cubicBezTo>
                    <a:cubicBezTo>
                      <a:pt x="10" y="2482"/>
                      <a:pt x="6" y="2478"/>
                      <a:pt x="6" y="2474"/>
                    </a:cubicBezTo>
                    <a:close/>
                    <a:moveTo>
                      <a:pt x="6" y="2442"/>
                    </a:moveTo>
                    <a:lnTo>
                      <a:pt x="6" y="2442"/>
                    </a:lnTo>
                    <a:cubicBezTo>
                      <a:pt x="6" y="2437"/>
                      <a:pt x="10" y="2434"/>
                      <a:pt x="14" y="2434"/>
                    </a:cubicBezTo>
                    <a:cubicBezTo>
                      <a:pt x="19" y="2434"/>
                      <a:pt x="22" y="2437"/>
                      <a:pt x="22" y="2442"/>
                    </a:cubicBezTo>
                    <a:cubicBezTo>
                      <a:pt x="22" y="2446"/>
                      <a:pt x="19" y="2450"/>
                      <a:pt x="14" y="2450"/>
                    </a:cubicBezTo>
                    <a:cubicBezTo>
                      <a:pt x="10" y="2450"/>
                      <a:pt x="6" y="2446"/>
                      <a:pt x="6" y="2442"/>
                    </a:cubicBezTo>
                    <a:close/>
                    <a:moveTo>
                      <a:pt x="6" y="2410"/>
                    </a:moveTo>
                    <a:lnTo>
                      <a:pt x="6" y="2410"/>
                    </a:lnTo>
                    <a:cubicBezTo>
                      <a:pt x="6" y="2405"/>
                      <a:pt x="10" y="2402"/>
                      <a:pt x="14" y="2402"/>
                    </a:cubicBezTo>
                    <a:cubicBezTo>
                      <a:pt x="19" y="2402"/>
                      <a:pt x="22" y="2405"/>
                      <a:pt x="22" y="2410"/>
                    </a:cubicBezTo>
                    <a:cubicBezTo>
                      <a:pt x="22" y="2414"/>
                      <a:pt x="19" y="2418"/>
                      <a:pt x="14" y="2418"/>
                    </a:cubicBezTo>
                    <a:cubicBezTo>
                      <a:pt x="10" y="2418"/>
                      <a:pt x="6" y="2414"/>
                      <a:pt x="6" y="2410"/>
                    </a:cubicBezTo>
                    <a:close/>
                    <a:moveTo>
                      <a:pt x="6" y="2378"/>
                    </a:moveTo>
                    <a:lnTo>
                      <a:pt x="6" y="2378"/>
                    </a:lnTo>
                    <a:cubicBezTo>
                      <a:pt x="6" y="2373"/>
                      <a:pt x="10" y="2370"/>
                      <a:pt x="14" y="2370"/>
                    </a:cubicBezTo>
                    <a:cubicBezTo>
                      <a:pt x="19" y="2370"/>
                      <a:pt x="22" y="2373"/>
                      <a:pt x="22" y="2378"/>
                    </a:cubicBezTo>
                    <a:cubicBezTo>
                      <a:pt x="22" y="2382"/>
                      <a:pt x="19" y="2386"/>
                      <a:pt x="14" y="2386"/>
                    </a:cubicBezTo>
                    <a:cubicBezTo>
                      <a:pt x="10" y="2386"/>
                      <a:pt x="6" y="2382"/>
                      <a:pt x="6" y="2378"/>
                    </a:cubicBezTo>
                    <a:close/>
                    <a:moveTo>
                      <a:pt x="6" y="2346"/>
                    </a:moveTo>
                    <a:lnTo>
                      <a:pt x="6" y="2346"/>
                    </a:lnTo>
                    <a:cubicBezTo>
                      <a:pt x="6" y="2341"/>
                      <a:pt x="10" y="2338"/>
                      <a:pt x="14" y="2338"/>
                    </a:cubicBezTo>
                    <a:cubicBezTo>
                      <a:pt x="19" y="2338"/>
                      <a:pt x="22" y="2341"/>
                      <a:pt x="22" y="2346"/>
                    </a:cubicBezTo>
                    <a:cubicBezTo>
                      <a:pt x="22" y="2350"/>
                      <a:pt x="19" y="2354"/>
                      <a:pt x="14" y="2354"/>
                    </a:cubicBezTo>
                    <a:cubicBezTo>
                      <a:pt x="10" y="2354"/>
                      <a:pt x="6" y="2350"/>
                      <a:pt x="6" y="2346"/>
                    </a:cubicBezTo>
                    <a:close/>
                    <a:moveTo>
                      <a:pt x="6" y="2314"/>
                    </a:moveTo>
                    <a:lnTo>
                      <a:pt x="6" y="2314"/>
                    </a:lnTo>
                    <a:cubicBezTo>
                      <a:pt x="6" y="2309"/>
                      <a:pt x="10" y="2306"/>
                      <a:pt x="14" y="2306"/>
                    </a:cubicBezTo>
                    <a:cubicBezTo>
                      <a:pt x="19" y="2306"/>
                      <a:pt x="22" y="2309"/>
                      <a:pt x="22" y="2314"/>
                    </a:cubicBezTo>
                    <a:cubicBezTo>
                      <a:pt x="22" y="2318"/>
                      <a:pt x="19" y="2322"/>
                      <a:pt x="14" y="2322"/>
                    </a:cubicBezTo>
                    <a:cubicBezTo>
                      <a:pt x="10" y="2322"/>
                      <a:pt x="6" y="2318"/>
                      <a:pt x="6" y="2314"/>
                    </a:cubicBezTo>
                    <a:close/>
                    <a:moveTo>
                      <a:pt x="6" y="2282"/>
                    </a:moveTo>
                    <a:lnTo>
                      <a:pt x="6" y="2282"/>
                    </a:lnTo>
                    <a:cubicBezTo>
                      <a:pt x="6" y="2277"/>
                      <a:pt x="10" y="2274"/>
                      <a:pt x="14" y="2274"/>
                    </a:cubicBezTo>
                    <a:cubicBezTo>
                      <a:pt x="19" y="2274"/>
                      <a:pt x="22" y="2277"/>
                      <a:pt x="22" y="2282"/>
                    </a:cubicBezTo>
                    <a:cubicBezTo>
                      <a:pt x="22" y="2286"/>
                      <a:pt x="19" y="2290"/>
                      <a:pt x="14" y="2290"/>
                    </a:cubicBezTo>
                    <a:cubicBezTo>
                      <a:pt x="10" y="2290"/>
                      <a:pt x="6" y="2286"/>
                      <a:pt x="6" y="2282"/>
                    </a:cubicBezTo>
                    <a:close/>
                    <a:moveTo>
                      <a:pt x="6" y="2250"/>
                    </a:moveTo>
                    <a:lnTo>
                      <a:pt x="6" y="2250"/>
                    </a:lnTo>
                    <a:cubicBezTo>
                      <a:pt x="6" y="2245"/>
                      <a:pt x="10" y="2242"/>
                      <a:pt x="14" y="2242"/>
                    </a:cubicBezTo>
                    <a:cubicBezTo>
                      <a:pt x="19" y="2242"/>
                      <a:pt x="22" y="2245"/>
                      <a:pt x="22" y="2250"/>
                    </a:cubicBezTo>
                    <a:cubicBezTo>
                      <a:pt x="22" y="2254"/>
                      <a:pt x="19" y="2258"/>
                      <a:pt x="14" y="2258"/>
                    </a:cubicBezTo>
                    <a:cubicBezTo>
                      <a:pt x="10" y="2258"/>
                      <a:pt x="6" y="2254"/>
                      <a:pt x="6" y="2250"/>
                    </a:cubicBezTo>
                    <a:close/>
                    <a:moveTo>
                      <a:pt x="6" y="2218"/>
                    </a:moveTo>
                    <a:lnTo>
                      <a:pt x="6" y="2218"/>
                    </a:lnTo>
                    <a:cubicBezTo>
                      <a:pt x="6" y="2213"/>
                      <a:pt x="10" y="2210"/>
                      <a:pt x="14" y="2210"/>
                    </a:cubicBezTo>
                    <a:cubicBezTo>
                      <a:pt x="19" y="2210"/>
                      <a:pt x="22" y="2213"/>
                      <a:pt x="22" y="2218"/>
                    </a:cubicBezTo>
                    <a:cubicBezTo>
                      <a:pt x="22" y="2222"/>
                      <a:pt x="19" y="2226"/>
                      <a:pt x="14" y="2226"/>
                    </a:cubicBezTo>
                    <a:cubicBezTo>
                      <a:pt x="10" y="2226"/>
                      <a:pt x="6" y="2222"/>
                      <a:pt x="6" y="2218"/>
                    </a:cubicBezTo>
                    <a:close/>
                    <a:moveTo>
                      <a:pt x="6" y="2186"/>
                    </a:moveTo>
                    <a:lnTo>
                      <a:pt x="6" y="2186"/>
                    </a:lnTo>
                    <a:cubicBezTo>
                      <a:pt x="6" y="2181"/>
                      <a:pt x="10" y="2178"/>
                      <a:pt x="14" y="2178"/>
                    </a:cubicBezTo>
                    <a:cubicBezTo>
                      <a:pt x="19" y="2178"/>
                      <a:pt x="22" y="2181"/>
                      <a:pt x="22" y="2186"/>
                    </a:cubicBezTo>
                    <a:cubicBezTo>
                      <a:pt x="22" y="2190"/>
                      <a:pt x="19" y="2194"/>
                      <a:pt x="14" y="2194"/>
                    </a:cubicBezTo>
                    <a:cubicBezTo>
                      <a:pt x="10" y="2194"/>
                      <a:pt x="6" y="2190"/>
                      <a:pt x="6" y="2186"/>
                    </a:cubicBezTo>
                    <a:close/>
                    <a:moveTo>
                      <a:pt x="6" y="2154"/>
                    </a:moveTo>
                    <a:lnTo>
                      <a:pt x="6" y="2154"/>
                    </a:lnTo>
                    <a:cubicBezTo>
                      <a:pt x="6" y="2149"/>
                      <a:pt x="10" y="2146"/>
                      <a:pt x="14" y="2146"/>
                    </a:cubicBezTo>
                    <a:cubicBezTo>
                      <a:pt x="19" y="2146"/>
                      <a:pt x="22" y="2149"/>
                      <a:pt x="22" y="2154"/>
                    </a:cubicBezTo>
                    <a:cubicBezTo>
                      <a:pt x="22" y="2158"/>
                      <a:pt x="19" y="2162"/>
                      <a:pt x="14" y="2162"/>
                    </a:cubicBezTo>
                    <a:cubicBezTo>
                      <a:pt x="10" y="2162"/>
                      <a:pt x="6" y="2158"/>
                      <a:pt x="6" y="2154"/>
                    </a:cubicBezTo>
                    <a:close/>
                    <a:moveTo>
                      <a:pt x="6" y="2122"/>
                    </a:moveTo>
                    <a:lnTo>
                      <a:pt x="6" y="2122"/>
                    </a:lnTo>
                    <a:cubicBezTo>
                      <a:pt x="6" y="2117"/>
                      <a:pt x="10" y="2114"/>
                      <a:pt x="14" y="2114"/>
                    </a:cubicBezTo>
                    <a:cubicBezTo>
                      <a:pt x="19" y="2114"/>
                      <a:pt x="22" y="2117"/>
                      <a:pt x="22" y="2122"/>
                    </a:cubicBezTo>
                    <a:cubicBezTo>
                      <a:pt x="22" y="2126"/>
                      <a:pt x="19" y="2130"/>
                      <a:pt x="14" y="2130"/>
                    </a:cubicBezTo>
                    <a:cubicBezTo>
                      <a:pt x="10" y="2130"/>
                      <a:pt x="6" y="2126"/>
                      <a:pt x="6" y="2122"/>
                    </a:cubicBezTo>
                    <a:close/>
                    <a:moveTo>
                      <a:pt x="6" y="2090"/>
                    </a:moveTo>
                    <a:lnTo>
                      <a:pt x="6" y="2090"/>
                    </a:lnTo>
                    <a:cubicBezTo>
                      <a:pt x="6" y="2085"/>
                      <a:pt x="10" y="2082"/>
                      <a:pt x="14" y="2082"/>
                    </a:cubicBezTo>
                    <a:cubicBezTo>
                      <a:pt x="19" y="2082"/>
                      <a:pt x="22" y="2085"/>
                      <a:pt x="22" y="2090"/>
                    </a:cubicBezTo>
                    <a:cubicBezTo>
                      <a:pt x="22" y="2094"/>
                      <a:pt x="19" y="2098"/>
                      <a:pt x="14" y="2098"/>
                    </a:cubicBezTo>
                    <a:cubicBezTo>
                      <a:pt x="10" y="2098"/>
                      <a:pt x="6" y="2094"/>
                      <a:pt x="6" y="2090"/>
                    </a:cubicBezTo>
                    <a:close/>
                    <a:moveTo>
                      <a:pt x="6" y="2058"/>
                    </a:moveTo>
                    <a:lnTo>
                      <a:pt x="6" y="2057"/>
                    </a:lnTo>
                    <a:cubicBezTo>
                      <a:pt x="6" y="2053"/>
                      <a:pt x="10" y="2049"/>
                      <a:pt x="14" y="2049"/>
                    </a:cubicBezTo>
                    <a:cubicBezTo>
                      <a:pt x="19" y="2049"/>
                      <a:pt x="22" y="2053"/>
                      <a:pt x="22" y="2057"/>
                    </a:cubicBezTo>
                    <a:lnTo>
                      <a:pt x="22" y="2058"/>
                    </a:lnTo>
                    <a:cubicBezTo>
                      <a:pt x="22" y="2062"/>
                      <a:pt x="19" y="2066"/>
                      <a:pt x="14" y="2066"/>
                    </a:cubicBezTo>
                    <a:cubicBezTo>
                      <a:pt x="10" y="2066"/>
                      <a:pt x="6" y="2062"/>
                      <a:pt x="6" y="2058"/>
                    </a:cubicBezTo>
                    <a:close/>
                    <a:moveTo>
                      <a:pt x="6" y="2025"/>
                    </a:moveTo>
                    <a:lnTo>
                      <a:pt x="6" y="2025"/>
                    </a:lnTo>
                    <a:cubicBezTo>
                      <a:pt x="6" y="2021"/>
                      <a:pt x="10" y="2017"/>
                      <a:pt x="14" y="2017"/>
                    </a:cubicBezTo>
                    <a:cubicBezTo>
                      <a:pt x="19" y="2017"/>
                      <a:pt x="22" y="2021"/>
                      <a:pt x="22" y="2025"/>
                    </a:cubicBezTo>
                    <a:cubicBezTo>
                      <a:pt x="22" y="2030"/>
                      <a:pt x="19" y="2033"/>
                      <a:pt x="14" y="2033"/>
                    </a:cubicBezTo>
                    <a:cubicBezTo>
                      <a:pt x="10" y="2033"/>
                      <a:pt x="6" y="2030"/>
                      <a:pt x="6" y="2025"/>
                    </a:cubicBezTo>
                    <a:close/>
                    <a:moveTo>
                      <a:pt x="6" y="1993"/>
                    </a:moveTo>
                    <a:lnTo>
                      <a:pt x="6" y="1993"/>
                    </a:lnTo>
                    <a:cubicBezTo>
                      <a:pt x="6" y="1989"/>
                      <a:pt x="10" y="1985"/>
                      <a:pt x="14" y="1985"/>
                    </a:cubicBezTo>
                    <a:cubicBezTo>
                      <a:pt x="19" y="1985"/>
                      <a:pt x="22" y="1989"/>
                      <a:pt x="22" y="1993"/>
                    </a:cubicBezTo>
                    <a:cubicBezTo>
                      <a:pt x="22" y="1998"/>
                      <a:pt x="19" y="2001"/>
                      <a:pt x="14" y="2001"/>
                    </a:cubicBezTo>
                    <a:cubicBezTo>
                      <a:pt x="10" y="2001"/>
                      <a:pt x="6" y="1998"/>
                      <a:pt x="6" y="1993"/>
                    </a:cubicBezTo>
                    <a:close/>
                    <a:moveTo>
                      <a:pt x="6" y="1961"/>
                    </a:moveTo>
                    <a:lnTo>
                      <a:pt x="6" y="1961"/>
                    </a:lnTo>
                    <a:cubicBezTo>
                      <a:pt x="6" y="1957"/>
                      <a:pt x="10" y="1953"/>
                      <a:pt x="14" y="1953"/>
                    </a:cubicBezTo>
                    <a:cubicBezTo>
                      <a:pt x="19" y="1953"/>
                      <a:pt x="22" y="1957"/>
                      <a:pt x="22" y="1961"/>
                    </a:cubicBezTo>
                    <a:cubicBezTo>
                      <a:pt x="22" y="1966"/>
                      <a:pt x="19" y="1969"/>
                      <a:pt x="14" y="1969"/>
                    </a:cubicBezTo>
                    <a:cubicBezTo>
                      <a:pt x="10" y="1969"/>
                      <a:pt x="6" y="1966"/>
                      <a:pt x="6" y="1961"/>
                    </a:cubicBezTo>
                    <a:close/>
                    <a:moveTo>
                      <a:pt x="6" y="1929"/>
                    </a:moveTo>
                    <a:lnTo>
                      <a:pt x="6" y="1929"/>
                    </a:lnTo>
                    <a:cubicBezTo>
                      <a:pt x="6" y="1925"/>
                      <a:pt x="10" y="1921"/>
                      <a:pt x="14" y="1921"/>
                    </a:cubicBezTo>
                    <a:cubicBezTo>
                      <a:pt x="19" y="1921"/>
                      <a:pt x="22" y="1925"/>
                      <a:pt x="22" y="1929"/>
                    </a:cubicBezTo>
                    <a:cubicBezTo>
                      <a:pt x="22" y="1934"/>
                      <a:pt x="19" y="1937"/>
                      <a:pt x="14" y="1937"/>
                    </a:cubicBezTo>
                    <a:cubicBezTo>
                      <a:pt x="10" y="1937"/>
                      <a:pt x="6" y="1934"/>
                      <a:pt x="6" y="1929"/>
                    </a:cubicBezTo>
                    <a:close/>
                    <a:moveTo>
                      <a:pt x="6" y="1897"/>
                    </a:moveTo>
                    <a:lnTo>
                      <a:pt x="6" y="1897"/>
                    </a:lnTo>
                    <a:cubicBezTo>
                      <a:pt x="6" y="1893"/>
                      <a:pt x="10" y="1889"/>
                      <a:pt x="14" y="1889"/>
                    </a:cubicBezTo>
                    <a:cubicBezTo>
                      <a:pt x="19" y="1889"/>
                      <a:pt x="22" y="1893"/>
                      <a:pt x="22" y="1897"/>
                    </a:cubicBezTo>
                    <a:cubicBezTo>
                      <a:pt x="22" y="1902"/>
                      <a:pt x="19" y="1905"/>
                      <a:pt x="14" y="1905"/>
                    </a:cubicBezTo>
                    <a:cubicBezTo>
                      <a:pt x="10" y="1905"/>
                      <a:pt x="6" y="1902"/>
                      <a:pt x="6" y="1897"/>
                    </a:cubicBezTo>
                    <a:close/>
                    <a:moveTo>
                      <a:pt x="6" y="1865"/>
                    </a:moveTo>
                    <a:lnTo>
                      <a:pt x="6" y="1865"/>
                    </a:lnTo>
                    <a:cubicBezTo>
                      <a:pt x="6" y="1861"/>
                      <a:pt x="10" y="1857"/>
                      <a:pt x="14" y="1857"/>
                    </a:cubicBezTo>
                    <a:cubicBezTo>
                      <a:pt x="19" y="1857"/>
                      <a:pt x="22" y="1861"/>
                      <a:pt x="22" y="1865"/>
                    </a:cubicBezTo>
                    <a:cubicBezTo>
                      <a:pt x="22" y="1870"/>
                      <a:pt x="19" y="1873"/>
                      <a:pt x="14" y="1873"/>
                    </a:cubicBezTo>
                    <a:cubicBezTo>
                      <a:pt x="10" y="1873"/>
                      <a:pt x="6" y="1870"/>
                      <a:pt x="6" y="1865"/>
                    </a:cubicBezTo>
                    <a:close/>
                    <a:moveTo>
                      <a:pt x="6" y="1833"/>
                    </a:moveTo>
                    <a:lnTo>
                      <a:pt x="6" y="1833"/>
                    </a:lnTo>
                    <a:cubicBezTo>
                      <a:pt x="6" y="1829"/>
                      <a:pt x="10" y="1825"/>
                      <a:pt x="14" y="1825"/>
                    </a:cubicBezTo>
                    <a:cubicBezTo>
                      <a:pt x="19" y="1825"/>
                      <a:pt x="22" y="1829"/>
                      <a:pt x="22" y="1833"/>
                    </a:cubicBezTo>
                    <a:cubicBezTo>
                      <a:pt x="22" y="1838"/>
                      <a:pt x="19" y="1841"/>
                      <a:pt x="14" y="1841"/>
                    </a:cubicBezTo>
                    <a:cubicBezTo>
                      <a:pt x="10" y="1841"/>
                      <a:pt x="6" y="1838"/>
                      <a:pt x="6" y="1833"/>
                    </a:cubicBezTo>
                    <a:close/>
                    <a:moveTo>
                      <a:pt x="6" y="1801"/>
                    </a:moveTo>
                    <a:lnTo>
                      <a:pt x="6" y="1801"/>
                    </a:lnTo>
                    <a:cubicBezTo>
                      <a:pt x="6" y="1797"/>
                      <a:pt x="10" y="1793"/>
                      <a:pt x="14" y="1793"/>
                    </a:cubicBezTo>
                    <a:cubicBezTo>
                      <a:pt x="19" y="1793"/>
                      <a:pt x="22" y="1797"/>
                      <a:pt x="22" y="1801"/>
                    </a:cubicBezTo>
                    <a:cubicBezTo>
                      <a:pt x="22" y="1806"/>
                      <a:pt x="19" y="1809"/>
                      <a:pt x="14" y="1809"/>
                    </a:cubicBezTo>
                    <a:cubicBezTo>
                      <a:pt x="10" y="1809"/>
                      <a:pt x="6" y="1806"/>
                      <a:pt x="6" y="1801"/>
                    </a:cubicBezTo>
                    <a:close/>
                    <a:moveTo>
                      <a:pt x="6" y="1769"/>
                    </a:moveTo>
                    <a:lnTo>
                      <a:pt x="6" y="1769"/>
                    </a:lnTo>
                    <a:cubicBezTo>
                      <a:pt x="6" y="1765"/>
                      <a:pt x="10" y="1761"/>
                      <a:pt x="14" y="1761"/>
                    </a:cubicBezTo>
                    <a:cubicBezTo>
                      <a:pt x="19" y="1761"/>
                      <a:pt x="22" y="1765"/>
                      <a:pt x="22" y="1769"/>
                    </a:cubicBezTo>
                    <a:cubicBezTo>
                      <a:pt x="22" y="1774"/>
                      <a:pt x="19" y="1777"/>
                      <a:pt x="14" y="1777"/>
                    </a:cubicBezTo>
                    <a:cubicBezTo>
                      <a:pt x="10" y="1777"/>
                      <a:pt x="6" y="1774"/>
                      <a:pt x="6" y="1769"/>
                    </a:cubicBezTo>
                    <a:close/>
                    <a:moveTo>
                      <a:pt x="6" y="1737"/>
                    </a:moveTo>
                    <a:lnTo>
                      <a:pt x="6" y="1737"/>
                    </a:lnTo>
                    <a:cubicBezTo>
                      <a:pt x="6" y="1733"/>
                      <a:pt x="10" y="1729"/>
                      <a:pt x="14" y="1729"/>
                    </a:cubicBezTo>
                    <a:cubicBezTo>
                      <a:pt x="19" y="1729"/>
                      <a:pt x="22" y="1733"/>
                      <a:pt x="22" y="1737"/>
                    </a:cubicBezTo>
                    <a:cubicBezTo>
                      <a:pt x="22" y="1742"/>
                      <a:pt x="19" y="1745"/>
                      <a:pt x="14" y="1745"/>
                    </a:cubicBezTo>
                    <a:cubicBezTo>
                      <a:pt x="10" y="1745"/>
                      <a:pt x="6" y="1742"/>
                      <a:pt x="6" y="1737"/>
                    </a:cubicBezTo>
                    <a:close/>
                    <a:moveTo>
                      <a:pt x="6" y="1705"/>
                    </a:moveTo>
                    <a:lnTo>
                      <a:pt x="6" y="1705"/>
                    </a:lnTo>
                    <a:cubicBezTo>
                      <a:pt x="6" y="1701"/>
                      <a:pt x="10" y="1697"/>
                      <a:pt x="14" y="1697"/>
                    </a:cubicBezTo>
                    <a:cubicBezTo>
                      <a:pt x="19" y="1697"/>
                      <a:pt x="22" y="1701"/>
                      <a:pt x="22" y="1705"/>
                    </a:cubicBezTo>
                    <a:cubicBezTo>
                      <a:pt x="22" y="1710"/>
                      <a:pt x="19" y="1713"/>
                      <a:pt x="14" y="1713"/>
                    </a:cubicBezTo>
                    <a:cubicBezTo>
                      <a:pt x="10" y="1713"/>
                      <a:pt x="6" y="1710"/>
                      <a:pt x="6" y="1705"/>
                    </a:cubicBezTo>
                    <a:close/>
                    <a:moveTo>
                      <a:pt x="6" y="1673"/>
                    </a:moveTo>
                    <a:lnTo>
                      <a:pt x="6" y="1673"/>
                    </a:lnTo>
                    <a:cubicBezTo>
                      <a:pt x="6" y="1669"/>
                      <a:pt x="10" y="1665"/>
                      <a:pt x="14" y="1665"/>
                    </a:cubicBezTo>
                    <a:cubicBezTo>
                      <a:pt x="19" y="1665"/>
                      <a:pt x="22" y="1669"/>
                      <a:pt x="22" y="1673"/>
                    </a:cubicBezTo>
                    <a:cubicBezTo>
                      <a:pt x="22" y="1678"/>
                      <a:pt x="19" y="1681"/>
                      <a:pt x="14" y="1681"/>
                    </a:cubicBezTo>
                    <a:cubicBezTo>
                      <a:pt x="10" y="1681"/>
                      <a:pt x="6" y="1678"/>
                      <a:pt x="6" y="1673"/>
                    </a:cubicBezTo>
                    <a:close/>
                    <a:moveTo>
                      <a:pt x="6" y="1641"/>
                    </a:moveTo>
                    <a:lnTo>
                      <a:pt x="6" y="1641"/>
                    </a:lnTo>
                    <a:cubicBezTo>
                      <a:pt x="6" y="1637"/>
                      <a:pt x="10" y="1633"/>
                      <a:pt x="14" y="1633"/>
                    </a:cubicBezTo>
                    <a:cubicBezTo>
                      <a:pt x="19" y="1633"/>
                      <a:pt x="22" y="1637"/>
                      <a:pt x="22" y="1641"/>
                    </a:cubicBezTo>
                    <a:cubicBezTo>
                      <a:pt x="22" y="1646"/>
                      <a:pt x="19" y="1649"/>
                      <a:pt x="14" y="1649"/>
                    </a:cubicBezTo>
                    <a:cubicBezTo>
                      <a:pt x="10" y="1649"/>
                      <a:pt x="6" y="1646"/>
                      <a:pt x="6" y="1641"/>
                    </a:cubicBezTo>
                    <a:close/>
                    <a:moveTo>
                      <a:pt x="6" y="1609"/>
                    </a:moveTo>
                    <a:lnTo>
                      <a:pt x="6" y="1609"/>
                    </a:lnTo>
                    <a:cubicBezTo>
                      <a:pt x="6" y="1605"/>
                      <a:pt x="10" y="1601"/>
                      <a:pt x="14" y="1601"/>
                    </a:cubicBezTo>
                    <a:cubicBezTo>
                      <a:pt x="19" y="1601"/>
                      <a:pt x="22" y="1605"/>
                      <a:pt x="22" y="1609"/>
                    </a:cubicBezTo>
                    <a:cubicBezTo>
                      <a:pt x="22" y="1614"/>
                      <a:pt x="19" y="1617"/>
                      <a:pt x="14" y="1617"/>
                    </a:cubicBezTo>
                    <a:cubicBezTo>
                      <a:pt x="10" y="1617"/>
                      <a:pt x="6" y="1614"/>
                      <a:pt x="6" y="1609"/>
                    </a:cubicBezTo>
                    <a:close/>
                    <a:moveTo>
                      <a:pt x="6" y="1577"/>
                    </a:moveTo>
                    <a:lnTo>
                      <a:pt x="6" y="1577"/>
                    </a:lnTo>
                    <a:cubicBezTo>
                      <a:pt x="6" y="1573"/>
                      <a:pt x="10" y="1569"/>
                      <a:pt x="14" y="1569"/>
                    </a:cubicBezTo>
                    <a:cubicBezTo>
                      <a:pt x="19" y="1569"/>
                      <a:pt x="22" y="1573"/>
                      <a:pt x="22" y="1577"/>
                    </a:cubicBezTo>
                    <a:cubicBezTo>
                      <a:pt x="22" y="1582"/>
                      <a:pt x="19" y="1585"/>
                      <a:pt x="14" y="1585"/>
                    </a:cubicBezTo>
                    <a:cubicBezTo>
                      <a:pt x="10" y="1585"/>
                      <a:pt x="6" y="1582"/>
                      <a:pt x="6" y="1577"/>
                    </a:cubicBezTo>
                    <a:close/>
                    <a:moveTo>
                      <a:pt x="6" y="1545"/>
                    </a:moveTo>
                    <a:lnTo>
                      <a:pt x="6" y="1545"/>
                    </a:lnTo>
                    <a:cubicBezTo>
                      <a:pt x="6" y="1541"/>
                      <a:pt x="10" y="1537"/>
                      <a:pt x="14" y="1537"/>
                    </a:cubicBezTo>
                    <a:cubicBezTo>
                      <a:pt x="19" y="1537"/>
                      <a:pt x="22" y="1541"/>
                      <a:pt x="22" y="1545"/>
                    </a:cubicBezTo>
                    <a:cubicBezTo>
                      <a:pt x="22" y="1550"/>
                      <a:pt x="19" y="1553"/>
                      <a:pt x="14" y="1553"/>
                    </a:cubicBezTo>
                    <a:cubicBezTo>
                      <a:pt x="10" y="1553"/>
                      <a:pt x="6" y="1550"/>
                      <a:pt x="6" y="1545"/>
                    </a:cubicBezTo>
                    <a:close/>
                    <a:moveTo>
                      <a:pt x="6" y="1513"/>
                    </a:moveTo>
                    <a:lnTo>
                      <a:pt x="6" y="1513"/>
                    </a:lnTo>
                    <a:cubicBezTo>
                      <a:pt x="6" y="1509"/>
                      <a:pt x="10" y="1505"/>
                      <a:pt x="14" y="1505"/>
                    </a:cubicBezTo>
                    <a:cubicBezTo>
                      <a:pt x="19" y="1505"/>
                      <a:pt x="22" y="1509"/>
                      <a:pt x="22" y="1513"/>
                    </a:cubicBezTo>
                    <a:cubicBezTo>
                      <a:pt x="22" y="1518"/>
                      <a:pt x="19" y="1521"/>
                      <a:pt x="14" y="1521"/>
                    </a:cubicBezTo>
                    <a:cubicBezTo>
                      <a:pt x="10" y="1521"/>
                      <a:pt x="6" y="1518"/>
                      <a:pt x="6" y="1513"/>
                    </a:cubicBezTo>
                    <a:close/>
                    <a:moveTo>
                      <a:pt x="6" y="1481"/>
                    </a:moveTo>
                    <a:lnTo>
                      <a:pt x="6" y="1481"/>
                    </a:lnTo>
                    <a:cubicBezTo>
                      <a:pt x="6" y="1477"/>
                      <a:pt x="10" y="1473"/>
                      <a:pt x="14" y="1473"/>
                    </a:cubicBezTo>
                    <a:cubicBezTo>
                      <a:pt x="19" y="1473"/>
                      <a:pt x="22" y="1477"/>
                      <a:pt x="22" y="1481"/>
                    </a:cubicBezTo>
                    <a:cubicBezTo>
                      <a:pt x="22" y="1486"/>
                      <a:pt x="19" y="1489"/>
                      <a:pt x="14" y="1489"/>
                    </a:cubicBezTo>
                    <a:cubicBezTo>
                      <a:pt x="10" y="1489"/>
                      <a:pt x="6" y="1486"/>
                      <a:pt x="6" y="1481"/>
                    </a:cubicBezTo>
                    <a:close/>
                    <a:moveTo>
                      <a:pt x="6" y="1449"/>
                    </a:moveTo>
                    <a:lnTo>
                      <a:pt x="6" y="1449"/>
                    </a:lnTo>
                    <a:cubicBezTo>
                      <a:pt x="6" y="1445"/>
                      <a:pt x="10" y="1441"/>
                      <a:pt x="14" y="1441"/>
                    </a:cubicBezTo>
                    <a:cubicBezTo>
                      <a:pt x="19" y="1441"/>
                      <a:pt x="22" y="1445"/>
                      <a:pt x="22" y="1449"/>
                    </a:cubicBezTo>
                    <a:cubicBezTo>
                      <a:pt x="22" y="1454"/>
                      <a:pt x="19" y="1457"/>
                      <a:pt x="14" y="1457"/>
                    </a:cubicBezTo>
                    <a:cubicBezTo>
                      <a:pt x="10" y="1457"/>
                      <a:pt x="6" y="1454"/>
                      <a:pt x="6" y="1449"/>
                    </a:cubicBezTo>
                    <a:close/>
                    <a:moveTo>
                      <a:pt x="6" y="1417"/>
                    </a:moveTo>
                    <a:lnTo>
                      <a:pt x="6" y="1417"/>
                    </a:lnTo>
                    <a:cubicBezTo>
                      <a:pt x="6" y="1413"/>
                      <a:pt x="10" y="1409"/>
                      <a:pt x="14" y="1409"/>
                    </a:cubicBezTo>
                    <a:cubicBezTo>
                      <a:pt x="19" y="1409"/>
                      <a:pt x="22" y="1413"/>
                      <a:pt x="22" y="1417"/>
                    </a:cubicBezTo>
                    <a:cubicBezTo>
                      <a:pt x="22" y="1422"/>
                      <a:pt x="19" y="1425"/>
                      <a:pt x="14" y="1425"/>
                    </a:cubicBezTo>
                    <a:cubicBezTo>
                      <a:pt x="10" y="1425"/>
                      <a:pt x="6" y="1422"/>
                      <a:pt x="6" y="1417"/>
                    </a:cubicBezTo>
                    <a:close/>
                    <a:moveTo>
                      <a:pt x="6" y="1385"/>
                    </a:moveTo>
                    <a:lnTo>
                      <a:pt x="6" y="1385"/>
                    </a:lnTo>
                    <a:cubicBezTo>
                      <a:pt x="6" y="1381"/>
                      <a:pt x="10" y="1377"/>
                      <a:pt x="14" y="1377"/>
                    </a:cubicBezTo>
                    <a:cubicBezTo>
                      <a:pt x="19" y="1377"/>
                      <a:pt x="22" y="1381"/>
                      <a:pt x="22" y="1385"/>
                    </a:cubicBezTo>
                    <a:cubicBezTo>
                      <a:pt x="22" y="1390"/>
                      <a:pt x="19" y="1393"/>
                      <a:pt x="14" y="1393"/>
                    </a:cubicBezTo>
                    <a:cubicBezTo>
                      <a:pt x="10" y="1393"/>
                      <a:pt x="6" y="1390"/>
                      <a:pt x="6" y="1385"/>
                    </a:cubicBezTo>
                    <a:close/>
                    <a:moveTo>
                      <a:pt x="6" y="1353"/>
                    </a:moveTo>
                    <a:lnTo>
                      <a:pt x="6" y="1353"/>
                    </a:lnTo>
                    <a:cubicBezTo>
                      <a:pt x="6" y="1349"/>
                      <a:pt x="10" y="1345"/>
                      <a:pt x="14" y="1345"/>
                    </a:cubicBezTo>
                    <a:cubicBezTo>
                      <a:pt x="19" y="1345"/>
                      <a:pt x="22" y="1349"/>
                      <a:pt x="22" y="1353"/>
                    </a:cubicBezTo>
                    <a:cubicBezTo>
                      <a:pt x="22" y="1358"/>
                      <a:pt x="19" y="1361"/>
                      <a:pt x="14" y="1361"/>
                    </a:cubicBezTo>
                    <a:cubicBezTo>
                      <a:pt x="10" y="1361"/>
                      <a:pt x="6" y="1358"/>
                      <a:pt x="6" y="1353"/>
                    </a:cubicBezTo>
                    <a:close/>
                    <a:moveTo>
                      <a:pt x="6" y="1321"/>
                    </a:moveTo>
                    <a:lnTo>
                      <a:pt x="6" y="1321"/>
                    </a:lnTo>
                    <a:cubicBezTo>
                      <a:pt x="6" y="1317"/>
                      <a:pt x="10" y="1313"/>
                      <a:pt x="14" y="1313"/>
                    </a:cubicBezTo>
                    <a:cubicBezTo>
                      <a:pt x="19" y="1313"/>
                      <a:pt x="22" y="1317"/>
                      <a:pt x="22" y="1321"/>
                    </a:cubicBezTo>
                    <a:cubicBezTo>
                      <a:pt x="22" y="1326"/>
                      <a:pt x="19" y="1329"/>
                      <a:pt x="14" y="1329"/>
                    </a:cubicBezTo>
                    <a:cubicBezTo>
                      <a:pt x="10" y="1329"/>
                      <a:pt x="6" y="1326"/>
                      <a:pt x="6" y="1321"/>
                    </a:cubicBezTo>
                    <a:close/>
                    <a:moveTo>
                      <a:pt x="6" y="1289"/>
                    </a:moveTo>
                    <a:lnTo>
                      <a:pt x="6" y="1289"/>
                    </a:lnTo>
                    <a:cubicBezTo>
                      <a:pt x="6" y="1285"/>
                      <a:pt x="10" y="1281"/>
                      <a:pt x="14" y="1281"/>
                    </a:cubicBezTo>
                    <a:cubicBezTo>
                      <a:pt x="19" y="1281"/>
                      <a:pt x="22" y="1285"/>
                      <a:pt x="22" y="1289"/>
                    </a:cubicBezTo>
                    <a:cubicBezTo>
                      <a:pt x="22" y="1294"/>
                      <a:pt x="19" y="1297"/>
                      <a:pt x="14" y="1297"/>
                    </a:cubicBezTo>
                    <a:cubicBezTo>
                      <a:pt x="10" y="1297"/>
                      <a:pt x="6" y="1294"/>
                      <a:pt x="6" y="1289"/>
                    </a:cubicBezTo>
                    <a:close/>
                    <a:moveTo>
                      <a:pt x="6" y="1257"/>
                    </a:moveTo>
                    <a:lnTo>
                      <a:pt x="6" y="1257"/>
                    </a:lnTo>
                    <a:cubicBezTo>
                      <a:pt x="6" y="1253"/>
                      <a:pt x="10" y="1249"/>
                      <a:pt x="14" y="1249"/>
                    </a:cubicBezTo>
                    <a:cubicBezTo>
                      <a:pt x="19" y="1249"/>
                      <a:pt x="22" y="1253"/>
                      <a:pt x="22" y="1257"/>
                    </a:cubicBezTo>
                    <a:cubicBezTo>
                      <a:pt x="22" y="1262"/>
                      <a:pt x="19" y="1265"/>
                      <a:pt x="14" y="1265"/>
                    </a:cubicBezTo>
                    <a:cubicBezTo>
                      <a:pt x="10" y="1265"/>
                      <a:pt x="6" y="1262"/>
                      <a:pt x="6" y="1257"/>
                    </a:cubicBezTo>
                    <a:close/>
                    <a:moveTo>
                      <a:pt x="6" y="1225"/>
                    </a:moveTo>
                    <a:lnTo>
                      <a:pt x="6" y="1225"/>
                    </a:lnTo>
                    <a:cubicBezTo>
                      <a:pt x="6" y="1221"/>
                      <a:pt x="10" y="1217"/>
                      <a:pt x="14" y="1217"/>
                    </a:cubicBezTo>
                    <a:cubicBezTo>
                      <a:pt x="19" y="1217"/>
                      <a:pt x="22" y="1221"/>
                      <a:pt x="22" y="1225"/>
                    </a:cubicBezTo>
                    <a:cubicBezTo>
                      <a:pt x="22" y="1230"/>
                      <a:pt x="19" y="1233"/>
                      <a:pt x="14" y="1233"/>
                    </a:cubicBezTo>
                    <a:cubicBezTo>
                      <a:pt x="10" y="1233"/>
                      <a:pt x="6" y="1230"/>
                      <a:pt x="6" y="1225"/>
                    </a:cubicBezTo>
                    <a:close/>
                    <a:moveTo>
                      <a:pt x="7" y="1193"/>
                    </a:moveTo>
                    <a:lnTo>
                      <a:pt x="7" y="1193"/>
                    </a:lnTo>
                    <a:cubicBezTo>
                      <a:pt x="7" y="1189"/>
                      <a:pt x="10" y="1185"/>
                      <a:pt x="15" y="1185"/>
                    </a:cubicBezTo>
                    <a:cubicBezTo>
                      <a:pt x="19" y="1185"/>
                      <a:pt x="23" y="1189"/>
                      <a:pt x="23" y="1193"/>
                    </a:cubicBezTo>
                    <a:cubicBezTo>
                      <a:pt x="23" y="1197"/>
                      <a:pt x="19" y="1201"/>
                      <a:pt x="15" y="1201"/>
                    </a:cubicBezTo>
                    <a:cubicBezTo>
                      <a:pt x="10" y="1201"/>
                      <a:pt x="7" y="1197"/>
                      <a:pt x="7" y="1193"/>
                    </a:cubicBezTo>
                    <a:close/>
                    <a:moveTo>
                      <a:pt x="7" y="1161"/>
                    </a:moveTo>
                    <a:lnTo>
                      <a:pt x="7" y="1161"/>
                    </a:lnTo>
                    <a:cubicBezTo>
                      <a:pt x="7" y="1157"/>
                      <a:pt x="10" y="1153"/>
                      <a:pt x="15" y="1153"/>
                    </a:cubicBezTo>
                    <a:cubicBezTo>
                      <a:pt x="19" y="1153"/>
                      <a:pt x="23" y="1157"/>
                      <a:pt x="23" y="1161"/>
                    </a:cubicBezTo>
                    <a:cubicBezTo>
                      <a:pt x="23" y="1165"/>
                      <a:pt x="19" y="1169"/>
                      <a:pt x="15" y="1169"/>
                    </a:cubicBezTo>
                    <a:cubicBezTo>
                      <a:pt x="10" y="1169"/>
                      <a:pt x="7" y="1165"/>
                      <a:pt x="7" y="1161"/>
                    </a:cubicBezTo>
                    <a:close/>
                    <a:moveTo>
                      <a:pt x="7" y="1129"/>
                    </a:moveTo>
                    <a:lnTo>
                      <a:pt x="7" y="1129"/>
                    </a:lnTo>
                    <a:cubicBezTo>
                      <a:pt x="7" y="1125"/>
                      <a:pt x="10" y="1121"/>
                      <a:pt x="15" y="1121"/>
                    </a:cubicBezTo>
                    <a:cubicBezTo>
                      <a:pt x="19" y="1121"/>
                      <a:pt x="23" y="1125"/>
                      <a:pt x="23" y="1129"/>
                    </a:cubicBezTo>
                    <a:cubicBezTo>
                      <a:pt x="23" y="1133"/>
                      <a:pt x="19" y="1137"/>
                      <a:pt x="15" y="1137"/>
                    </a:cubicBezTo>
                    <a:cubicBezTo>
                      <a:pt x="10" y="1137"/>
                      <a:pt x="7" y="1133"/>
                      <a:pt x="7" y="1129"/>
                    </a:cubicBezTo>
                    <a:close/>
                    <a:moveTo>
                      <a:pt x="7" y="1097"/>
                    </a:moveTo>
                    <a:lnTo>
                      <a:pt x="7" y="1097"/>
                    </a:lnTo>
                    <a:cubicBezTo>
                      <a:pt x="7" y="1093"/>
                      <a:pt x="10" y="1089"/>
                      <a:pt x="15" y="1089"/>
                    </a:cubicBezTo>
                    <a:cubicBezTo>
                      <a:pt x="19" y="1089"/>
                      <a:pt x="23" y="1093"/>
                      <a:pt x="23" y="1097"/>
                    </a:cubicBezTo>
                    <a:cubicBezTo>
                      <a:pt x="23" y="1101"/>
                      <a:pt x="19" y="1105"/>
                      <a:pt x="15" y="1105"/>
                    </a:cubicBezTo>
                    <a:cubicBezTo>
                      <a:pt x="10" y="1105"/>
                      <a:pt x="7" y="1101"/>
                      <a:pt x="7" y="1097"/>
                    </a:cubicBezTo>
                    <a:close/>
                    <a:moveTo>
                      <a:pt x="7" y="1065"/>
                    </a:moveTo>
                    <a:lnTo>
                      <a:pt x="7" y="1065"/>
                    </a:lnTo>
                    <a:cubicBezTo>
                      <a:pt x="7" y="1061"/>
                      <a:pt x="10" y="1057"/>
                      <a:pt x="15" y="1057"/>
                    </a:cubicBezTo>
                    <a:cubicBezTo>
                      <a:pt x="19" y="1057"/>
                      <a:pt x="23" y="1061"/>
                      <a:pt x="23" y="1065"/>
                    </a:cubicBezTo>
                    <a:cubicBezTo>
                      <a:pt x="23" y="1069"/>
                      <a:pt x="19" y="1073"/>
                      <a:pt x="15" y="1073"/>
                    </a:cubicBezTo>
                    <a:cubicBezTo>
                      <a:pt x="10" y="1073"/>
                      <a:pt x="7" y="1069"/>
                      <a:pt x="7" y="1065"/>
                    </a:cubicBezTo>
                    <a:close/>
                    <a:moveTo>
                      <a:pt x="7" y="1033"/>
                    </a:moveTo>
                    <a:lnTo>
                      <a:pt x="7" y="1033"/>
                    </a:lnTo>
                    <a:cubicBezTo>
                      <a:pt x="7" y="1029"/>
                      <a:pt x="10" y="1025"/>
                      <a:pt x="15" y="1025"/>
                    </a:cubicBezTo>
                    <a:cubicBezTo>
                      <a:pt x="19" y="1025"/>
                      <a:pt x="23" y="1029"/>
                      <a:pt x="23" y="1033"/>
                    </a:cubicBezTo>
                    <a:cubicBezTo>
                      <a:pt x="23" y="1037"/>
                      <a:pt x="19" y="1041"/>
                      <a:pt x="15" y="1041"/>
                    </a:cubicBezTo>
                    <a:cubicBezTo>
                      <a:pt x="10" y="1041"/>
                      <a:pt x="7" y="1037"/>
                      <a:pt x="7" y="1033"/>
                    </a:cubicBezTo>
                    <a:close/>
                    <a:moveTo>
                      <a:pt x="7" y="1001"/>
                    </a:moveTo>
                    <a:lnTo>
                      <a:pt x="7" y="1001"/>
                    </a:lnTo>
                    <a:cubicBezTo>
                      <a:pt x="7" y="997"/>
                      <a:pt x="10" y="993"/>
                      <a:pt x="15" y="993"/>
                    </a:cubicBezTo>
                    <a:cubicBezTo>
                      <a:pt x="19" y="993"/>
                      <a:pt x="23" y="997"/>
                      <a:pt x="23" y="1001"/>
                    </a:cubicBezTo>
                    <a:cubicBezTo>
                      <a:pt x="23" y="1005"/>
                      <a:pt x="19" y="1009"/>
                      <a:pt x="15" y="1009"/>
                    </a:cubicBezTo>
                    <a:cubicBezTo>
                      <a:pt x="10" y="1009"/>
                      <a:pt x="7" y="1005"/>
                      <a:pt x="7" y="1001"/>
                    </a:cubicBezTo>
                    <a:close/>
                    <a:moveTo>
                      <a:pt x="7" y="969"/>
                    </a:moveTo>
                    <a:lnTo>
                      <a:pt x="7" y="969"/>
                    </a:lnTo>
                    <a:cubicBezTo>
                      <a:pt x="7" y="965"/>
                      <a:pt x="10" y="961"/>
                      <a:pt x="15" y="961"/>
                    </a:cubicBezTo>
                    <a:cubicBezTo>
                      <a:pt x="19" y="961"/>
                      <a:pt x="23" y="965"/>
                      <a:pt x="23" y="969"/>
                    </a:cubicBezTo>
                    <a:cubicBezTo>
                      <a:pt x="23" y="973"/>
                      <a:pt x="19" y="977"/>
                      <a:pt x="15" y="977"/>
                    </a:cubicBezTo>
                    <a:cubicBezTo>
                      <a:pt x="10" y="977"/>
                      <a:pt x="7" y="973"/>
                      <a:pt x="7" y="969"/>
                    </a:cubicBezTo>
                    <a:close/>
                    <a:moveTo>
                      <a:pt x="7" y="937"/>
                    </a:moveTo>
                    <a:lnTo>
                      <a:pt x="7" y="937"/>
                    </a:lnTo>
                    <a:cubicBezTo>
                      <a:pt x="7" y="933"/>
                      <a:pt x="10" y="929"/>
                      <a:pt x="15" y="929"/>
                    </a:cubicBezTo>
                    <a:cubicBezTo>
                      <a:pt x="19" y="929"/>
                      <a:pt x="23" y="933"/>
                      <a:pt x="23" y="937"/>
                    </a:cubicBezTo>
                    <a:cubicBezTo>
                      <a:pt x="23" y="941"/>
                      <a:pt x="19" y="945"/>
                      <a:pt x="15" y="945"/>
                    </a:cubicBezTo>
                    <a:cubicBezTo>
                      <a:pt x="10" y="945"/>
                      <a:pt x="7" y="941"/>
                      <a:pt x="7" y="937"/>
                    </a:cubicBezTo>
                    <a:close/>
                    <a:moveTo>
                      <a:pt x="7" y="905"/>
                    </a:moveTo>
                    <a:lnTo>
                      <a:pt x="7" y="905"/>
                    </a:lnTo>
                    <a:cubicBezTo>
                      <a:pt x="7" y="900"/>
                      <a:pt x="10" y="897"/>
                      <a:pt x="15" y="897"/>
                    </a:cubicBezTo>
                    <a:cubicBezTo>
                      <a:pt x="19" y="897"/>
                      <a:pt x="23" y="900"/>
                      <a:pt x="23" y="905"/>
                    </a:cubicBezTo>
                    <a:cubicBezTo>
                      <a:pt x="23" y="909"/>
                      <a:pt x="19" y="913"/>
                      <a:pt x="15" y="913"/>
                    </a:cubicBezTo>
                    <a:cubicBezTo>
                      <a:pt x="10" y="913"/>
                      <a:pt x="7" y="909"/>
                      <a:pt x="7" y="905"/>
                    </a:cubicBezTo>
                    <a:close/>
                    <a:moveTo>
                      <a:pt x="7" y="873"/>
                    </a:moveTo>
                    <a:lnTo>
                      <a:pt x="7" y="873"/>
                    </a:lnTo>
                    <a:cubicBezTo>
                      <a:pt x="7" y="868"/>
                      <a:pt x="10" y="865"/>
                      <a:pt x="15" y="865"/>
                    </a:cubicBezTo>
                    <a:cubicBezTo>
                      <a:pt x="19" y="865"/>
                      <a:pt x="23" y="868"/>
                      <a:pt x="23" y="873"/>
                    </a:cubicBezTo>
                    <a:cubicBezTo>
                      <a:pt x="23" y="877"/>
                      <a:pt x="19" y="881"/>
                      <a:pt x="15" y="881"/>
                    </a:cubicBezTo>
                    <a:cubicBezTo>
                      <a:pt x="10" y="881"/>
                      <a:pt x="7" y="877"/>
                      <a:pt x="7" y="873"/>
                    </a:cubicBezTo>
                    <a:close/>
                    <a:moveTo>
                      <a:pt x="7" y="841"/>
                    </a:moveTo>
                    <a:lnTo>
                      <a:pt x="7" y="841"/>
                    </a:lnTo>
                    <a:cubicBezTo>
                      <a:pt x="7" y="836"/>
                      <a:pt x="10" y="833"/>
                      <a:pt x="15" y="833"/>
                    </a:cubicBezTo>
                    <a:cubicBezTo>
                      <a:pt x="19" y="833"/>
                      <a:pt x="23" y="836"/>
                      <a:pt x="23" y="841"/>
                    </a:cubicBezTo>
                    <a:cubicBezTo>
                      <a:pt x="23" y="845"/>
                      <a:pt x="19" y="849"/>
                      <a:pt x="15" y="849"/>
                    </a:cubicBezTo>
                    <a:cubicBezTo>
                      <a:pt x="10" y="849"/>
                      <a:pt x="7" y="845"/>
                      <a:pt x="7" y="841"/>
                    </a:cubicBezTo>
                    <a:close/>
                    <a:moveTo>
                      <a:pt x="7" y="809"/>
                    </a:moveTo>
                    <a:lnTo>
                      <a:pt x="7" y="809"/>
                    </a:lnTo>
                    <a:cubicBezTo>
                      <a:pt x="7" y="804"/>
                      <a:pt x="10" y="801"/>
                      <a:pt x="15" y="801"/>
                    </a:cubicBezTo>
                    <a:cubicBezTo>
                      <a:pt x="19" y="801"/>
                      <a:pt x="23" y="804"/>
                      <a:pt x="23" y="809"/>
                    </a:cubicBezTo>
                    <a:cubicBezTo>
                      <a:pt x="23" y="813"/>
                      <a:pt x="19" y="817"/>
                      <a:pt x="15" y="817"/>
                    </a:cubicBezTo>
                    <a:cubicBezTo>
                      <a:pt x="10" y="817"/>
                      <a:pt x="7" y="813"/>
                      <a:pt x="7" y="809"/>
                    </a:cubicBezTo>
                    <a:close/>
                    <a:moveTo>
                      <a:pt x="7" y="777"/>
                    </a:moveTo>
                    <a:lnTo>
                      <a:pt x="7" y="777"/>
                    </a:lnTo>
                    <a:cubicBezTo>
                      <a:pt x="7" y="772"/>
                      <a:pt x="10" y="769"/>
                      <a:pt x="15" y="769"/>
                    </a:cubicBezTo>
                    <a:cubicBezTo>
                      <a:pt x="19" y="769"/>
                      <a:pt x="23" y="772"/>
                      <a:pt x="23" y="777"/>
                    </a:cubicBezTo>
                    <a:cubicBezTo>
                      <a:pt x="23" y="781"/>
                      <a:pt x="19" y="785"/>
                      <a:pt x="15" y="785"/>
                    </a:cubicBezTo>
                    <a:cubicBezTo>
                      <a:pt x="10" y="785"/>
                      <a:pt x="7" y="781"/>
                      <a:pt x="7" y="777"/>
                    </a:cubicBezTo>
                    <a:close/>
                    <a:moveTo>
                      <a:pt x="7" y="745"/>
                    </a:moveTo>
                    <a:lnTo>
                      <a:pt x="7" y="745"/>
                    </a:lnTo>
                    <a:cubicBezTo>
                      <a:pt x="7" y="740"/>
                      <a:pt x="10" y="737"/>
                      <a:pt x="15" y="737"/>
                    </a:cubicBezTo>
                    <a:cubicBezTo>
                      <a:pt x="19" y="737"/>
                      <a:pt x="23" y="740"/>
                      <a:pt x="23" y="745"/>
                    </a:cubicBezTo>
                    <a:cubicBezTo>
                      <a:pt x="23" y="749"/>
                      <a:pt x="19" y="753"/>
                      <a:pt x="15" y="753"/>
                    </a:cubicBezTo>
                    <a:cubicBezTo>
                      <a:pt x="10" y="753"/>
                      <a:pt x="7" y="749"/>
                      <a:pt x="7" y="745"/>
                    </a:cubicBezTo>
                    <a:close/>
                    <a:moveTo>
                      <a:pt x="7" y="713"/>
                    </a:moveTo>
                    <a:lnTo>
                      <a:pt x="7" y="713"/>
                    </a:lnTo>
                    <a:cubicBezTo>
                      <a:pt x="7" y="708"/>
                      <a:pt x="10" y="705"/>
                      <a:pt x="15" y="705"/>
                    </a:cubicBezTo>
                    <a:cubicBezTo>
                      <a:pt x="19" y="705"/>
                      <a:pt x="23" y="708"/>
                      <a:pt x="23" y="713"/>
                    </a:cubicBezTo>
                    <a:cubicBezTo>
                      <a:pt x="23" y="717"/>
                      <a:pt x="19" y="721"/>
                      <a:pt x="15" y="721"/>
                    </a:cubicBezTo>
                    <a:cubicBezTo>
                      <a:pt x="10" y="721"/>
                      <a:pt x="7" y="717"/>
                      <a:pt x="7" y="713"/>
                    </a:cubicBezTo>
                    <a:close/>
                    <a:moveTo>
                      <a:pt x="7" y="681"/>
                    </a:moveTo>
                    <a:lnTo>
                      <a:pt x="7" y="681"/>
                    </a:lnTo>
                    <a:cubicBezTo>
                      <a:pt x="7" y="676"/>
                      <a:pt x="10" y="673"/>
                      <a:pt x="15" y="673"/>
                    </a:cubicBezTo>
                    <a:cubicBezTo>
                      <a:pt x="19" y="673"/>
                      <a:pt x="23" y="676"/>
                      <a:pt x="23" y="681"/>
                    </a:cubicBezTo>
                    <a:cubicBezTo>
                      <a:pt x="23" y="685"/>
                      <a:pt x="19" y="689"/>
                      <a:pt x="15" y="689"/>
                    </a:cubicBezTo>
                    <a:cubicBezTo>
                      <a:pt x="10" y="689"/>
                      <a:pt x="7" y="685"/>
                      <a:pt x="7" y="681"/>
                    </a:cubicBezTo>
                    <a:close/>
                    <a:moveTo>
                      <a:pt x="7" y="649"/>
                    </a:moveTo>
                    <a:lnTo>
                      <a:pt x="7" y="649"/>
                    </a:lnTo>
                    <a:cubicBezTo>
                      <a:pt x="7" y="644"/>
                      <a:pt x="10" y="641"/>
                      <a:pt x="15" y="641"/>
                    </a:cubicBezTo>
                    <a:cubicBezTo>
                      <a:pt x="19" y="641"/>
                      <a:pt x="23" y="644"/>
                      <a:pt x="23" y="649"/>
                    </a:cubicBezTo>
                    <a:cubicBezTo>
                      <a:pt x="23" y="653"/>
                      <a:pt x="19" y="657"/>
                      <a:pt x="15" y="657"/>
                    </a:cubicBezTo>
                    <a:cubicBezTo>
                      <a:pt x="10" y="657"/>
                      <a:pt x="7" y="653"/>
                      <a:pt x="7" y="649"/>
                    </a:cubicBezTo>
                    <a:close/>
                    <a:moveTo>
                      <a:pt x="7" y="617"/>
                    </a:moveTo>
                    <a:lnTo>
                      <a:pt x="7" y="617"/>
                    </a:lnTo>
                    <a:cubicBezTo>
                      <a:pt x="7" y="612"/>
                      <a:pt x="10" y="609"/>
                      <a:pt x="15" y="609"/>
                    </a:cubicBezTo>
                    <a:cubicBezTo>
                      <a:pt x="19" y="609"/>
                      <a:pt x="23" y="612"/>
                      <a:pt x="23" y="617"/>
                    </a:cubicBezTo>
                    <a:cubicBezTo>
                      <a:pt x="23" y="621"/>
                      <a:pt x="19" y="625"/>
                      <a:pt x="15" y="625"/>
                    </a:cubicBezTo>
                    <a:cubicBezTo>
                      <a:pt x="10" y="625"/>
                      <a:pt x="7" y="621"/>
                      <a:pt x="7" y="617"/>
                    </a:cubicBezTo>
                    <a:close/>
                    <a:moveTo>
                      <a:pt x="7" y="585"/>
                    </a:moveTo>
                    <a:lnTo>
                      <a:pt x="7" y="585"/>
                    </a:lnTo>
                    <a:cubicBezTo>
                      <a:pt x="7" y="580"/>
                      <a:pt x="10" y="577"/>
                      <a:pt x="15" y="577"/>
                    </a:cubicBezTo>
                    <a:cubicBezTo>
                      <a:pt x="19" y="577"/>
                      <a:pt x="23" y="580"/>
                      <a:pt x="23" y="585"/>
                    </a:cubicBezTo>
                    <a:cubicBezTo>
                      <a:pt x="23" y="589"/>
                      <a:pt x="19" y="593"/>
                      <a:pt x="15" y="593"/>
                    </a:cubicBezTo>
                    <a:cubicBezTo>
                      <a:pt x="10" y="593"/>
                      <a:pt x="7" y="589"/>
                      <a:pt x="7" y="585"/>
                    </a:cubicBezTo>
                    <a:close/>
                    <a:moveTo>
                      <a:pt x="7" y="553"/>
                    </a:moveTo>
                    <a:lnTo>
                      <a:pt x="7" y="553"/>
                    </a:lnTo>
                    <a:cubicBezTo>
                      <a:pt x="7" y="548"/>
                      <a:pt x="10" y="545"/>
                      <a:pt x="15" y="545"/>
                    </a:cubicBezTo>
                    <a:cubicBezTo>
                      <a:pt x="19" y="545"/>
                      <a:pt x="23" y="548"/>
                      <a:pt x="23" y="553"/>
                    </a:cubicBezTo>
                    <a:cubicBezTo>
                      <a:pt x="23" y="557"/>
                      <a:pt x="19" y="561"/>
                      <a:pt x="15" y="561"/>
                    </a:cubicBezTo>
                    <a:cubicBezTo>
                      <a:pt x="10" y="561"/>
                      <a:pt x="7" y="557"/>
                      <a:pt x="7" y="553"/>
                    </a:cubicBezTo>
                    <a:close/>
                    <a:moveTo>
                      <a:pt x="7" y="521"/>
                    </a:moveTo>
                    <a:lnTo>
                      <a:pt x="7" y="521"/>
                    </a:lnTo>
                    <a:cubicBezTo>
                      <a:pt x="7" y="516"/>
                      <a:pt x="10" y="513"/>
                      <a:pt x="15" y="513"/>
                    </a:cubicBezTo>
                    <a:cubicBezTo>
                      <a:pt x="19" y="513"/>
                      <a:pt x="23" y="516"/>
                      <a:pt x="23" y="521"/>
                    </a:cubicBezTo>
                    <a:cubicBezTo>
                      <a:pt x="23" y="525"/>
                      <a:pt x="19" y="529"/>
                      <a:pt x="15" y="529"/>
                    </a:cubicBezTo>
                    <a:cubicBezTo>
                      <a:pt x="10" y="529"/>
                      <a:pt x="7" y="525"/>
                      <a:pt x="7" y="521"/>
                    </a:cubicBezTo>
                    <a:close/>
                    <a:moveTo>
                      <a:pt x="7" y="489"/>
                    </a:moveTo>
                    <a:lnTo>
                      <a:pt x="7" y="489"/>
                    </a:lnTo>
                    <a:cubicBezTo>
                      <a:pt x="7" y="484"/>
                      <a:pt x="10" y="481"/>
                      <a:pt x="15" y="481"/>
                    </a:cubicBezTo>
                    <a:cubicBezTo>
                      <a:pt x="19" y="481"/>
                      <a:pt x="23" y="484"/>
                      <a:pt x="23" y="489"/>
                    </a:cubicBezTo>
                    <a:cubicBezTo>
                      <a:pt x="23" y="493"/>
                      <a:pt x="19" y="497"/>
                      <a:pt x="15" y="497"/>
                    </a:cubicBezTo>
                    <a:cubicBezTo>
                      <a:pt x="10" y="497"/>
                      <a:pt x="7" y="493"/>
                      <a:pt x="7" y="489"/>
                    </a:cubicBezTo>
                    <a:close/>
                    <a:moveTo>
                      <a:pt x="7" y="457"/>
                    </a:moveTo>
                    <a:lnTo>
                      <a:pt x="7" y="457"/>
                    </a:lnTo>
                    <a:cubicBezTo>
                      <a:pt x="7" y="452"/>
                      <a:pt x="10" y="449"/>
                      <a:pt x="15" y="449"/>
                    </a:cubicBezTo>
                    <a:cubicBezTo>
                      <a:pt x="19" y="449"/>
                      <a:pt x="23" y="452"/>
                      <a:pt x="23" y="457"/>
                    </a:cubicBezTo>
                    <a:cubicBezTo>
                      <a:pt x="23" y="461"/>
                      <a:pt x="19" y="465"/>
                      <a:pt x="15" y="465"/>
                    </a:cubicBezTo>
                    <a:cubicBezTo>
                      <a:pt x="10" y="465"/>
                      <a:pt x="7" y="461"/>
                      <a:pt x="7" y="457"/>
                    </a:cubicBezTo>
                    <a:close/>
                    <a:moveTo>
                      <a:pt x="7" y="425"/>
                    </a:moveTo>
                    <a:lnTo>
                      <a:pt x="7" y="425"/>
                    </a:lnTo>
                    <a:cubicBezTo>
                      <a:pt x="7" y="420"/>
                      <a:pt x="10" y="417"/>
                      <a:pt x="15" y="417"/>
                    </a:cubicBezTo>
                    <a:cubicBezTo>
                      <a:pt x="19" y="417"/>
                      <a:pt x="23" y="420"/>
                      <a:pt x="23" y="425"/>
                    </a:cubicBezTo>
                    <a:cubicBezTo>
                      <a:pt x="23" y="429"/>
                      <a:pt x="19" y="433"/>
                      <a:pt x="15" y="433"/>
                    </a:cubicBezTo>
                    <a:cubicBezTo>
                      <a:pt x="10" y="433"/>
                      <a:pt x="7" y="429"/>
                      <a:pt x="7" y="425"/>
                    </a:cubicBezTo>
                    <a:close/>
                    <a:moveTo>
                      <a:pt x="7" y="393"/>
                    </a:moveTo>
                    <a:lnTo>
                      <a:pt x="7" y="393"/>
                    </a:lnTo>
                    <a:cubicBezTo>
                      <a:pt x="7" y="388"/>
                      <a:pt x="10" y="385"/>
                      <a:pt x="15" y="385"/>
                    </a:cubicBezTo>
                    <a:cubicBezTo>
                      <a:pt x="19" y="385"/>
                      <a:pt x="23" y="388"/>
                      <a:pt x="23" y="393"/>
                    </a:cubicBezTo>
                    <a:cubicBezTo>
                      <a:pt x="23" y="397"/>
                      <a:pt x="19" y="401"/>
                      <a:pt x="15" y="401"/>
                    </a:cubicBezTo>
                    <a:cubicBezTo>
                      <a:pt x="10" y="401"/>
                      <a:pt x="7" y="397"/>
                      <a:pt x="7" y="393"/>
                    </a:cubicBezTo>
                    <a:close/>
                    <a:moveTo>
                      <a:pt x="7" y="361"/>
                    </a:moveTo>
                    <a:lnTo>
                      <a:pt x="7" y="361"/>
                    </a:lnTo>
                    <a:cubicBezTo>
                      <a:pt x="7" y="356"/>
                      <a:pt x="10" y="353"/>
                      <a:pt x="15" y="353"/>
                    </a:cubicBezTo>
                    <a:cubicBezTo>
                      <a:pt x="19" y="353"/>
                      <a:pt x="23" y="356"/>
                      <a:pt x="23" y="361"/>
                    </a:cubicBezTo>
                    <a:cubicBezTo>
                      <a:pt x="23" y="365"/>
                      <a:pt x="19" y="369"/>
                      <a:pt x="15" y="369"/>
                    </a:cubicBezTo>
                    <a:cubicBezTo>
                      <a:pt x="10" y="369"/>
                      <a:pt x="7" y="365"/>
                      <a:pt x="7" y="361"/>
                    </a:cubicBezTo>
                    <a:close/>
                    <a:moveTo>
                      <a:pt x="7" y="329"/>
                    </a:moveTo>
                    <a:lnTo>
                      <a:pt x="7" y="329"/>
                    </a:lnTo>
                    <a:cubicBezTo>
                      <a:pt x="7" y="324"/>
                      <a:pt x="10" y="321"/>
                      <a:pt x="15" y="321"/>
                    </a:cubicBezTo>
                    <a:cubicBezTo>
                      <a:pt x="19" y="321"/>
                      <a:pt x="23" y="324"/>
                      <a:pt x="23" y="329"/>
                    </a:cubicBezTo>
                    <a:cubicBezTo>
                      <a:pt x="23" y="333"/>
                      <a:pt x="19" y="337"/>
                      <a:pt x="15" y="337"/>
                    </a:cubicBezTo>
                    <a:cubicBezTo>
                      <a:pt x="10" y="337"/>
                      <a:pt x="7" y="333"/>
                      <a:pt x="7" y="329"/>
                    </a:cubicBezTo>
                    <a:close/>
                    <a:moveTo>
                      <a:pt x="7" y="297"/>
                    </a:moveTo>
                    <a:lnTo>
                      <a:pt x="7" y="297"/>
                    </a:lnTo>
                    <a:cubicBezTo>
                      <a:pt x="7" y="292"/>
                      <a:pt x="10" y="289"/>
                      <a:pt x="15" y="289"/>
                    </a:cubicBezTo>
                    <a:cubicBezTo>
                      <a:pt x="19" y="289"/>
                      <a:pt x="23" y="292"/>
                      <a:pt x="23" y="297"/>
                    </a:cubicBezTo>
                    <a:cubicBezTo>
                      <a:pt x="23" y="301"/>
                      <a:pt x="19" y="305"/>
                      <a:pt x="15" y="305"/>
                    </a:cubicBezTo>
                    <a:cubicBezTo>
                      <a:pt x="10" y="305"/>
                      <a:pt x="7" y="301"/>
                      <a:pt x="7" y="297"/>
                    </a:cubicBezTo>
                    <a:close/>
                    <a:moveTo>
                      <a:pt x="7" y="265"/>
                    </a:moveTo>
                    <a:lnTo>
                      <a:pt x="7" y="265"/>
                    </a:lnTo>
                    <a:cubicBezTo>
                      <a:pt x="7" y="260"/>
                      <a:pt x="10" y="257"/>
                      <a:pt x="15" y="257"/>
                    </a:cubicBezTo>
                    <a:cubicBezTo>
                      <a:pt x="19" y="257"/>
                      <a:pt x="23" y="260"/>
                      <a:pt x="23" y="265"/>
                    </a:cubicBezTo>
                    <a:cubicBezTo>
                      <a:pt x="23" y="269"/>
                      <a:pt x="19" y="273"/>
                      <a:pt x="15" y="273"/>
                    </a:cubicBezTo>
                    <a:cubicBezTo>
                      <a:pt x="10" y="273"/>
                      <a:pt x="7" y="269"/>
                      <a:pt x="7" y="265"/>
                    </a:cubicBezTo>
                    <a:close/>
                    <a:moveTo>
                      <a:pt x="7" y="233"/>
                    </a:moveTo>
                    <a:lnTo>
                      <a:pt x="7" y="233"/>
                    </a:lnTo>
                    <a:cubicBezTo>
                      <a:pt x="7" y="228"/>
                      <a:pt x="10" y="225"/>
                      <a:pt x="15" y="225"/>
                    </a:cubicBezTo>
                    <a:cubicBezTo>
                      <a:pt x="19" y="225"/>
                      <a:pt x="23" y="228"/>
                      <a:pt x="23" y="233"/>
                    </a:cubicBezTo>
                    <a:cubicBezTo>
                      <a:pt x="23" y="237"/>
                      <a:pt x="19" y="241"/>
                      <a:pt x="15" y="241"/>
                    </a:cubicBezTo>
                    <a:cubicBezTo>
                      <a:pt x="10" y="241"/>
                      <a:pt x="7" y="237"/>
                      <a:pt x="7" y="233"/>
                    </a:cubicBezTo>
                    <a:close/>
                    <a:moveTo>
                      <a:pt x="7" y="201"/>
                    </a:moveTo>
                    <a:lnTo>
                      <a:pt x="7" y="201"/>
                    </a:lnTo>
                    <a:cubicBezTo>
                      <a:pt x="7" y="196"/>
                      <a:pt x="10" y="193"/>
                      <a:pt x="15" y="193"/>
                    </a:cubicBezTo>
                    <a:cubicBezTo>
                      <a:pt x="19" y="193"/>
                      <a:pt x="23" y="196"/>
                      <a:pt x="23" y="201"/>
                    </a:cubicBezTo>
                    <a:cubicBezTo>
                      <a:pt x="23" y="205"/>
                      <a:pt x="19" y="209"/>
                      <a:pt x="15" y="209"/>
                    </a:cubicBezTo>
                    <a:cubicBezTo>
                      <a:pt x="10" y="209"/>
                      <a:pt x="7" y="205"/>
                      <a:pt x="7" y="201"/>
                    </a:cubicBezTo>
                    <a:close/>
                    <a:moveTo>
                      <a:pt x="7" y="169"/>
                    </a:moveTo>
                    <a:lnTo>
                      <a:pt x="7" y="169"/>
                    </a:lnTo>
                    <a:cubicBezTo>
                      <a:pt x="7" y="164"/>
                      <a:pt x="10" y="161"/>
                      <a:pt x="15" y="161"/>
                    </a:cubicBezTo>
                    <a:cubicBezTo>
                      <a:pt x="19" y="161"/>
                      <a:pt x="23" y="164"/>
                      <a:pt x="23" y="169"/>
                    </a:cubicBezTo>
                    <a:cubicBezTo>
                      <a:pt x="23" y="173"/>
                      <a:pt x="19" y="177"/>
                      <a:pt x="15" y="177"/>
                    </a:cubicBezTo>
                    <a:cubicBezTo>
                      <a:pt x="10" y="177"/>
                      <a:pt x="7" y="173"/>
                      <a:pt x="7" y="169"/>
                    </a:cubicBezTo>
                    <a:close/>
                    <a:moveTo>
                      <a:pt x="7" y="137"/>
                    </a:moveTo>
                    <a:lnTo>
                      <a:pt x="7" y="137"/>
                    </a:lnTo>
                    <a:cubicBezTo>
                      <a:pt x="7" y="132"/>
                      <a:pt x="10" y="129"/>
                      <a:pt x="15" y="129"/>
                    </a:cubicBezTo>
                    <a:cubicBezTo>
                      <a:pt x="19" y="129"/>
                      <a:pt x="23" y="132"/>
                      <a:pt x="23" y="137"/>
                    </a:cubicBezTo>
                    <a:cubicBezTo>
                      <a:pt x="23" y="141"/>
                      <a:pt x="19" y="145"/>
                      <a:pt x="15" y="145"/>
                    </a:cubicBezTo>
                    <a:cubicBezTo>
                      <a:pt x="10" y="145"/>
                      <a:pt x="7" y="141"/>
                      <a:pt x="7" y="137"/>
                    </a:cubicBezTo>
                    <a:close/>
                    <a:moveTo>
                      <a:pt x="7" y="105"/>
                    </a:moveTo>
                    <a:lnTo>
                      <a:pt x="7" y="105"/>
                    </a:lnTo>
                    <a:cubicBezTo>
                      <a:pt x="7" y="100"/>
                      <a:pt x="10" y="97"/>
                      <a:pt x="15" y="97"/>
                    </a:cubicBezTo>
                    <a:cubicBezTo>
                      <a:pt x="19" y="97"/>
                      <a:pt x="23" y="100"/>
                      <a:pt x="23" y="105"/>
                    </a:cubicBezTo>
                    <a:cubicBezTo>
                      <a:pt x="23" y="109"/>
                      <a:pt x="19" y="113"/>
                      <a:pt x="15" y="113"/>
                    </a:cubicBezTo>
                    <a:cubicBezTo>
                      <a:pt x="10" y="113"/>
                      <a:pt x="7" y="109"/>
                      <a:pt x="7" y="105"/>
                    </a:cubicBezTo>
                    <a:close/>
                    <a:moveTo>
                      <a:pt x="7" y="73"/>
                    </a:moveTo>
                    <a:lnTo>
                      <a:pt x="7" y="72"/>
                    </a:lnTo>
                    <a:cubicBezTo>
                      <a:pt x="7" y="68"/>
                      <a:pt x="10" y="64"/>
                      <a:pt x="15" y="64"/>
                    </a:cubicBezTo>
                    <a:cubicBezTo>
                      <a:pt x="19" y="64"/>
                      <a:pt x="23" y="68"/>
                      <a:pt x="23" y="72"/>
                    </a:cubicBezTo>
                    <a:lnTo>
                      <a:pt x="23" y="73"/>
                    </a:lnTo>
                    <a:cubicBezTo>
                      <a:pt x="23" y="77"/>
                      <a:pt x="19" y="81"/>
                      <a:pt x="15" y="81"/>
                    </a:cubicBezTo>
                    <a:cubicBezTo>
                      <a:pt x="10" y="81"/>
                      <a:pt x="7" y="77"/>
                      <a:pt x="7" y="73"/>
                    </a:cubicBezTo>
                    <a:close/>
                    <a:moveTo>
                      <a:pt x="7" y="40"/>
                    </a:moveTo>
                    <a:lnTo>
                      <a:pt x="7" y="40"/>
                    </a:lnTo>
                    <a:cubicBezTo>
                      <a:pt x="7" y="36"/>
                      <a:pt x="10" y="32"/>
                      <a:pt x="15" y="32"/>
                    </a:cubicBezTo>
                    <a:cubicBezTo>
                      <a:pt x="19" y="32"/>
                      <a:pt x="23" y="36"/>
                      <a:pt x="23" y="40"/>
                    </a:cubicBezTo>
                    <a:cubicBezTo>
                      <a:pt x="23" y="45"/>
                      <a:pt x="19" y="48"/>
                      <a:pt x="15" y="48"/>
                    </a:cubicBezTo>
                    <a:cubicBezTo>
                      <a:pt x="10" y="48"/>
                      <a:pt x="7" y="45"/>
                      <a:pt x="7" y="40"/>
                    </a:cubicBezTo>
                    <a:close/>
                    <a:moveTo>
                      <a:pt x="7" y="8"/>
                    </a:moveTo>
                    <a:lnTo>
                      <a:pt x="7" y="8"/>
                    </a:lnTo>
                    <a:cubicBezTo>
                      <a:pt x="7" y="4"/>
                      <a:pt x="10" y="0"/>
                      <a:pt x="15" y="0"/>
                    </a:cubicBezTo>
                    <a:cubicBezTo>
                      <a:pt x="19" y="0"/>
                      <a:pt x="23" y="4"/>
                      <a:pt x="23" y="8"/>
                    </a:cubicBezTo>
                    <a:cubicBezTo>
                      <a:pt x="23" y="13"/>
                      <a:pt x="19" y="16"/>
                      <a:pt x="15" y="16"/>
                    </a:cubicBezTo>
                    <a:cubicBezTo>
                      <a:pt x="10" y="16"/>
                      <a:pt x="7" y="13"/>
                      <a:pt x="7" y="8"/>
                    </a:cubicBezTo>
                    <a:close/>
                  </a:path>
                </a:pathLst>
              </a:custGeom>
              <a:solidFill>
                <a:srgbClr val="000000"/>
              </a:solidFill>
              <a:ln w="3175">
                <a:solidFill>
                  <a:srgbClr val="C0C0C0"/>
                </a:solidFill>
                <a:bevel/>
                <a:headEnd/>
                <a:tailEnd/>
              </a:ln>
            </p:spPr>
            <p:txBody>
              <a:bodyPr/>
              <a:lstStyle/>
              <a:p>
                <a:endParaRPr lang="en-US"/>
              </a:p>
            </p:txBody>
          </p:sp>
          <p:sp>
            <p:nvSpPr>
              <p:cNvPr id="2069" name="Freeform 15"/>
              <p:cNvSpPr>
                <a:spLocks noEditPoints="1"/>
              </p:cNvSpPr>
              <p:nvPr/>
            </p:nvSpPr>
            <p:spPr bwMode="auto">
              <a:xfrm>
                <a:off x="4001" y="590"/>
                <a:ext cx="2" cy="2947"/>
              </a:xfrm>
              <a:custGeom>
                <a:avLst/>
                <a:gdLst>
                  <a:gd name="T0" fmla="*/ 0 w 11"/>
                  <a:gd name="T1" fmla="*/ 0 h 13920"/>
                  <a:gd name="T2" fmla="*/ 0 w 11"/>
                  <a:gd name="T3" fmla="*/ 0 h 13920"/>
                  <a:gd name="T4" fmla="*/ 0 w 11"/>
                  <a:gd name="T5" fmla="*/ 0 h 13920"/>
                  <a:gd name="T6" fmla="*/ 0 w 11"/>
                  <a:gd name="T7" fmla="*/ 0 h 13920"/>
                  <a:gd name="T8" fmla="*/ 0 w 11"/>
                  <a:gd name="T9" fmla="*/ 0 h 13920"/>
                  <a:gd name="T10" fmla="*/ 0 w 11"/>
                  <a:gd name="T11" fmla="*/ 0 h 13920"/>
                  <a:gd name="T12" fmla="*/ 0 w 11"/>
                  <a:gd name="T13" fmla="*/ 0 h 13920"/>
                  <a:gd name="T14" fmla="*/ 0 w 11"/>
                  <a:gd name="T15" fmla="*/ 0 h 13920"/>
                  <a:gd name="T16" fmla="*/ 0 w 11"/>
                  <a:gd name="T17" fmla="*/ 0 h 13920"/>
                  <a:gd name="T18" fmla="*/ 0 w 11"/>
                  <a:gd name="T19" fmla="*/ 0 h 13920"/>
                  <a:gd name="T20" fmla="*/ 0 w 11"/>
                  <a:gd name="T21" fmla="*/ 0 h 13920"/>
                  <a:gd name="T22" fmla="*/ 0 w 11"/>
                  <a:gd name="T23" fmla="*/ 0 h 13920"/>
                  <a:gd name="T24" fmla="*/ 0 w 11"/>
                  <a:gd name="T25" fmla="*/ 0 h 13920"/>
                  <a:gd name="T26" fmla="*/ 0 w 11"/>
                  <a:gd name="T27" fmla="*/ 0 h 13920"/>
                  <a:gd name="T28" fmla="*/ 0 w 11"/>
                  <a:gd name="T29" fmla="*/ 0 h 13920"/>
                  <a:gd name="T30" fmla="*/ 0 w 11"/>
                  <a:gd name="T31" fmla="*/ 0 h 13920"/>
                  <a:gd name="T32" fmla="*/ 0 w 11"/>
                  <a:gd name="T33" fmla="*/ 0 h 13920"/>
                  <a:gd name="T34" fmla="*/ 0 w 11"/>
                  <a:gd name="T35" fmla="*/ 0 h 13920"/>
                  <a:gd name="T36" fmla="*/ 0 w 11"/>
                  <a:gd name="T37" fmla="*/ 0 h 13920"/>
                  <a:gd name="T38" fmla="*/ 0 w 11"/>
                  <a:gd name="T39" fmla="*/ 0 h 13920"/>
                  <a:gd name="T40" fmla="*/ 0 w 11"/>
                  <a:gd name="T41" fmla="*/ 0 h 13920"/>
                  <a:gd name="T42" fmla="*/ 0 w 11"/>
                  <a:gd name="T43" fmla="*/ 0 h 13920"/>
                  <a:gd name="T44" fmla="*/ 0 w 11"/>
                  <a:gd name="T45" fmla="*/ 0 h 13920"/>
                  <a:gd name="T46" fmla="*/ 0 w 11"/>
                  <a:gd name="T47" fmla="*/ 0 h 13920"/>
                  <a:gd name="T48" fmla="*/ 0 w 11"/>
                  <a:gd name="T49" fmla="*/ 0 h 13920"/>
                  <a:gd name="T50" fmla="*/ 0 w 11"/>
                  <a:gd name="T51" fmla="*/ 0 h 13920"/>
                  <a:gd name="T52" fmla="*/ 0 w 11"/>
                  <a:gd name="T53" fmla="*/ 0 h 13920"/>
                  <a:gd name="T54" fmla="*/ 0 w 11"/>
                  <a:gd name="T55" fmla="*/ 0 h 13920"/>
                  <a:gd name="T56" fmla="*/ 0 w 11"/>
                  <a:gd name="T57" fmla="*/ 0 h 13920"/>
                  <a:gd name="T58" fmla="*/ 0 w 11"/>
                  <a:gd name="T59" fmla="*/ 0 h 13920"/>
                  <a:gd name="T60" fmla="*/ 0 w 11"/>
                  <a:gd name="T61" fmla="*/ 0 h 13920"/>
                  <a:gd name="T62" fmla="*/ 0 w 11"/>
                  <a:gd name="T63" fmla="*/ 0 h 13920"/>
                  <a:gd name="T64" fmla="*/ 0 w 11"/>
                  <a:gd name="T65" fmla="*/ 0 h 13920"/>
                  <a:gd name="T66" fmla="*/ 0 w 11"/>
                  <a:gd name="T67" fmla="*/ 0 h 13920"/>
                  <a:gd name="T68" fmla="*/ 0 w 11"/>
                  <a:gd name="T69" fmla="*/ 0 h 13920"/>
                  <a:gd name="T70" fmla="*/ 0 w 11"/>
                  <a:gd name="T71" fmla="*/ 0 h 13920"/>
                  <a:gd name="T72" fmla="*/ 0 w 11"/>
                  <a:gd name="T73" fmla="*/ 0 h 13920"/>
                  <a:gd name="T74" fmla="*/ 0 w 11"/>
                  <a:gd name="T75" fmla="*/ 0 h 13920"/>
                  <a:gd name="T76" fmla="*/ 0 w 11"/>
                  <a:gd name="T77" fmla="*/ 0 h 13920"/>
                  <a:gd name="T78" fmla="*/ 0 w 11"/>
                  <a:gd name="T79" fmla="*/ 0 h 13920"/>
                  <a:gd name="T80" fmla="*/ 0 w 11"/>
                  <a:gd name="T81" fmla="*/ 0 h 13920"/>
                  <a:gd name="T82" fmla="*/ 0 w 11"/>
                  <a:gd name="T83" fmla="*/ 0 h 13920"/>
                  <a:gd name="T84" fmla="*/ 0 w 11"/>
                  <a:gd name="T85" fmla="*/ 0 h 13920"/>
                  <a:gd name="T86" fmla="*/ 0 w 11"/>
                  <a:gd name="T87" fmla="*/ 0 h 13920"/>
                  <a:gd name="T88" fmla="*/ 0 w 11"/>
                  <a:gd name="T89" fmla="*/ 0 h 13920"/>
                  <a:gd name="T90" fmla="*/ 0 w 11"/>
                  <a:gd name="T91" fmla="*/ 0 h 13920"/>
                  <a:gd name="T92" fmla="*/ 0 w 11"/>
                  <a:gd name="T93" fmla="*/ 0 h 13920"/>
                  <a:gd name="T94" fmla="*/ 0 w 11"/>
                  <a:gd name="T95" fmla="*/ 0 h 13920"/>
                  <a:gd name="T96" fmla="*/ 0 w 11"/>
                  <a:gd name="T97" fmla="*/ 0 h 13920"/>
                  <a:gd name="T98" fmla="*/ 0 w 11"/>
                  <a:gd name="T99" fmla="*/ 0 h 13920"/>
                  <a:gd name="T100" fmla="*/ 0 w 11"/>
                  <a:gd name="T101" fmla="*/ 0 h 13920"/>
                  <a:gd name="T102" fmla="*/ 0 w 11"/>
                  <a:gd name="T103" fmla="*/ 0 h 13920"/>
                  <a:gd name="T104" fmla="*/ 0 w 11"/>
                  <a:gd name="T105" fmla="*/ 0 h 13920"/>
                  <a:gd name="T106" fmla="*/ 0 w 11"/>
                  <a:gd name="T107" fmla="*/ 0 h 13920"/>
                  <a:gd name="T108" fmla="*/ 0 w 11"/>
                  <a:gd name="T109" fmla="*/ 0 h 13920"/>
                  <a:gd name="T110" fmla="*/ 0 w 11"/>
                  <a:gd name="T111" fmla="*/ 0 h 13920"/>
                  <a:gd name="T112" fmla="*/ 0 w 11"/>
                  <a:gd name="T113" fmla="*/ 0 h 13920"/>
                  <a:gd name="T114" fmla="*/ 0 w 11"/>
                  <a:gd name="T115" fmla="*/ 0 h 13920"/>
                  <a:gd name="T116" fmla="*/ 0 w 11"/>
                  <a:gd name="T117" fmla="*/ 0 h 13920"/>
                  <a:gd name="T118" fmla="*/ 0 w 11"/>
                  <a:gd name="T119" fmla="*/ 0 h 13920"/>
                  <a:gd name="T120" fmla="*/ 0 w 11"/>
                  <a:gd name="T121" fmla="*/ 0 h 13920"/>
                  <a:gd name="T122" fmla="*/ 0 w 11"/>
                  <a:gd name="T123" fmla="*/ 0 h 13920"/>
                  <a:gd name="T124" fmla="*/ 0 w 11"/>
                  <a:gd name="T125" fmla="*/ 0 h 139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
                  <a:gd name="T190" fmla="*/ 0 h 13920"/>
                  <a:gd name="T191" fmla="*/ 11 w 11"/>
                  <a:gd name="T192" fmla="*/ 13920 h 139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 h="13920">
                    <a:moveTo>
                      <a:pt x="0" y="13916"/>
                    </a:moveTo>
                    <a:lnTo>
                      <a:pt x="0" y="13916"/>
                    </a:lnTo>
                    <a:cubicBezTo>
                      <a:pt x="0" y="13914"/>
                      <a:pt x="2" y="13912"/>
                      <a:pt x="4" y="13912"/>
                    </a:cubicBezTo>
                    <a:cubicBezTo>
                      <a:pt x="6" y="13912"/>
                      <a:pt x="8" y="13914"/>
                      <a:pt x="8" y="13916"/>
                    </a:cubicBezTo>
                    <a:cubicBezTo>
                      <a:pt x="8" y="13918"/>
                      <a:pt x="6" y="13920"/>
                      <a:pt x="4" y="13920"/>
                    </a:cubicBezTo>
                    <a:cubicBezTo>
                      <a:pt x="2" y="13920"/>
                      <a:pt x="0" y="13918"/>
                      <a:pt x="0" y="13916"/>
                    </a:cubicBezTo>
                    <a:close/>
                    <a:moveTo>
                      <a:pt x="0" y="13900"/>
                    </a:moveTo>
                    <a:lnTo>
                      <a:pt x="0" y="13900"/>
                    </a:lnTo>
                    <a:cubicBezTo>
                      <a:pt x="0" y="13898"/>
                      <a:pt x="2" y="13896"/>
                      <a:pt x="4" y="13896"/>
                    </a:cubicBezTo>
                    <a:cubicBezTo>
                      <a:pt x="6" y="13896"/>
                      <a:pt x="8" y="13898"/>
                      <a:pt x="8" y="13900"/>
                    </a:cubicBezTo>
                    <a:cubicBezTo>
                      <a:pt x="8" y="13902"/>
                      <a:pt x="6" y="13904"/>
                      <a:pt x="4" y="13904"/>
                    </a:cubicBezTo>
                    <a:cubicBezTo>
                      <a:pt x="2" y="13904"/>
                      <a:pt x="0" y="13902"/>
                      <a:pt x="0" y="13900"/>
                    </a:cubicBezTo>
                    <a:close/>
                    <a:moveTo>
                      <a:pt x="0" y="13884"/>
                    </a:moveTo>
                    <a:lnTo>
                      <a:pt x="0" y="13884"/>
                    </a:lnTo>
                    <a:cubicBezTo>
                      <a:pt x="0" y="13882"/>
                      <a:pt x="2" y="13880"/>
                      <a:pt x="4" y="13880"/>
                    </a:cubicBezTo>
                    <a:cubicBezTo>
                      <a:pt x="6" y="13880"/>
                      <a:pt x="8" y="13882"/>
                      <a:pt x="8" y="13884"/>
                    </a:cubicBezTo>
                    <a:cubicBezTo>
                      <a:pt x="8" y="13886"/>
                      <a:pt x="6" y="13888"/>
                      <a:pt x="4" y="13888"/>
                    </a:cubicBezTo>
                    <a:cubicBezTo>
                      <a:pt x="2" y="13888"/>
                      <a:pt x="0" y="13886"/>
                      <a:pt x="0" y="13884"/>
                    </a:cubicBezTo>
                    <a:close/>
                    <a:moveTo>
                      <a:pt x="0" y="13868"/>
                    </a:moveTo>
                    <a:lnTo>
                      <a:pt x="0" y="13868"/>
                    </a:lnTo>
                    <a:cubicBezTo>
                      <a:pt x="0" y="13866"/>
                      <a:pt x="2" y="13864"/>
                      <a:pt x="4" y="13864"/>
                    </a:cubicBezTo>
                    <a:cubicBezTo>
                      <a:pt x="6" y="13864"/>
                      <a:pt x="8" y="13866"/>
                      <a:pt x="8" y="13868"/>
                    </a:cubicBezTo>
                    <a:cubicBezTo>
                      <a:pt x="8" y="13870"/>
                      <a:pt x="6" y="13872"/>
                      <a:pt x="4" y="13872"/>
                    </a:cubicBezTo>
                    <a:cubicBezTo>
                      <a:pt x="2" y="13872"/>
                      <a:pt x="0" y="13870"/>
                      <a:pt x="0" y="13868"/>
                    </a:cubicBezTo>
                    <a:close/>
                    <a:moveTo>
                      <a:pt x="0" y="13852"/>
                    </a:moveTo>
                    <a:lnTo>
                      <a:pt x="0" y="13852"/>
                    </a:lnTo>
                    <a:cubicBezTo>
                      <a:pt x="0" y="13850"/>
                      <a:pt x="2" y="13848"/>
                      <a:pt x="4" y="13848"/>
                    </a:cubicBezTo>
                    <a:cubicBezTo>
                      <a:pt x="6" y="13848"/>
                      <a:pt x="8" y="13850"/>
                      <a:pt x="8" y="13852"/>
                    </a:cubicBezTo>
                    <a:cubicBezTo>
                      <a:pt x="8" y="13854"/>
                      <a:pt x="6" y="13856"/>
                      <a:pt x="4" y="13856"/>
                    </a:cubicBezTo>
                    <a:cubicBezTo>
                      <a:pt x="2" y="13856"/>
                      <a:pt x="0" y="13854"/>
                      <a:pt x="0" y="13852"/>
                    </a:cubicBezTo>
                    <a:close/>
                    <a:moveTo>
                      <a:pt x="0" y="13836"/>
                    </a:moveTo>
                    <a:lnTo>
                      <a:pt x="0" y="13836"/>
                    </a:lnTo>
                    <a:cubicBezTo>
                      <a:pt x="0" y="13834"/>
                      <a:pt x="2" y="13832"/>
                      <a:pt x="4" y="13832"/>
                    </a:cubicBezTo>
                    <a:cubicBezTo>
                      <a:pt x="6" y="13832"/>
                      <a:pt x="8" y="13834"/>
                      <a:pt x="8" y="13836"/>
                    </a:cubicBezTo>
                    <a:cubicBezTo>
                      <a:pt x="8" y="13838"/>
                      <a:pt x="6" y="13840"/>
                      <a:pt x="4" y="13840"/>
                    </a:cubicBezTo>
                    <a:cubicBezTo>
                      <a:pt x="2" y="13840"/>
                      <a:pt x="0" y="13838"/>
                      <a:pt x="0" y="13836"/>
                    </a:cubicBezTo>
                    <a:close/>
                    <a:moveTo>
                      <a:pt x="0" y="13820"/>
                    </a:moveTo>
                    <a:lnTo>
                      <a:pt x="0" y="13820"/>
                    </a:lnTo>
                    <a:cubicBezTo>
                      <a:pt x="0" y="13818"/>
                      <a:pt x="2" y="13816"/>
                      <a:pt x="4" y="13816"/>
                    </a:cubicBezTo>
                    <a:cubicBezTo>
                      <a:pt x="6" y="13816"/>
                      <a:pt x="8" y="13818"/>
                      <a:pt x="8" y="13820"/>
                    </a:cubicBezTo>
                    <a:cubicBezTo>
                      <a:pt x="8" y="13822"/>
                      <a:pt x="6" y="13824"/>
                      <a:pt x="4" y="13824"/>
                    </a:cubicBezTo>
                    <a:cubicBezTo>
                      <a:pt x="2" y="13824"/>
                      <a:pt x="0" y="13822"/>
                      <a:pt x="0" y="13820"/>
                    </a:cubicBezTo>
                    <a:close/>
                    <a:moveTo>
                      <a:pt x="0" y="13804"/>
                    </a:moveTo>
                    <a:lnTo>
                      <a:pt x="0" y="13804"/>
                    </a:lnTo>
                    <a:cubicBezTo>
                      <a:pt x="0" y="13802"/>
                      <a:pt x="2" y="13800"/>
                      <a:pt x="4" y="13800"/>
                    </a:cubicBezTo>
                    <a:cubicBezTo>
                      <a:pt x="6" y="13800"/>
                      <a:pt x="8" y="13802"/>
                      <a:pt x="8" y="13804"/>
                    </a:cubicBezTo>
                    <a:cubicBezTo>
                      <a:pt x="8" y="13806"/>
                      <a:pt x="6" y="13808"/>
                      <a:pt x="4" y="13808"/>
                    </a:cubicBezTo>
                    <a:cubicBezTo>
                      <a:pt x="2" y="13808"/>
                      <a:pt x="0" y="13806"/>
                      <a:pt x="0" y="13804"/>
                    </a:cubicBezTo>
                    <a:close/>
                    <a:moveTo>
                      <a:pt x="0" y="13788"/>
                    </a:moveTo>
                    <a:lnTo>
                      <a:pt x="0" y="13788"/>
                    </a:lnTo>
                    <a:cubicBezTo>
                      <a:pt x="0" y="13786"/>
                      <a:pt x="2" y="13784"/>
                      <a:pt x="4" y="13784"/>
                    </a:cubicBezTo>
                    <a:cubicBezTo>
                      <a:pt x="6" y="13784"/>
                      <a:pt x="8" y="13786"/>
                      <a:pt x="8" y="13788"/>
                    </a:cubicBezTo>
                    <a:cubicBezTo>
                      <a:pt x="8" y="13790"/>
                      <a:pt x="6" y="13792"/>
                      <a:pt x="4" y="13792"/>
                    </a:cubicBezTo>
                    <a:cubicBezTo>
                      <a:pt x="2" y="13792"/>
                      <a:pt x="0" y="13790"/>
                      <a:pt x="0" y="13788"/>
                    </a:cubicBezTo>
                    <a:close/>
                    <a:moveTo>
                      <a:pt x="0" y="13772"/>
                    </a:moveTo>
                    <a:lnTo>
                      <a:pt x="0" y="13772"/>
                    </a:lnTo>
                    <a:cubicBezTo>
                      <a:pt x="0" y="13770"/>
                      <a:pt x="2" y="13768"/>
                      <a:pt x="4" y="13768"/>
                    </a:cubicBezTo>
                    <a:cubicBezTo>
                      <a:pt x="6" y="13768"/>
                      <a:pt x="8" y="13770"/>
                      <a:pt x="8" y="13772"/>
                    </a:cubicBezTo>
                    <a:cubicBezTo>
                      <a:pt x="8" y="13774"/>
                      <a:pt x="6" y="13776"/>
                      <a:pt x="4" y="13776"/>
                    </a:cubicBezTo>
                    <a:cubicBezTo>
                      <a:pt x="2" y="13776"/>
                      <a:pt x="0" y="13774"/>
                      <a:pt x="0" y="13772"/>
                    </a:cubicBezTo>
                    <a:close/>
                    <a:moveTo>
                      <a:pt x="0" y="13756"/>
                    </a:moveTo>
                    <a:lnTo>
                      <a:pt x="0" y="13756"/>
                    </a:lnTo>
                    <a:cubicBezTo>
                      <a:pt x="0" y="13753"/>
                      <a:pt x="2" y="13752"/>
                      <a:pt x="4" y="13752"/>
                    </a:cubicBezTo>
                    <a:cubicBezTo>
                      <a:pt x="6" y="13752"/>
                      <a:pt x="8" y="13753"/>
                      <a:pt x="8" y="13756"/>
                    </a:cubicBezTo>
                    <a:cubicBezTo>
                      <a:pt x="8" y="13758"/>
                      <a:pt x="6" y="13760"/>
                      <a:pt x="4" y="13760"/>
                    </a:cubicBezTo>
                    <a:cubicBezTo>
                      <a:pt x="2" y="13760"/>
                      <a:pt x="0" y="13758"/>
                      <a:pt x="0" y="13756"/>
                    </a:cubicBezTo>
                    <a:close/>
                    <a:moveTo>
                      <a:pt x="0" y="13740"/>
                    </a:moveTo>
                    <a:lnTo>
                      <a:pt x="0" y="13740"/>
                    </a:lnTo>
                    <a:cubicBezTo>
                      <a:pt x="0" y="13737"/>
                      <a:pt x="2" y="13736"/>
                      <a:pt x="4" y="13736"/>
                    </a:cubicBezTo>
                    <a:cubicBezTo>
                      <a:pt x="6" y="13736"/>
                      <a:pt x="8" y="13737"/>
                      <a:pt x="8" y="13740"/>
                    </a:cubicBezTo>
                    <a:cubicBezTo>
                      <a:pt x="8" y="13742"/>
                      <a:pt x="6" y="13744"/>
                      <a:pt x="4" y="13744"/>
                    </a:cubicBezTo>
                    <a:cubicBezTo>
                      <a:pt x="2" y="13744"/>
                      <a:pt x="0" y="13742"/>
                      <a:pt x="0" y="13740"/>
                    </a:cubicBezTo>
                    <a:close/>
                    <a:moveTo>
                      <a:pt x="0" y="13724"/>
                    </a:moveTo>
                    <a:lnTo>
                      <a:pt x="0" y="13724"/>
                    </a:lnTo>
                    <a:cubicBezTo>
                      <a:pt x="0" y="13721"/>
                      <a:pt x="2" y="13720"/>
                      <a:pt x="4" y="13720"/>
                    </a:cubicBezTo>
                    <a:cubicBezTo>
                      <a:pt x="6" y="13720"/>
                      <a:pt x="8" y="13721"/>
                      <a:pt x="8" y="13724"/>
                    </a:cubicBezTo>
                    <a:cubicBezTo>
                      <a:pt x="8" y="13726"/>
                      <a:pt x="6" y="13728"/>
                      <a:pt x="4" y="13728"/>
                    </a:cubicBezTo>
                    <a:cubicBezTo>
                      <a:pt x="2" y="13728"/>
                      <a:pt x="0" y="13726"/>
                      <a:pt x="0" y="13724"/>
                    </a:cubicBezTo>
                    <a:close/>
                    <a:moveTo>
                      <a:pt x="0" y="13708"/>
                    </a:moveTo>
                    <a:lnTo>
                      <a:pt x="0" y="13708"/>
                    </a:lnTo>
                    <a:cubicBezTo>
                      <a:pt x="0" y="13705"/>
                      <a:pt x="2" y="13704"/>
                      <a:pt x="4" y="13704"/>
                    </a:cubicBezTo>
                    <a:cubicBezTo>
                      <a:pt x="6" y="13704"/>
                      <a:pt x="8" y="13705"/>
                      <a:pt x="8" y="13708"/>
                    </a:cubicBezTo>
                    <a:cubicBezTo>
                      <a:pt x="8" y="13710"/>
                      <a:pt x="6" y="13712"/>
                      <a:pt x="4" y="13712"/>
                    </a:cubicBezTo>
                    <a:cubicBezTo>
                      <a:pt x="2" y="13712"/>
                      <a:pt x="0" y="13710"/>
                      <a:pt x="0" y="13708"/>
                    </a:cubicBezTo>
                    <a:close/>
                    <a:moveTo>
                      <a:pt x="0" y="13692"/>
                    </a:moveTo>
                    <a:lnTo>
                      <a:pt x="0" y="13692"/>
                    </a:lnTo>
                    <a:cubicBezTo>
                      <a:pt x="0" y="13689"/>
                      <a:pt x="2" y="13688"/>
                      <a:pt x="4" y="13688"/>
                    </a:cubicBezTo>
                    <a:cubicBezTo>
                      <a:pt x="6" y="13688"/>
                      <a:pt x="8" y="13689"/>
                      <a:pt x="8" y="13692"/>
                    </a:cubicBezTo>
                    <a:cubicBezTo>
                      <a:pt x="8" y="13694"/>
                      <a:pt x="6" y="13696"/>
                      <a:pt x="4" y="13696"/>
                    </a:cubicBezTo>
                    <a:cubicBezTo>
                      <a:pt x="2" y="13696"/>
                      <a:pt x="0" y="13694"/>
                      <a:pt x="0" y="13692"/>
                    </a:cubicBezTo>
                    <a:close/>
                    <a:moveTo>
                      <a:pt x="0" y="13676"/>
                    </a:moveTo>
                    <a:lnTo>
                      <a:pt x="0" y="13676"/>
                    </a:lnTo>
                    <a:cubicBezTo>
                      <a:pt x="0" y="13673"/>
                      <a:pt x="2" y="13672"/>
                      <a:pt x="4" y="13672"/>
                    </a:cubicBezTo>
                    <a:cubicBezTo>
                      <a:pt x="6" y="13672"/>
                      <a:pt x="8" y="13673"/>
                      <a:pt x="8" y="13676"/>
                    </a:cubicBezTo>
                    <a:cubicBezTo>
                      <a:pt x="8" y="13678"/>
                      <a:pt x="6" y="13680"/>
                      <a:pt x="4" y="13680"/>
                    </a:cubicBezTo>
                    <a:cubicBezTo>
                      <a:pt x="2" y="13680"/>
                      <a:pt x="0" y="13678"/>
                      <a:pt x="0" y="13676"/>
                    </a:cubicBezTo>
                    <a:close/>
                    <a:moveTo>
                      <a:pt x="0" y="13660"/>
                    </a:moveTo>
                    <a:lnTo>
                      <a:pt x="0" y="13660"/>
                    </a:lnTo>
                    <a:cubicBezTo>
                      <a:pt x="0" y="13657"/>
                      <a:pt x="2" y="13656"/>
                      <a:pt x="4" y="13656"/>
                    </a:cubicBezTo>
                    <a:cubicBezTo>
                      <a:pt x="6" y="13656"/>
                      <a:pt x="8" y="13657"/>
                      <a:pt x="8" y="13660"/>
                    </a:cubicBezTo>
                    <a:cubicBezTo>
                      <a:pt x="8" y="13662"/>
                      <a:pt x="6" y="13664"/>
                      <a:pt x="4" y="13664"/>
                    </a:cubicBezTo>
                    <a:cubicBezTo>
                      <a:pt x="2" y="13664"/>
                      <a:pt x="0" y="13662"/>
                      <a:pt x="0" y="13660"/>
                    </a:cubicBezTo>
                    <a:close/>
                    <a:moveTo>
                      <a:pt x="0" y="13644"/>
                    </a:moveTo>
                    <a:lnTo>
                      <a:pt x="0" y="13644"/>
                    </a:lnTo>
                    <a:cubicBezTo>
                      <a:pt x="0" y="13641"/>
                      <a:pt x="2" y="13640"/>
                      <a:pt x="4" y="13640"/>
                    </a:cubicBezTo>
                    <a:cubicBezTo>
                      <a:pt x="6" y="13640"/>
                      <a:pt x="8" y="13641"/>
                      <a:pt x="8" y="13644"/>
                    </a:cubicBezTo>
                    <a:cubicBezTo>
                      <a:pt x="8" y="13646"/>
                      <a:pt x="6" y="13648"/>
                      <a:pt x="4" y="13648"/>
                    </a:cubicBezTo>
                    <a:cubicBezTo>
                      <a:pt x="2" y="13648"/>
                      <a:pt x="0" y="13646"/>
                      <a:pt x="0" y="13644"/>
                    </a:cubicBezTo>
                    <a:close/>
                    <a:moveTo>
                      <a:pt x="0" y="13628"/>
                    </a:moveTo>
                    <a:lnTo>
                      <a:pt x="0" y="13628"/>
                    </a:lnTo>
                    <a:cubicBezTo>
                      <a:pt x="0" y="13625"/>
                      <a:pt x="2" y="13624"/>
                      <a:pt x="4" y="13624"/>
                    </a:cubicBezTo>
                    <a:cubicBezTo>
                      <a:pt x="6" y="13624"/>
                      <a:pt x="8" y="13625"/>
                      <a:pt x="8" y="13628"/>
                    </a:cubicBezTo>
                    <a:cubicBezTo>
                      <a:pt x="8" y="13630"/>
                      <a:pt x="6" y="13632"/>
                      <a:pt x="4" y="13632"/>
                    </a:cubicBezTo>
                    <a:cubicBezTo>
                      <a:pt x="2" y="13632"/>
                      <a:pt x="0" y="13630"/>
                      <a:pt x="0" y="13628"/>
                    </a:cubicBezTo>
                    <a:close/>
                    <a:moveTo>
                      <a:pt x="0" y="13612"/>
                    </a:moveTo>
                    <a:lnTo>
                      <a:pt x="0" y="13612"/>
                    </a:lnTo>
                    <a:cubicBezTo>
                      <a:pt x="0" y="13609"/>
                      <a:pt x="2" y="13608"/>
                      <a:pt x="4" y="13608"/>
                    </a:cubicBezTo>
                    <a:cubicBezTo>
                      <a:pt x="6" y="13608"/>
                      <a:pt x="8" y="13609"/>
                      <a:pt x="8" y="13612"/>
                    </a:cubicBezTo>
                    <a:cubicBezTo>
                      <a:pt x="8" y="13614"/>
                      <a:pt x="6" y="13616"/>
                      <a:pt x="4" y="13616"/>
                    </a:cubicBezTo>
                    <a:cubicBezTo>
                      <a:pt x="2" y="13616"/>
                      <a:pt x="0" y="13614"/>
                      <a:pt x="0" y="13612"/>
                    </a:cubicBezTo>
                    <a:close/>
                    <a:moveTo>
                      <a:pt x="0" y="13596"/>
                    </a:moveTo>
                    <a:lnTo>
                      <a:pt x="0" y="13596"/>
                    </a:lnTo>
                    <a:cubicBezTo>
                      <a:pt x="0" y="13593"/>
                      <a:pt x="2" y="13592"/>
                      <a:pt x="4" y="13592"/>
                    </a:cubicBezTo>
                    <a:cubicBezTo>
                      <a:pt x="6" y="13592"/>
                      <a:pt x="8" y="13593"/>
                      <a:pt x="8" y="13596"/>
                    </a:cubicBezTo>
                    <a:cubicBezTo>
                      <a:pt x="8" y="13598"/>
                      <a:pt x="6" y="13600"/>
                      <a:pt x="4" y="13600"/>
                    </a:cubicBezTo>
                    <a:cubicBezTo>
                      <a:pt x="2" y="13600"/>
                      <a:pt x="0" y="13598"/>
                      <a:pt x="0" y="13596"/>
                    </a:cubicBezTo>
                    <a:close/>
                    <a:moveTo>
                      <a:pt x="0" y="13580"/>
                    </a:moveTo>
                    <a:lnTo>
                      <a:pt x="0" y="13580"/>
                    </a:lnTo>
                    <a:cubicBezTo>
                      <a:pt x="0" y="13577"/>
                      <a:pt x="2" y="13576"/>
                      <a:pt x="4" y="13576"/>
                    </a:cubicBezTo>
                    <a:cubicBezTo>
                      <a:pt x="6" y="13576"/>
                      <a:pt x="8" y="13577"/>
                      <a:pt x="8" y="13580"/>
                    </a:cubicBezTo>
                    <a:cubicBezTo>
                      <a:pt x="8" y="13582"/>
                      <a:pt x="6" y="13584"/>
                      <a:pt x="4" y="13584"/>
                    </a:cubicBezTo>
                    <a:cubicBezTo>
                      <a:pt x="2" y="13584"/>
                      <a:pt x="0" y="13582"/>
                      <a:pt x="0" y="13580"/>
                    </a:cubicBezTo>
                    <a:close/>
                    <a:moveTo>
                      <a:pt x="0" y="13564"/>
                    </a:moveTo>
                    <a:lnTo>
                      <a:pt x="0" y="13564"/>
                    </a:lnTo>
                    <a:cubicBezTo>
                      <a:pt x="0" y="13561"/>
                      <a:pt x="2" y="13560"/>
                      <a:pt x="4" y="13560"/>
                    </a:cubicBezTo>
                    <a:cubicBezTo>
                      <a:pt x="6" y="13560"/>
                      <a:pt x="8" y="13561"/>
                      <a:pt x="8" y="13564"/>
                    </a:cubicBezTo>
                    <a:cubicBezTo>
                      <a:pt x="8" y="13566"/>
                      <a:pt x="6" y="13568"/>
                      <a:pt x="4" y="13568"/>
                    </a:cubicBezTo>
                    <a:cubicBezTo>
                      <a:pt x="2" y="13568"/>
                      <a:pt x="0" y="13566"/>
                      <a:pt x="0" y="13564"/>
                    </a:cubicBezTo>
                    <a:close/>
                    <a:moveTo>
                      <a:pt x="0" y="13548"/>
                    </a:moveTo>
                    <a:lnTo>
                      <a:pt x="0" y="13548"/>
                    </a:lnTo>
                    <a:cubicBezTo>
                      <a:pt x="0" y="13545"/>
                      <a:pt x="2" y="13544"/>
                      <a:pt x="4" y="13544"/>
                    </a:cubicBezTo>
                    <a:cubicBezTo>
                      <a:pt x="6" y="13544"/>
                      <a:pt x="8" y="13545"/>
                      <a:pt x="8" y="13548"/>
                    </a:cubicBezTo>
                    <a:cubicBezTo>
                      <a:pt x="8" y="13550"/>
                      <a:pt x="6" y="13552"/>
                      <a:pt x="4" y="13552"/>
                    </a:cubicBezTo>
                    <a:cubicBezTo>
                      <a:pt x="2" y="13552"/>
                      <a:pt x="0" y="13550"/>
                      <a:pt x="0" y="13548"/>
                    </a:cubicBezTo>
                    <a:close/>
                    <a:moveTo>
                      <a:pt x="0" y="13532"/>
                    </a:moveTo>
                    <a:lnTo>
                      <a:pt x="0" y="13532"/>
                    </a:lnTo>
                    <a:cubicBezTo>
                      <a:pt x="0" y="13529"/>
                      <a:pt x="2" y="13528"/>
                      <a:pt x="4" y="13528"/>
                    </a:cubicBezTo>
                    <a:cubicBezTo>
                      <a:pt x="6" y="13528"/>
                      <a:pt x="8" y="13529"/>
                      <a:pt x="8" y="13532"/>
                    </a:cubicBezTo>
                    <a:cubicBezTo>
                      <a:pt x="8" y="13534"/>
                      <a:pt x="6" y="13536"/>
                      <a:pt x="4" y="13536"/>
                    </a:cubicBezTo>
                    <a:cubicBezTo>
                      <a:pt x="2" y="13536"/>
                      <a:pt x="0" y="13534"/>
                      <a:pt x="0" y="13532"/>
                    </a:cubicBezTo>
                    <a:close/>
                    <a:moveTo>
                      <a:pt x="0" y="13516"/>
                    </a:moveTo>
                    <a:lnTo>
                      <a:pt x="0" y="13516"/>
                    </a:lnTo>
                    <a:cubicBezTo>
                      <a:pt x="0" y="13513"/>
                      <a:pt x="2" y="13512"/>
                      <a:pt x="4" y="13512"/>
                    </a:cubicBezTo>
                    <a:cubicBezTo>
                      <a:pt x="6" y="13512"/>
                      <a:pt x="8" y="13513"/>
                      <a:pt x="8" y="13516"/>
                    </a:cubicBezTo>
                    <a:cubicBezTo>
                      <a:pt x="8" y="13518"/>
                      <a:pt x="6" y="13520"/>
                      <a:pt x="4" y="13520"/>
                    </a:cubicBezTo>
                    <a:cubicBezTo>
                      <a:pt x="2" y="13520"/>
                      <a:pt x="0" y="13518"/>
                      <a:pt x="0" y="13516"/>
                    </a:cubicBezTo>
                    <a:close/>
                    <a:moveTo>
                      <a:pt x="0" y="13500"/>
                    </a:moveTo>
                    <a:lnTo>
                      <a:pt x="0" y="13500"/>
                    </a:lnTo>
                    <a:cubicBezTo>
                      <a:pt x="0" y="13497"/>
                      <a:pt x="2" y="13496"/>
                      <a:pt x="4" y="13496"/>
                    </a:cubicBezTo>
                    <a:cubicBezTo>
                      <a:pt x="6" y="13496"/>
                      <a:pt x="8" y="13497"/>
                      <a:pt x="8" y="13500"/>
                    </a:cubicBezTo>
                    <a:cubicBezTo>
                      <a:pt x="8" y="13502"/>
                      <a:pt x="6" y="13504"/>
                      <a:pt x="4" y="13504"/>
                    </a:cubicBezTo>
                    <a:cubicBezTo>
                      <a:pt x="2" y="13504"/>
                      <a:pt x="0" y="13502"/>
                      <a:pt x="0" y="13500"/>
                    </a:cubicBezTo>
                    <a:close/>
                    <a:moveTo>
                      <a:pt x="0" y="13484"/>
                    </a:moveTo>
                    <a:lnTo>
                      <a:pt x="0" y="13484"/>
                    </a:lnTo>
                    <a:cubicBezTo>
                      <a:pt x="0" y="13481"/>
                      <a:pt x="2" y="13480"/>
                      <a:pt x="4" y="13480"/>
                    </a:cubicBezTo>
                    <a:cubicBezTo>
                      <a:pt x="6" y="13480"/>
                      <a:pt x="8" y="13481"/>
                      <a:pt x="8" y="13484"/>
                    </a:cubicBezTo>
                    <a:cubicBezTo>
                      <a:pt x="8" y="13486"/>
                      <a:pt x="6" y="13488"/>
                      <a:pt x="4" y="13488"/>
                    </a:cubicBezTo>
                    <a:cubicBezTo>
                      <a:pt x="2" y="13488"/>
                      <a:pt x="0" y="13486"/>
                      <a:pt x="0" y="13484"/>
                    </a:cubicBezTo>
                    <a:close/>
                    <a:moveTo>
                      <a:pt x="0" y="13468"/>
                    </a:moveTo>
                    <a:lnTo>
                      <a:pt x="0" y="13468"/>
                    </a:lnTo>
                    <a:cubicBezTo>
                      <a:pt x="0" y="13465"/>
                      <a:pt x="2" y="13464"/>
                      <a:pt x="4" y="13464"/>
                    </a:cubicBezTo>
                    <a:cubicBezTo>
                      <a:pt x="6" y="13464"/>
                      <a:pt x="8" y="13465"/>
                      <a:pt x="8" y="13468"/>
                    </a:cubicBezTo>
                    <a:cubicBezTo>
                      <a:pt x="8" y="13470"/>
                      <a:pt x="6" y="13472"/>
                      <a:pt x="4" y="13472"/>
                    </a:cubicBezTo>
                    <a:cubicBezTo>
                      <a:pt x="2" y="13472"/>
                      <a:pt x="0" y="13470"/>
                      <a:pt x="0" y="13468"/>
                    </a:cubicBezTo>
                    <a:close/>
                    <a:moveTo>
                      <a:pt x="0" y="13452"/>
                    </a:moveTo>
                    <a:lnTo>
                      <a:pt x="0" y="13452"/>
                    </a:lnTo>
                    <a:cubicBezTo>
                      <a:pt x="0" y="13449"/>
                      <a:pt x="2" y="13448"/>
                      <a:pt x="4" y="13448"/>
                    </a:cubicBezTo>
                    <a:cubicBezTo>
                      <a:pt x="6" y="13448"/>
                      <a:pt x="8" y="13449"/>
                      <a:pt x="8" y="13452"/>
                    </a:cubicBezTo>
                    <a:cubicBezTo>
                      <a:pt x="8" y="13454"/>
                      <a:pt x="6" y="13456"/>
                      <a:pt x="4" y="13456"/>
                    </a:cubicBezTo>
                    <a:cubicBezTo>
                      <a:pt x="2" y="13456"/>
                      <a:pt x="0" y="13454"/>
                      <a:pt x="0" y="13452"/>
                    </a:cubicBezTo>
                    <a:close/>
                    <a:moveTo>
                      <a:pt x="0" y="13436"/>
                    </a:moveTo>
                    <a:lnTo>
                      <a:pt x="0" y="13436"/>
                    </a:lnTo>
                    <a:cubicBezTo>
                      <a:pt x="0" y="13433"/>
                      <a:pt x="2" y="13432"/>
                      <a:pt x="4" y="13432"/>
                    </a:cubicBezTo>
                    <a:cubicBezTo>
                      <a:pt x="6" y="13432"/>
                      <a:pt x="8" y="13433"/>
                      <a:pt x="8" y="13436"/>
                    </a:cubicBezTo>
                    <a:cubicBezTo>
                      <a:pt x="8" y="13438"/>
                      <a:pt x="6" y="13440"/>
                      <a:pt x="4" y="13440"/>
                    </a:cubicBezTo>
                    <a:cubicBezTo>
                      <a:pt x="2" y="13440"/>
                      <a:pt x="0" y="13438"/>
                      <a:pt x="0" y="13436"/>
                    </a:cubicBezTo>
                    <a:close/>
                    <a:moveTo>
                      <a:pt x="0" y="13420"/>
                    </a:moveTo>
                    <a:lnTo>
                      <a:pt x="0" y="13420"/>
                    </a:lnTo>
                    <a:cubicBezTo>
                      <a:pt x="0" y="13417"/>
                      <a:pt x="2" y="13416"/>
                      <a:pt x="4" y="13416"/>
                    </a:cubicBezTo>
                    <a:cubicBezTo>
                      <a:pt x="6" y="13416"/>
                      <a:pt x="8" y="13417"/>
                      <a:pt x="8" y="13420"/>
                    </a:cubicBezTo>
                    <a:cubicBezTo>
                      <a:pt x="8" y="13422"/>
                      <a:pt x="6" y="13424"/>
                      <a:pt x="4" y="13424"/>
                    </a:cubicBezTo>
                    <a:cubicBezTo>
                      <a:pt x="2" y="13424"/>
                      <a:pt x="0" y="13422"/>
                      <a:pt x="0" y="13420"/>
                    </a:cubicBezTo>
                    <a:close/>
                    <a:moveTo>
                      <a:pt x="0" y="13404"/>
                    </a:moveTo>
                    <a:lnTo>
                      <a:pt x="0" y="13404"/>
                    </a:lnTo>
                    <a:cubicBezTo>
                      <a:pt x="0" y="13401"/>
                      <a:pt x="2" y="13400"/>
                      <a:pt x="4" y="13400"/>
                    </a:cubicBezTo>
                    <a:cubicBezTo>
                      <a:pt x="6" y="13400"/>
                      <a:pt x="8" y="13401"/>
                      <a:pt x="8" y="13404"/>
                    </a:cubicBezTo>
                    <a:cubicBezTo>
                      <a:pt x="8" y="13406"/>
                      <a:pt x="6" y="13408"/>
                      <a:pt x="4" y="13408"/>
                    </a:cubicBezTo>
                    <a:cubicBezTo>
                      <a:pt x="2" y="13408"/>
                      <a:pt x="0" y="13406"/>
                      <a:pt x="0" y="13404"/>
                    </a:cubicBezTo>
                    <a:close/>
                    <a:moveTo>
                      <a:pt x="0" y="13388"/>
                    </a:moveTo>
                    <a:lnTo>
                      <a:pt x="0" y="13388"/>
                    </a:lnTo>
                    <a:cubicBezTo>
                      <a:pt x="0" y="13385"/>
                      <a:pt x="2" y="13384"/>
                      <a:pt x="4" y="13384"/>
                    </a:cubicBezTo>
                    <a:cubicBezTo>
                      <a:pt x="6" y="13384"/>
                      <a:pt x="8" y="13385"/>
                      <a:pt x="8" y="13388"/>
                    </a:cubicBezTo>
                    <a:cubicBezTo>
                      <a:pt x="8" y="13390"/>
                      <a:pt x="6" y="13392"/>
                      <a:pt x="4" y="13392"/>
                    </a:cubicBezTo>
                    <a:cubicBezTo>
                      <a:pt x="2" y="13392"/>
                      <a:pt x="0" y="13390"/>
                      <a:pt x="0" y="13388"/>
                    </a:cubicBezTo>
                    <a:close/>
                    <a:moveTo>
                      <a:pt x="0" y="13372"/>
                    </a:moveTo>
                    <a:lnTo>
                      <a:pt x="0" y="13371"/>
                    </a:lnTo>
                    <a:cubicBezTo>
                      <a:pt x="0" y="13369"/>
                      <a:pt x="2" y="13367"/>
                      <a:pt x="4" y="13367"/>
                    </a:cubicBezTo>
                    <a:cubicBezTo>
                      <a:pt x="6" y="13367"/>
                      <a:pt x="8" y="13369"/>
                      <a:pt x="8" y="13371"/>
                    </a:cubicBezTo>
                    <a:lnTo>
                      <a:pt x="8" y="13372"/>
                    </a:lnTo>
                    <a:cubicBezTo>
                      <a:pt x="8" y="13374"/>
                      <a:pt x="6" y="13376"/>
                      <a:pt x="4" y="13376"/>
                    </a:cubicBezTo>
                    <a:cubicBezTo>
                      <a:pt x="2" y="13376"/>
                      <a:pt x="0" y="13374"/>
                      <a:pt x="0" y="13372"/>
                    </a:cubicBezTo>
                    <a:close/>
                    <a:moveTo>
                      <a:pt x="0" y="13355"/>
                    </a:moveTo>
                    <a:lnTo>
                      <a:pt x="0" y="13355"/>
                    </a:lnTo>
                    <a:cubicBezTo>
                      <a:pt x="0" y="13353"/>
                      <a:pt x="2" y="13351"/>
                      <a:pt x="4" y="13351"/>
                    </a:cubicBezTo>
                    <a:cubicBezTo>
                      <a:pt x="6" y="13351"/>
                      <a:pt x="8" y="13353"/>
                      <a:pt x="8" y="13355"/>
                    </a:cubicBezTo>
                    <a:cubicBezTo>
                      <a:pt x="8" y="13358"/>
                      <a:pt x="6" y="13359"/>
                      <a:pt x="4" y="13359"/>
                    </a:cubicBezTo>
                    <a:cubicBezTo>
                      <a:pt x="2" y="13359"/>
                      <a:pt x="0" y="13358"/>
                      <a:pt x="0" y="13355"/>
                    </a:cubicBezTo>
                    <a:close/>
                    <a:moveTo>
                      <a:pt x="0" y="13339"/>
                    </a:moveTo>
                    <a:lnTo>
                      <a:pt x="0" y="13339"/>
                    </a:lnTo>
                    <a:cubicBezTo>
                      <a:pt x="0" y="13337"/>
                      <a:pt x="2" y="13335"/>
                      <a:pt x="4" y="13335"/>
                    </a:cubicBezTo>
                    <a:cubicBezTo>
                      <a:pt x="6" y="13335"/>
                      <a:pt x="8" y="13337"/>
                      <a:pt x="8" y="13339"/>
                    </a:cubicBezTo>
                    <a:cubicBezTo>
                      <a:pt x="8" y="13342"/>
                      <a:pt x="6" y="13343"/>
                      <a:pt x="4" y="13343"/>
                    </a:cubicBezTo>
                    <a:cubicBezTo>
                      <a:pt x="2" y="13343"/>
                      <a:pt x="0" y="13342"/>
                      <a:pt x="0" y="13339"/>
                    </a:cubicBezTo>
                    <a:close/>
                    <a:moveTo>
                      <a:pt x="0" y="13323"/>
                    </a:moveTo>
                    <a:lnTo>
                      <a:pt x="0" y="13323"/>
                    </a:lnTo>
                    <a:cubicBezTo>
                      <a:pt x="0" y="13321"/>
                      <a:pt x="2" y="13319"/>
                      <a:pt x="4" y="13319"/>
                    </a:cubicBezTo>
                    <a:cubicBezTo>
                      <a:pt x="6" y="13319"/>
                      <a:pt x="8" y="13321"/>
                      <a:pt x="8" y="13323"/>
                    </a:cubicBezTo>
                    <a:cubicBezTo>
                      <a:pt x="8" y="13326"/>
                      <a:pt x="6" y="13327"/>
                      <a:pt x="4" y="13327"/>
                    </a:cubicBezTo>
                    <a:cubicBezTo>
                      <a:pt x="2" y="13327"/>
                      <a:pt x="0" y="13326"/>
                      <a:pt x="0" y="13323"/>
                    </a:cubicBezTo>
                    <a:close/>
                    <a:moveTo>
                      <a:pt x="0" y="13307"/>
                    </a:moveTo>
                    <a:lnTo>
                      <a:pt x="0" y="13307"/>
                    </a:lnTo>
                    <a:cubicBezTo>
                      <a:pt x="0" y="13305"/>
                      <a:pt x="2" y="13303"/>
                      <a:pt x="4" y="13303"/>
                    </a:cubicBezTo>
                    <a:cubicBezTo>
                      <a:pt x="6" y="13303"/>
                      <a:pt x="8" y="13305"/>
                      <a:pt x="8" y="13307"/>
                    </a:cubicBezTo>
                    <a:cubicBezTo>
                      <a:pt x="8" y="13310"/>
                      <a:pt x="6" y="13311"/>
                      <a:pt x="4" y="13311"/>
                    </a:cubicBezTo>
                    <a:cubicBezTo>
                      <a:pt x="2" y="13311"/>
                      <a:pt x="0" y="13310"/>
                      <a:pt x="0" y="13307"/>
                    </a:cubicBezTo>
                    <a:close/>
                    <a:moveTo>
                      <a:pt x="0" y="13291"/>
                    </a:moveTo>
                    <a:lnTo>
                      <a:pt x="0" y="13291"/>
                    </a:lnTo>
                    <a:cubicBezTo>
                      <a:pt x="0" y="13289"/>
                      <a:pt x="2" y="13287"/>
                      <a:pt x="4" y="13287"/>
                    </a:cubicBezTo>
                    <a:cubicBezTo>
                      <a:pt x="6" y="13287"/>
                      <a:pt x="8" y="13289"/>
                      <a:pt x="8" y="13291"/>
                    </a:cubicBezTo>
                    <a:cubicBezTo>
                      <a:pt x="8" y="13294"/>
                      <a:pt x="6" y="13295"/>
                      <a:pt x="4" y="13295"/>
                    </a:cubicBezTo>
                    <a:cubicBezTo>
                      <a:pt x="2" y="13295"/>
                      <a:pt x="0" y="13294"/>
                      <a:pt x="0" y="13291"/>
                    </a:cubicBezTo>
                    <a:close/>
                    <a:moveTo>
                      <a:pt x="0" y="13275"/>
                    </a:moveTo>
                    <a:lnTo>
                      <a:pt x="0" y="13275"/>
                    </a:lnTo>
                    <a:cubicBezTo>
                      <a:pt x="0" y="13273"/>
                      <a:pt x="2" y="13271"/>
                      <a:pt x="4" y="13271"/>
                    </a:cubicBezTo>
                    <a:cubicBezTo>
                      <a:pt x="6" y="13271"/>
                      <a:pt x="8" y="13273"/>
                      <a:pt x="8" y="13275"/>
                    </a:cubicBezTo>
                    <a:cubicBezTo>
                      <a:pt x="8" y="13278"/>
                      <a:pt x="6" y="13279"/>
                      <a:pt x="4" y="13279"/>
                    </a:cubicBezTo>
                    <a:cubicBezTo>
                      <a:pt x="2" y="13279"/>
                      <a:pt x="0" y="13278"/>
                      <a:pt x="0" y="13275"/>
                    </a:cubicBezTo>
                    <a:close/>
                    <a:moveTo>
                      <a:pt x="0" y="13259"/>
                    </a:moveTo>
                    <a:lnTo>
                      <a:pt x="0" y="13259"/>
                    </a:lnTo>
                    <a:cubicBezTo>
                      <a:pt x="0" y="13257"/>
                      <a:pt x="2" y="13255"/>
                      <a:pt x="4" y="13255"/>
                    </a:cubicBezTo>
                    <a:cubicBezTo>
                      <a:pt x="6" y="13255"/>
                      <a:pt x="8" y="13257"/>
                      <a:pt x="8" y="13259"/>
                    </a:cubicBezTo>
                    <a:cubicBezTo>
                      <a:pt x="8" y="13262"/>
                      <a:pt x="6" y="13263"/>
                      <a:pt x="4" y="13263"/>
                    </a:cubicBezTo>
                    <a:cubicBezTo>
                      <a:pt x="2" y="13263"/>
                      <a:pt x="0" y="13262"/>
                      <a:pt x="0" y="13259"/>
                    </a:cubicBezTo>
                    <a:close/>
                    <a:moveTo>
                      <a:pt x="0" y="13243"/>
                    </a:moveTo>
                    <a:lnTo>
                      <a:pt x="0" y="13243"/>
                    </a:lnTo>
                    <a:cubicBezTo>
                      <a:pt x="0" y="13241"/>
                      <a:pt x="2" y="13239"/>
                      <a:pt x="4" y="13239"/>
                    </a:cubicBezTo>
                    <a:cubicBezTo>
                      <a:pt x="6" y="13239"/>
                      <a:pt x="8" y="13241"/>
                      <a:pt x="8" y="13243"/>
                    </a:cubicBezTo>
                    <a:cubicBezTo>
                      <a:pt x="8" y="13246"/>
                      <a:pt x="6" y="13247"/>
                      <a:pt x="4" y="13247"/>
                    </a:cubicBezTo>
                    <a:cubicBezTo>
                      <a:pt x="2" y="13247"/>
                      <a:pt x="0" y="13246"/>
                      <a:pt x="0" y="13243"/>
                    </a:cubicBezTo>
                    <a:close/>
                    <a:moveTo>
                      <a:pt x="0" y="13227"/>
                    </a:moveTo>
                    <a:lnTo>
                      <a:pt x="0" y="13227"/>
                    </a:lnTo>
                    <a:cubicBezTo>
                      <a:pt x="0" y="13225"/>
                      <a:pt x="2" y="13223"/>
                      <a:pt x="4" y="13223"/>
                    </a:cubicBezTo>
                    <a:cubicBezTo>
                      <a:pt x="6" y="13223"/>
                      <a:pt x="8" y="13225"/>
                      <a:pt x="8" y="13227"/>
                    </a:cubicBezTo>
                    <a:cubicBezTo>
                      <a:pt x="8" y="13230"/>
                      <a:pt x="6" y="13231"/>
                      <a:pt x="4" y="13231"/>
                    </a:cubicBezTo>
                    <a:cubicBezTo>
                      <a:pt x="2" y="13231"/>
                      <a:pt x="0" y="13230"/>
                      <a:pt x="0" y="13227"/>
                    </a:cubicBezTo>
                    <a:close/>
                    <a:moveTo>
                      <a:pt x="0" y="13211"/>
                    </a:moveTo>
                    <a:lnTo>
                      <a:pt x="0" y="13211"/>
                    </a:lnTo>
                    <a:cubicBezTo>
                      <a:pt x="0" y="13209"/>
                      <a:pt x="2" y="13207"/>
                      <a:pt x="4" y="13207"/>
                    </a:cubicBezTo>
                    <a:cubicBezTo>
                      <a:pt x="6" y="13207"/>
                      <a:pt x="8" y="13209"/>
                      <a:pt x="8" y="13211"/>
                    </a:cubicBezTo>
                    <a:cubicBezTo>
                      <a:pt x="8" y="13214"/>
                      <a:pt x="6" y="13215"/>
                      <a:pt x="4" y="13215"/>
                    </a:cubicBezTo>
                    <a:cubicBezTo>
                      <a:pt x="2" y="13215"/>
                      <a:pt x="0" y="13214"/>
                      <a:pt x="0" y="13211"/>
                    </a:cubicBezTo>
                    <a:close/>
                    <a:moveTo>
                      <a:pt x="0" y="13195"/>
                    </a:moveTo>
                    <a:lnTo>
                      <a:pt x="0" y="13195"/>
                    </a:lnTo>
                    <a:cubicBezTo>
                      <a:pt x="0" y="13193"/>
                      <a:pt x="2" y="13191"/>
                      <a:pt x="4" y="13191"/>
                    </a:cubicBezTo>
                    <a:cubicBezTo>
                      <a:pt x="6" y="13191"/>
                      <a:pt x="8" y="13193"/>
                      <a:pt x="8" y="13195"/>
                    </a:cubicBezTo>
                    <a:cubicBezTo>
                      <a:pt x="8" y="13198"/>
                      <a:pt x="6" y="13199"/>
                      <a:pt x="4" y="13199"/>
                    </a:cubicBezTo>
                    <a:cubicBezTo>
                      <a:pt x="2" y="13199"/>
                      <a:pt x="0" y="13198"/>
                      <a:pt x="0" y="13195"/>
                    </a:cubicBezTo>
                    <a:close/>
                    <a:moveTo>
                      <a:pt x="0" y="13179"/>
                    </a:moveTo>
                    <a:lnTo>
                      <a:pt x="0" y="13179"/>
                    </a:lnTo>
                    <a:cubicBezTo>
                      <a:pt x="0" y="13177"/>
                      <a:pt x="2" y="13175"/>
                      <a:pt x="4" y="13175"/>
                    </a:cubicBezTo>
                    <a:cubicBezTo>
                      <a:pt x="6" y="13175"/>
                      <a:pt x="8" y="13177"/>
                      <a:pt x="8" y="13179"/>
                    </a:cubicBezTo>
                    <a:cubicBezTo>
                      <a:pt x="8" y="13182"/>
                      <a:pt x="6" y="13183"/>
                      <a:pt x="4" y="13183"/>
                    </a:cubicBezTo>
                    <a:cubicBezTo>
                      <a:pt x="2" y="13183"/>
                      <a:pt x="0" y="13182"/>
                      <a:pt x="0" y="13179"/>
                    </a:cubicBezTo>
                    <a:close/>
                    <a:moveTo>
                      <a:pt x="0" y="13163"/>
                    </a:moveTo>
                    <a:lnTo>
                      <a:pt x="0" y="13163"/>
                    </a:lnTo>
                    <a:cubicBezTo>
                      <a:pt x="0" y="13161"/>
                      <a:pt x="2" y="13159"/>
                      <a:pt x="4" y="13159"/>
                    </a:cubicBezTo>
                    <a:cubicBezTo>
                      <a:pt x="6" y="13159"/>
                      <a:pt x="8" y="13161"/>
                      <a:pt x="8" y="13163"/>
                    </a:cubicBezTo>
                    <a:cubicBezTo>
                      <a:pt x="8" y="13166"/>
                      <a:pt x="6" y="13167"/>
                      <a:pt x="4" y="13167"/>
                    </a:cubicBezTo>
                    <a:cubicBezTo>
                      <a:pt x="2" y="13167"/>
                      <a:pt x="0" y="13166"/>
                      <a:pt x="0" y="13163"/>
                    </a:cubicBezTo>
                    <a:close/>
                    <a:moveTo>
                      <a:pt x="0" y="13147"/>
                    </a:moveTo>
                    <a:lnTo>
                      <a:pt x="0" y="13147"/>
                    </a:lnTo>
                    <a:cubicBezTo>
                      <a:pt x="0" y="13145"/>
                      <a:pt x="2" y="13143"/>
                      <a:pt x="4" y="13143"/>
                    </a:cubicBezTo>
                    <a:cubicBezTo>
                      <a:pt x="6" y="13143"/>
                      <a:pt x="8" y="13145"/>
                      <a:pt x="8" y="13147"/>
                    </a:cubicBezTo>
                    <a:cubicBezTo>
                      <a:pt x="8" y="13150"/>
                      <a:pt x="6" y="13151"/>
                      <a:pt x="4" y="13151"/>
                    </a:cubicBezTo>
                    <a:cubicBezTo>
                      <a:pt x="2" y="13151"/>
                      <a:pt x="0" y="13150"/>
                      <a:pt x="0" y="13147"/>
                    </a:cubicBezTo>
                    <a:close/>
                    <a:moveTo>
                      <a:pt x="0" y="13131"/>
                    </a:moveTo>
                    <a:lnTo>
                      <a:pt x="0" y="13131"/>
                    </a:lnTo>
                    <a:cubicBezTo>
                      <a:pt x="0" y="13129"/>
                      <a:pt x="2" y="13127"/>
                      <a:pt x="4" y="13127"/>
                    </a:cubicBezTo>
                    <a:cubicBezTo>
                      <a:pt x="6" y="13127"/>
                      <a:pt x="8" y="13129"/>
                      <a:pt x="8" y="13131"/>
                    </a:cubicBezTo>
                    <a:cubicBezTo>
                      <a:pt x="8" y="13134"/>
                      <a:pt x="6" y="13135"/>
                      <a:pt x="4" y="13135"/>
                    </a:cubicBezTo>
                    <a:cubicBezTo>
                      <a:pt x="2" y="13135"/>
                      <a:pt x="0" y="13134"/>
                      <a:pt x="0" y="13131"/>
                    </a:cubicBezTo>
                    <a:close/>
                    <a:moveTo>
                      <a:pt x="0" y="13115"/>
                    </a:moveTo>
                    <a:lnTo>
                      <a:pt x="0" y="13115"/>
                    </a:lnTo>
                    <a:cubicBezTo>
                      <a:pt x="0" y="13113"/>
                      <a:pt x="2" y="13111"/>
                      <a:pt x="4" y="13111"/>
                    </a:cubicBezTo>
                    <a:cubicBezTo>
                      <a:pt x="6" y="13111"/>
                      <a:pt x="8" y="13113"/>
                      <a:pt x="8" y="13115"/>
                    </a:cubicBezTo>
                    <a:cubicBezTo>
                      <a:pt x="8" y="13118"/>
                      <a:pt x="6" y="13119"/>
                      <a:pt x="4" y="13119"/>
                    </a:cubicBezTo>
                    <a:cubicBezTo>
                      <a:pt x="2" y="13119"/>
                      <a:pt x="0" y="13118"/>
                      <a:pt x="0" y="13115"/>
                    </a:cubicBezTo>
                    <a:close/>
                    <a:moveTo>
                      <a:pt x="0" y="13099"/>
                    </a:moveTo>
                    <a:lnTo>
                      <a:pt x="0" y="13099"/>
                    </a:lnTo>
                    <a:cubicBezTo>
                      <a:pt x="0" y="13097"/>
                      <a:pt x="2" y="13095"/>
                      <a:pt x="4" y="13095"/>
                    </a:cubicBezTo>
                    <a:cubicBezTo>
                      <a:pt x="6" y="13095"/>
                      <a:pt x="8" y="13097"/>
                      <a:pt x="8" y="13099"/>
                    </a:cubicBezTo>
                    <a:cubicBezTo>
                      <a:pt x="8" y="13102"/>
                      <a:pt x="6" y="13103"/>
                      <a:pt x="4" y="13103"/>
                    </a:cubicBezTo>
                    <a:cubicBezTo>
                      <a:pt x="2" y="13103"/>
                      <a:pt x="0" y="13102"/>
                      <a:pt x="0" y="13099"/>
                    </a:cubicBezTo>
                    <a:close/>
                    <a:moveTo>
                      <a:pt x="0" y="13083"/>
                    </a:moveTo>
                    <a:lnTo>
                      <a:pt x="0" y="13083"/>
                    </a:lnTo>
                    <a:cubicBezTo>
                      <a:pt x="0" y="13081"/>
                      <a:pt x="2" y="13079"/>
                      <a:pt x="4" y="13079"/>
                    </a:cubicBezTo>
                    <a:cubicBezTo>
                      <a:pt x="6" y="13079"/>
                      <a:pt x="8" y="13081"/>
                      <a:pt x="8" y="13083"/>
                    </a:cubicBezTo>
                    <a:cubicBezTo>
                      <a:pt x="8" y="13086"/>
                      <a:pt x="6" y="13087"/>
                      <a:pt x="4" y="13087"/>
                    </a:cubicBezTo>
                    <a:cubicBezTo>
                      <a:pt x="2" y="13087"/>
                      <a:pt x="0" y="13086"/>
                      <a:pt x="0" y="13083"/>
                    </a:cubicBezTo>
                    <a:close/>
                    <a:moveTo>
                      <a:pt x="0" y="13067"/>
                    </a:moveTo>
                    <a:lnTo>
                      <a:pt x="0" y="13067"/>
                    </a:lnTo>
                    <a:cubicBezTo>
                      <a:pt x="0" y="13065"/>
                      <a:pt x="2" y="13063"/>
                      <a:pt x="4" y="13063"/>
                    </a:cubicBezTo>
                    <a:cubicBezTo>
                      <a:pt x="6" y="13063"/>
                      <a:pt x="8" y="13065"/>
                      <a:pt x="8" y="13067"/>
                    </a:cubicBezTo>
                    <a:cubicBezTo>
                      <a:pt x="8" y="13070"/>
                      <a:pt x="6" y="13071"/>
                      <a:pt x="4" y="13071"/>
                    </a:cubicBezTo>
                    <a:cubicBezTo>
                      <a:pt x="2" y="13071"/>
                      <a:pt x="0" y="13070"/>
                      <a:pt x="0" y="13067"/>
                    </a:cubicBezTo>
                    <a:close/>
                    <a:moveTo>
                      <a:pt x="0" y="13051"/>
                    </a:moveTo>
                    <a:lnTo>
                      <a:pt x="0" y="13051"/>
                    </a:lnTo>
                    <a:cubicBezTo>
                      <a:pt x="0" y="13049"/>
                      <a:pt x="2" y="13047"/>
                      <a:pt x="4" y="13047"/>
                    </a:cubicBezTo>
                    <a:cubicBezTo>
                      <a:pt x="6" y="13047"/>
                      <a:pt x="8" y="13049"/>
                      <a:pt x="8" y="13051"/>
                    </a:cubicBezTo>
                    <a:cubicBezTo>
                      <a:pt x="8" y="13054"/>
                      <a:pt x="6" y="13055"/>
                      <a:pt x="4" y="13055"/>
                    </a:cubicBezTo>
                    <a:cubicBezTo>
                      <a:pt x="2" y="13055"/>
                      <a:pt x="0" y="13054"/>
                      <a:pt x="0" y="13051"/>
                    </a:cubicBezTo>
                    <a:close/>
                    <a:moveTo>
                      <a:pt x="0" y="13035"/>
                    </a:moveTo>
                    <a:lnTo>
                      <a:pt x="0" y="13035"/>
                    </a:lnTo>
                    <a:cubicBezTo>
                      <a:pt x="0" y="13033"/>
                      <a:pt x="2" y="13031"/>
                      <a:pt x="4" y="13031"/>
                    </a:cubicBezTo>
                    <a:cubicBezTo>
                      <a:pt x="6" y="13031"/>
                      <a:pt x="8" y="13033"/>
                      <a:pt x="8" y="13035"/>
                    </a:cubicBezTo>
                    <a:cubicBezTo>
                      <a:pt x="8" y="13038"/>
                      <a:pt x="6" y="13039"/>
                      <a:pt x="4" y="13039"/>
                    </a:cubicBezTo>
                    <a:cubicBezTo>
                      <a:pt x="2" y="13039"/>
                      <a:pt x="0" y="13038"/>
                      <a:pt x="0" y="13035"/>
                    </a:cubicBezTo>
                    <a:close/>
                    <a:moveTo>
                      <a:pt x="0" y="13019"/>
                    </a:moveTo>
                    <a:lnTo>
                      <a:pt x="0" y="13019"/>
                    </a:lnTo>
                    <a:cubicBezTo>
                      <a:pt x="0" y="13017"/>
                      <a:pt x="2" y="13015"/>
                      <a:pt x="4" y="13015"/>
                    </a:cubicBezTo>
                    <a:cubicBezTo>
                      <a:pt x="6" y="13015"/>
                      <a:pt x="8" y="13017"/>
                      <a:pt x="8" y="13019"/>
                    </a:cubicBezTo>
                    <a:cubicBezTo>
                      <a:pt x="8" y="13022"/>
                      <a:pt x="6" y="13023"/>
                      <a:pt x="4" y="13023"/>
                    </a:cubicBezTo>
                    <a:cubicBezTo>
                      <a:pt x="2" y="13023"/>
                      <a:pt x="0" y="13022"/>
                      <a:pt x="0" y="13019"/>
                    </a:cubicBezTo>
                    <a:close/>
                    <a:moveTo>
                      <a:pt x="0" y="13003"/>
                    </a:moveTo>
                    <a:lnTo>
                      <a:pt x="0" y="13003"/>
                    </a:lnTo>
                    <a:cubicBezTo>
                      <a:pt x="0" y="13001"/>
                      <a:pt x="2" y="12999"/>
                      <a:pt x="4" y="12999"/>
                    </a:cubicBezTo>
                    <a:cubicBezTo>
                      <a:pt x="6" y="12999"/>
                      <a:pt x="8" y="13001"/>
                      <a:pt x="8" y="13003"/>
                    </a:cubicBezTo>
                    <a:cubicBezTo>
                      <a:pt x="8" y="13006"/>
                      <a:pt x="6" y="13007"/>
                      <a:pt x="4" y="13007"/>
                    </a:cubicBezTo>
                    <a:cubicBezTo>
                      <a:pt x="2" y="13007"/>
                      <a:pt x="0" y="13006"/>
                      <a:pt x="0" y="13003"/>
                    </a:cubicBezTo>
                    <a:close/>
                    <a:moveTo>
                      <a:pt x="0" y="12987"/>
                    </a:moveTo>
                    <a:lnTo>
                      <a:pt x="0" y="12987"/>
                    </a:lnTo>
                    <a:cubicBezTo>
                      <a:pt x="0" y="12985"/>
                      <a:pt x="2" y="12983"/>
                      <a:pt x="4" y="12983"/>
                    </a:cubicBezTo>
                    <a:cubicBezTo>
                      <a:pt x="6" y="12983"/>
                      <a:pt x="8" y="12985"/>
                      <a:pt x="8" y="12987"/>
                    </a:cubicBezTo>
                    <a:cubicBezTo>
                      <a:pt x="8" y="12990"/>
                      <a:pt x="6" y="12991"/>
                      <a:pt x="4" y="12991"/>
                    </a:cubicBezTo>
                    <a:cubicBezTo>
                      <a:pt x="2" y="12991"/>
                      <a:pt x="0" y="12990"/>
                      <a:pt x="0" y="12987"/>
                    </a:cubicBezTo>
                    <a:close/>
                    <a:moveTo>
                      <a:pt x="0" y="12971"/>
                    </a:moveTo>
                    <a:lnTo>
                      <a:pt x="0" y="12971"/>
                    </a:lnTo>
                    <a:cubicBezTo>
                      <a:pt x="0" y="12969"/>
                      <a:pt x="2" y="12967"/>
                      <a:pt x="4" y="12967"/>
                    </a:cubicBezTo>
                    <a:cubicBezTo>
                      <a:pt x="6" y="12967"/>
                      <a:pt x="8" y="12969"/>
                      <a:pt x="8" y="12971"/>
                    </a:cubicBezTo>
                    <a:cubicBezTo>
                      <a:pt x="8" y="12973"/>
                      <a:pt x="6" y="12975"/>
                      <a:pt x="4" y="12975"/>
                    </a:cubicBezTo>
                    <a:cubicBezTo>
                      <a:pt x="2" y="12975"/>
                      <a:pt x="0" y="12973"/>
                      <a:pt x="0" y="12971"/>
                    </a:cubicBezTo>
                    <a:close/>
                    <a:moveTo>
                      <a:pt x="0" y="12955"/>
                    </a:moveTo>
                    <a:lnTo>
                      <a:pt x="0" y="12955"/>
                    </a:lnTo>
                    <a:cubicBezTo>
                      <a:pt x="0" y="12953"/>
                      <a:pt x="2" y="12951"/>
                      <a:pt x="4" y="12951"/>
                    </a:cubicBezTo>
                    <a:cubicBezTo>
                      <a:pt x="6" y="12951"/>
                      <a:pt x="8" y="12953"/>
                      <a:pt x="8" y="12955"/>
                    </a:cubicBezTo>
                    <a:cubicBezTo>
                      <a:pt x="8" y="12957"/>
                      <a:pt x="6" y="12959"/>
                      <a:pt x="4" y="12959"/>
                    </a:cubicBezTo>
                    <a:cubicBezTo>
                      <a:pt x="2" y="12959"/>
                      <a:pt x="0" y="12957"/>
                      <a:pt x="0" y="12955"/>
                    </a:cubicBezTo>
                    <a:close/>
                    <a:moveTo>
                      <a:pt x="0" y="12939"/>
                    </a:moveTo>
                    <a:lnTo>
                      <a:pt x="0" y="12939"/>
                    </a:lnTo>
                    <a:cubicBezTo>
                      <a:pt x="0" y="12937"/>
                      <a:pt x="2" y="12935"/>
                      <a:pt x="4" y="12935"/>
                    </a:cubicBezTo>
                    <a:cubicBezTo>
                      <a:pt x="6" y="12935"/>
                      <a:pt x="8" y="12937"/>
                      <a:pt x="8" y="12939"/>
                    </a:cubicBezTo>
                    <a:cubicBezTo>
                      <a:pt x="8" y="12941"/>
                      <a:pt x="6" y="12943"/>
                      <a:pt x="4" y="12943"/>
                    </a:cubicBezTo>
                    <a:cubicBezTo>
                      <a:pt x="2" y="12943"/>
                      <a:pt x="0" y="12941"/>
                      <a:pt x="0" y="12939"/>
                    </a:cubicBezTo>
                    <a:close/>
                    <a:moveTo>
                      <a:pt x="0" y="12923"/>
                    </a:moveTo>
                    <a:lnTo>
                      <a:pt x="0" y="12923"/>
                    </a:lnTo>
                    <a:cubicBezTo>
                      <a:pt x="0" y="12921"/>
                      <a:pt x="2" y="12919"/>
                      <a:pt x="4" y="12919"/>
                    </a:cubicBezTo>
                    <a:cubicBezTo>
                      <a:pt x="6" y="12919"/>
                      <a:pt x="8" y="12921"/>
                      <a:pt x="8" y="12923"/>
                    </a:cubicBezTo>
                    <a:cubicBezTo>
                      <a:pt x="8" y="12925"/>
                      <a:pt x="6" y="12927"/>
                      <a:pt x="4" y="12927"/>
                    </a:cubicBezTo>
                    <a:cubicBezTo>
                      <a:pt x="2" y="12927"/>
                      <a:pt x="0" y="12925"/>
                      <a:pt x="0" y="12923"/>
                    </a:cubicBezTo>
                    <a:close/>
                    <a:moveTo>
                      <a:pt x="0" y="12907"/>
                    </a:moveTo>
                    <a:lnTo>
                      <a:pt x="0" y="12907"/>
                    </a:lnTo>
                    <a:cubicBezTo>
                      <a:pt x="0" y="12905"/>
                      <a:pt x="2" y="12903"/>
                      <a:pt x="4" y="12903"/>
                    </a:cubicBezTo>
                    <a:cubicBezTo>
                      <a:pt x="6" y="12903"/>
                      <a:pt x="8" y="12905"/>
                      <a:pt x="8" y="12907"/>
                    </a:cubicBezTo>
                    <a:cubicBezTo>
                      <a:pt x="8" y="12909"/>
                      <a:pt x="6" y="12911"/>
                      <a:pt x="4" y="12911"/>
                    </a:cubicBezTo>
                    <a:cubicBezTo>
                      <a:pt x="2" y="12911"/>
                      <a:pt x="0" y="12909"/>
                      <a:pt x="0" y="12907"/>
                    </a:cubicBezTo>
                    <a:close/>
                    <a:moveTo>
                      <a:pt x="0" y="12891"/>
                    </a:moveTo>
                    <a:lnTo>
                      <a:pt x="0" y="12891"/>
                    </a:lnTo>
                    <a:cubicBezTo>
                      <a:pt x="0" y="12889"/>
                      <a:pt x="2" y="12887"/>
                      <a:pt x="4" y="12887"/>
                    </a:cubicBezTo>
                    <a:cubicBezTo>
                      <a:pt x="6" y="12887"/>
                      <a:pt x="8" y="12889"/>
                      <a:pt x="8" y="12891"/>
                    </a:cubicBezTo>
                    <a:cubicBezTo>
                      <a:pt x="8" y="12893"/>
                      <a:pt x="6" y="12895"/>
                      <a:pt x="4" y="12895"/>
                    </a:cubicBezTo>
                    <a:cubicBezTo>
                      <a:pt x="2" y="12895"/>
                      <a:pt x="0" y="12893"/>
                      <a:pt x="0" y="12891"/>
                    </a:cubicBezTo>
                    <a:close/>
                    <a:moveTo>
                      <a:pt x="0" y="12875"/>
                    </a:moveTo>
                    <a:lnTo>
                      <a:pt x="0" y="12875"/>
                    </a:lnTo>
                    <a:cubicBezTo>
                      <a:pt x="0" y="12873"/>
                      <a:pt x="2" y="12871"/>
                      <a:pt x="4" y="12871"/>
                    </a:cubicBezTo>
                    <a:cubicBezTo>
                      <a:pt x="6" y="12871"/>
                      <a:pt x="8" y="12873"/>
                      <a:pt x="8" y="12875"/>
                    </a:cubicBezTo>
                    <a:cubicBezTo>
                      <a:pt x="8" y="12877"/>
                      <a:pt x="6" y="12879"/>
                      <a:pt x="4" y="12879"/>
                    </a:cubicBezTo>
                    <a:cubicBezTo>
                      <a:pt x="2" y="12879"/>
                      <a:pt x="0" y="12877"/>
                      <a:pt x="0" y="12875"/>
                    </a:cubicBezTo>
                    <a:close/>
                    <a:moveTo>
                      <a:pt x="0" y="12859"/>
                    </a:moveTo>
                    <a:lnTo>
                      <a:pt x="0" y="12859"/>
                    </a:lnTo>
                    <a:cubicBezTo>
                      <a:pt x="0" y="12857"/>
                      <a:pt x="2" y="12855"/>
                      <a:pt x="4" y="12855"/>
                    </a:cubicBezTo>
                    <a:cubicBezTo>
                      <a:pt x="6" y="12855"/>
                      <a:pt x="8" y="12857"/>
                      <a:pt x="8" y="12859"/>
                    </a:cubicBezTo>
                    <a:cubicBezTo>
                      <a:pt x="8" y="12861"/>
                      <a:pt x="6" y="12863"/>
                      <a:pt x="4" y="12863"/>
                    </a:cubicBezTo>
                    <a:cubicBezTo>
                      <a:pt x="2" y="12863"/>
                      <a:pt x="0" y="12861"/>
                      <a:pt x="0" y="12859"/>
                    </a:cubicBezTo>
                    <a:close/>
                    <a:moveTo>
                      <a:pt x="0" y="12843"/>
                    </a:moveTo>
                    <a:lnTo>
                      <a:pt x="0" y="12843"/>
                    </a:lnTo>
                    <a:cubicBezTo>
                      <a:pt x="0" y="12841"/>
                      <a:pt x="2" y="12839"/>
                      <a:pt x="4" y="12839"/>
                    </a:cubicBezTo>
                    <a:cubicBezTo>
                      <a:pt x="6" y="12839"/>
                      <a:pt x="8" y="12841"/>
                      <a:pt x="8" y="12843"/>
                    </a:cubicBezTo>
                    <a:cubicBezTo>
                      <a:pt x="8" y="12845"/>
                      <a:pt x="6" y="12847"/>
                      <a:pt x="4" y="12847"/>
                    </a:cubicBezTo>
                    <a:cubicBezTo>
                      <a:pt x="2" y="12847"/>
                      <a:pt x="0" y="12845"/>
                      <a:pt x="0" y="12843"/>
                    </a:cubicBezTo>
                    <a:close/>
                    <a:moveTo>
                      <a:pt x="0" y="12827"/>
                    </a:moveTo>
                    <a:lnTo>
                      <a:pt x="0" y="12827"/>
                    </a:lnTo>
                    <a:cubicBezTo>
                      <a:pt x="0" y="12825"/>
                      <a:pt x="2" y="12823"/>
                      <a:pt x="4" y="12823"/>
                    </a:cubicBezTo>
                    <a:cubicBezTo>
                      <a:pt x="6" y="12823"/>
                      <a:pt x="8" y="12825"/>
                      <a:pt x="8" y="12827"/>
                    </a:cubicBezTo>
                    <a:cubicBezTo>
                      <a:pt x="8" y="12829"/>
                      <a:pt x="6" y="12831"/>
                      <a:pt x="4" y="12831"/>
                    </a:cubicBezTo>
                    <a:cubicBezTo>
                      <a:pt x="2" y="12831"/>
                      <a:pt x="0" y="12829"/>
                      <a:pt x="0" y="12827"/>
                    </a:cubicBezTo>
                    <a:close/>
                    <a:moveTo>
                      <a:pt x="0" y="12811"/>
                    </a:moveTo>
                    <a:lnTo>
                      <a:pt x="0" y="12811"/>
                    </a:lnTo>
                    <a:cubicBezTo>
                      <a:pt x="0" y="12809"/>
                      <a:pt x="2" y="12807"/>
                      <a:pt x="4" y="12807"/>
                    </a:cubicBezTo>
                    <a:cubicBezTo>
                      <a:pt x="6" y="12807"/>
                      <a:pt x="8" y="12809"/>
                      <a:pt x="8" y="12811"/>
                    </a:cubicBezTo>
                    <a:cubicBezTo>
                      <a:pt x="8" y="12813"/>
                      <a:pt x="6" y="12815"/>
                      <a:pt x="4" y="12815"/>
                    </a:cubicBezTo>
                    <a:cubicBezTo>
                      <a:pt x="2" y="12815"/>
                      <a:pt x="0" y="12813"/>
                      <a:pt x="0" y="12811"/>
                    </a:cubicBezTo>
                    <a:close/>
                    <a:moveTo>
                      <a:pt x="0" y="12795"/>
                    </a:moveTo>
                    <a:lnTo>
                      <a:pt x="0" y="12795"/>
                    </a:lnTo>
                    <a:cubicBezTo>
                      <a:pt x="0" y="12793"/>
                      <a:pt x="2" y="12791"/>
                      <a:pt x="4" y="12791"/>
                    </a:cubicBezTo>
                    <a:cubicBezTo>
                      <a:pt x="6" y="12791"/>
                      <a:pt x="8" y="12793"/>
                      <a:pt x="8" y="12795"/>
                    </a:cubicBezTo>
                    <a:cubicBezTo>
                      <a:pt x="8" y="12797"/>
                      <a:pt x="6" y="12799"/>
                      <a:pt x="4" y="12799"/>
                    </a:cubicBezTo>
                    <a:cubicBezTo>
                      <a:pt x="2" y="12799"/>
                      <a:pt x="0" y="12797"/>
                      <a:pt x="0" y="12795"/>
                    </a:cubicBezTo>
                    <a:close/>
                    <a:moveTo>
                      <a:pt x="0" y="12779"/>
                    </a:moveTo>
                    <a:lnTo>
                      <a:pt x="0" y="12779"/>
                    </a:lnTo>
                    <a:cubicBezTo>
                      <a:pt x="0" y="12777"/>
                      <a:pt x="2" y="12775"/>
                      <a:pt x="4" y="12775"/>
                    </a:cubicBezTo>
                    <a:cubicBezTo>
                      <a:pt x="6" y="12775"/>
                      <a:pt x="8" y="12777"/>
                      <a:pt x="8" y="12779"/>
                    </a:cubicBezTo>
                    <a:cubicBezTo>
                      <a:pt x="8" y="12781"/>
                      <a:pt x="6" y="12783"/>
                      <a:pt x="4" y="12783"/>
                    </a:cubicBezTo>
                    <a:cubicBezTo>
                      <a:pt x="2" y="12783"/>
                      <a:pt x="0" y="12781"/>
                      <a:pt x="0" y="12779"/>
                    </a:cubicBezTo>
                    <a:close/>
                    <a:moveTo>
                      <a:pt x="0" y="12763"/>
                    </a:moveTo>
                    <a:lnTo>
                      <a:pt x="0" y="12763"/>
                    </a:lnTo>
                    <a:cubicBezTo>
                      <a:pt x="0" y="12761"/>
                      <a:pt x="2" y="12759"/>
                      <a:pt x="4" y="12759"/>
                    </a:cubicBezTo>
                    <a:cubicBezTo>
                      <a:pt x="6" y="12759"/>
                      <a:pt x="8" y="12761"/>
                      <a:pt x="8" y="12763"/>
                    </a:cubicBezTo>
                    <a:cubicBezTo>
                      <a:pt x="8" y="12765"/>
                      <a:pt x="6" y="12767"/>
                      <a:pt x="4" y="12767"/>
                    </a:cubicBezTo>
                    <a:cubicBezTo>
                      <a:pt x="2" y="12767"/>
                      <a:pt x="0" y="12765"/>
                      <a:pt x="0" y="12763"/>
                    </a:cubicBezTo>
                    <a:close/>
                    <a:moveTo>
                      <a:pt x="0" y="12747"/>
                    </a:moveTo>
                    <a:lnTo>
                      <a:pt x="0" y="12747"/>
                    </a:lnTo>
                    <a:cubicBezTo>
                      <a:pt x="0" y="12745"/>
                      <a:pt x="2" y="12743"/>
                      <a:pt x="4" y="12743"/>
                    </a:cubicBezTo>
                    <a:cubicBezTo>
                      <a:pt x="6" y="12743"/>
                      <a:pt x="8" y="12745"/>
                      <a:pt x="8" y="12747"/>
                    </a:cubicBezTo>
                    <a:cubicBezTo>
                      <a:pt x="8" y="12749"/>
                      <a:pt x="6" y="12751"/>
                      <a:pt x="4" y="12751"/>
                    </a:cubicBezTo>
                    <a:cubicBezTo>
                      <a:pt x="2" y="12751"/>
                      <a:pt x="0" y="12749"/>
                      <a:pt x="0" y="12747"/>
                    </a:cubicBezTo>
                    <a:close/>
                    <a:moveTo>
                      <a:pt x="0" y="12731"/>
                    </a:moveTo>
                    <a:lnTo>
                      <a:pt x="0" y="12731"/>
                    </a:lnTo>
                    <a:cubicBezTo>
                      <a:pt x="0" y="12729"/>
                      <a:pt x="2" y="12727"/>
                      <a:pt x="4" y="12727"/>
                    </a:cubicBezTo>
                    <a:cubicBezTo>
                      <a:pt x="6" y="12727"/>
                      <a:pt x="8" y="12729"/>
                      <a:pt x="8" y="12731"/>
                    </a:cubicBezTo>
                    <a:cubicBezTo>
                      <a:pt x="8" y="12733"/>
                      <a:pt x="6" y="12735"/>
                      <a:pt x="4" y="12735"/>
                    </a:cubicBezTo>
                    <a:cubicBezTo>
                      <a:pt x="2" y="12735"/>
                      <a:pt x="0" y="12733"/>
                      <a:pt x="0" y="12731"/>
                    </a:cubicBezTo>
                    <a:close/>
                    <a:moveTo>
                      <a:pt x="0" y="12715"/>
                    </a:moveTo>
                    <a:lnTo>
                      <a:pt x="0" y="12715"/>
                    </a:lnTo>
                    <a:cubicBezTo>
                      <a:pt x="0" y="12713"/>
                      <a:pt x="2" y="12711"/>
                      <a:pt x="4" y="12711"/>
                    </a:cubicBezTo>
                    <a:cubicBezTo>
                      <a:pt x="6" y="12711"/>
                      <a:pt x="8" y="12713"/>
                      <a:pt x="8" y="12715"/>
                    </a:cubicBezTo>
                    <a:cubicBezTo>
                      <a:pt x="8" y="12717"/>
                      <a:pt x="6" y="12719"/>
                      <a:pt x="4" y="12719"/>
                    </a:cubicBezTo>
                    <a:cubicBezTo>
                      <a:pt x="2" y="12719"/>
                      <a:pt x="0" y="12717"/>
                      <a:pt x="0" y="12715"/>
                    </a:cubicBezTo>
                    <a:close/>
                    <a:moveTo>
                      <a:pt x="0" y="12699"/>
                    </a:moveTo>
                    <a:lnTo>
                      <a:pt x="0" y="12699"/>
                    </a:lnTo>
                    <a:cubicBezTo>
                      <a:pt x="0" y="12697"/>
                      <a:pt x="2" y="12695"/>
                      <a:pt x="4" y="12695"/>
                    </a:cubicBezTo>
                    <a:cubicBezTo>
                      <a:pt x="6" y="12695"/>
                      <a:pt x="8" y="12697"/>
                      <a:pt x="8" y="12699"/>
                    </a:cubicBezTo>
                    <a:cubicBezTo>
                      <a:pt x="8" y="12701"/>
                      <a:pt x="6" y="12703"/>
                      <a:pt x="4" y="12703"/>
                    </a:cubicBezTo>
                    <a:cubicBezTo>
                      <a:pt x="2" y="12703"/>
                      <a:pt x="0" y="12701"/>
                      <a:pt x="0" y="12699"/>
                    </a:cubicBezTo>
                    <a:close/>
                    <a:moveTo>
                      <a:pt x="0" y="12683"/>
                    </a:moveTo>
                    <a:lnTo>
                      <a:pt x="0" y="12683"/>
                    </a:lnTo>
                    <a:cubicBezTo>
                      <a:pt x="0" y="12681"/>
                      <a:pt x="2" y="12679"/>
                      <a:pt x="4" y="12679"/>
                    </a:cubicBezTo>
                    <a:cubicBezTo>
                      <a:pt x="6" y="12679"/>
                      <a:pt x="8" y="12681"/>
                      <a:pt x="8" y="12683"/>
                    </a:cubicBezTo>
                    <a:cubicBezTo>
                      <a:pt x="8" y="12685"/>
                      <a:pt x="6" y="12687"/>
                      <a:pt x="4" y="12687"/>
                    </a:cubicBezTo>
                    <a:cubicBezTo>
                      <a:pt x="2" y="12687"/>
                      <a:pt x="0" y="12685"/>
                      <a:pt x="0" y="12683"/>
                    </a:cubicBezTo>
                    <a:close/>
                    <a:moveTo>
                      <a:pt x="0" y="12667"/>
                    </a:moveTo>
                    <a:lnTo>
                      <a:pt x="0" y="12667"/>
                    </a:lnTo>
                    <a:cubicBezTo>
                      <a:pt x="0" y="12665"/>
                      <a:pt x="2" y="12663"/>
                      <a:pt x="4" y="12663"/>
                    </a:cubicBezTo>
                    <a:cubicBezTo>
                      <a:pt x="6" y="12663"/>
                      <a:pt x="8" y="12665"/>
                      <a:pt x="8" y="12667"/>
                    </a:cubicBezTo>
                    <a:cubicBezTo>
                      <a:pt x="8" y="12669"/>
                      <a:pt x="6" y="12671"/>
                      <a:pt x="4" y="12671"/>
                    </a:cubicBezTo>
                    <a:cubicBezTo>
                      <a:pt x="2" y="12671"/>
                      <a:pt x="0" y="12669"/>
                      <a:pt x="0" y="12667"/>
                    </a:cubicBezTo>
                    <a:close/>
                    <a:moveTo>
                      <a:pt x="0" y="12651"/>
                    </a:moveTo>
                    <a:lnTo>
                      <a:pt x="0" y="12651"/>
                    </a:lnTo>
                    <a:cubicBezTo>
                      <a:pt x="0" y="12649"/>
                      <a:pt x="2" y="12647"/>
                      <a:pt x="4" y="12647"/>
                    </a:cubicBezTo>
                    <a:cubicBezTo>
                      <a:pt x="6" y="12647"/>
                      <a:pt x="8" y="12649"/>
                      <a:pt x="8" y="12651"/>
                    </a:cubicBezTo>
                    <a:cubicBezTo>
                      <a:pt x="8" y="12653"/>
                      <a:pt x="6" y="12655"/>
                      <a:pt x="4" y="12655"/>
                    </a:cubicBezTo>
                    <a:cubicBezTo>
                      <a:pt x="2" y="12655"/>
                      <a:pt x="0" y="12653"/>
                      <a:pt x="0" y="12651"/>
                    </a:cubicBezTo>
                    <a:close/>
                    <a:moveTo>
                      <a:pt x="0" y="12635"/>
                    </a:moveTo>
                    <a:lnTo>
                      <a:pt x="0" y="12635"/>
                    </a:lnTo>
                    <a:cubicBezTo>
                      <a:pt x="0" y="12633"/>
                      <a:pt x="2" y="12631"/>
                      <a:pt x="4" y="12631"/>
                    </a:cubicBezTo>
                    <a:cubicBezTo>
                      <a:pt x="6" y="12631"/>
                      <a:pt x="8" y="12633"/>
                      <a:pt x="8" y="12635"/>
                    </a:cubicBezTo>
                    <a:cubicBezTo>
                      <a:pt x="8" y="12637"/>
                      <a:pt x="6" y="12639"/>
                      <a:pt x="4" y="12639"/>
                    </a:cubicBezTo>
                    <a:cubicBezTo>
                      <a:pt x="2" y="12639"/>
                      <a:pt x="0" y="12637"/>
                      <a:pt x="0" y="12635"/>
                    </a:cubicBezTo>
                    <a:close/>
                    <a:moveTo>
                      <a:pt x="0" y="12619"/>
                    </a:moveTo>
                    <a:lnTo>
                      <a:pt x="0" y="12619"/>
                    </a:lnTo>
                    <a:cubicBezTo>
                      <a:pt x="0" y="12617"/>
                      <a:pt x="2" y="12615"/>
                      <a:pt x="4" y="12615"/>
                    </a:cubicBezTo>
                    <a:cubicBezTo>
                      <a:pt x="6" y="12615"/>
                      <a:pt x="8" y="12617"/>
                      <a:pt x="8" y="12619"/>
                    </a:cubicBezTo>
                    <a:cubicBezTo>
                      <a:pt x="8" y="12621"/>
                      <a:pt x="6" y="12623"/>
                      <a:pt x="4" y="12623"/>
                    </a:cubicBezTo>
                    <a:cubicBezTo>
                      <a:pt x="2" y="12623"/>
                      <a:pt x="0" y="12621"/>
                      <a:pt x="0" y="12619"/>
                    </a:cubicBezTo>
                    <a:close/>
                    <a:moveTo>
                      <a:pt x="0" y="12603"/>
                    </a:moveTo>
                    <a:lnTo>
                      <a:pt x="0" y="12603"/>
                    </a:lnTo>
                    <a:cubicBezTo>
                      <a:pt x="0" y="12601"/>
                      <a:pt x="2" y="12599"/>
                      <a:pt x="4" y="12599"/>
                    </a:cubicBezTo>
                    <a:cubicBezTo>
                      <a:pt x="6" y="12599"/>
                      <a:pt x="8" y="12601"/>
                      <a:pt x="8" y="12603"/>
                    </a:cubicBezTo>
                    <a:cubicBezTo>
                      <a:pt x="8" y="12605"/>
                      <a:pt x="6" y="12607"/>
                      <a:pt x="4" y="12607"/>
                    </a:cubicBezTo>
                    <a:cubicBezTo>
                      <a:pt x="2" y="12607"/>
                      <a:pt x="0" y="12605"/>
                      <a:pt x="0" y="12603"/>
                    </a:cubicBezTo>
                    <a:close/>
                    <a:moveTo>
                      <a:pt x="0" y="12587"/>
                    </a:moveTo>
                    <a:lnTo>
                      <a:pt x="0" y="12587"/>
                    </a:lnTo>
                    <a:cubicBezTo>
                      <a:pt x="0" y="12585"/>
                      <a:pt x="2" y="12583"/>
                      <a:pt x="4" y="12583"/>
                    </a:cubicBezTo>
                    <a:cubicBezTo>
                      <a:pt x="6" y="12583"/>
                      <a:pt x="8" y="12585"/>
                      <a:pt x="8" y="12587"/>
                    </a:cubicBezTo>
                    <a:cubicBezTo>
                      <a:pt x="8" y="12589"/>
                      <a:pt x="6" y="12591"/>
                      <a:pt x="4" y="12591"/>
                    </a:cubicBezTo>
                    <a:cubicBezTo>
                      <a:pt x="2" y="12591"/>
                      <a:pt x="0" y="12589"/>
                      <a:pt x="0" y="12587"/>
                    </a:cubicBezTo>
                    <a:close/>
                    <a:moveTo>
                      <a:pt x="0" y="12571"/>
                    </a:moveTo>
                    <a:lnTo>
                      <a:pt x="0" y="12571"/>
                    </a:lnTo>
                    <a:cubicBezTo>
                      <a:pt x="0" y="12569"/>
                      <a:pt x="2" y="12567"/>
                      <a:pt x="4" y="12567"/>
                    </a:cubicBezTo>
                    <a:cubicBezTo>
                      <a:pt x="6" y="12567"/>
                      <a:pt x="8" y="12569"/>
                      <a:pt x="8" y="12571"/>
                    </a:cubicBezTo>
                    <a:cubicBezTo>
                      <a:pt x="8" y="12573"/>
                      <a:pt x="6" y="12575"/>
                      <a:pt x="4" y="12575"/>
                    </a:cubicBezTo>
                    <a:cubicBezTo>
                      <a:pt x="2" y="12575"/>
                      <a:pt x="0" y="12573"/>
                      <a:pt x="0" y="12571"/>
                    </a:cubicBezTo>
                    <a:close/>
                    <a:moveTo>
                      <a:pt x="0" y="12555"/>
                    </a:moveTo>
                    <a:lnTo>
                      <a:pt x="0" y="12555"/>
                    </a:lnTo>
                    <a:cubicBezTo>
                      <a:pt x="0" y="12553"/>
                      <a:pt x="2" y="12551"/>
                      <a:pt x="4" y="12551"/>
                    </a:cubicBezTo>
                    <a:cubicBezTo>
                      <a:pt x="6" y="12551"/>
                      <a:pt x="8" y="12553"/>
                      <a:pt x="8" y="12555"/>
                    </a:cubicBezTo>
                    <a:cubicBezTo>
                      <a:pt x="8" y="12557"/>
                      <a:pt x="6" y="12559"/>
                      <a:pt x="4" y="12559"/>
                    </a:cubicBezTo>
                    <a:cubicBezTo>
                      <a:pt x="2" y="12559"/>
                      <a:pt x="0" y="12557"/>
                      <a:pt x="0" y="12555"/>
                    </a:cubicBezTo>
                    <a:close/>
                    <a:moveTo>
                      <a:pt x="0" y="12539"/>
                    </a:moveTo>
                    <a:lnTo>
                      <a:pt x="0" y="12539"/>
                    </a:lnTo>
                    <a:cubicBezTo>
                      <a:pt x="0" y="12537"/>
                      <a:pt x="2" y="12535"/>
                      <a:pt x="4" y="12535"/>
                    </a:cubicBezTo>
                    <a:cubicBezTo>
                      <a:pt x="6" y="12535"/>
                      <a:pt x="8" y="12537"/>
                      <a:pt x="8" y="12539"/>
                    </a:cubicBezTo>
                    <a:cubicBezTo>
                      <a:pt x="8" y="12541"/>
                      <a:pt x="6" y="12543"/>
                      <a:pt x="4" y="12543"/>
                    </a:cubicBezTo>
                    <a:cubicBezTo>
                      <a:pt x="2" y="12543"/>
                      <a:pt x="0" y="12541"/>
                      <a:pt x="0" y="12539"/>
                    </a:cubicBezTo>
                    <a:close/>
                    <a:moveTo>
                      <a:pt x="0" y="12523"/>
                    </a:moveTo>
                    <a:lnTo>
                      <a:pt x="0" y="12523"/>
                    </a:lnTo>
                    <a:cubicBezTo>
                      <a:pt x="0" y="12521"/>
                      <a:pt x="2" y="12519"/>
                      <a:pt x="4" y="12519"/>
                    </a:cubicBezTo>
                    <a:cubicBezTo>
                      <a:pt x="6" y="12519"/>
                      <a:pt x="8" y="12521"/>
                      <a:pt x="8" y="12523"/>
                    </a:cubicBezTo>
                    <a:cubicBezTo>
                      <a:pt x="8" y="12525"/>
                      <a:pt x="6" y="12527"/>
                      <a:pt x="4" y="12527"/>
                    </a:cubicBezTo>
                    <a:cubicBezTo>
                      <a:pt x="2" y="12527"/>
                      <a:pt x="0" y="12525"/>
                      <a:pt x="0" y="12523"/>
                    </a:cubicBezTo>
                    <a:close/>
                    <a:moveTo>
                      <a:pt x="0" y="12507"/>
                    </a:moveTo>
                    <a:lnTo>
                      <a:pt x="0" y="12507"/>
                    </a:lnTo>
                    <a:cubicBezTo>
                      <a:pt x="0" y="12505"/>
                      <a:pt x="2" y="12503"/>
                      <a:pt x="4" y="12503"/>
                    </a:cubicBezTo>
                    <a:cubicBezTo>
                      <a:pt x="6" y="12503"/>
                      <a:pt x="8" y="12505"/>
                      <a:pt x="8" y="12507"/>
                    </a:cubicBezTo>
                    <a:cubicBezTo>
                      <a:pt x="8" y="12509"/>
                      <a:pt x="6" y="12511"/>
                      <a:pt x="4" y="12511"/>
                    </a:cubicBezTo>
                    <a:cubicBezTo>
                      <a:pt x="2" y="12511"/>
                      <a:pt x="0" y="12509"/>
                      <a:pt x="0" y="12507"/>
                    </a:cubicBezTo>
                    <a:close/>
                    <a:moveTo>
                      <a:pt x="0" y="12491"/>
                    </a:moveTo>
                    <a:lnTo>
                      <a:pt x="0" y="12491"/>
                    </a:lnTo>
                    <a:cubicBezTo>
                      <a:pt x="0" y="12489"/>
                      <a:pt x="2" y="12487"/>
                      <a:pt x="4" y="12487"/>
                    </a:cubicBezTo>
                    <a:cubicBezTo>
                      <a:pt x="6" y="12487"/>
                      <a:pt x="8" y="12489"/>
                      <a:pt x="8" y="12491"/>
                    </a:cubicBezTo>
                    <a:cubicBezTo>
                      <a:pt x="8" y="12493"/>
                      <a:pt x="6" y="12495"/>
                      <a:pt x="4" y="12495"/>
                    </a:cubicBezTo>
                    <a:cubicBezTo>
                      <a:pt x="2" y="12495"/>
                      <a:pt x="0" y="12493"/>
                      <a:pt x="0" y="12491"/>
                    </a:cubicBezTo>
                    <a:close/>
                    <a:moveTo>
                      <a:pt x="0" y="12475"/>
                    </a:moveTo>
                    <a:lnTo>
                      <a:pt x="0" y="12475"/>
                    </a:lnTo>
                    <a:cubicBezTo>
                      <a:pt x="0" y="12473"/>
                      <a:pt x="2" y="12471"/>
                      <a:pt x="4" y="12471"/>
                    </a:cubicBezTo>
                    <a:cubicBezTo>
                      <a:pt x="6" y="12471"/>
                      <a:pt x="8" y="12473"/>
                      <a:pt x="8" y="12475"/>
                    </a:cubicBezTo>
                    <a:cubicBezTo>
                      <a:pt x="8" y="12477"/>
                      <a:pt x="6" y="12479"/>
                      <a:pt x="4" y="12479"/>
                    </a:cubicBezTo>
                    <a:cubicBezTo>
                      <a:pt x="2" y="12479"/>
                      <a:pt x="0" y="12477"/>
                      <a:pt x="0" y="12475"/>
                    </a:cubicBezTo>
                    <a:close/>
                    <a:moveTo>
                      <a:pt x="0" y="12459"/>
                    </a:moveTo>
                    <a:lnTo>
                      <a:pt x="0" y="12459"/>
                    </a:lnTo>
                    <a:cubicBezTo>
                      <a:pt x="0" y="12457"/>
                      <a:pt x="2" y="12455"/>
                      <a:pt x="4" y="12455"/>
                    </a:cubicBezTo>
                    <a:cubicBezTo>
                      <a:pt x="6" y="12455"/>
                      <a:pt x="8" y="12457"/>
                      <a:pt x="8" y="12459"/>
                    </a:cubicBezTo>
                    <a:cubicBezTo>
                      <a:pt x="8" y="12461"/>
                      <a:pt x="6" y="12463"/>
                      <a:pt x="4" y="12463"/>
                    </a:cubicBezTo>
                    <a:cubicBezTo>
                      <a:pt x="2" y="12463"/>
                      <a:pt x="0" y="12461"/>
                      <a:pt x="0" y="12459"/>
                    </a:cubicBezTo>
                    <a:close/>
                    <a:moveTo>
                      <a:pt x="0" y="12443"/>
                    </a:moveTo>
                    <a:lnTo>
                      <a:pt x="0" y="12443"/>
                    </a:lnTo>
                    <a:cubicBezTo>
                      <a:pt x="0" y="12441"/>
                      <a:pt x="2" y="12439"/>
                      <a:pt x="4" y="12439"/>
                    </a:cubicBezTo>
                    <a:cubicBezTo>
                      <a:pt x="6" y="12439"/>
                      <a:pt x="8" y="12441"/>
                      <a:pt x="8" y="12443"/>
                    </a:cubicBezTo>
                    <a:cubicBezTo>
                      <a:pt x="8" y="12445"/>
                      <a:pt x="6" y="12447"/>
                      <a:pt x="4" y="12447"/>
                    </a:cubicBezTo>
                    <a:cubicBezTo>
                      <a:pt x="2" y="12447"/>
                      <a:pt x="0" y="12445"/>
                      <a:pt x="0" y="12443"/>
                    </a:cubicBezTo>
                    <a:close/>
                    <a:moveTo>
                      <a:pt x="0" y="12427"/>
                    </a:moveTo>
                    <a:lnTo>
                      <a:pt x="0" y="12427"/>
                    </a:lnTo>
                    <a:cubicBezTo>
                      <a:pt x="0" y="12425"/>
                      <a:pt x="2" y="12423"/>
                      <a:pt x="4" y="12423"/>
                    </a:cubicBezTo>
                    <a:cubicBezTo>
                      <a:pt x="6" y="12423"/>
                      <a:pt x="8" y="12425"/>
                      <a:pt x="8" y="12427"/>
                    </a:cubicBezTo>
                    <a:cubicBezTo>
                      <a:pt x="8" y="12429"/>
                      <a:pt x="6" y="12431"/>
                      <a:pt x="4" y="12431"/>
                    </a:cubicBezTo>
                    <a:cubicBezTo>
                      <a:pt x="2" y="12431"/>
                      <a:pt x="0" y="12429"/>
                      <a:pt x="0" y="12427"/>
                    </a:cubicBezTo>
                    <a:close/>
                    <a:moveTo>
                      <a:pt x="0" y="12411"/>
                    </a:moveTo>
                    <a:lnTo>
                      <a:pt x="0" y="12411"/>
                    </a:lnTo>
                    <a:cubicBezTo>
                      <a:pt x="0" y="12409"/>
                      <a:pt x="2" y="12407"/>
                      <a:pt x="4" y="12407"/>
                    </a:cubicBezTo>
                    <a:cubicBezTo>
                      <a:pt x="6" y="12407"/>
                      <a:pt x="8" y="12409"/>
                      <a:pt x="8" y="12411"/>
                    </a:cubicBezTo>
                    <a:cubicBezTo>
                      <a:pt x="8" y="12413"/>
                      <a:pt x="6" y="12415"/>
                      <a:pt x="4" y="12415"/>
                    </a:cubicBezTo>
                    <a:cubicBezTo>
                      <a:pt x="2" y="12415"/>
                      <a:pt x="0" y="12413"/>
                      <a:pt x="0" y="12411"/>
                    </a:cubicBezTo>
                    <a:close/>
                    <a:moveTo>
                      <a:pt x="0" y="12395"/>
                    </a:moveTo>
                    <a:lnTo>
                      <a:pt x="0" y="12395"/>
                    </a:lnTo>
                    <a:cubicBezTo>
                      <a:pt x="0" y="12393"/>
                      <a:pt x="2" y="12391"/>
                      <a:pt x="4" y="12391"/>
                    </a:cubicBezTo>
                    <a:cubicBezTo>
                      <a:pt x="6" y="12391"/>
                      <a:pt x="8" y="12393"/>
                      <a:pt x="8" y="12395"/>
                    </a:cubicBezTo>
                    <a:cubicBezTo>
                      <a:pt x="8" y="12397"/>
                      <a:pt x="6" y="12399"/>
                      <a:pt x="4" y="12399"/>
                    </a:cubicBezTo>
                    <a:cubicBezTo>
                      <a:pt x="2" y="12399"/>
                      <a:pt x="0" y="12397"/>
                      <a:pt x="0" y="12395"/>
                    </a:cubicBezTo>
                    <a:close/>
                    <a:moveTo>
                      <a:pt x="0" y="12379"/>
                    </a:moveTo>
                    <a:lnTo>
                      <a:pt x="0" y="12379"/>
                    </a:lnTo>
                    <a:cubicBezTo>
                      <a:pt x="0" y="12377"/>
                      <a:pt x="2" y="12375"/>
                      <a:pt x="4" y="12375"/>
                    </a:cubicBezTo>
                    <a:cubicBezTo>
                      <a:pt x="6" y="12375"/>
                      <a:pt x="8" y="12377"/>
                      <a:pt x="8" y="12379"/>
                    </a:cubicBezTo>
                    <a:cubicBezTo>
                      <a:pt x="8" y="12381"/>
                      <a:pt x="6" y="12383"/>
                      <a:pt x="4" y="12383"/>
                    </a:cubicBezTo>
                    <a:cubicBezTo>
                      <a:pt x="2" y="12383"/>
                      <a:pt x="0" y="12381"/>
                      <a:pt x="0" y="12379"/>
                    </a:cubicBezTo>
                    <a:close/>
                    <a:moveTo>
                      <a:pt x="0" y="12363"/>
                    </a:moveTo>
                    <a:lnTo>
                      <a:pt x="0" y="12363"/>
                    </a:lnTo>
                    <a:cubicBezTo>
                      <a:pt x="0" y="12361"/>
                      <a:pt x="2" y="12359"/>
                      <a:pt x="4" y="12359"/>
                    </a:cubicBezTo>
                    <a:cubicBezTo>
                      <a:pt x="6" y="12359"/>
                      <a:pt x="8" y="12361"/>
                      <a:pt x="8" y="12363"/>
                    </a:cubicBezTo>
                    <a:cubicBezTo>
                      <a:pt x="8" y="12365"/>
                      <a:pt x="6" y="12367"/>
                      <a:pt x="4" y="12367"/>
                    </a:cubicBezTo>
                    <a:cubicBezTo>
                      <a:pt x="2" y="12367"/>
                      <a:pt x="0" y="12365"/>
                      <a:pt x="0" y="12363"/>
                    </a:cubicBezTo>
                    <a:close/>
                    <a:moveTo>
                      <a:pt x="0" y="12347"/>
                    </a:moveTo>
                    <a:lnTo>
                      <a:pt x="0" y="12347"/>
                    </a:lnTo>
                    <a:cubicBezTo>
                      <a:pt x="0" y="12345"/>
                      <a:pt x="2" y="12343"/>
                      <a:pt x="4" y="12343"/>
                    </a:cubicBezTo>
                    <a:cubicBezTo>
                      <a:pt x="6" y="12343"/>
                      <a:pt x="8" y="12345"/>
                      <a:pt x="8" y="12347"/>
                    </a:cubicBezTo>
                    <a:cubicBezTo>
                      <a:pt x="8" y="12349"/>
                      <a:pt x="6" y="12351"/>
                      <a:pt x="4" y="12351"/>
                    </a:cubicBezTo>
                    <a:cubicBezTo>
                      <a:pt x="2" y="12351"/>
                      <a:pt x="0" y="12349"/>
                      <a:pt x="0" y="12347"/>
                    </a:cubicBezTo>
                    <a:close/>
                    <a:moveTo>
                      <a:pt x="0" y="12331"/>
                    </a:moveTo>
                    <a:lnTo>
                      <a:pt x="0" y="12331"/>
                    </a:lnTo>
                    <a:cubicBezTo>
                      <a:pt x="0" y="12329"/>
                      <a:pt x="2" y="12327"/>
                      <a:pt x="4" y="12327"/>
                    </a:cubicBezTo>
                    <a:cubicBezTo>
                      <a:pt x="6" y="12327"/>
                      <a:pt x="8" y="12329"/>
                      <a:pt x="8" y="12331"/>
                    </a:cubicBezTo>
                    <a:cubicBezTo>
                      <a:pt x="8" y="12333"/>
                      <a:pt x="6" y="12335"/>
                      <a:pt x="4" y="12335"/>
                    </a:cubicBezTo>
                    <a:cubicBezTo>
                      <a:pt x="2" y="12335"/>
                      <a:pt x="0" y="12333"/>
                      <a:pt x="0" y="12331"/>
                    </a:cubicBezTo>
                    <a:close/>
                    <a:moveTo>
                      <a:pt x="0" y="12315"/>
                    </a:moveTo>
                    <a:lnTo>
                      <a:pt x="0" y="12315"/>
                    </a:lnTo>
                    <a:cubicBezTo>
                      <a:pt x="0" y="12313"/>
                      <a:pt x="2" y="12311"/>
                      <a:pt x="4" y="12311"/>
                    </a:cubicBezTo>
                    <a:cubicBezTo>
                      <a:pt x="6" y="12311"/>
                      <a:pt x="8" y="12313"/>
                      <a:pt x="8" y="12315"/>
                    </a:cubicBezTo>
                    <a:cubicBezTo>
                      <a:pt x="8" y="12317"/>
                      <a:pt x="6" y="12319"/>
                      <a:pt x="4" y="12319"/>
                    </a:cubicBezTo>
                    <a:cubicBezTo>
                      <a:pt x="2" y="12319"/>
                      <a:pt x="0" y="12317"/>
                      <a:pt x="0" y="12315"/>
                    </a:cubicBezTo>
                    <a:close/>
                    <a:moveTo>
                      <a:pt x="0" y="12299"/>
                    </a:moveTo>
                    <a:lnTo>
                      <a:pt x="0" y="12299"/>
                    </a:lnTo>
                    <a:cubicBezTo>
                      <a:pt x="0" y="12297"/>
                      <a:pt x="2" y="12295"/>
                      <a:pt x="4" y="12295"/>
                    </a:cubicBezTo>
                    <a:cubicBezTo>
                      <a:pt x="6" y="12295"/>
                      <a:pt x="8" y="12297"/>
                      <a:pt x="8" y="12299"/>
                    </a:cubicBezTo>
                    <a:cubicBezTo>
                      <a:pt x="8" y="12301"/>
                      <a:pt x="6" y="12303"/>
                      <a:pt x="4" y="12303"/>
                    </a:cubicBezTo>
                    <a:cubicBezTo>
                      <a:pt x="2" y="12303"/>
                      <a:pt x="0" y="12301"/>
                      <a:pt x="0" y="12299"/>
                    </a:cubicBezTo>
                    <a:close/>
                    <a:moveTo>
                      <a:pt x="0" y="12283"/>
                    </a:moveTo>
                    <a:lnTo>
                      <a:pt x="0" y="12283"/>
                    </a:lnTo>
                    <a:cubicBezTo>
                      <a:pt x="0" y="12281"/>
                      <a:pt x="2" y="12279"/>
                      <a:pt x="4" y="12279"/>
                    </a:cubicBezTo>
                    <a:cubicBezTo>
                      <a:pt x="6" y="12279"/>
                      <a:pt x="8" y="12281"/>
                      <a:pt x="8" y="12283"/>
                    </a:cubicBezTo>
                    <a:cubicBezTo>
                      <a:pt x="8" y="12285"/>
                      <a:pt x="6" y="12287"/>
                      <a:pt x="4" y="12287"/>
                    </a:cubicBezTo>
                    <a:cubicBezTo>
                      <a:pt x="2" y="12287"/>
                      <a:pt x="0" y="12285"/>
                      <a:pt x="0" y="12283"/>
                    </a:cubicBezTo>
                    <a:close/>
                    <a:moveTo>
                      <a:pt x="0" y="12267"/>
                    </a:moveTo>
                    <a:lnTo>
                      <a:pt x="0" y="12267"/>
                    </a:lnTo>
                    <a:cubicBezTo>
                      <a:pt x="0" y="12265"/>
                      <a:pt x="2" y="12263"/>
                      <a:pt x="4" y="12263"/>
                    </a:cubicBezTo>
                    <a:cubicBezTo>
                      <a:pt x="6" y="12263"/>
                      <a:pt x="8" y="12265"/>
                      <a:pt x="8" y="12267"/>
                    </a:cubicBezTo>
                    <a:cubicBezTo>
                      <a:pt x="8" y="12269"/>
                      <a:pt x="6" y="12271"/>
                      <a:pt x="4" y="12271"/>
                    </a:cubicBezTo>
                    <a:cubicBezTo>
                      <a:pt x="2" y="12271"/>
                      <a:pt x="0" y="12269"/>
                      <a:pt x="0" y="12267"/>
                    </a:cubicBezTo>
                    <a:close/>
                    <a:moveTo>
                      <a:pt x="0" y="12251"/>
                    </a:moveTo>
                    <a:lnTo>
                      <a:pt x="0" y="12251"/>
                    </a:lnTo>
                    <a:cubicBezTo>
                      <a:pt x="0" y="12249"/>
                      <a:pt x="2" y="12247"/>
                      <a:pt x="4" y="12247"/>
                    </a:cubicBezTo>
                    <a:cubicBezTo>
                      <a:pt x="6" y="12247"/>
                      <a:pt x="8" y="12249"/>
                      <a:pt x="8" y="12251"/>
                    </a:cubicBezTo>
                    <a:cubicBezTo>
                      <a:pt x="8" y="12253"/>
                      <a:pt x="6" y="12255"/>
                      <a:pt x="4" y="12255"/>
                    </a:cubicBezTo>
                    <a:cubicBezTo>
                      <a:pt x="2" y="12255"/>
                      <a:pt x="0" y="12253"/>
                      <a:pt x="0" y="12251"/>
                    </a:cubicBezTo>
                    <a:close/>
                    <a:moveTo>
                      <a:pt x="0" y="12235"/>
                    </a:moveTo>
                    <a:lnTo>
                      <a:pt x="0" y="12235"/>
                    </a:lnTo>
                    <a:cubicBezTo>
                      <a:pt x="0" y="12233"/>
                      <a:pt x="2" y="12231"/>
                      <a:pt x="4" y="12231"/>
                    </a:cubicBezTo>
                    <a:cubicBezTo>
                      <a:pt x="6" y="12231"/>
                      <a:pt x="8" y="12233"/>
                      <a:pt x="8" y="12235"/>
                    </a:cubicBezTo>
                    <a:cubicBezTo>
                      <a:pt x="8" y="12237"/>
                      <a:pt x="6" y="12239"/>
                      <a:pt x="4" y="12239"/>
                    </a:cubicBezTo>
                    <a:cubicBezTo>
                      <a:pt x="2" y="12239"/>
                      <a:pt x="0" y="12237"/>
                      <a:pt x="0" y="12235"/>
                    </a:cubicBezTo>
                    <a:close/>
                    <a:moveTo>
                      <a:pt x="0" y="12219"/>
                    </a:moveTo>
                    <a:lnTo>
                      <a:pt x="0" y="12219"/>
                    </a:lnTo>
                    <a:cubicBezTo>
                      <a:pt x="0" y="12217"/>
                      <a:pt x="2" y="12215"/>
                      <a:pt x="4" y="12215"/>
                    </a:cubicBezTo>
                    <a:cubicBezTo>
                      <a:pt x="6" y="12215"/>
                      <a:pt x="8" y="12217"/>
                      <a:pt x="8" y="12219"/>
                    </a:cubicBezTo>
                    <a:cubicBezTo>
                      <a:pt x="8" y="12221"/>
                      <a:pt x="6" y="12223"/>
                      <a:pt x="4" y="12223"/>
                    </a:cubicBezTo>
                    <a:cubicBezTo>
                      <a:pt x="2" y="12223"/>
                      <a:pt x="0" y="12221"/>
                      <a:pt x="0" y="12219"/>
                    </a:cubicBezTo>
                    <a:close/>
                    <a:moveTo>
                      <a:pt x="0" y="12203"/>
                    </a:moveTo>
                    <a:lnTo>
                      <a:pt x="0" y="12203"/>
                    </a:lnTo>
                    <a:cubicBezTo>
                      <a:pt x="0" y="12201"/>
                      <a:pt x="2" y="12199"/>
                      <a:pt x="4" y="12199"/>
                    </a:cubicBezTo>
                    <a:cubicBezTo>
                      <a:pt x="6" y="12199"/>
                      <a:pt x="8" y="12201"/>
                      <a:pt x="8" y="12203"/>
                    </a:cubicBezTo>
                    <a:cubicBezTo>
                      <a:pt x="8" y="12205"/>
                      <a:pt x="6" y="12207"/>
                      <a:pt x="4" y="12207"/>
                    </a:cubicBezTo>
                    <a:cubicBezTo>
                      <a:pt x="2" y="12207"/>
                      <a:pt x="0" y="12205"/>
                      <a:pt x="0" y="12203"/>
                    </a:cubicBezTo>
                    <a:close/>
                    <a:moveTo>
                      <a:pt x="0" y="12187"/>
                    </a:moveTo>
                    <a:lnTo>
                      <a:pt x="0" y="12187"/>
                    </a:lnTo>
                    <a:cubicBezTo>
                      <a:pt x="0" y="12185"/>
                      <a:pt x="2" y="12183"/>
                      <a:pt x="4" y="12183"/>
                    </a:cubicBezTo>
                    <a:cubicBezTo>
                      <a:pt x="6" y="12183"/>
                      <a:pt x="8" y="12185"/>
                      <a:pt x="8" y="12187"/>
                    </a:cubicBezTo>
                    <a:cubicBezTo>
                      <a:pt x="8" y="12189"/>
                      <a:pt x="6" y="12191"/>
                      <a:pt x="4" y="12191"/>
                    </a:cubicBezTo>
                    <a:cubicBezTo>
                      <a:pt x="2" y="12191"/>
                      <a:pt x="0" y="12189"/>
                      <a:pt x="0" y="12187"/>
                    </a:cubicBezTo>
                    <a:close/>
                    <a:moveTo>
                      <a:pt x="0" y="12171"/>
                    </a:moveTo>
                    <a:lnTo>
                      <a:pt x="0" y="12171"/>
                    </a:lnTo>
                    <a:cubicBezTo>
                      <a:pt x="0" y="12169"/>
                      <a:pt x="2" y="12167"/>
                      <a:pt x="4" y="12167"/>
                    </a:cubicBezTo>
                    <a:cubicBezTo>
                      <a:pt x="6" y="12167"/>
                      <a:pt x="8" y="12169"/>
                      <a:pt x="8" y="12171"/>
                    </a:cubicBezTo>
                    <a:cubicBezTo>
                      <a:pt x="8" y="12173"/>
                      <a:pt x="6" y="12175"/>
                      <a:pt x="4" y="12175"/>
                    </a:cubicBezTo>
                    <a:cubicBezTo>
                      <a:pt x="2" y="12175"/>
                      <a:pt x="0" y="12173"/>
                      <a:pt x="0" y="12171"/>
                    </a:cubicBezTo>
                    <a:close/>
                    <a:moveTo>
                      <a:pt x="0" y="12155"/>
                    </a:moveTo>
                    <a:lnTo>
                      <a:pt x="0" y="12155"/>
                    </a:lnTo>
                    <a:cubicBezTo>
                      <a:pt x="0" y="12153"/>
                      <a:pt x="2" y="12151"/>
                      <a:pt x="4" y="12151"/>
                    </a:cubicBezTo>
                    <a:cubicBezTo>
                      <a:pt x="6" y="12151"/>
                      <a:pt x="8" y="12153"/>
                      <a:pt x="8" y="12155"/>
                    </a:cubicBezTo>
                    <a:cubicBezTo>
                      <a:pt x="8" y="12157"/>
                      <a:pt x="6" y="12159"/>
                      <a:pt x="4" y="12159"/>
                    </a:cubicBezTo>
                    <a:cubicBezTo>
                      <a:pt x="2" y="12159"/>
                      <a:pt x="0" y="12157"/>
                      <a:pt x="0" y="12155"/>
                    </a:cubicBezTo>
                    <a:close/>
                    <a:moveTo>
                      <a:pt x="0" y="12139"/>
                    </a:moveTo>
                    <a:lnTo>
                      <a:pt x="0" y="12139"/>
                    </a:lnTo>
                    <a:cubicBezTo>
                      <a:pt x="0" y="12137"/>
                      <a:pt x="2" y="12135"/>
                      <a:pt x="4" y="12135"/>
                    </a:cubicBezTo>
                    <a:cubicBezTo>
                      <a:pt x="6" y="12135"/>
                      <a:pt x="8" y="12137"/>
                      <a:pt x="8" y="12139"/>
                    </a:cubicBezTo>
                    <a:cubicBezTo>
                      <a:pt x="8" y="12141"/>
                      <a:pt x="6" y="12143"/>
                      <a:pt x="4" y="12143"/>
                    </a:cubicBezTo>
                    <a:cubicBezTo>
                      <a:pt x="2" y="12143"/>
                      <a:pt x="0" y="12141"/>
                      <a:pt x="0" y="12139"/>
                    </a:cubicBezTo>
                    <a:close/>
                    <a:moveTo>
                      <a:pt x="0" y="12123"/>
                    </a:moveTo>
                    <a:lnTo>
                      <a:pt x="0" y="12123"/>
                    </a:lnTo>
                    <a:cubicBezTo>
                      <a:pt x="0" y="12121"/>
                      <a:pt x="2" y="12119"/>
                      <a:pt x="4" y="12119"/>
                    </a:cubicBezTo>
                    <a:cubicBezTo>
                      <a:pt x="6" y="12119"/>
                      <a:pt x="8" y="12121"/>
                      <a:pt x="8" y="12123"/>
                    </a:cubicBezTo>
                    <a:cubicBezTo>
                      <a:pt x="8" y="12125"/>
                      <a:pt x="6" y="12127"/>
                      <a:pt x="4" y="12127"/>
                    </a:cubicBezTo>
                    <a:cubicBezTo>
                      <a:pt x="2" y="12127"/>
                      <a:pt x="0" y="12125"/>
                      <a:pt x="0" y="12123"/>
                    </a:cubicBezTo>
                    <a:close/>
                    <a:moveTo>
                      <a:pt x="0" y="12107"/>
                    </a:moveTo>
                    <a:lnTo>
                      <a:pt x="0" y="12107"/>
                    </a:lnTo>
                    <a:cubicBezTo>
                      <a:pt x="0" y="12105"/>
                      <a:pt x="2" y="12103"/>
                      <a:pt x="4" y="12103"/>
                    </a:cubicBezTo>
                    <a:cubicBezTo>
                      <a:pt x="6" y="12103"/>
                      <a:pt x="8" y="12105"/>
                      <a:pt x="8" y="12107"/>
                    </a:cubicBezTo>
                    <a:cubicBezTo>
                      <a:pt x="8" y="12109"/>
                      <a:pt x="6" y="12111"/>
                      <a:pt x="4" y="12111"/>
                    </a:cubicBezTo>
                    <a:cubicBezTo>
                      <a:pt x="2" y="12111"/>
                      <a:pt x="0" y="12109"/>
                      <a:pt x="0" y="12107"/>
                    </a:cubicBezTo>
                    <a:close/>
                    <a:moveTo>
                      <a:pt x="0" y="12091"/>
                    </a:moveTo>
                    <a:lnTo>
                      <a:pt x="0" y="12091"/>
                    </a:lnTo>
                    <a:cubicBezTo>
                      <a:pt x="0" y="12089"/>
                      <a:pt x="2" y="12087"/>
                      <a:pt x="4" y="12087"/>
                    </a:cubicBezTo>
                    <a:cubicBezTo>
                      <a:pt x="6" y="12087"/>
                      <a:pt x="8" y="12089"/>
                      <a:pt x="8" y="12091"/>
                    </a:cubicBezTo>
                    <a:cubicBezTo>
                      <a:pt x="8" y="12093"/>
                      <a:pt x="6" y="12095"/>
                      <a:pt x="4" y="12095"/>
                    </a:cubicBezTo>
                    <a:cubicBezTo>
                      <a:pt x="2" y="12095"/>
                      <a:pt x="0" y="12093"/>
                      <a:pt x="0" y="12091"/>
                    </a:cubicBezTo>
                    <a:close/>
                    <a:moveTo>
                      <a:pt x="0" y="12075"/>
                    </a:moveTo>
                    <a:lnTo>
                      <a:pt x="0" y="12075"/>
                    </a:lnTo>
                    <a:cubicBezTo>
                      <a:pt x="0" y="12073"/>
                      <a:pt x="2" y="12071"/>
                      <a:pt x="4" y="12071"/>
                    </a:cubicBezTo>
                    <a:cubicBezTo>
                      <a:pt x="6" y="12071"/>
                      <a:pt x="8" y="12073"/>
                      <a:pt x="8" y="12075"/>
                    </a:cubicBezTo>
                    <a:cubicBezTo>
                      <a:pt x="8" y="12077"/>
                      <a:pt x="6" y="12079"/>
                      <a:pt x="4" y="12079"/>
                    </a:cubicBezTo>
                    <a:cubicBezTo>
                      <a:pt x="2" y="12079"/>
                      <a:pt x="0" y="12077"/>
                      <a:pt x="0" y="12075"/>
                    </a:cubicBezTo>
                    <a:close/>
                    <a:moveTo>
                      <a:pt x="0" y="12059"/>
                    </a:moveTo>
                    <a:lnTo>
                      <a:pt x="0" y="12059"/>
                    </a:lnTo>
                    <a:cubicBezTo>
                      <a:pt x="0" y="12057"/>
                      <a:pt x="2" y="12055"/>
                      <a:pt x="4" y="12055"/>
                    </a:cubicBezTo>
                    <a:cubicBezTo>
                      <a:pt x="6" y="12055"/>
                      <a:pt x="8" y="12057"/>
                      <a:pt x="8" y="12059"/>
                    </a:cubicBezTo>
                    <a:cubicBezTo>
                      <a:pt x="8" y="12061"/>
                      <a:pt x="6" y="12063"/>
                      <a:pt x="4" y="12063"/>
                    </a:cubicBezTo>
                    <a:cubicBezTo>
                      <a:pt x="2" y="12063"/>
                      <a:pt x="0" y="12061"/>
                      <a:pt x="0" y="12059"/>
                    </a:cubicBezTo>
                    <a:close/>
                    <a:moveTo>
                      <a:pt x="0" y="12043"/>
                    </a:moveTo>
                    <a:lnTo>
                      <a:pt x="0" y="12043"/>
                    </a:lnTo>
                    <a:cubicBezTo>
                      <a:pt x="0" y="12041"/>
                      <a:pt x="2" y="12039"/>
                      <a:pt x="4" y="12039"/>
                    </a:cubicBezTo>
                    <a:cubicBezTo>
                      <a:pt x="6" y="12039"/>
                      <a:pt x="8" y="12041"/>
                      <a:pt x="8" y="12043"/>
                    </a:cubicBezTo>
                    <a:cubicBezTo>
                      <a:pt x="8" y="12045"/>
                      <a:pt x="6" y="12047"/>
                      <a:pt x="4" y="12047"/>
                    </a:cubicBezTo>
                    <a:cubicBezTo>
                      <a:pt x="2" y="12047"/>
                      <a:pt x="0" y="12045"/>
                      <a:pt x="0" y="12043"/>
                    </a:cubicBezTo>
                    <a:close/>
                    <a:moveTo>
                      <a:pt x="0" y="12027"/>
                    </a:moveTo>
                    <a:lnTo>
                      <a:pt x="0" y="12027"/>
                    </a:lnTo>
                    <a:cubicBezTo>
                      <a:pt x="0" y="12025"/>
                      <a:pt x="2" y="12023"/>
                      <a:pt x="4" y="12023"/>
                    </a:cubicBezTo>
                    <a:cubicBezTo>
                      <a:pt x="6" y="12023"/>
                      <a:pt x="8" y="12025"/>
                      <a:pt x="8" y="12027"/>
                    </a:cubicBezTo>
                    <a:cubicBezTo>
                      <a:pt x="8" y="12029"/>
                      <a:pt x="6" y="12031"/>
                      <a:pt x="4" y="12031"/>
                    </a:cubicBezTo>
                    <a:cubicBezTo>
                      <a:pt x="2" y="12031"/>
                      <a:pt x="0" y="12029"/>
                      <a:pt x="0" y="12027"/>
                    </a:cubicBezTo>
                    <a:close/>
                    <a:moveTo>
                      <a:pt x="0" y="12011"/>
                    </a:moveTo>
                    <a:lnTo>
                      <a:pt x="0" y="12011"/>
                    </a:lnTo>
                    <a:cubicBezTo>
                      <a:pt x="0" y="12009"/>
                      <a:pt x="2" y="12007"/>
                      <a:pt x="4" y="12007"/>
                    </a:cubicBezTo>
                    <a:cubicBezTo>
                      <a:pt x="6" y="12007"/>
                      <a:pt x="8" y="12009"/>
                      <a:pt x="8" y="12011"/>
                    </a:cubicBezTo>
                    <a:cubicBezTo>
                      <a:pt x="8" y="12013"/>
                      <a:pt x="6" y="12015"/>
                      <a:pt x="4" y="12015"/>
                    </a:cubicBezTo>
                    <a:cubicBezTo>
                      <a:pt x="2" y="12015"/>
                      <a:pt x="0" y="12013"/>
                      <a:pt x="0" y="12011"/>
                    </a:cubicBezTo>
                    <a:close/>
                    <a:moveTo>
                      <a:pt x="0" y="11995"/>
                    </a:moveTo>
                    <a:lnTo>
                      <a:pt x="0" y="11995"/>
                    </a:lnTo>
                    <a:cubicBezTo>
                      <a:pt x="0" y="11993"/>
                      <a:pt x="2" y="11991"/>
                      <a:pt x="4" y="11991"/>
                    </a:cubicBezTo>
                    <a:cubicBezTo>
                      <a:pt x="6" y="11991"/>
                      <a:pt x="8" y="11993"/>
                      <a:pt x="8" y="11995"/>
                    </a:cubicBezTo>
                    <a:cubicBezTo>
                      <a:pt x="8" y="11997"/>
                      <a:pt x="6" y="11999"/>
                      <a:pt x="4" y="11999"/>
                    </a:cubicBezTo>
                    <a:cubicBezTo>
                      <a:pt x="2" y="11999"/>
                      <a:pt x="0" y="11997"/>
                      <a:pt x="0" y="11995"/>
                    </a:cubicBezTo>
                    <a:close/>
                    <a:moveTo>
                      <a:pt x="0" y="11979"/>
                    </a:moveTo>
                    <a:lnTo>
                      <a:pt x="0" y="11979"/>
                    </a:lnTo>
                    <a:cubicBezTo>
                      <a:pt x="0" y="11977"/>
                      <a:pt x="2" y="11975"/>
                      <a:pt x="4" y="11975"/>
                    </a:cubicBezTo>
                    <a:cubicBezTo>
                      <a:pt x="6" y="11975"/>
                      <a:pt x="8" y="11977"/>
                      <a:pt x="8" y="11979"/>
                    </a:cubicBezTo>
                    <a:cubicBezTo>
                      <a:pt x="8" y="11981"/>
                      <a:pt x="6" y="11983"/>
                      <a:pt x="4" y="11983"/>
                    </a:cubicBezTo>
                    <a:cubicBezTo>
                      <a:pt x="2" y="11983"/>
                      <a:pt x="0" y="11981"/>
                      <a:pt x="0" y="11979"/>
                    </a:cubicBezTo>
                    <a:close/>
                    <a:moveTo>
                      <a:pt x="0" y="11963"/>
                    </a:moveTo>
                    <a:lnTo>
                      <a:pt x="0" y="11963"/>
                    </a:lnTo>
                    <a:cubicBezTo>
                      <a:pt x="0" y="11961"/>
                      <a:pt x="2" y="11959"/>
                      <a:pt x="4" y="11959"/>
                    </a:cubicBezTo>
                    <a:cubicBezTo>
                      <a:pt x="6" y="11959"/>
                      <a:pt x="8" y="11961"/>
                      <a:pt x="8" y="11963"/>
                    </a:cubicBezTo>
                    <a:cubicBezTo>
                      <a:pt x="8" y="11965"/>
                      <a:pt x="6" y="11967"/>
                      <a:pt x="4" y="11967"/>
                    </a:cubicBezTo>
                    <a:cubicBezTo>
                      <a:pt x="2" y="11967"/>
                      <a:pt x="0" y="11965"/>
                      <a:pt x="0" y="11963"/>
                    </a:cubicBezTo>
                    <a:close/>
                    <a:moveTo>
                      <a:pt x="0" y="11947"/>
                    </a:moveTo>
                    <a:lnTo>
                      <a:pt x="0" y="11947"/>
                    </a:lnTo>
                    <a:cubicBezTo>
                      <a:pt x="0" y="11945"/>
                      <a:pt x="2" y="11943"/>
                      <a:pt x="4" y="11943"/>
                    </a:cubicBezTo>
                    <a:cubicBezTo>
                      <a:pt x="6" y="11943"/>
                      <a:pt x="8" y="11945"/>
                      <a:pt x="8" y="11947"/>
                    </a:cubicBezTo>
                    <a:cubicBezTo>
                      <a:pt x="8" y="11949"/>
                      <a:pt x="6" y="11951"/>
                      <a:pt x="4" y="11951"/>
                    </a:cubicBezTo>
                    <a:cubicBezTo>
                      <a:pt x="2" y="11951"/>
                      <a:pt x="0" y="11949"/>
                      <a:pt x="0" y="11947"/>
                    </a:cubicBezTo>
                    <a:close/>
                    <a:moveTo>
                      <a:pt x="0" y="11931"/>
                    </a:moveTo>
                    <a:lnTo>
                      <a:pt x="0" y="11931"/>
                    </a:lnTo>
                    <a:cubicBezTo>
                      <a:pt x="0" y="11928"/>
                      <a:pt x="2" y="11927"/>
                      <a:pt x="4" y="11927"/>
                    </a:cubicBezTo>
                    <a:cubicBezTo>
                      <a:pt x="6" y="11927"/>
                      <a:pt x="8" y="11928"/>
                      <a:pt x="8" y="11931"/>
                    </a:cubicBezTo>
                    <a:cubicBezTo>
                      <a:pt x="8" y="11933"/>
                      <a:pt x="6" y="11935"/>
                      <a:pt x="4" y="11935"/>
                    </a:cubicBezTo>
                    <a:cubicBezTo>
                      <a:pt x="2" y="11935"/>
                      <a:pt x="0" y="11933"/>
                      <a:pt x="0" y="11931"/>
                    </a:cubicBezTo>
                    <a:close/>
                    <a:moveTo>
                      <a:pt x="0" y="11915"/>
                    </a:moveTo>
                    <a:lnTo>
                      <a:pt x="0" y="11915"/>
                    </a:lnTo>
                    <a:cubicBezTo>
                      <a:pt x="0" y="11912"/>
                      <a:pt x="2" y="11911"/>
                      <a:pt x="4" y="11911"/>
                    </a:cubicBezTo>
                    <a:cubicBezTo>
                      <a:pt x="6" y="11911"/>
                      <a:pt x="8" y="11912"/>
                      <a:pt x="8" y="11915"/>
                    </a:cubicBezTo>
                    <a:cubicBezTo>
                      <a:pt x="8" y="11917"/>
                      <a:pt x="6" y="11919"/>
                      <a:pt x="4" y="11919"/>
                    </a:cubicBezTo>
                    <a:cubicBezTo>
                      <a:pt x="2" y="11919"/>
                      <a:pt x="0" y="11917"/>
                      <a:pt x="0" y="11915"/>
                    </a:cubicBezTo>
                    <a:close/>
                    <a:moveTo>
                      <a:pt x="0" y="11899"/>
                    </a:moveTo>
                    <a:lnTo>
                      <a:pt x="0" y="11899"/>
                    </a:lnTo>
                    <a:cubicBezTo>
                      <a:pt x="0" y="11896"/>
                      <a:pt x="2" y="11895"/>
                      <a:pt x="4" y="11895"/>
                    </a:cubicBezTo>
                    <a:cubicBezTo>
                      <a:pt x="6" y="11895"/>
                      <a:pt x="8" y="11896"/>
                      <a:pt x="8" y="11899"/>
                    </a:cubicBezTo>
                    <a:cubicBezTo>
                      <a:pt x="8" y="11901"/>
                      <a:pt x="6" y="11903"/>
                      <a:pt x="4" y="11903"/>
                    </a:cubicBezTo>
                    <a:cubicBezTo>
                      <a:pt x="2" y="11903"/>
                      <a:pt x="0" y="11901"/>
                      <a:pt x="0" y="11899"/>
                    </a:cubicBezTo>
                    <a:close/>
                    <a:moveTo>
                      <a:pt x="0" y="11883"/>
                    </a:moveTo>
                    <a:lnTo>
                      <a:pt x="0" y="11883"/>
                    </a:lnTo>
                    <a:cubicBezTo>
                      <a:pt x="0" y="11880"/>
                      <a:pt x="2" y="11879"/>
                      <a:pt x="4" y="11879"/>
                    </a:cubicBezTo>
                    <a:cubicBezTo>
                      <a:pt x="6" y="11879"/>
                      <a:pt x="8" y="11880"/>
                      <a:pt x="8" y="11883"/>
                    </a:cubicBezTo>
                    <a:cubicBezTo>
                      <a:pt x="8" y="11885"/>
                      <a:pt x="6" y="11887"/>
                      <a:pt x="4" y="11887"/>
                    </a:cubicBezTo>
                    <a:cubicBezTo>
                      <a:pt x="2" y="11887"/>
                      <a:pt x="0" y="11885"/>
                      <a:pt x="0" y="11883"/>
                    </a:cubicBezTo>
                    <a:close/>
                    <a:moveTo>
                      <a:pt x="0" y="11867"/>
                    </a:moveTo>
                    <a:lnTo>
                      <a:pt x="0" y="11867"/>
                    </a:lnTo>
                    <a:cubicBezTo>
                      <a:pt x="0" y="11864"/>
                      <a:pt x="2" y="11863"/>
                      <a:pt x="4" y="11863"/>
                    </a:cubicBezTo>
                    <a:cubicBezTo>
                      <a:pt x="6" y="11863"/>
                      <a:pt x="8" y="11864"/>
                      <a:pt x="8" y="11867"/>
                    </a:cubicBezTo>
                    <a:cubicBezTo>
                      <a:pt x="8" y="11869"/>
                      <a:pt x="6" y="11871"/>
                      <a:pt x="4" y="11871"/>
                    </a:cubicBezTo>
                    <a:cubicBezTo>
                      <a:pt x="2" y="11871"/>
                      <a:pt x="0" y="11869"/>
                      <a:pt x="0" y="11867"/>
                    </a:cubicBezTo>
                    <a:close/>
                    <a:moveTo>
                      <a:pt x="0" y="11851"/>
                    </a:moveTo>
                    <a:lnTo>
                      <a:pt x="0" y="11851"/>
                    </a:lnTo>
                    <a:cubicBezTo>
                      <a:pt x="0" y="11848"/>
                      <a:pt x="2" y="11847"/>
                      <a:pt x="4" y="11847"/>
                    </a:cubicBezTo>
                    <a:cubicBezTo>
                      <a:pt x="6" y="11847"/>
                      <a:pt x="8" y="11848"/>
                      <a:pt x="8" y="11851"/>
                    </a:cubicBezTo>
                    <a:cubicBezTo>
                      <a:pt x="8" y="11853"/>
                      <a:pt x="6" y="11855"/>
                      <a:pt x="4" y="11855"/>
                    </a:cubicBezTo>
                    <a:cubicBezTo>
                      <a:pt x="2" y="11855"/>
                      <a:pt x="0" y="11853"/>
                      <a:pt x="0" y="11851"/>
                    </a:cubicBezTo>
                    <a:close/>
                    <a:moveTo>
                      <a:pt x="0" y="11835"/>
                    </a:moveTo>
                    <a:lnTo>
                      <a:pt x="0" y="11835"/>
                    </a:lnTo>
                    <a:cubicBezTo>
                      <a:pt x="0" y="11832"/>
                      <a:pt x="2" y="11831"/>
                      <a:pt x="4" y="11831"/>
                    </a:cubicBezTo>
                    <a:cubicBezTo>
                      <a:pt x="6" y="11831"/>
                      <a:pt x="8" y="11832"/>
                      <a:pt x="8" y="11835"/>
                    </a:cubicBezTo>
                    <a:cubicBezTo>
                      <a:pt x="8" y="11837"/>
                      <a:pt x="6" y="11839"/>
                      <a:pt x="4" y="11839"/>
                    </a:cubicBezTo>
                    <a:cubicBezTo>
                      <a:pt x="2" y="11839"/>
                      <a:pt x="0" y="11837"/>
                      <a:pt x="0" y="11835"/>
                    </a:cubicBezTo>
                    <a:close/>
                    <a:moveTo>
                      <a:pt x="0" y="11819"/>
                    </a:moveTo>
                    <a:lnTo>
                      <a:pt x="0" y="11819"/>
                    </a:lnTo>
                    <a:cubicBezTo>
                      <a:pt x="0" y="11816"/>
                      <a:pt x="2" y="11815"/>
                      <a:pt x="4" y="11815"/>
                    </a:cubicBezTo>
                    <a:cubicBezTo>
                      <a:pt x="6" y="11815"/>
                      <a:pt x="8" y="11816"/>
                      <a:pt x="8" y="11819"/>
                    </a:cubicBezTo>
                    <a:cubicBezTo>
                      <a:pt x="8" y="11821"/>
                      <a:pt x="6" y="11823"/>
                      <a:pt x="4" y="11823"/>
                    </a:cubicBezTo>
                    <a:cubicBezTo>
                      <a:pt x="2" y="11823"/>
                      <a:pt x="0" y="11821"/>
                      <a:pt x="0" y="11819"/>
                    </a:cubicBezTo>
                    <a:close/>
                    <a:moveTo>
                      <a:pt x="0" y="11803"/>
                    </a:moveTo>
                    <a:lnTo>
                      <a:pt x="0" y="11803"/>
                    </a:lnTo>
                    <a:cubicBezTo>
                      <a:pt x="0" y="11800"/>
                      <a:pt x="2" y="11799"/>
                      <a:pt x="4" y="11799"/>
                    </a:cubicBezTo>
                    <a:cubicBezTo>
                      <a:pt x="6" y="11799"/>
                      <a:pt x="8" y="11800"/>
                      <a:pt x="8" y="11803"/>
                    </a:cubicBezTo>
                    <a:cubicBezTo>
                      <a:pt x="8" y="11805"/>
                      <a:pt x="6" y="11807"/>
                      <a:pt x="4" y="11807"/>
                    </a:cubicBezTo>
                    <a:cubicBezTo>
                      <a:pt x="2" y="11807"/>
                      <a:pt x="0" y="11805"/>
                      <a:pt x="0" y="11803"/>
                    </a:cubicBezTo>
                    <a:close/>
                    <a:moveTo>
                      <a:pt x="0" y="11787"/>
                    </a:moveTo>
                    <a:lnTo>
                      <a:pt x="0" y="11787"/>
                    </a:lnTo>
                    <a:cubicBezTo>
                      <a:pt x="0" y="11784"/>
                      <a:pt x="2" y="11783"/>
                      <a:pt x="4" y="11783"/>
                    </a:cubicBezTo>
                    <a:cubicBezTo>
                      <a:pt x="6" y="11783"/>
                      <a:pt x="8" y="11784"/>
                      <a:pt x="8" y="11787"/>
                    </a:cubicBezTo>
                    <a:cubicBezTo>
                      <a:pt x="8" y="11789"/>
                      <a:pt x="6" y="11791"/>
                      <a:pt x="4" y="11791"/>
                    </a:cubicBezTo>
                    <a:cubicBezTo>
                      <a:pt x="2" y="11791"/>
                      <a:pt x="0" y="11789"/>
                      <a:pt x="0" y="11787"/>
                    </a:cubicBezTo>
                    <a:close/>
                    <a:moveTo>
                      <a:pt x="0" y="11771"/>
                    </a:moveTo>
                    <a:lnTo>
                      <a:pt x="0" y="11771"/>
                    </a:lnTo>
                    <a:cubicBezTo>
                      <a:pt x="0" y="11768"/>
                      <a:pt x="2" y="11767"/>
                      <a:pt x="4" y="11767"/>
                    </a:cubicBezTo>
                    <a:cubicBezTo>
                      <a:pt x="6" y="11767"/>
                      <a:pt x="8" y="11768"/>
                      <a:pt x="8" y="11771"/>
                    </a:cubicBezTo>
                    <a:cubicBezTo>
                      <a:pt x="8" y="11773"/>
                      <a:pt x="6" y="11775"/>
                      <a:pt x="4" y="11775"/>
                    </a:cubicBezTo>
                    <a:cubicBezTo>
                      <a:pt x="2" y="11775"/>
                      <a:pt x="0" y="11773"/>
                      <a:pt x="0" y="11771"/>
                    </a:cubicBezTo>
                    <a:close/>
                    <a:moveTo>
                      <a:pt x="0" y="11755"/>
                    </a:moveTo>
                    <a:lnTo>
                      <a:pt x="0" y="11755"/>
                    </a:lnTo>
                    <a:cubicBezTo>
                      <a:pt x="0" y="11752"/>
                      <a:pt x="2" y="11751"/>
                      <a:pt x="4" y="11751"/>
                    </a:cubicBezTo>
                    <a:cubicBezTo>
                      <a:pt x="6" y="11751"/>
                      <a:pt x="8" y="11752"/>
                      <a:pt x="8" y="11755"/>
                    </a:cubicBezTo>
                    <a:cubicBezTo>
                      <a:pt x="8" y="11757"/>
                      <a:pt x="6" y="11759"/>
                      <a:pt x="4" y="11759"/>
                    </a:cubicBezTo>
                    <a:cubicBezTo>
                      <a:pt x="2" y="11759"/>
                      <a:pt x="0" y="11757"/>
                      <a:pt x="0" y="11755"/>
                    </a:cubicBezTo>
                    <a:close/>
                    <a:moveTo>
                      <a:pt x="0" y="11739"/>
                    </a:moveTo>
                    <a:lnTo>
                      <a:pt x="0" y="11739"/>
                    </a:lnTo>
                    <a:cubicBezTo>
                      <a:pt x="0" y="11736"/>
                      <a:pt x="2" y="11735"/>
                      <a:pt x="4" y="11735"/>
                    </a:cubicBezTo>
                    <a:cubicBezTo>
                      <a:pt x="6" y="11735"/>
                      <a:pt x="8" y="11736"/>
                      <a:pt x="8" y="11739"/>
                    </a:cubicBezTo>
                    <a:cubicBezTo>
                      <a:pt x="8" y="11741"/>
                      <a:pt x="6" y="11743"/>
                      <a:pt x="4" y="11743"/>
                    </a:cubicBezTo>
                    <a:cubicBezTo>
                      <a:pt x="2" y="11743"/>
                      <a:pt x="0" y="11741"/>
                      <a:pt x="0" y="11739"/>
                    </a:cubicBezTo>
                    <a:close/>
                    <a:moveTo>
                      <a:pt x="0" y="11723"/>
                    </a:moveTo>
                    <a:lnTo>
                      <a:pt x="0" y="11723"/>
                    </a:lnTo>
                    <a:cubicBezTo>
                      <a:pt x="0" y="11720"/>
                      <a:pt x="2" y="11719"/>
                      <a:pt x="4" y="11719"/>
                    </a:cubicBezTo>
                    <a:cubicBezTo>
                      <a:pt x="6" y="11719"/>
                      <a:pt x="8" y="11720"/>
                      <a:pt x="8" y="11723"/>
                    </a:cubicBezTo>
                    <a:cubicBezTo>
                      <a:pt x="8" y="11725"/>
                      <a:pt x="6" y="11727"/>
                      <a:pt x="4" y="11727"/>
                    </a:cubicBezTo>
                    <a:cubicBezTo>
                      <a:pt x="2" y="11727"/>
                      <a:pt x="0" y="11725"/>
                      <a:pt x="0" y="11723"/>
                    </a:cubicBezTo>
                    <a:close/>
                    <a:moveTo>
                      <a:pt x="0" y="11707"/>
                    </a:moveTo>
                    <a:lnTo>
                      <a:pt x="0" y="11707"/>
                    </a:lnTo>
                    <a:cubicBezTo>
                      <a:pt x="0" y="11704"/>
                      <a:pt x="2" y="11703"/>
                      <a:pt x="4" y="11703"/>
                    </a:cubicBezTo>
                    <a:cubicBezTo>
                      <a:pt x="6" y="11703"/>
                      <a:pt x="8" y="11704"/>
                      <a:pt x="8" y="11707"/>
                    </a:cubicBezTo>
                    <a:cubicBezTo>
                      <a:pt x="8" y="11709"/>
                      <a:pt x="6" y="11711"/>
                      <a:pt x="4" y="11711"/>
                    </a:cubicBezTo>
                    <a:cubicBezTo>
                      <a:pt x="2" y="11711"/>
                      <a:pt x="0" y="11709"/>
                      <a:pt x="0" y="11707"/>
                    </a:cubicBezTo>
                    <a:close/>
                    <a:moveTo>
                      <a:pt x="0" y="11691"/>
                    </a:moveTo>
                    <a:lnTo>
                      <a:pt x="0" y="11691"/>
                    </a:lnTo>
                    <a:cubicBezTo>
                      <a:pt x="0" y="11688"/>
                      <a:pt x="2" y="11687"/>
                      <a:pt x="4" y="11687"/>
                    </a:cubicBezTo>
                    <a:cubicBezTo>
                      <a:pt x="6" y="11687"/>
                      <a:pt x="8" y="11688"/>
                      <a:pt x="8" y="11691"/>
                    </a:cubicBezTo>
                    <a:cubicBezTo>
                      <a:pt x="8" y="11693"/>
                      <a:pt x="6" y="11695"/>
                      <a:pt x="4" y="11695"/>
                    </a:cubicBezTo>
                    <a:cubicBezTo>
                      <a:pt x="2" y="11695"/>
                      <a:pt x="0" y="11693"/>
                      <a:pt x="0" y="11691"/>
                    </a:cubicBezTo>
                    <a:close/>
                    <a:moveTo>
                      <a:pt x="0" y="11675"/>
                    </a:moveTo>
                    <a:lnTo>
                      <a:pt x="0" y="11675"/>
                    </a:lnTo>
                    <a:cubicBezTo>
                      <a:pt x="0" y="11672"/>
                      <a:pt x="2" y="11671"/>
                      <a:pt x="4" y="11671"/>
                    </a:cubicBezTo>
                    <a:cubicBezTo>
                      <a:pt x="6" y="11671"/>
                      <a:pt x="8" y="11672"/>
                      <a:pt x="8" y="11675"/>
                    </a:cubicBezTo>
                    <a:cubicBezTo>
                      <a:pt x="8" y="11677"/>
                      <a:pt x="6" y="11679"/>
                      <a:pt x="4" y="11679"/>
                    </a:cubicBezTo>
                    <a:cubicBezTo>
                      <a:pt x="2" y="11679"/>
                      <a:pt x="0" y="11677"/>
                      <a:pt x="0" y="11675"/>
                    </a:cubicBezTo>
                    <a:close/>
                    <a:moveTo>
                      <a:pt x="0" y="11659"/>
                    </a:moveTo>
                    <a:lnTo>
                      <a:pt x="0" y="11659"/>
                    </a:lnTo>
                    <a:cubicBezTo>
                      <a:pt x="0" y="11656"/>
                      <a:pt x="2" y="11655"/>
                      <a:pt x="4" y="11655"/>
                    </a:cubicBezTo>
                    <a:cubicBezTo>
                      <a:pt x="6" y="11655"/>
                      <a:pt x="8" y="11656"/>
                      <a:pt x="8" y="11659"/>
                    </a:cubicBezTo>
                    <a:cubicBezTo>
                      <a:pt x="8" y="11661"/>
                      <a:pt x="6" y="11663"/>
                      <a:pt x="4" y="11663"/>
                    </a:cubicBezTo>
                    <a:cubicBezTo>
                      <a:pt x="2" y="11663"/>
                      <a:pt x="0" y="11661"/>
                      <a:pt x="0" y="11659"/>
                    </a:cubicBezTo>
                    <a:close/>
                    <a:moveTo>
                      <a:pt x="0" y="11643"/>
                    </a:moveTo>
                    <a:lnTo>
                      <a:pt x="0" y="11643"/>
                    </a:lnTo>
                    <a:cubicBezTo>
                      <a:pt x="0" y="11640"/>
                      <a:pt x="2" y="11639"/>
                      <a:pt x="4" y="11639"/>
                    </a:cubicBezTo>
                    <a:cubicBezTo>
                      <a:pt x="7" y="11639"/>
                      <a:pt x="8" y="11640"/>
                      <a:pt x="8" y="11643"/>
                    </a:cubicBezTo>
                    <a:cubicBezTo>
                      <a:pt x="8" y="11645"/>
                      <a:pt x="7" y="11647"/>
                      <a:pt x="4" y="11647"/>
                    </a:cubicBezTo>
                    <a:cubicBezTo>
                      <a:pt x="2" y="11647"/>
                      <a:pt x="0" y="11645"/>
                      <a:pt x="0" y="11643"/>
                    </a:cubicBezTo>
                    <a:close/>
                    <a:moveTo>
                      <a:pt x="0" y="11627"/>
                    </a:moveTo>
                    <a:lnTo>
                      <a:pt x="0" y="11627"/>
                    </a:lnTo>
                    <a:cubicBezTo>
                      <a:pt x="0" y="11624"/>
                      <a:pt x="2" y="11623"/>
                      <a:pt x="4" y="11623"/>
                    </a:cubicBezTo>
                    <a:cubicBezTo>
                      <a:pt x="7" y="11623"/>
                      <a:pt x="8" y="11624"/>
                      <a:pt x="8" y="11627"/>
                    </a:cubicBezTo>
                    <a:cubicBezTo>
                      <a:pt x="8" y="11629"/>
                      <a:pt x="7" y="11631"/>
                      <a:pt x="4" y="11631"/>
                    </a:cubicBezTo>
                    <a:cubicBezTo>
                      <a:pt x="2" y="11631"/>
                      <a:pt x="0" y="11629"/>
                      <a:pt x="0" y="11627"/>
                    </a:cubicBezTo>
                    <a:close/>
                    <a:moveTo>
                      <a:pt x="0" y="11611"/>
                    </a:moveTo>
                    <a:lnTo>
                      <a:pt x="0" y="11611"/>
                    </a:lnTo>
                    <a:cubicBezTo>
                      <a:pt x="0" y="11608"/>
                      <a:pt x="2" y="11607"/>
                      <a:pt x="4" y="11607"/>
                    </a:cubicBezTo>
                    <a:cubicBezTo>
                      <a:pt x="7" y="11607"/>
                      <a:pt x="8" y="11608"/>
                      <a:pt x="8" y="11611"/>
                    </a:cubicBezTo>
                    <a:cubicBezTo>
                      <a:pt x="8" y="11613"/>
                      <a:pt x="7" y="11615"/>
                      <a:pt x="4" y="11615"/>
                    </a:cubicBezTo>
                    <a:cubicBezTo>
                      <a:pt x="2" y="11615"/>
                      <a:pt x="0" y="11613"/>
                      <a:pt x="0" y="11611"/>
                    </a:cubicBezTo>
                    <a:close/>
                    <a:moveTo>
                      <a:pt x="0" y="11595"/>
                    </a:moveTo>
                    <a:lnTo>
                      <a:pt x="0" y="11595"/>
                    </a:lnTo>
                    <a:cubicBezTo>
                      <a:pt x="0" y="11592"/>
                      <a:pt x="2" y="11591"/>
                      <a:pt x="4" y="11591"/>
                    </a:cubicBezTo>
                    <a:cubicBezTo>
                      <a:pt x="7" y="11591"/>
                      <a:pt x="8" y="11592"/>
                      <a:pt x="8" y="11595"/>
                    </a:cubicBezTo>
                    <a:cubicBezTo>
                      <a:pt x="8" y="11597"/>
                      <a:pt x="7" y="11599"/>
                      <a:pt x="4" y="11599"/>
                    </a:cubicBezTo>
                    <a:cubicBezTo>
                      <a:pt x="2" y="11599"/>
                      <a:pt x="0" y="11597"/>
                      <a:pt x="0" y="11595"/>
                    </a:cubicBezTo>
                    <a:close/>
                    <a:moveTo>
                      <a:pt x="0" y="11579"/>
                    </a:moveTo>
                    <a:lnTo>
                      <a:pt x="0" y="11579"/>
                    </a:lnTo>
                    <a:cubicBezTo>
                      <a:pt x="0" y="11576"/>
                      <a:pt x="2" y="11575"/>
                      <a:pt x="4" y="11575"/>
                    </a:cubicBezTo>
                    <a:cubicBezTo>
                      <a:pt x="7" y="11575"/>
                      <a:pt x="8" y="11576"/>
                      <a:pt x="8" y="11579"/>
                    </a:cubicBezTo>
                    <a:cubicBezTo>
                      <a:pt x="8" y="11581"/>
                      <a:pt x="7" y="11583"/>
                      <a:pt x="4" y="11583"/>
                    </a:cubicBezTo>
                    <a:cubicBezTo>
                      <a:pt x="2" y="11583"/>
                      <a:pt x="0" y="11581"/>
                      <a:pt x="0" y="11579"/>
                    </a:cubicBezTo>
                    <a:close/>
                    <a:moveTo>
                      <a:pt x="0" y="11563"/>
                    </a:moveTo>
                    <a:lnTo>
                      <a:pt x="0" y="11563"/>
                    </a:lnTo>
                    <a:cubicBezTo>
                      <a:pt x="0" y="11560"/>
                      <a:pt x="2" y="11558"/>
                      <a:pt x="4" y="11558"/>
                    </a:cubicBezTo>
                    <a:cubicBezTo>
                      <a:pt x="7" y="11558"/>
                      <a:pt x="8" y="11560"/>
                      <a:pt x="8" y="11563"/>
                    </a:cubicBezTo>
                    <a:cubicBezTo>
                      <a:pt x="8" y="11565"/>
                      <a:pt x="7" y="11567"/>
                      <a:pt x="4" y="11567"/>
                    </a:cubicBezTo>
                    <a:cubicBezTo>
                      <a:pt x="2" y="11567"/>
                      <a:pt x="0" y="11565"/>
                      <a:pt x="0" y="11563"/>
                    </a:cubicBezTo>
                    <a:close/>
                    <a:moveTo>
                      <a:pt x="0" y="11547"/>
                    </a:moveTo>
                    <a:lnTo>
                      <a:pt x="0" y="11546"/>
                    </a:lnTo>
                    <a:cubicBezTo>
                      <a:pt x="0" y="11544"/>
                      <a:pt x="2" y="11542"/>
                      <a:pt x="4" y="11542"/>
                    </a:cubicBezTo>
                    <a:cubicBezTo>
                      <a:pt x="7" y="11542"/>
                      <a:pt x="8" y="11544"/>
                      <a:pt x="8" y="11546"/>
                    </a:cubicBezTo>
                    <a:lnTo>
                      <a:pt x="8" y="11547"/>
                    </a:lnTo>
                    <a:cubicBezTo>
                      <a:pt x="8" y="11549"/>
                      <a:pt x="7" y="11551"/>
                      <a:pt x="4" y="11551"/>
                    </a:cubicBezTo>
                    <a:cubicBezTo>
                      <a:pt x="2" y="11551"/>
                      <a:pt x="0" y="11549"/>
                      <a:pt x="0" y="11547"/>
                    </a:cubicBezTo>
                    <a:close/>
                    <a:moveTo>
                      <a:pt x="0" y="11530"/>
                    </a:moveTo>
                    <a:lnTo>
                      <a:pt x="0" y="11530"/>
                    </a:lnTo>
                    <a:cubicBezTo>
                      <a:pt x="0" y="11528"/>
                      <a:pt x="2" y="11526"/>
                      <a:pt x="4" y="11526"/>
                    </a:cubicBezTo>
                    <a:cubicBezTo>
                      <a:pt x="7" y="11526"/>
                      <a:pt x="8" y="11528"/>
                      <a:pt x="8" y="11530"/>
                    </a:cubicBezTo>
                    <a:cubicBezTo>
                      <a:pt x="8" y="11533"/>
                      <a:pt x="7" y="11534"/>
                      <a:pt x="4" y="11534"/>
                    </a:cubicBezTo>
                    <a:cubicBezTo>
                      <a:pt x="2" y="11534"/>
                      <a:pt x="0" y="11533"/>
                      <a:pt x="0" y="11530"/>
                    </a:cubicBezTo>
                    <a:close/>
                    <a:moveTo>
                      <a:pt x="0" y="11514"/>
                    </a:moveTo>
                    <a:lnTo>
                      <a:pt x="0" y="11514"/>
                    </a:lnTo>
                    <a:cubicBezTo>
                      <a:pt x="0" y="11512"/>
                      <a:pt x="2" y="11510"/>
                      <a:pt x="4" y="11510"/>
                    </a:cubicBezTo>
                    <a:cubicBezTo>
                      <a:pt x="7" y="11510"/>
                      <a:pt x="8" y="11512"/>
                      <a:pt x="8" y="11514"/>
                    </a:cubicBezTo>
                    <a:cubicBezTo>
                      <a:pt x="8" y="11517"/>
                      <a:pt x="7" y="11518"/>
                      <a:pt x="4" y="11518"/>
                    </a:cubicBezTo>
                    <a:cubicBezTo>
                      <a:pt x="2" y="11518"/>
                      <a:pt x="0" y="11517"/>
                      <a:pt x="0" y="11514"/>
                    </a:cubicBezTo>
                    <a:close/>
                    <a:moveTo>
                      <a:pt x="0" y="11498"/>
                    </a:moveTo>
                    <a:lnTo>
                      <a:pt x="0" y="11498"/>
                    </a:lnTo>
                    <a:cubicBezTo>
                      <a:pt x="0" y="11496"/>
                      <a:pt x="2" y="11494"/>
                      <a:pt x="4" y="11494"/>
                    </a:cubicBezTo>
                    <a:cubicBezTo>
                      <a:pt x="7" y="11494"/>
                      <a:pt x="8" y="11496"/>
                      <a:pt x="8" y="11498"/>
                    </a:cubicBezTo>
                    <a:cubicBezTo>
                      <a:pt x="8" y="11501"/>
                      <a:pt x="7" y="11502"/>
                      <a:pt x="4" y="11502"/>
                    </a:cubicBezTo>
                    <a:cubicBezTo>
                      <a:pt x="2" y="11502"/>
                      <a:pt x="0" y="11501"/>
                      <a:pt x="0" y="11498"/>
                    </a:cubicBezTo>
                    <a:close/>
                    <a:moveTo>
                      <a:pt x="0" y="11482"/>
                    </a:moveTo>
                    <a:lnTo>
                      <a:pt x="0" y="11482"/>
                    </a:lnTo>
                    <a:cubicBezTo>
                      <a:pt x="0" y="11480"/>
                      <a:pt x="2" y="11478"/>
                      <a:pt x="4" y="11478"/>
                    </a:cubicBezTo>
                    <a:cubicBezTo>
                      <a:pt x="7" y="11478"/>
                      <a:pt x="8" y="11480"/>
                      <a:pt x="8" y="11482"/>
                    </a:cubicBezTo>
                    <a:cubicBezTo>
                      <a:pt x="8" y="11485"/>
                      <a:pt x="7" y="11486"/>
                      <a:pt x="4" y="11486"/>
                    </a:cubicBezTo>
                    <a:cubicBezTo>
                      <a:pt x="2" y="11486"/>
                      <a:pt x="0" y="11485"/>
                      <a:pt x="0" y="11482"/>
                    </a:cubicBezTo>
                    <a:close/>
                    <a:moveTo>
                      <a:pt x="0" y="11466"/>
                    </a:moveTo>
                    <a:lnTo>
                      <a:pt x="0" y="11466"/>
                    </a:lnTo>
                    <a:cubicBezTo>
                      <a:pt x="0" y="11464"/>
                      <a:pt x="2" y="11462"/>
                      <a:pt x="4" y="11462"/>
                    </a:cubicBezTo>
                    <a:cubicBezTo>
                      <a:pt x="7" y="11462"/>
                      <a:pt x="8" y="11464"/>
                      <a:pt x="8" y="11466"/>
                    </a:cubicBezTo>
                    <a:cubicBezTo>
                      <a:pt x="8" y="11469"/>
                      <a:pt x="7" y="11470"/>
                      <a:pt x="4" y="11470"/>
                    </a:cubicBezTo>
                    <a:cubicBezTo>
                      <a:pt x="2" y="11470"/>
                      <a:pt x="0" y="11469"/>
                      <a:pt x="0" y="11466"/>
                    </a:cubicBezTo>
                    <a:close/>
                    <a:moveTo>
                      <a:pt x="0" y="11450"/>
                    </a:moveTo>
                    <a:lnTo>
                      <a:pt x="0" y="11450"/>
                    </a:lnTo>
                    <a:cubicBezTo>
                      <a:pt x="0" y="11448"/>
                      <a:pt x="2" y="11446"/>
                      <a:pt x="4" y="11446"/>
                    </a:cubicBezTo>
                    <a:cubicBezTo>
                      <a:pt x="7" y="11446"/>
                      <a:pt x="8" y="11448"/>
                      <a:pt x="8" y="11450"/>
                    </a:cubicBezTo>
                    <a:cubicBezTo>
                      <a:pt x="8" y="11453"/>
                      <a:pt x="7" y="11454"/>
                      <a:pt x="4" y="11454"/>
                    </a:cubicBezTo>
                    <a:cubicBezTo>
                      <a:pt x="2" y="11454"/>
                      <a:pt x="0" y="11453"/>
                      <a:pt x="0" y="11450"/>
                    </a:cubicBezTo>
                    <a:close/>
                    <a:moveTo>
                      <a:pt x="0" y="11434"/>
                    </a:moveTo>
                    <a:lnTo>
                      <a:pt x="0" y="11434"/>
                    </a:lnTo>
                    <a:cubicBezTo>
                      <a:pt x="0" y="11432"/>
                      <a:pt x="2" y="11430"/>
                      <a:pt x="4" y="11430"/>
                    </a:cubicBezTo>
                    <a:cubicBezTo>
                      <a:pt x="7" y="11430"/>
                      <a:pt x="8" y="11432"/>
                      <a:pt x="8" y="11434"/>
                    </a:cubicBezTo>
                    <a:cubicBezTo>
                      <a:pt x="8" y="11437"/>
                      <a:pt x="7" y="11438"/>
                      <a:pt x="4" y="11438"/>
                    </a:cubicBezTo>
                    <a:cubicBezTo>
                      <a:pt x="2" y="11438"/>
                      <a:pt x="0" y="11437"/>
                      <a:pt x="0" y="11434"/>
                    </a:cubicBezTo>
                    <a:close/>
                    <a:moveTo>
                      <a:pt x="0" y="11418"/>
                    </a:moveTo>
                    <a:lnTo>
                      <a:pt x="0" y="11418"/>
                    </a:lnTo>
                    <a:cubicBezTo>
                      <a:pt x="0" y="11416"/>
                      <a:pt x="2" y="11414"/>
                      <a:pt x="4" y="11414"/>
                    </a:cubicBezTo>
                    <a:cubicBezTo>
                      <a:pt x="7" y="11414"/>
                      <a:pt x="8" y="11416"/>
                      <a:pt x="8" y="11418"/>
                    </a:cubicBezTo>
                    <a:cubicBezTo>
                      <a:pt x="8" y="11421"/>
                      <a:pt x="7" y="11422"/>
                      <a:pt x="4" y="11422"/>
                    </a:cubicBezTo>
                    <a:cubicBezTo>
                      <a:pt x="2" y="11422"/>
                      <a:pt x="0" y="11421"/>
                      <a:pt x="0" y="11418"/>
                    </a:cubicBezTo>
                    <a:close/>
                    <a:moveTo>
                      <a:pt x="0" y="11402"/>
                    </a:moveTo>
                    <a:lnTo>
                      <a:pt x="0" y="11402"/>
                    </a:lnTo>
                    <a:cubicBezTo>
                      <a:pt x="0" y="11400"/>
                      <a:pt x="2" y="11398"/>
                      <a:pt x="4" y="11398"/>
                    </a:cubicBezTo>
                    <a:cubicBezTo>
                      <a:pt x="7" y="11398"/>
                      <a:pt x="8" y="11400"/>
                      <a:pt x="8" y="11402"/>
                    </a:cubicBezTo>
                    <a:cubicBezTo>
                      <a:pt x="8" y="11405"/>
                      <a:pt x="7" y="11406"/>
                      <a:pt x="4" y="11406"/>
                    </a:cubicBezTo>
                    <a:cubicBezTo>
                      <a:pt x="2" y="11406"/>
                      <a:pt x="0" y="11405"/>
                      <a:pt x="0" y="11402"/>
                    </a:cubicBezTo>
                    <a:close/>
                    <a:moveTo>
                      <a:pt x="0" y="11386"/>
                    </a:moveTo>
                    <a:lnTo>
                      <a:pt x="0" y="11386"/>
                    </a:lnTo>
                    <a:cubicBezTo>
                      <a:pt x="0" y="11384"/>
                      <a:pt x="2" y="11382"/>
                      <a:pt x="4" y="11382"/>
                    </a:cubicBezTo>
                    <a:cubicBezTo>
                      <a:pt x="7" y="11382"/>
                      <a:pt x="8" y="11384"/>
                      <a:pt x="8" y="11386"/>
                    </a:cubicBezTo>
                    <a:cubicBezTo>
                      <a:pt x="8" y="11389"/>
                      <a:pt x="7" y="11390"/>
                      <a:pt x="4" y="11390"/>
                    </a:cubicBezTo>
                    <a:cubicBezTo>
                      <a:pt x="2" y="11390"/>
                      <a:pt x="0" y="11389"/>
                      <a:pt x="0" y="11386"/>
                    </a:cubicBezTo>
                    <a:close/>
                    <a:moveTo>
                      <a:pt x="0" y="11370"/>
                    </a:moveTo>
                    <a:lnTo>
                      <a:pt x="0" y="11370"/>
                    </a:lnTo>
                    <a:cubicBezTo>
                      <a:pt x="0" y="11368"/>
                      <a:pt x="2" y="11366"/>
                      <a:pt x="4" y="11366"/>
                    </a:cubicBezTo>
                    <a:cubicBezTo>
                      <a:pt x="7" y="11366"/>
                      <a:pt x="8" y="11368"/>
                      <a:pt x="8" y="11370"/>
                    </a:cubicBezTo>
                    <a:cubicBezTo>
                      <a:pt x="8" y="11373"/>
                      <a:pt x="7" y="11374"/>
                      <a:pt x="4" y="11374"/>
                    </a:cubicBezTo>
                    <a:cubicBezTo>
                      <a:pt x="2" y="11374"/>
                      <a:pt x="0" y="11373"/>
                      <a:pt x="0" y="11370"/>
                    </a:cubicBezTo>
                    <a:close/>
                    <a:moveTo>
                      <a:pt x="0" y="11354"/>
                    </a:moveTo>
                    <a:lnTo>
                      <a:pt x="0" y="11354"/>
                    </a:lnTo>
                    <a:cubicBezTo>
                      <a:pt x="0" y="11352"/>
                      <a:pt x="2" y="11350"/>
                      <a:pt x="4" y="11350"/>
                    </a:cubicBezTo>
                    <a:cubicBezTo>
                      <a:pt x="7" y="11350"/>
                      <a:pt x="8" y="11352"/>
                      <a:pt x="8" y="11354"/>
                    </a:cubicBezTo>
                    <a:cubicBezTo>
                      <a:pt x="8" y="11357"/>
                      <a:pt x="7" y="11358"/>
                      <a:pt x="4" y="11358"/>
                    </a:cubicBezTo>
                    <a:cubicBezTo>
                      <a:pt x="2" y="11358"/>
                      <a:pt x="0" y="11357"/>
                      <a:pt x="0" y="11354"/>
                    </a:cubicBezTo>
                    <a:close/>
                    <a:moveTo>
                      <a:pt x="0" y="11338"/>
                    </a:moveTo>
                    <a:lnTo>
                      <a:pt x="0" y="11338"/>
                    </a:lnTo>
                    <a:cubicBezTo>
                      <a:pt x="0" y="11336"/>
                      <a:pt x="2" y="11334"/>
                      <a:pt x="4" y="11334"/>
                    </a:cubicBezTo>
                    <a:cubicBezTo>
                      <a:pt x="7" y="11334"/>
                      <a:pt x="8" y="11336"/>
                      <a:pt x="8" y="11338"/>
                    </a:cubicBezTo>
                    <a:cubicBezTo>
                      <a:pt x="8" y="11341"/>
                      <a:pt x="7" y="11342"/>
                      <a:pt x="4" y="11342"/>
                    </a:cubicBezTo>
                    <a:cubicBezTo>
                      <a:pt x="2" y="11342"/>
                      <a:pt x="0" y="11341"/>
                      <a:pt x="0" y="11338"/>
                    </a:cubicBezTo>
                    <a:close/>
                    <a:moveTo>
                      <a:pt x="0" y="11322"/>
                    </a:moveTo>
                    <a:lnTo>
                      <a:pt x="0" y="11322"/>
                    </a:lnTo>
                    <a:cubicBezTo>
                      <a:pt x="0" y="11320"/>
                      <a:pt x="2" y="11318"/>
                      <a:pt x="4" y="11318"/>
                    </a:cubicBezTo>
                    <a:cubicBezTo>
                      <a:pt x="7" y="11318"/>
                      <a:pt x="8" y="11320"/>
                      <a:pt x="8" y="11322"/>
                    </a:cubicBezTo>
                    <a:cubicBezTo>
                      <a:pt x="8" y="11325"/>
                      <a:pt x="7" y="11326"/>
                      <a:pt x="4" y="11326"/>
                    </a:cubicBezTo>
                    <a:cubicBezTo>
                      <a:pt x="2" y="11326"/>
                      <a:pt x="0" y="11325"/>
                      <a:pt x="0" y="11322"/>
                    </a:cubicBezTo>
                    <a:close/>
                    <a:moveTo>
                      <a:pt x="0" y="11306"/>
                    </a:moveTo>
                    <a:lnTo>
                      <a:pt x="0" y="11306"/>
                    </a:lnTo>
                    <a:cubicBezTo>
                      <a:pt x="0" y="11304"/>
                      <a:pt x="2" y="11302"/>
                      <a:pt x="4" y="11302"/>
                    </a:cubicBezTo>
                    <a:cubicBezTo>
                      <a:pt x="7" y="11302"/>
                      <a:pt x="8" y="11304"/>
                      <a:pt x="8" y="11306"/>
                    </a:cubicBezTo>
                    <a:cubicBezTo>
                      <a:pt x="8" y="11309"/>
                      <a:pt x="7" y="11310"/>
                      <a:pt x="4" y="11310"/>
                    </a:cubicBezTo>
                    <a:cubicBezTo>
                      <a:pt x="2" y="11310"/>
                      <a:pt x="0" y="11309"/>
                      <a:pt x="0" y="11306"/>
                    </a:cubicBezTo>
                    <a:close/>
                    <a:moveTo>
                      <a:pt x="0" y="11290"/>
                    </a:moveTo>
                    <a:lnTo>
                      <a:pt x="0" y="11290"/>
                    </a:lnTo>
                    <a:cubicBezTo>
                      <a:pt x="0" y="11288"/>
                      <a:pt x="2" y="11286"/>
                      <a:pt x="4" y="11286"/>
                    </a:cubicBezTo>
                    <a:cubicBezTo>
                      <a:pt x="7" y="11286"/>
                      <a:pt x="8" y="11288"/>
                      <a:pt x="8" y="11290"/>
                    </a:cubicBezTo>
                    <a:cubicBezTo>
                      <a:pt x="8" y="11293"/>
                      <a:pt x="7" y="11294"/>
                      <a:pt x="4" y="11294"/>
                    </a:cubicBezTo>
                    <a:cubicBezTo>
                      <a:pt x="2" y="11294"/>
                      <a:pt x="0" y="11293"/>
                      <a:pt x="0" y="11290"/>
                    </a:cubicBezTo>
                    <a:close/>
                    <a:moveTo>
                      <a:pt x="0" y="11274"/>
                    </a:moveTo>
                    <a:lnTo>
                      <a:pt x="0" y="11274"/>
                    </a:lnTo>
                    <a:cubicBezTo>
                      <a:pt x="0" y="11272"/>
                      <a:pt x="2" y="11270"/>
                      <a:pt x="4" y="11270"/>
                    </a:cubicBezTo>
                    <a:cubicBezTo>
                      <a:pt x="7" y="11270"/>
                      <a:pt x="8" y="11272"/>
                      <a:pt x="8" y="11274"/>
                    </a:cubicBezTo>
                    <a:cubicBezTo>
                      <a:pt x="8" y="11277"/>
                      <a:pt x="7" y="11278"/>
                      <a:pt x="4" y="11278"/>
                    </a:cubicBezTo>
                    <a:cubicBezTo>
                      <a:pt x="2" y="11278"/>
                      <a:pt x="0" y="11277"/>
                      <a:pt x="0" y="11274"/>
                    </a:cubicBezTo>
                    <a:close/>
                    <a:moveTo>
                      <a:pt x="0" y="11258"/>
                    </a:moveTo>
                    <a:lnTo>
                      <a:pt x="0" y="11258"/>
                    </a:lnTo>
                    <a:cubicBezTo>
                      <a:pt x="0" y="11256"/>
                      <a:pt x="2" y="11254"/>
                      <a:pt x="4" y="11254"/>
                    </a:cubicBezTo>
                    <a:cubicBezTo>
                      <a:pt x="7" y="11254"/>
                      <a:pt x="8" y="11256"/>
                      <a:pt x="8" y="11258"/>
                    </a:cubicBezTo>
                    <a:cubicBezTo>
                      <a:pt x="8" y="11261"/>
                      <a:pt x="7" y="11262"/>
                      <a:pt x="4" y="11262"/>
                    </a:cubicBezTo>
                    <a:cubicBezTo>
                      <a:pt x="2" y="11262"/>
                      <a:pt x="0" y="11261"/>
                      <a:pt x="0" y="11258"/>
                    </a:cubicBezTo>
                    <a:close/>
                    <a:moveTo>
                      <a:pt x="0" y="11242"/>
                    </a:moveTo>
                    <a:lnTo>
                      <a:pt x="0" y="11242"/>
                    </a:lnTo>
                    <a:cubicBezTo>
                      <a:pt x="0" y="11240"/>
                      <a:pt x="2" y="11238"/>
                      <a:pt x="4" y="11238"/>
                    </a:cubicBezTo>
                    <a:cubicBezTo>
                      <a:pt x="7" y="11238"/>
                      <a:pt x="8" y="11240"/>
                      <a:pt x="8" y="11242"/>
                    </a:cubicBezTo>
                    <a:cubicBezTo>
                      <a:pt x="8" y="11245"/>
                      <a:pt x="7" y="11246"/>
                      <a:pt x="4" y="11246"/>
                    </a:cubicBezTo>
                    <a:cubicBezTo>
                      <a:pt x="2" y="11246"/>
                      <a:pt x="0" y="11245"/>
                      <a:pt x="0" y="11242"/>
                    </a:cubicBezTo>
                    <a:close/>
                    <a:moveTo>
                      <a:pt x="0" y="11226"/>
                    </a:moveTo>
                    <a:lnTo>
                      <a:pt x="0" y="11226"/>
                    </a:lnTo>
                    <a:cubicBezTo>
                      <a:pt x="0" y="11224"/>
                      <a:pt x="2" y="11222"/>
                      <a:pt x="4" y="11222"/>
                    </a:cubicBezTo>
                    <a:cubicBezTo>
                      <a:pt x="7" y="11222"/>
                      <a:pt x="8" y="11224"/>
                      <a:pt x="8" y="11226"/>
                    </a:cubicBezTo>
                    <a:cubicBezTo>
                      <a:pt x="8" y="11229"/>
                      <a:pt x="7" y="11230"/>
                      <a:pt x="4" y="11230"/>
                    </a:cubicBezTo>
                    <a:cubicBezTo>
                      <a:pt x="2" y="11230"/>
                      <a:pt x="0" y="11229"/>
                      <a:pt x="0" y="11226"/>
                    </a:cubicBezTo>
                    <a:close/>
                    <a:moveTo>
                      <a:pt x="0" y="11210"/>
                    </a:moveTo>
                    <a:lnTo>
                      <a:pt x="0" y="11210"/>
                    </a:lnTo>
                    <a:cubicBezTo>
                      <a:pt x="0" y="11208"/>
                      <a:pt x="2" y="11206"/>
                      <a:pt x="4" y="11206"/>
                    </a:cubicBezTo>
                    <a:cubicBezTo>
                      <a:pt x="7" y="11206"/>
                      <a:pt x="8" y="11208"/>
                      <a:pt x="8" y="11210"/>
                    </a:cubicBezTo>
                    <a:cubicBezTo>
                      <a:pt x="8" y="11213"/>
                      <a:pt x="7" y="11214"/>
                      <a:pt x="4" y="11214"/>
                    </a:cubicBezTo>
                    <a:cubicBezTo>
                      <a:pt x="2" y="11214"/>
                      <a:pt x="0" y="11213"/>
                      <a:pt x="0" y="11210"/>
                    </a:cubicBezTo>
                    <a:close/>
                    <a:moveTo>
                      <a:pt x="0" y="11194"/>
                    </a:moveTo>
                    <a:lnTo>
                      <a:pt x="0" y="11194"/>
                    </a:lnTo>
                    <a:cubicBezTo>
                      <a:pt x="0" y="11192"/>
                      <a:pt x="2" y="11190"/>
                      <a:pt x="4" y="11190"/>
                    </a:cubicBezTo>
                    <a:cubicBezTo>
                      <a:pt x="7" y="11190"/>
                      <a:pt x="8" y="11192"/>
                      <a:pt x="8" y="11194"/>
                    </a:cubicBezTo>
                    <a:cubicBezTo>
                      <a:pt x="8" y="11197"/>
                      <a:pt x="7" y="11198"/>
                      <a:pt x="4" y="11198"/>
                    </a:cubicBezTo>
                    <a:cubicBezTo>
                      <a:pt x="2" y="11198"/>
                      <a:pt x="0" y="11197"/>
                      <a:pt x="0" y="11194"/>
                    </a:cubicBezTo>
                    <a:close/>
                    <a:moveTo>
                      <a:pt x="0" y="11178"/>
                    </a:moveTo>
                    <a:lnTo>
                      <a:pt x="0" y="11178"/>
                    </a:lnTo>
                    <a:cubicBezTo>
                      <a:pt x="0" y="11176"/>
                      <a:pt x="2" y="11174"/>
                      <a:pt x="4" y="11174"/>
                    </a:cubicBezTo>
                    <a:cubicBezTo>
                      <a:pt x="7" y="11174"/>
                      <a:pt x="8" y="11176"/>
                      <a:pt x="8" y="11178"/>
                    </a:cubicBezTo>
                    <a:cubicBezTo>
                      <a:pt x="8" y="11181"/>
                      <a:pt x="7" y="11182"/>
                      <a:pt x="4" y="11182"/>
                    </a:cubicBezTo>
                    <a:cubicBezTo>
                      <a:pt x="2" y="11182"/>
                      <a:pt x="0" y="11181"/>
                      <a:pt x="0" y="11178"/>
                    </a:cubicBezTo>
                    <a:close/>
                    <a:moveTo>
                      <a:pt x="0" y="11162"/>
                    </a:moveTo>
                    <a:lnTo>
                      <a:pt x="0" y="11162"/>
                    </a:lnTo>
                    <a:cubicBezTo>
                      <a:pt x="0" y="11160"/>
                      <a:pt x="2" y="11158"/>
                      <a:pt x="4" y="11158"/>
                    </a:cubicBezTo>
                    <a:cubicBezTo>
                      <a:pt x="7" y="11158"/>
                      <a:pt x="8" y="11160"/>
                      <a:pt x="8" y="11162"/>
                    </a:cubicBezTo>
                    <a:cubicBezTo>
                      <a:pt x="8" y="11164"/>
                      <a:pt x="7" y="11166"/>
                      <a:pt x="4" y="11166"/>
                    </a:cubicBezTo>
                    <a:cubicBezTo>
                      <a:pt x="2" y="11166"/>
                      <a:pt x="0" y="11164"/>
                      <a:pt x="0" y="11162"/>
                    </a:cubicBezTo>
                    <a:close/>
                    <a:moveTo>
                      <a:pt x="0" y="11146"/>
                    </a:moveTo>
                    <a:lnTo>
                      <a:pt x="0" y="11146"/>
                    </a:lnTo>
                    <a:cubicBezTo>
                      <a:pt x="0" y="11144"/>
                      <a:pt x="2" y="11142"/>
                      <a:pt x="4" y="11142"/>
                    </a:cubicBezTo>
                    <a:cubicBezTo>
                      <a:pt x="7" y="11142"/>
                      <a:pt x="8" y="11144"/>
                      <a:pt x="8" y="11146"/>
                    </a:cubicBezTo>
                    <a:cubicBezTo>
                      <a:pt x="8" y="11148"/>
                      <a:pt x="7" y="11150"/>
                      <a:pt x="4" y="11150"/>
                    </a:cubicBezTo>
                    <a:cubicBezTo>
                      <a:pt x="2" y="11150"/>
                      <a:pt x="0" y="11148"/>
                      <a:pt x="0" y="11146"/>
                    </a:cubicBezTo>
                    <a:close/>
                    <a:moveTo>
                      <a:pt x="0" y="11130"/>
                    </a:moveTo>
                    <a:lnTo>
                      <a:pt x="0" y="11130"/>
                    </a:lnTo>
                    <a:cubicBezTo>
                      <a:pt x="0" y="11128"/>
                      <a:pt x="2" y="11126"/>
                      <a:pt x="4" y="11126"/>
                    </a:cubicBezTo>
                    <a:cubicBezTo>
                      <a:pt x="7" y="11126"/>
                      <a:pt x="8" y="11128"/>
                      <a:pt x="8" y="11130"/>
                    </a:cubicBezTo>
                    <a:cubicBezTo>
                      <a:pt x="8" y="11132"/>
                      <a:pt x="7" y="11134"/>
                      <a:pt x="4" y="11134"/>
                    </a:cubicBezTo>
                    <a:cubicBezTo>
                      <a:pt x="2" y="11134"/>
                      <a:pt x="0" y="11132"/>
                      <a:pt x="0" y="11130"/>
                    </a:cubicBezTo>
                    <a:close/>
                    <a:moveTo>
                      <a:pt x="0" y="11114"/>
                    </a:moveTo>
                    <a:lnTo>
                      <a:pt x="0" y="11114"/>
                    </a:lnTo>
                    <a:cubicBezTo>
                      <a:pt x="0" y="11112"/>
                      <a:pt x="2" y="11110"/>
                      <a:pt x="4" y="11110"/>
                    </a:cubicBezTo>
                    <a:cubicBezTo>
                      <a:pt x="7" y="11110"/>
                      <a:pt x="8" y="11112"/>
                      <a:pt x="8" y="11114"/>
                    </a:cubicBezTo>
                    <a:cubicBezTo>
                      <a:pt x="8" y="11116"/>
                      <a:pt x="7" y="11118"/>
                      <a:pt x="4" y="11118"/>
                    </a:cubicBezTo>
                    <a:cubicBezTo>
                      <a:pt x="2" y="11118"/>
                      <a:pt x="0" y="11116"/>
                      <a:pt x="0" y="11114"/>
                    </a:cubicBezTo>
                    <a:close/>
                    <a:moveTo>
                      <a:pt x="0" y="11098"/>
                    </a:moveTo>
                    <a:lnTo>
                      <a:pt x="0" y="11098"/>
                    </a:lnTo>
                    <a:cubicBezTo>
                      <a:pt x="0" y="11096"/>
                      <a:pt x="2" y="11094"/>
                      <a:pt x="4" y="11094"/>
                    </a:cubicBezTo>
                    <a:cubicBezTo>
                      <a:pt x="7" y="11094"/>
                      <a:pt x="8" y="11096"/>
                      <a:pt x="8" y="11098"/>
                    </a:cubicBezTo>
                    <a:cubicBezTo>
                      <a:pt x="8" y="11100"/>
                      <a:pt x="7" y="11102"/>
                      <a:pt x="4" y="11102"/>
                    </a:cubicBezTo>
                    <a:cubicBezTo>
                      <a:pt x="2" y="11102"/>
                      <a:pt x="0" y="11100"/>
                      <a:pt x="0" y="11098"/>
                    </a:cubicBezTo>
                    <a:close/>
                    <a:moveTo>
                      <a:pt x="0" y="11082"/>
                    </a:moveTo>
                    <a:lnTo>
                      <a:pt x="0" y="11082"/>
                    </a:lnTo>
                    <a:cubicBezTo>
                      <a:pt x="0" y="11080"/>
                      <a:pt x="2" y="11078"/>
                      <a:pt x="4" y="11078"/>
                    </a:cubicBezTo>
                    <a:cubicBezTo>
                      <a:pt x="7" y="11078"/>
                      <a:pt x="8" y="11080"/>
                      <a:pt x="8" y="11082"/>
                    </a:cubicBezTo>
                    <a:cubicBezTo>
                      <a:pt x="8" y="11084"/>
                      <a:pt x="7" y="11086"/>
                      <a:pt x="4" y="11086"/>
                    </a:cubicBezTo>
                    <a:cubicBezTo>
                      <a:pt x="2" y="11086"/>
                      <a:pt x="0" y="11084"/>
                      <a:pt x="0" y="11082"/>
                    </a:cubicBezTo>
                    <a:close/>
                    <a:moveTo>
                      <a:pt x="0" y="11066"/>
                    </a:moveTo>
                    <a:lnTo>
                      <a:pt x="0" y="11066"/>
                    </a:lnTo>
                    <a:cubicBezTo>
                      <a:pt x="0" y="11064"/>
                      <a:pt x="2" y="11062"/>
                      <a:pt x="4" y="11062"/>
                    </a:cubicBezTo>
                    <a:cubicBezTo>
                      <a:pt x="7" y="11062"/>
                      <a:pt x="8" y="11064"/>
                      <a:pt x="8" y="11066"/>
                    </a:cubicBezTo>
                    <a:cubicBezTo>
                      <a:pt x="8" y="11068"/>
                      <a:pt x="7" y="11070"/>
                      <a:pt x="4" y="11070"/>
                    </a:cubicBezTo>
                    <a:cubicBezTo>
                      <a:pt x="2" y="11070"/>
                      <a:pt x="0" y="11068"/>
                      <a:pt x="0" y="11066"/>
                    </a:cubicBezTo>
                    <a:close/>
                    <a:moveTo>
                      <a:pt x="0" y="11050"/>
                    </a:moveTo>
                    <a:lnTo>
                      <a:pt x="0" y="11050"/>
                    </a:lnTo>
                    <a:cubicBezTo>
                      <a:pt x="0" y="11048"/>
                      <a:pt x="2" y="11046"/>
                      <a:pt x="4" y="11046"/>
                    </a:cubicBezTo>
                    <a:cubicBezTo>
                      <a:pt x="7" y="11046"/>
                      <a:pt x="8" y="11048"/>
                      <a:pt x="8" y="11050"/>
                    </a:cubicBezTo>
                    <a:cubicBezTo>
                      <a:pt x="8" y="11052"/>
                      <a:pt x="7" y="11054"/>
                      <a:pt x="4" y="11054"/>
                    </a:cubicBezTo>
                    <a:cubicBezTo>
                      <a:pt x="2" y="11054"/>
                      <a:pt x="0" y="11052"/>
                      <a:pt x="0" y="11050"/>
                    </a:cubicBezTo>
                    <a:close/>
                    <a:moveTo>
                      <a:pt x="0" y="11034"/>
                    </a:moveTo>
                    <a:lnTo>
                      <a:pt x="0" y="11034"/>
                    </a:lnTo>
                    <a:cubicBezTo>
                      <a:pt x="0" y="11032"/>
                      <a:pt x="2" y="11030"/>
                      <a:pt x="4" y="11030"/>
                    </a:cubicBezTo>
                    <a:cubicBezTo>
                      <a:pt x="7" y="11030"/>
                      <a:pt x="8" y="11032"/>
                      <a:pt x="8" y="11034"/>
                    </a:cubicBezTo>
                    <a:cubicBezTo>
                      <a:pt x="8" y="11036"/>
                      <a:pt x="7" y="11038"/>
                      <a:pt x="4" y="11038"/>
                    </a:cubicBezTo>
                    <a:cubicBezTo>
                      <a:pt x="2" y="11038"/>
                      <a:pt x="0" y="11036"/>
                      <a:pt x="0" y="11034"/>
                    </a:cubicBezTo>
                    <a:close/>
                    <a:moveTo>
                      <a:pt x="0" y="11018"/>
                    </a:moveTo>
                    <a:lnTo>
                      <a:pt x="0" y="11018"/>
                    </a:lnTo>
                    <a:cubicBezTo>
                      <a:pt x="0" y="11016"/>
                      <a:pt x="2" y="11014"/>
                      <a:pt x="4" y="11014"/>
                    </a:cubicBezTo>
                    <a:cubicBezTo>
                      <a:pt x="7" y="11014"/>
                      <a:pt x="8" y="11016"/>
                      <a:pt x="8" y="11018"/>
                    </a:cubicBezTo>
                    <a:cubicBezTo>
                      <a:pt x="8" y="11020"/>
                      <a:pt x="7" y="11022"/>
                      <a:pt x="4" y="11022"/>
                    </a:cubicBezTo>
                    <a:cubicBezTo>
                      <a:pt x="2" y="11022"/>
                      <a:pt x="0" y="11020"/>
                      <a:pt x="0" y="11018"/>
                    </a:cubicBezTo>
                    <a:close/>
                    <a:moveTo>
                      <a:pt x="0" y="11002"/>
                    </a:moveTo>
                    <a:lnTo>
                      <a:pt x="0" y="11002"/>
                    </a:lnTo>
                    <a:cubicBezTo>
                      <a:pt x="0" y="11000"/>
                      <a:pt x="2" y="10998"/>
                      <a:pt x="4" y="10998"/>
                    </a:cubicBezTo>
                    <a:cubicBezTo>
                      <a:pt x="7" y="10998"/>
                      <a:pt x="8" y="11000"/>
                      <a:pt x="8" y="11002"/>
                    </a:cubicBezTo>
                    <a:cubicBezTo>
                      <a:pt x="8" y="11004"/>
                      <a:pt x="7" y="11006"/>
                      <a:pt x="4" y="11006"/>
                    </a:cubicBezTo>
                    <a:cubicBezTo>
                      <a:pt x="2" y="11006"/>
                      <a:pt x="0" y="11004"/>
                      <a:pt x="0" y="11002"/>
                    </a:cubicBezTo>
                    <a:close/>
                    <a:moveTo>
                      <a:pt x="0" y="10986"/>
                    </a:moveTo>
                    <a:lnTo>
                      <a:pt x="0" y="10986"/>
                    </a:lnTo>
                    <a:cubicBezTo>
                      <a:pt x="0" y="10984"/>
                      <a:pt x="2" y="10982"/>
                      <a:pt x="4" y="10982"/>
                    </a:cubicBezTo>
                    <a:cubicBezTo>
                      <a:pt x="7" y="10982"/>
                      <a:pt x="8" y="10984"/>
                      <a:pt x="8" y="10986"/>
                    </a:cubicBezTo>
                    <a:cubicBezTo>
                      <a:pt x="8" y="10988"/>
                      <a:pt x="7" y="10990"/>
                      <a:pt x="4" y="10990"/>
                    </a:cubicBezTo>
                    <a:cubicBezTo>
                      <a:pt x="2" y="10990"/>
                      <a:pt x="0" y="10988"/>
                      <a:pt x="0" y="10986"/>
                    </a:cubicBezTo>
                    <a:close/>
                    <a:moveTo>
                      <a:pt x="0" y="10970"/>
                    </a:moveTo>
                    <a:lnTo>
                      <a:pt x="0" y="10970"/>
                    </a:lnTo>
                    <a:cubicBezTo>
                      <a:pt x="0" y="10968"/>
                      <a:pt x="2" y="10966"/>
                      <a:pt x="4" y="10966"/>
                    </a:cubicBezTo>
                    <a:cubicBezTo>
                      <a:pt x="7" y="10966"/>
                      <a:pt x="8" y="10968"/>
                      <a:pt x="8" y="10970"/>
                    </a:cubicBezTo>
                    <a:cubicBezTo>
                      <a:pt x="8" y="10972"/>
                      <a:pt x="7" y="10974"/>
                      <a:pt x="4" y="10974"/>
                    </a:cubicBezTo>
                    <a:cubicBezTo>
                      <a:pt x="2" y="10974"/>
                      <a:pt x="0" y="10972"/>
                      <a:pt x="0" y="10970"/>
                    </a:cubicBezTo>
                    <a:close/>
                    <a:moveTo>
                      <a:pt x="0" y="10954"/>
                    </a:moveTo>
                    <a:lnTo>
                      <a:pt x="0" y="10954"/>
                    </a:lnTo>
                    <a:cubicBezTo>
                      <a:pt x="0" y="10952"/>
                      <a:pt x="2" y="10950"/>
                      <a:pt x="4" y="10950"/>
                    </a:cubicBezTo>
                    <a:cubicBezTo>
                      <a:pt x="7" y="10950"/>
                      <a:pt x="8" y="10952"/>
                      <a:pt x="8" y="10954"/>
                    </a:cubicBezTo>
                    <a:cubicBezTo>
                      <a:pt x="8" y="10956"/>
                      <a:pt x="7" y="10958"/>
                      <a:pt x="4" y="10958"/>
                    </a:cubicBezTo>
                    <a:cubicBezTo>
                      <a:pt x="2" y="10958"/>
                      <a:pt x="0" y="10956"/>
                      <a:pt x="0" y="10954"/>
                    </a:cubicBezTo>
                    <a:close/>
                    <a:moveTo>
                      <a:pt x="0" y="10938"/>
                    </a:moveTo>
                    <a:lnTo>
                      <a:pt x="0" y="10938"/>
                    </a:lnTo>
                    <a:cubicBezTo>
                      <a:pt x="0" y="10936"/>
                      <a:pt x="2" y="10934"/>
                      <a:pt x="4" y="10934"/>
                    </a:cubicBezTo>
                    <a:cubicBezTo>
                      <a:pt x="7" y="10934"/>
                      <a:pt x="8" y="10936"/>
                      <a:pt x="8" y="10938"/>
                    </a:cubicBezTo>
                    <a:cubicBezTo>
                      <a:pt x="8" y="10940"/>
                      <a:pt x="7" y="10942"/>
                      <a:pt x="4" y="10942"/>
                    </a:cubicBezTo>
                    <a:cubicBezTo>
                      <a:pt x="2" y="10942"/>
                      <a:pt x="0" y="10940"/>
                      <a:pt x="0" y="10938"/>
                    </a:cubicBezTo>
                    <a:close/>
                    <a:moveTo>
                      <a:pt x="0" y="10922"/>
                    </a:moveTo>
                    <a:lnTo>
                      <a:pt x="0" y="10922"/>
                    </a:lnTo>
                    <a:cubicBezTo>
                      <a:pt x="0" y="10920"/>
                      <a:pt x="2" y="10918"/>
                      <a:pt x="4" y="10918"/>
                    </a:cubicBezTo>
                    <a:cubicBezTo>
                      <a:pt x="7" y="10918"/>
                      <a:pt x="8" y="10920"/>
                      <a:pt x="8" y="10922"/>
                    </a:cubicBezTo>
                    <a:cubicBezTo>
                      <a:pt x="8" y="10924"/>
                      <a:pt x="7" y="10926"/>
                      <a:pt x="4" y="10926"/>
                    </a:cubicBezTo>
                    <a:cubicBezTo>
                      <a:pt x="2" y="10926"/>
                      <a:pt x="0" y="10924"/>
                      <a:pt x="0" y="10922"/>
                    </a:cubicBezTo>
                    <a:close/>
                    <a:moveTo>
                      <a:pt x="0" y="10906"/>
                    </a:moveTo>
                    <a:lnTo>
                      <a:pt x="0" y="10906"/>
                    </a:lnTo>
                    <a:cubicBezTo>
                      <a:pt x="0" y="10904"/>
                      <a:pt x="2" y="10902"/>
                      <a:pt x="4" y="10902"/>
                    </a:cubicBezTo>
                    <a:cubicBezTo>
                      <a:pt x="7" y="10902"/>
                      <a:pt x="8" y="10904"/>
                      <a:pt x="8" y="10906"/>
                    </a:cubicBezTo>
                    <a:cubicBezTo>
                      <a:pt x="8" y="10908"/>
                      <a:pt x="7" y="10910"/>
                      <a:pt x="4" y="10910"/>
                    </a:cubicBezTo>
                    <a:cubicBezTo>
                      <a:pt x="2" y="10910"/>
                      <a:pt x="0" y="10908"/>
                      <a:pt x="0" y="10906"/>
                    </a:cubicBezTo>
                    <a:close/>
                    <a:moveTo>
                      <a:pt x="0" y="10890"/>
                    </a:moveTo>
                    <a:lnTo>
                      <a:pt x="0" y="10890"/>
                    </a:lnTo>
                    <a:cubicBezTo>
                      <a:pt x="0" y="10888"/>
                      <a:pt x="2" y="10886"/>
                      <a:pt x="4" y="10886"/>
                    </a:cubicBezTo>
                    <a:cubicBezTo>
                      <a:pt x="7" y="10886"/>
                      <a:pt x="8" y="10888"/>
                      <a:pt x="8" y="10890"/>
                    </a:cubicBezTo>
                    <a:cubicBezTo>
                      <a:pt x="8" y="10892"/>
                      <a:pt x="7" y="10894"/>
                      <a:pt x="4" y="10894"/>
                    </a:cubicBezTo>
                    <a:cubicBezTo>
                      <a:pt x="2" y="10894"/>
                      <a:pt x="0" y="10892"/>
                      <a:pt x="0" y="10890"/>
                    </a:cubicBezTo>
                    <a:close/>
                    <a:moveTo>
                      <a:pt x="0" y="10874"/>
                    </a:moveTo>
                    <a:lnTo>
                      <a:pt x="0" y="10874"/>
                    </a:lnTo>
                    <a:cubicBezTo>
                      <a:pt x="0" y="10872"/>
                      <a:pt x="2" y="10870"/>
                      <a:pt x="4" y="10870"/>
                    </a:cubicBezTo>
                    <a:cubicBezTo>
                      <a:pt x="7" y="10870"/>
                      <a:pt x="8" y="10872"/>
                      <a:pt x="8" y="10874"/>
                    </a:cubicBezTo>
                    <a:cubicBezTo>
                      <a:pt x="8" y="10876"/>
                      <a:pt x="7" y="10878"/>
                      <a:pt x="4" y="10878"/>
                    </a:cubicBezTo>
                    <a:cubicBezTo>
                      <a:pt x="2" y="10878"/>
                      <a:pt x="0" y="10876"/>
                      <a:pt x="0" y="10874"/>
                    </a:cubicBezTo>
                    <a:close/>
                    <a:moveTo>
                      <a:pt x="0" y="10858"/>
                    </a:moveTo>
                    <a:lnTo>
                      <a:pt x="0" y="10858"/>
                    </a:lnTo>
                    <a:cubicBezTo>
                      <a:pt x="0" y="10856"/>
                      <a:pt x="2" y="10854"/>
                      <a:pt x="4" y="10854"/>
                    </a:cubicBezTo>
                    <a:cubicBezTo>
                      <a:pt x="7" y="10854"/>
                      <a:pt x="8" y="10856"/>
                      <a:pt x="8" y="10858"/>
                    </a:cubicBezTo>
                    <a:cubicBezTo>
                      <a:pt x="8" y="10860"/>
                      <a:pt x="7" y="10862"/>
                      <a:pt x="4" y="10862"/>
                    </a:cubicBezTo>
                    <a:cubicBezTo>
                      <a:pt x="2" y="10862"/>
                      <a:pt x="0" y="10860"/>
                      <a:pt x="0" y="10858"/>
                    </a:cubicBezTo>
                    <a:close/>
                    <a:moveTo>
                      <a:pt x="0" y="10842"/>
                    </a:moveTo>
                    <a:lnTo>
                      <a:pt x="0" y="10842"/>
                    </a:lnTo>
                    <a:cubicBezTo>
                      <a:pt x="0" y="10840"/>
                      <a:pt x="2" y="10838"/>
                      <a:pt x="4" y="10838"/>
                    </a:cubicBezTo>
                    <a:cubicBezTo>
                      <a:pt x="7" y="10838"/>
                      <a:pt x="8" y="10840"/>
                      <a:pt x="8" y="10842"/>
                    </a:cubicBezTo>
                    <a:cubicBezTo>
                      <a:pt x="8" y="10844"/>
                      <a:pt x="7" y="10846"/>
                      <a:pt x="4" y="10846"/>
                    </a:cubicBezTo>
                    <a:cubicBezTo>
                      <a:pt x="2" y="10846"/>
                      <a:pt x="0" y="10844"/>
                      <a:pt x="0" y="10842"/>
                    </a:cubicBezTo>
                    <a:close/>
                    <a:moveTo>
                      <a:pt x="0" y="10826"/>
                    </a:moveTo>
                    <a:lnTo>
                      <a:pt x="0" y="10826"/>
                    </a:lnTo>
                    <a:cubicBezTo>
                      <a:pt x="0" y="10824"/>
                      <a:pt x="2" y="10822"/>
                      <a:pt x="4" y="10822"/>
                    </a:cubicBezTo>
                    <a:cubicBezTo>
                      <a:pt x="7" y="10822"/>
                      <a:pt x="8" y="10824"/>
                      <a:pt x="8" y="10826"/>
                    </a:cubicBezTo>
                    <a:cubicBezTo>
                      <a:pt x="8" y="10828"/>
                      <a:pt x="7" y="10830"/>
                      <a:pt x="4" y="10830"/>
                    </a:cubicBezTo>
                    <a:cubicBezTo>
                      <a:pt x="2" y="10830"/>
                      <a:pt x="0" y="10828"/>
                      <a:pt x="0" y="10826"/>
                    </a:cubicBezTo>
                    <a:close/>
                    <a:moveTo>
                      <a:pt x="0" y="10810"/>
                    </a:moveTo>
                    <a:lnTo>
                      <a:pt x="0" y="10810"/>
                    </a:lnTo>
                    <a:cubicBezTo>
                      <a:pt x="0" y="10808"/>
                      <a:pt x="2" y="10806"/>
                      <a:pt x="4" y="10806"/>
                    </a:cubicBezTo>
                    <a:cubicBezTo>
                      <a:pt x="7" y="10806"/>
                      <a:pt x="8" y="10808"/>
                      <a:pt x="8" y="10810"/>
                    </a:cubicBezTo>
                    <a:cubicBezTo>
                      <a:pt x="8" y="10812"/>
                      <a:pt x="7" y="10814"/>
                      <a:pt x="4" y="10814"/>
                    </a:cubicBezTo>
                    <a:cubicBezTo>
                      <a:pt x="2" y="10814"/>
                      <a:pt x="0" y="10812"/>
                      <a:pt x="0" y="10810"/>
                    </a:cubicBezTo>
                    <a:close/>
                    <a:moveTo>
                      <a:pt x="0" y="10794"/>
                    </a:moveTo>
                    <a:lnTo>
                      <a:pt x="0" y="10794"/>
                    </a:lnTo>
                    <a:cubicBezTo>
                      <a:pt x="0" y="10792"/>
                      <a:pt x="2" y="10790"/>
                      <a:pt x="5" y="10790"/>
                    </a:cubicBezTo>
                    <a:cubicBezTo>
                      <a:pt x="7" y="10790"/>
                      <a:pt x="9" y="10792"/>
                      <a:pt x="9" y="10794"/>
                    </a:cubicBezTo>
                    <a:cubicBezTo>
                      <a:pt x="9" y="10796"/>
                      <a:pt x="7" y="10798"/>
                      <a:pt x="5" y="10798"/>
                    </a:cubicBezTo>
                    <a:cubicBezTo>
                      <a:pt x="2" y="10798"/>
                      <a:pt x="0" y="10796"/>
                      <a:pt x="0" y="10794"/>
                    </a:cubicBezTo>
                    <a:close/>
                    <a:moveTo>
                      <a:pt x="1" y="10778"/>
                    </a:moveTo>
                    <a:lnTo>
                      <a:pt x="1" y="10778"/>
                    </a:lnTo>
                    <a:cubicBezTo>
                      <a:pt x="1" y="10776"/>
                      <a:pt x="2" y="10774"/>
                      <a:pt x="5" y="10774"/>
                    </a:cubicBezTo>
                    <a:cubicBezTo>
                      <a:pt x="7" y="10774"/>
                      <a:pt x="9" y="10776"/>
                      <a:pt x="9" y="10778"/>
                    </a:cubicBezTo>
                    <a:cubicBezTo>
                      <a:pt x="9" y="10780"/>
                      <a:pt x="7" y="10782"/>
                      <a:pt x="5" y="10782"/>
                    </a:cubicBezTo>
                    <a:cubicBezTo>
                      <a:pt x="2" y="10782"/>
                      <a:pt x="1" y="10780"/>
                      <a:pt x="1" y="10778"/>
                    </a:cubicBezTo>
                    <a:close/>
                    <a:moveTo>
                      <a:pt x="1" y="10762"/>
                    </a:moveTo>
                    <a:lnTo>
                      <a:pt x="1" y="10762"/>
                    </a:lnTo>
                    <a:cubicBezTo>
                      <a:pt x="1" y="10760"/>
                      <a:pt x="2" y="10758"/>
                      <a:pt x="5" y="10758"/>
                    </a:cubicBezTo>
                    <a:cubicBezTo>
                      <a:pt x="7" y="10758"/>
                      <a:pt x="9" y="10760"/>
                      <a:pt x="9" y="10762"/>
                    </a:cubicBezTo>
                    <a:cubicBezTo>
                      <a:pt x="9" y="10764"/>
                      <a:pt x="7" y="10766"/>
                      <a:pt x="5" y="10766"/>
                    </a:cubicBezTo>
                    <a:cubicBezTo>
                      <a:pt x="2" y="10766"/>
                      <a:pt x="1" y="10764"/>
                      <a:pt x="1" y="10762"/>
                    </a:cubicBezTo>
                    <a:close/>
                    <a:moveTo>
                      <a:pt x="1" y="10746"/>
                    </a:moveTo>
                    <a:lnTo>
                      <a:pt x="1" y="10746"/>
                    </a:lnTo>
                    <a:cubicBezTo>
                      <a:pt x="1" y="10744"/>
                      <a:pt x="2" y="10742"/>
                      <a:pt x="5" y="10742"/>
                    </a:cubicBezTo>
                    <a:cubicBezTo>
                      <a:pt x="7" y="10742"/>
                      <a:pt x="9" y="10744"/>
                      <a:pt x="9" y="10746"/>
                    </a:cubicBezTo>
                    <a:cubicBezTo>
                      <a:pt x="9" y="10748"/>
                      <a:pt x="7" y="10750"/>
                      <a:pt x="5" y="10750"/>
                    </a:cubicBezTo>
                    <a:cubicBezTo>
                      <a:pt x="2" y="10750"/>
                      <a:pt x="1" y="10748"/>
                      <a:pt x="1" y="10746"/>
                    </a:cubicBezTo>
                    <a:close/>
                    <a:moveTo>
                      <a:pt x="1" y="10730"/>
                    </a:moveTo>
                    <a:lnTo>
                      <a:pt x="1" y="10730"/>
                    </a:lnTo>
                    <a:cubicBezTo>
                      <a:pt x="1" y="10728"/>
                      <a:pt x="2" y="10726"/>
                      <a:pt x="5" y="10726"/>
                    </a:cubicBezTo>
                    <a:cubicBezTo>
                      <a:pt x="7" y="10726"/>
                      <a:pt x="9" y="10728"/>
                      <a:pt x="9" y="10730"/>
                    </a:cubicBezTo>
                    <a:cubicBezTo>
                      <a:pt x="9" y="10732"/>
                      <a:pt x="7" y="10734"/>
                      <a:pt x="5" y="10734"/>
                    </a:cubicBezTo>
                    <a:cubicBezTo>
                      <a:pt x="2" y="10734"/>
                      <a:pt x="1" y="10732"/>
                      <a:pt x="1" y="10730"/>
                    </a:cubicBezTo>
                    <a:close/>
                    <a:moveTo>
                      <a:pt x="1" y="10714"/>
                    </a:moveTo>
                    <a:lnTo>
                      <a:pt x="1" y="10714"/>
                    </a:lnTo>
                    <a:cubicBezTo>
                      <a:pt x="1" y="10712"/>
                      <a:pt x="2" y="10710"/>
                      <a:pt x="5" y="10710"/>
                    </a:cubicBezTo>
                    <a:cubicBezTo>
                      <a:pt x="7" y="10710"/>
                      <a:pt x="9" y="10712"/>
                      <a:pt x="9" y="10714"/>
                    </a:cubicBezTo>
                    <a:cubicBezTo>
                      <a:pt x="9" y="10716"/>
                      <a:pt x="7" y="10718"/>
                      <a:pt x="5" y="10718"/>
                    </a:cubicBezTo>
                    <a:cubicBezTo>
                      <a:pt x="2" y="10718"/>
                      <a:pt x="1" y="10716"/>
                      <a:pt x="1" y="10714"/>
                    </a:cubicBezTo>
                    <a:close/>
                    <a:moveTo>
                      <a:pt x="1" y="10698"/>
                    </a:moveTo>
                    <a:lnTo>
                      <a:pt x="1" y="10698"/>
                    </a:lnTo>
                    <a:cubicBezTo>
                      <a:pt x="1" y="10696"/>
                      <a:pt x="2" y="10694"/>
                      <a:pt x="5" y="10694"/>
                    </a:cubicBezTo>
                    <a:cubicBezTo>
                      <a:pt x="7" y="10694"/>
                      <a:pt x="9" y="10696"/>
                      <a:pt x="9" y="10698"/>
                    </a:cubicBezTo>
                    <a:cubicBezTo>
                      <a:pt x="9" y="10700"/>
                      <a:pt x="7" y="10702"/>
                      <a:pt x="5" y="10702"/>
                    </a:cubicBezTo>
                    <a:cubicBezTo>
                      <a:pt x="2" y="10702"/>
                      <a:pt x="1" y="10700"/>
                      <a:pt x="1" y="10698"/>
                    </a:cubicBezTo>
                    <a:close/>
                    <a:moveTo>
                      <a:pt x="1" y="10682"/>
                    </a:moveTo>
                    <a:lnTo>
                      <a:pt x="1" y="10682"/>
                    </a:lnTo>
                    <a:cubicBezTo>
                      <a:pt x="1" y="10680"/>
                      <a:pt x="2" y="10678"/>
                      <a:pt x="5" y="10678"/>
                    </a:cubicBezTo>
                    <a:cubicBezTo>
                      <a:pt x="7" y="10678"/>
                      <a:pt x="9" y="10680"/>
                      <a:pt x="9" y="10682"/>
                    </a:cubicBezTo>
                    <a:cubicBezTo>
                      <a:pt x="9" y="10684"/>
                      <a:pt x="7" y="10686"/>
                      <a:pt x="5" y="10686"/>
                    </a:cubicBezTo>
                    <a:cubicBezTo>
                      <a:pt x="2" y="10686"/>
                      <a:pt x="1" y="10684"/>
                      <a:pt x="1" y="10682"/>
                    </a:cubicBezTo>
                    <a:close/>
                    <a:moveTo>
                      <a:pt x="1" y="10666"/>
                    </a:moveTo>
                    <a:lnTo>
                      <a:pt x="1" y="10666"/>
                    </a:lnTo>
                    <a:cubicBezTo>
                      <a:pt x="1" y="10664"/>
                      <a:pt x="2" y="10662"/>
                      <a:pt x="5" y="10662"/>
                    </a:cubicBezTo>
                    <a:cubicBezTo>
                      <a:pt x="7" y="10662"/>
                      <a:pt x="9" y="10664"/>
                      <a:pt x="9" y="10666"/>
                    </a:cubicBezTo>
                    <a:cubicBezTo>
                      <a:pt x="9" y="10668"/>
                      <a:pt x="7" y="10670"/>
                      <a:pt x="5" y="10670"/>
                    </a:cubicBezTo>
                    <a:cubicBezTo>
                      <a:pt x="2" y="10670"/>
                      <a:pt x="1" y="10668"/>
                      <a:pt x="1" y="10666"/>
                    </a:cubicBezTo>
                    <a:close/>
                    <a:moveTo>
                      <a:pt x="1" y="10650"/>
                    </a:moveTo>
                    <a:lnTo>
                      <a:pt x="1" y="10650"/>
                    </a:lnTo>
                    <a:cubicBezTo>
                      <a:pt x="1" y="10648"/>
                      <a:pt x="2" y="10646"/>
                      <a:pt x="5" y="10646"/>
                    </a:cubicBezTo>
                    <a:cubicBezTo>
                      <a:pt x="7" y="10646"/>
                      <a:pt x="9" y="10648"/>
                      <a:pt x="9" y="10650"/>
                    </a:cubicBezTo>
                    <a:cubicBezTo>
                      <a:pt x="9" y="10652"/>
                      <a:pt x="7" y="10654"/>
                      <a:pt x="5" y="10654"/>
                    </a:cubicBezTo>
                    <a:cubicBezTo>
                      <a:pt x="2" y="10654"/>
                      <a:pt x="1" y="10652"/>
                      <a:pt x="1" y="10650"/>
                    </a:cubicBezTo>
                    <a:close/>
                    <a:moveTo>
                      <a:pt x="1" y="10634"/>
                    </a:moveTo>
                    <a:lnTo>
                      <a:pt x="1" y="10634"/>
                    </a:lnTo>
                    <a:cubicBezTo>
                      <a:pt x="1" y="10632"/>
                      <a:pt x="2" y="10630"/>
                      <a:pt x="5" y="10630"/>
                    </a:cubicBezTo>
                    <a:cubicBezTo>
                      <a:pt x="7" y="10630"/>
                      <a:pt x="9" y="10632"/>
                      <a:pt x="9" y="10634"/>
                    </a:cubicBezTo>
                    <a:cubicBezTo>
                      <a:pt x="9" y="10636"/>
                      <a:pt x="7" y="10638"/>
                      <a:pt x="5" y="10638"/>
                    </a:cubicBezTo>
                    <a:cubicBezTo>
                      <a:pt x="2" y="10638"/>
                      <a:pt x="1" y="10636"/>
                      <a:pt x="1" y="10634"/>
                    </a:cubicBezTo>
                    <a:close/>
                    <a:moveTo>
                      <a:pt x="1" y="10618"/>
                    </a:moveTo>
                    <a:lnTo>
                      <a:pt x="1" y="10618"/>
                    </a:lnTo>
                    <a:cubicBezTo>
                      <a:pt x="1" y="10616"/>
                      <a:pt x="2" y="10614"/>
                      <a:pt x="5" y="10614"/>
                    </a:cubicBezTo>
                    <a:cubicBezTo>
                      <a:pt x="7" y="10614"/>
                      <a:pt x="9" y="10616"/>
                      <a:pt x="9" y="10618"/>
                    </a:cubicBezTo>
                    <a:cubicBezTo>
                      <a:pt x="9" y="10620"/>
                      <a:pt x="7" y="10622"/>
                      <a:pt x="5" y="10622"/>
                    </a:cubicBezTo>
                    <a:cubicBezTo>
                      <a:pt x="2" y="10622"/>
                      <a:pt x="1" y="10620"/>
                      <a:pt x="1" y="10618"/>
                    </a:cubicBezTo>
                    <a:close/>
                    <a:moveTo>
                      <a:pt x="1" y="10602"/>
                    </a:moveTo>
                    <a:lnTo>
                      <a:pt x="1" y="10602"/>
                    </a:lnTo>
                    <a:cubicBezTo>
                      <a:pt x="1" y="10600"/>
                      <a:pt x="2" y="10598"/>
                      <a:pt x="5" y="10598"/>
                    </a:cubicBezTo>
                    <a:cubicBezTo>
                      <a:pt x="7" y="10598"/>
                      <a:pt x="9" y="10600"/>
                      <a:pt x="9" y="10602"/>
                    </a:cubicBezTo>
                    <a:cubicBezTo>
                      <a:pt x="9" y="10604"/>
                      <a:pt x="7" y="10606"/>
                      <a:pt x="5" y="10606"/>
                    </a:cubicBezTo>
                    <a:cubicBezTo>
                      <a:pt x="2" y="10606"/>
                      <a:pt x="1" y="10604"/>
                      <a:pt x="1" y="10602"/>
                    </a:cubicBezTo>
                    <a:close/>
                    <a:moveTo>
                      <a:pt x="1" y="10586"/>
                    </a:moveTo>
                    <a:lnTo>
                      <a:pt x="1" y="10586"/>
                    </a:lnTo>
                    <a:cubicBezTo>
                      <a:pt x="1" y="10584"/>
                      <a:pt x="2" y="10582"/>
                      <a:pt x="5" y="10582"/>
                    </a:cubicBezTo>
                    <a:cubicBezTo>
                      <a:pt x="7" y="10582"/>
                      <a:pt x="9" y="10584"/>
                      <a:pt x="9" y="10586"/>
                    </a:cubicBezTo>
                    <a:cubicBezTo>
                      <a:pt x="9" y="10588"/>
                      <a:pt x="7" y="10590"/>
                      <a:pt x="5" y="10590"/>
                    </a:cubicBezTo>
                    <a:cubicBezTo>
                      <a:pt x="2" y="10590"/>
                      <a:pt x="1" y="10588"/>
                      <a:pt x="1" y="10586"/>
                    </a:cubicBezTo>
                    <a:close/>
                    <a:moveTo>
                      <a:pt x="1" y="10570"/>
                    </a:moveTo>
                    <a:lnTo>
                      <a:pt x="1" y="10570"/>
                    </a:lnTo>
                    <a:cubicBezTo>
                      <a:pt x="1" y="10568"/>
                      <a:pt x="2" y="10566"/>
                      <a:pt x="5" y="10566"/>
                    </a:cubicBezTo>
                    <a:cubicBezTo>
                      <a:pt x="7" y="10566"/>
                      <a:pt x="9" y="10568"/>
                      <a:pt x="9" y="10570"/>
                    </a:cubicBezTo>
                    <a:cubicBezTo>
                      <a:pt x="9" y="10572"/>
                      <a:pt x="7" y="10574"/>
                      <a:pt x="5" y="10574"/>
                    </a:cubicBezTo>
                    <a:cubicBezTo>
                      <a:pt x="2" y="10574"/>
                      <a:pt x="1" y="10572"/>
                      <a:pt x="1" y="10570"/>
                    </a:cubicBezTo>
                    <a:close/>
                    <a:moveTo>
                      <a:pt x="1" y="10554"/>
                    </a:moveTo>
                    <a:lnTo>
                      <a:pt x="1" y="10554"/>
                    </a:lnTo>
                    <a:cubicBezTo>
                      <a:pt x="1" y="10552"/>
                      <a:pt x="2" y="10550"/>
                      <a:pt x="5" y="10550"/>
                    </a:cubicBezTo>
                    <a:cubicBezTo>
                      <a:pt x="7" y="10550"/>
                      <a:pt x="9" y="10552"/>
                      <a:pt x="9" y="10554"/>
                    </a:cubicBezTo>
                    <a:cubicBezTo>
                      <a:pt x="9" y="10556"/>
                      <a:pt x="7" y="10558"/>
                      <a:pt x="5" y="10558"/>
                    </a:cubicBezTo>
                    <a:cubicBezTo>
                      <a:pt x="2" y="10558"/>
                      <a:pt x="1" y="10556"/>
                      <a:pt x="1" y="10554"/>
                    </a:cubicBezTo>
                    <a:close/>
                    <a:moveTo>
                      <a:pt x="1" y="10538"/>
                    </a:moveTo>
                    <a:lnTo>
                      <a:pt x="1" y="10538"/>
                    </a:lnTo>
                    <a:cubicBezTo>
                      <a:pt x="1" y="10536"/>
                      <a:pt x="2" y="10534"/>
                      <a:pt x="5" y="10534"/>
                    </a:cubicBezTo>
                    <a:cubicBezTo>
                      <a:pt x="7" y="10534"/>
                      <a:pt x="9" y="10536"/>
                      <a:pt x="9" y="10538"/>
                    </a:cubicBezTo>
                    <a:cubicBezTo>
                      <a:pt x="9" y="10540"/>
                      <a:pt x="7" y="10542"/>
                      <a:pt x="5" y="10542"/>
                    </a:cubicBezTo>
                    <a:cubicBezTo>
                      <a:pt x="2" y="10542"/>
                      <a:pt x="1" y="10540"/>
                      <a:pt x="1" y="10538"/>
                    </a:cubicBezTo>
                    <a:close/>
                    <a:moveTo>
                      <a:pt x="1" y="10522"/>
                    </a:moveTo>
                    <a:lnTo>
                      <a:pt x="1" y="10522"/>
                    </a:lnTo>
                    <a:cubicBezTo>
                      <a:pt x="1" y="10520"/>
                      <a:pt x="2" y="10518"/>
                      <a:pt x="5" y="10518"/>
                    </a:cubicBezTo>
                    <a:cubicBezTo>
                      <a:pt x="7" y="10518"/>
                      <a:pt x="9" y="10520"/>
                      <a:pt x="9" y="10522"/>
                    </a:cubicBezTo>
                    <a:cubicBezTo>
                      <a:pt x="9" y="10524"/>
                      <a:pt x="7" y="10526"/>
                      <a:pt x="5" y="10526"/>
                    </a:cubicBezTo>
                    <a:cubicBezTo>
                      <a:pt x="2" y="10526"/>
                      <a:pt x="1" y="10524"/>
                      <a:pt x="1" y="10522"/>
                    </a:cubicBezTo>
                    <a:close/>
                    <a:moveTo>
                      <a:pt x="1" y="10506"/>
                    </a:moveTo>
                    <a:lnTo>
                      <a:pt x="1" y="10506"/>
                    </a:lnTo>
                    <a:cubicBezTo>
                      <a:pt x="1" y="10504"/>
                      <a:pt x="2" y="10502"/>
                      <a:pt x="5" y="10502"/>
                    </a:cubicBezTo>
                    <a:cubicBezTo>
                      <a:pt x="7" y="10502"/>
                      <a:pt x="9" y="10504"/>
                      <a:pt x="9" y="10506"/>
                    </a:cubicBezTo>
                    <a:cubicBezTo>
                      <a:pt x="9" y="10508"/>
                      <a:pt x="7" y="10510"/>
                      <a:pt x="5" y="10510"/>
                    </a:cubicBezTo>
                    <a:cubicBezTo>
                      <a:pt x="2" y="10510"/>
                      <a:pt x="1" y="10508"/>
                      <a:pt x="1" y="10506"/>
                    </a:cubicBezTo>
                    <a:close/>
                    <a:moveTo>
                      <a:pt x="1" y="10490"/>
                    </a:moveTo>
                    <a:lnTo>
                      <a:pt x="1" y="10490"/>
                    </a:lnTo>
                    <a:cubicBezTo>
                      <a:pt x="1" y="10488"/>
                      <a:pt x="2" y="10486"/>
                      <a:pt x="5" y="10486"/>
                    </a:cubicBezTo>
                    <a:cubicBezTo>
                      <a:pt x="7" y="10486"/>
                      <a:pt x="9" y="10488"/>
                      <a:pt x="9" y="10490"/>
                    </a:cubicBezTo>
                    <a:cubicBezTo>
                      <a:pt x="9" y="10492"/>
                      <a:pt x="7" y="10494"/>
                      <a:pt x="5" y="10494"/>
                    </a:cubicBezTo>
                    <a:cubicBezTo>
                      <a:pt x="2" y="10494"/>
                      <a:pt x="1" y="10492"/>
                      <a:pt x="1" y="10490"/>
                    </a:cubicBezTo>
                    <a:close/>
                    <a:moveTo>
                      <a:pt x="1" y="10474"/>
                    </a:moveTo>
                    <a:lnTo>
                      <a:pt x="1" y="10474"/>
                    </a:lnTo>
                    <a:cubicBezTo>
                      <a:pt x="1" y="10472"/>
                      <a:pt x="2" y="10470"/>
                      <a:pt x="5" y="10470"/>
                    </a:cubicBezTo>
                    <a:cubicBezTo>
                      <a:pt x="7" y="10470"/>
                      <a:pt x="9" y="10472"/>
                      <a:pt x="9" y="10474"/>
                    </a:cubicBezTo>
                    <a:cubicBezTo>
                      <a:pt x="9" y="10476"/>
                      <a:pt x="7" y="10478"/>
                      <a:pt x="5" y="10478"/>
                    </a:cubicBezTo>
                    <a:cubicBezTo>
                      <a:pt x="2" y="10478"/>
                      <a:pt x="1" y="10476"/>
                      <a:pt x="1" y="10474"/>
                    </a:cubicBezTo>
                    <a:close/>
                    <a:moveTo>
                      <a:pt x="1" y="10458"/>
                    </a:moveTo>
                    <a:lnTo>
                      <a:pt x="1" y="10458"/>
                    </a:lnTo>
                    <a:cubicBezTo>
                      <a:pt x="1" y="10456"/>
                      <a:pt x="2" y="10454"/>
                      <a:pt x="5" y="10454"/>
                    </a:cubicBezTo>
                    <a:cubicBezTo>
                      <a:pt x="7" y="10454"/>
                      <a:pt x="9" y="10456"/>
                      <a:pt x="9" y="10458"/>
                    </a:cubicBezTo>
                    <a:cubicBezTo>
                      <a:pt x="9" y="10460"/>
                      <a:pt x="7" y="10462"/>
                      <a:pt x="5" y="10462"/>
                    </a:cubicBezTo>
                    <a:cubicBezTo>
                      <a:pt x="2" y="10462"/>
                      <a:pt x="1" y="10460"/>
                      <a:pt x="1" y="10458"/>
                    </a:cubicBezTo>
                    <a:close/>
                    <a:moveTo>
                      <a:pt x="1" y="10442"/>
                    </a:moveTo>
                    <a:lnTo>
                      <a:pt x="1" y="10442"/>
                    </a:lnTo>
                    <a:cubicBezTo>
                      <a:pt x="1" y="10440"/>
                      <a:pt x="2" y="10438"/>
                      <a:pt x="5" y="10438"/>
                    </a:cubicBezTo>
                    <a:cubicBezTo>
                      <a:pt x="7" y="10438"/>
                      <a:pt x="9" y="10440"/>
                      <a:pt x="9" y="10442"/>
                    </a:cubicBezTo>
                    <a:cubicBezTo>
                      <a:pt x="9" y="10444"/>
                      <a:pt x="7" y="10446"/>
                      <a:pt x="5" y="10446"/>
                    </a:cubicBezTo>
                    <a:cubicBezTo>
                      <a:pt x="2" y="10446"/>
                      <a:pt x="1" y="10444"/>
                      <a:pt x="1" y="10442"/>
                    </a:cubicBezTo>
                    <a:close/>
                    <a:moveTo>
                      <a:pt x="1" y="10426"/>
                    </a:moveTo>
                    <a:lnTo>
                      <a:pt x="1" y="10426"/>
                    </a:lnTo>
                    <a:cubicBezTo>
                      <a:pt x="1" y="10424"/>
                      <a:pt x="2" y="10422"/>
                      <a:pt x="5" y="10422"/>
                    </a:cubicBezTo>
                    <a:cubicBezTo>
                      <a:pt x="7" y="10422"/>
                      <a:pt x="9" y="10424"/>
                      <a:pt x="9" y="10426"/>
                    </a:cubicBezTo>
                    <a:cubicBezTo>
                      <a:pt x="9" y="10428"/>
                      <a:pt x="7" y="10430"/>
                      <a:pt x="5" y="10430"/>
                    </a:cubicBezTo>
                    <a:cubicBezTo>
                      <a:pt x="2" y="10430"/>
                      <a:pt x="1" y="10428"/>
                      <a:pt x="1" y="10426"/>
                    </a:cubicBezTo>
                    <a:close/>
                    <a:moveTo>
                      <a:pt x="1" y="10410"/>
                    </a:moveTo>
                    <a:lnTo>
                      <a:pt x="1" y="10410"/>
                    </a:lnTo>
                    <a:cubicBezTo>
                      <a:pt x="1" y="10408"/>
                      <a:pt x="2" y="10406"/>
                      <a:pt x="5" y="10406"/>
                    </a:cubicBezTo>
                    <a:cubicBezTo>
                      <a:pt x="7" y="10406"/>
                      <a:pt x="9" y="10408"/>
                      <a:pt x="9" y="10410"/>
                    </a:cubicBezTo>
                    <a:cubicBezTo>
                      <a:pt x="9" y="10412"/>
                      <a:pt x="7" y="10414"/>
                      <a:pt x="5" y="10414"/>
                    </a:cubicBezTo>
                    <a:cubicBezTo>
                      <a:pt x="2" y="10414"/>
                      <a:pt x="1" y="10412"/>
                      <a:pt x="1" y="10410"/>
                    </a:cubicBezTo>
                    <a:close/>
                    <a:moveTo>
                      <a:pt x="1" y="10394"/>
                    </a:moveTo>
                    <a:lnTo>
                      <a:pt x="1" y="10394"/>
                    </a:lnTo>
                    <a:cubicBezTo>
                      <a:pt x="1" y="10392"/>
                      <a:pt x="2" y="10390"/>
                      <a:pt x="5" y="10390"/>
                    </a:cubicBezTo>
                    <a:cubicBezTo>
                      <a:pt x="7" y="10390"/>
                      <a:pt x="9" y="10392"/>
                      <a:pt x="9" y="10394"/>
                    </a:cubicBezTo>
                    <a:cubicBezTo>
                      <a:pt x="9" y="10396"/>
                      <a:pt x="7" y="10398"/>
                      <a:pt x="5" y="10398"/>
                    </a:cubicBezTo>
                    <a:cubicBezTo>
                      <a:pt x="2" y="10398"/>
                      <a:pt x="1" y="10396"/>
                      <a:pt x="1" y="10394"/>
                    </a:cubicBezTo>
                    <a:close/>
                    <a:moveTo>
                      <a:pt x="1" y="10378"/>
                    </a:moveTo>
                    <a:lnTo>
                      <a:pt x="1" y="10378"/>
                    </a:lnTo>
                    <a:cubicBezTo>
                      <a:pt x="1" y="10376"/>
                      <a:pt x="2" y="10374"/>
                      <a:pt x="5" y="10374"/>
                    </a:cubicBezTo>
                    <a:cubicBezTo>
                      <a:pt x="7" y="10374"/>
                      <a:pt x="9" y="10376"/>
                      <a:pt x="9" y="10378"/>
                    </a:cubicBezTo>
                    <a:cubicBezTo>
                      <a:pt x="9" y="10380"/>
                      <a:pt x="7" y="10382"/>
                      <a:pt x="5" y="10382"/>
                    </a:cubicBezTo>
                    <a:cubicBezTo>
                      <a:pt x="2" y="10382"/>
                      <a:pt x="1" y="10380"/>
                      <a:pt x="1" y="10378"/>
                    </a:cubicBezTo>
                    <a:close/>
                    <a:moveTo>
                      <a:pt x="1" y="10362"/>
                    </a:moveTo>
                    <a:lnTo>
                      <a:pt x="1" y="10362"/>
                    </a:lnTo>
                    <a:cubicBezTo>
                      <a:pt x="1" y="10360"/>
                      <a:pt x="2" y="10358"/>
                      <a:pt x="5" y="10358"/>
                    </a:cubicBezTo>
                    <a:cubicBezTo>
                      <a:pt x="7" y="10358"/>
                      <a:pt x="9" y="10360"/>
                      <a:pt x="9" y="10362"/>
                    </a:cubicBezTo>
                    <a:cubicBezTo>
                      <a:pt x="9" y="10364"/>
                      <a:pt x="7" y="10366"/>
                      <a:pt x="5" y="10366"/>
                    </a:cubicBezTo>
                    <a:cubicBezTo>
                      <a:pt x="2" y="10366"/>
                      <a:pt x="1" y="10364"/>
                      <a:pt x="1" y="10362"/>
                    </a:cubicBezTo>
                    <a:close/>
                    <a:moveTo>
                      <a:pt x="1" y="10346"/>
                    </a:moveTo>
                    <a:lnTo>
                      <a:pt x="1" y="10346"/>
                    </a:lnTo>
                    <a:cubicBezTo>
                      <a:pt x="1" y="10344"/>
                      <a:pt x="2" y="10342"/>
                      <a:pt x="5" y="10342"/>
                    </a:cubicBezTo>
                    <a:cubicBezTo>
                      <a:pt x="7" y="10342"/>
                      <a:pt x="9" y="10344"/>
                      <a:pt x="9" y="10346"/>
                    </a:cubicBezTo>
                    <a:cubicBezTo>
                      <a:pt x="9" y="10348"/>
                      <a:pt x="7" y="10350"/>
                      <a:pt x="5" y="10350"/>
                    </a:cubicBezTo>
                    <a:cubicBezTo>
                      <a:pt x="2" y="10350"/>
                      <a:pt x="1" y="10348"/>
                      <a:pt x="1" y="10346"/>
                    </a:cubicBezTo>
                    <a:close/>
                    <a:moveTo>
                      <a:pt x="1" y="10330"/>
                    </a:moveTo>
                    <a:lnTo>
                      <a:pt x="1" y="10330"/>
                    </a:lnTo>
                    <a:cubicBezTo>
                      <a:pt x="1" y="10328"/>
                      <a:pt x="2" y="10326"/>
                      <a:pt x="5" y="10326"/>
                    </a:cubicBezTo>
                    <a:cubicBezTo>
                      <a:pt x="7" y="10326"/>
                      <a:pt x="9" y="10328"/>
                      <a:pt x="9" y="10330"/>
                    </a:cubicBezTo>
                    <a:cubicBezTo>
                      <a:pt x="9" y="10332"/>
                      <a:pt x="7" y="10334"/>
                      <a:pt x="5" y="10334"/>
                    </a:cubicBezTo>
                    <a:cubicBezTo>
                      <a:pt x="2" y="10334"/>
                      <a:pt x="1" y="10332"/>
                      <a:pt x="1" y="10330"/>
                    </a:cubicBezTo>
                    <a:close/>
                    <a:moveTo>
                      <a:pt x="1" y="10314"/>
                    </a:moveTo>
                    <a:lnTo>
                      <a:pt x="1" y="10314"/>
                    </a:lnTo>
                    <a:cubicBezTo>
                      <a:pt x="1" y="10312"/>
                      <a:pt x="2" y="10310"/>
                      <a:pt x="5" y="10310"/>
                    </a:cubicBezTo>
                    <a:cubicBezTo>
                      <a:pt x="7" y="10310"/>
                      <a:pt x="9" y="10312"/>
                      <a:pt x="9" y="10314"/>
                    </a:cubicBezTo>
                    <a:cubicBezTo>
                      <a:pt x="9" y="10316"/>
                      <a:pt x="7" y="10318"/>
                      <a:pt x="5" y="10318"/>
                    </a:cubicBezTo>
                    <a:cubicBezTo>
                      <a:pt x="2" y="10318"/>
                      <a:pt x="1" y="10316"/>
                      <a:pt x="1" y="10314"/>
                    </a:cubicBezTo>
                    <a:close/>
                    <a:moveTo>
                      <a:pt x="1" y="10298"/>
                    </a:moveTo>
                    <a:lnTo>
                      <a:pt x="1" y="10298"/>
                    </a:lnTo>
                    <a:cubicBezTo>
                      <a:pt x="1" y="10296"/>
                      <a:pt x="2" y="10294"/>
                      <a:pt x="5" y="10294"/>
                    </a:cubicBezTo>
                    <a:cubicBezTo>
                      <a:pt x="7" y="10294"/>
                      <a:pt x="9" y="10296"/>
                      <a:pt x="9" y="10298"/>
                    </a:cubicBezTo>
                    <a:cubicBezTo>
                      <a:pt x="9" y="10300"/>
                      <a:pt x="7" y="10302"/>
                      <a:pt x="5" y="10302"/>
                    </a:cubicBezTo>
                    <a:cubicBezTo>
                      <a:pt x="2" y="10302"/>
                      <a:pt x="1" y="10300"/>
                      <a:pt x="1" y="10298"/>
                    </a:cubicBezTo>
                    <a:close/>
                    <a:moveTo>
                      <a:pt x="1" y="10282"/>
                    </a:moveTo>
                    <a:lnTo>
                      <a:pt x="1" y="10282"/>
                    </a:lnTo>
                    <a:cubicBezTo>
                      <a:pt x="1" y="10280"/>
                      <a:pt x="2" y="10278"/>
                      <a:pt x="5" y="10278"/>
                    </a:cubicBezTo>
                    <a:cubicBezTo>
                      <a:pt x="7" y="10278"/>
                      <a:pt x="9" y="10280"/>
                      <a:pt x="9" y="10282"/>
                    </a:cubicBezTo>
                    <a:cubicBezTo>
                      <a:pt x="9" y="10284"/>
                      <a:pt x="7" y="10286"/>
                      <a:pt x="5" y="10286"/>
                    </a:cubicBezTo>
                    <a:cubicBezTo>
                      <a:pt x="2" y="10286"/>
                      <a:pt x="1" y="10284"/>
                      <a:pt x="1" y="10282"/>
                    </a:cubicBezTo>
                    <a:close/>
                    <a:moveTo>
                      <a:pt x="1" y="10266"/>
                    </a:moveTo>
                    <a:lnTo>
                      <a:pt x="1" y="10266"/>
                    </a:lnTo>
                    <a:cubicBezTo>
                      <a:pt x="1" y="10264"/>
                      <a:pt x="2" y="10262"/>
                      <a:pt x="5" y="10262"/>
                    </a:cubicBezTo>
                    <a:cubicBezTo>
                      <a:pt x="7" y="10262"/>
                      <a:pt x="9" y="10264"/>
                      <a:pt x="9" y="10266"/>
                    </a:cubicBezTo>
                    <a:cubicBezTo>
                      <a:pt x="9" y="10268"/>
                      <a:pt x="7" y="10270"/>
                      <a:pt x="5" y="10270"/>
                    </a:cubicBezTo>
                    <a:cubicBezTo>
                      <a:pt x="2" y="10270"/>
                      <a:pt x="1" y="10268"/>
                      <a:pt x="1" y="10266"/>
                    </a:cubicBezTo>
                    <a:close/>
                    <a:moveTo>
                      <a:pt x="1" y="10250"/>
                    </a:moveTo>
                    <a:lnTo>
                      <a:pt x="1" y="10250"/>
                    </a:lnTo>
                    <a:cubicBezTo>
                      <a:pt x="1" y="10248"/>
                      <a:pt x="2" y="10246"/>
                      <a:pt x="5" y="10246"/>
                    </a:cubicBezTo>
                    <a:cubicBezTo>
                      <a:pt x="7" y="10246"/>
                      <a:pt x="9" y="10248"/>
                      <a:pt x="9" y="10250"/>
                    </a:cubicBezTo>
                    <a:cubicBezTo>
                      <a:pt x="9" y="10252"/>
                      <a:pt x="7" y="10254"/>
                      <a:pt x="5" y="10254"/>
                    </a:cubicBezTo>
                    <a:cubicBezTo>
                      <a:pt x="2" y="10254"/>
                      <a:pt x="1" y="10252"/>
                      <a:pt x="1" y="10250"/>
                    </a:cubicBezTo>
                    <a:close/>
                    <a:moveTo>
                      <a:pt x="1" y="10234"/>
                    </a:moveTo>
                    <a:lnTo>
                      <a:pt x="1" y="10234"/>
                    </a:lnTo>
                    <a:cubicBezTo>
                      <a:pt x="1" y="10232"/>
                      <a:pt x="2" y="10230"/>
                      <a:pt x="5" y="10230"/>
                    </a:cubicBezTo>
                    <a:cubicBezTo>
                      <a:pt x="7" y="10230"/>
                      <a:pt x="9" y="10232"/>
                      <a:pt x="9" y="10234"/>
                    </a:cubicBezTo>
                    <a:cubicBezTo>
                      <a:pt x="9" y="10236"/>
                      <a:pt x="7" y="10238"/>
                      <a:pt x="5" y="10238"/>
                    </a:cubicBezTo>
                    <a:cubicBezTo>
                      <a:pt x="2" y="10238"/>
                      <a:pt x="1" y="10236"/>
                      <a:pt x="1" y="10234"/>
                    </a:cubicBezTo>
                    <a:close/>
                    <a:moveTo>
                      <a:pt x="1" y="10218"/>
                    </a:moveTo>
                    <a:lnTo>
                      <a:pt x="1" y="10218"/>
                    </a:lnTo>
                    <a:cubicBezTo>
                      <a:pt x="1" y="10216"/>
                      <a:pt x="2" y="10214"/>
                      <a:pt x="5" y="10214"/>
                    </a:cubicBezTo>
                    <a:cubicBezTo>
                      <a:pt x="7" y="10214"/>
                      <a:pt x="9" y="10216"/>
                      <a:pt x="9" y="10218"/>
                    </a:cubicBezTo>
                    <a:cubicBezTo>
                      <a:pt x="9" y="10220"/>
                      <a:pt x="7" y="10222"/>
                      <a:pt x="5" y="10222"/>
                    </a:cubicBezTo>
                    <a:cubicBezTo>
                      <a:pt x="2" y="10222"/>
                      <a:pt x="1" y="10220"/>
                      <a:pt x="1" y="10218"/>
                    </a:cubicBezTo>
                    <a:close/>
                    <a:moveTo>
                      <a:pt x="1" y="10202"/>
                    </a:moveTo>
                    <a:lnTo>
                      <a:pt x="1" y="10202"/>
                    </a:lnTo>
                    <a:cubicBezTo>
                      <a:pt x="1" y="10200"/>
                      <a:pt x="2" y="10198"/>
                      <a:pt x="5" y="10198"/>
                    </a:cubicBezTo>
                    <a:cubicBezTo>
                      <a:pt x="7" y="10198"/>
                      <a:pt x="9" y="10200"/>
                      <a:pt x="9" y="10202"/>
                    </a:cubicBezTo>
                    <a:cubicBezTo>
                      <a:pt x="9" y="10204"/>
                      <a:pt x="7" y="10206"/>
                      <a:pt x="5" y="10206"/>
                    </a:cubicBezTo>
                    <a:cubicBezTo>
                      <a:pt x="2" y="10206"/>
                      <a:pt x="1" y="10204"/>
                      <a:pt x="1" y="10202"/>
                    </a:cubicBezTo>
                    <a:close/>
                    <a:moveTo>
                      <a:pt x="1" y="10186"/>
                    </a:moveTo>
                    <a:lnTo>
                      <a:pt x="1" y="10186"/>
                    </a:lnTo>
                    <a:cubicBezTo>
                      <a:pt x="1" y="10184"/>
                      <a:pt x="2" y="10182"/>
                      <a:pt x="5" y="10182"/>
                    </a:cubicBezTo>
                    <a:cubicBezTo>
                      <a:pt x="7" y="10182"/>
                      <a:pt x="9" y="10184"/>
                      <a:pt x="9" y="10186"/>
                    </a:cubicBezTo>
                    <a:cubicBezTo>
                      <a:pt x="9" y="10188"/>
                      <a:pt x="7" y="10190"/>
                      <a:pt x="5" y="10190"/>
                    </a:cubicBezTo>
                    <a:cubicBezTo>
                      <a:pt x="2" y="10190"/>
                      <a:pt x="1" y="10188"/>
                      <a:pt x="1" y="10186"/>
                    </a:cubicBezTo>
                    <a:close/>
                    <a:moveTo>
                      <a:pt x="1" y="10170"/>
                    </a:moveTo>
                    <a:lnTo>
                      <a:pt x="1" y="10170"/>
                    </a:lnTo>
                    <a:cubicBezTo>
                      <a:pt x="1" y="10168"/>
                      <a:pt x="2" y="10166"/>
                      <a:pt x="5" y="10166"/>
                    </a:cubicBezTo>
                    <a:cubicBezTo>
                      <a:pt x="7" y="10166"/>
                      <a:pt x="9" y="10168"/>
                      <a:pt x="9" y="10170"/>
                    </a:cubicBezTo>
                    <a:cubicBezTo>
                      <a:pt x="9" y="10172"/>
                      <a:pt x="7" y="10174"/>
                      <a:pt x="5" y="10174"/>
                    </a:cubicBezTo>
                    <a:cubicBezTo>
                      <a:pt x="2" y="10174"/>
                      <a:pt x="1" y="10172"/>
                      <a:pt x="1" y="10170"/>
                    </a:cubicBezTo>
                    <a:close/>
                    <a:moveTo>
                      <a:pt x="1" y="10154"/>
                    </a:moveTo>
                    <a:lnTo>
                      <a:pt x="1" y="10154"/>
                    </a:lnTo>
                    <a:cubicBezTo>
                      <a:pt x="1" y="10152"/>
                      <a:pt x="2" y="10150"/>
                      <a:pt x="5" y="10150"/>
                    </a:cubicBezTo>
                    <a:cubicBezTo>
                      <a:pt x="7" y="10150"/>
                      <a:pt x="9" y="10152"/>
                      <a:pt x="9" y="10154"/>
                    </a:cubicBezTo>
                    <a:cubicBezTo>
                      <a:pt x="9" y="10156"/>
                      <a:pt x="7" y="10158"/>
                      <a:pt x="5" y="10158"/>
                    </a:cubicBezTo>
                    <a:cubicBezTo>
                      <a:pt x="2" y="10158"/>
                      <a:pt x="1" y="10156"/>
                      <a:pt x="1" y="10154"/>
                    </a:cubicBezTo>
                    <a:close/>
                    <a:moveTo>
                      <a:pt x="1" y="10138"/>
                    </a:moveTo>
                    <a:lnTo>
                      <a:pt x="1" y="10138"/>
                    </a:lnTo>
                    <a:cubicBezTo>
                      <a:pt x="1" y="10136"/>
                      <a:pt x="2" y="10134"/>
                      <a:pt x="5" y="10134"/>
                    </a:cubicBezTo>
                    <a:cubicBezTo>
                      <a:pt x="7" y="10134"/>
                      <a:pt x="9" y="10136"/>
                      <a:pt x="9" y="10138"/>
                    </a:cubicBezTo>
                    <a:cubicBezTo>
                      <a:pt x="9" y="10140"/>
                      <a:pt x="7" y="10142"/>
                      <a:pt x="5" y="10142"/>
                    </a:cubicBezTo>
                    <a:cubicBezTo>
                      <a:pt x="2" y="10142"/>
                      <a:pt x="1" y="10140"/>
                      <a:pt x="1" y="10138"/>
                    </a:cubicBezTo>
                    <a:close/>
                    <a:moveTo>
                      <a:pt x="1" y="10122"/>
                    </a:moveTo>
                    <a:lnTo>
                      <a:pt x="1" y="10122"/>
                    </a:lnTo>
                    <a:cubicBezTo>
                      <a:pt x="1" y="10119"/>
                      <a:pt x="2" y="10118"/>
                      <a:pt x="5" y="10118"/>
                    </a:cubicBezTo>
                    <a:cubicBezTo>
                      <a:pt x="7" y="10118"/>
                      <a:pt x="9" y="10119"/>
                      <a:pt x="9" y="10122"/>
                    </a:cubicBezTo>
                    <a:cubicBezTo>
                      <a:pt x="9" y="10124"/>
                      <a:pt x="7" y="10126"/>
                      <a:pt x="5" y="10126"/>
                    </a:cubicBezTo>
                    <a:cubicBezTo>
                      <a:pt x="2" y="10126"/>
                      <a:pt x="1" y="10124"/>
                      <a:pt x="1" y="10122"/>
                    </a:cubicBezTo>
                    <a:close/>
                    <a:moveTo>
                      <a:pt x="1" y="10106"/>
                    </a:moveTo>
                    <a:lnTo>
                      <a:pt x="1" y="10106"/>
                    </a:lnTo>
                    <a:cubicBezTo>
                      <a:pt x="1" y="10103"/>
                      <a:pt x="2" y="10102"/>
                      <a:pt x="5" y="10102"/>
                    </a:cubicBezTo>
                    <a:cubicBezTo>
                      <a:pt x="7" y="10102"/>
                      <a:pt x="9" y="10103"/>
                      <a:pt x="9" y="10106"/>
                    </a:cubicBezTo>
                    <a:cubicBezTo>
                      <a:pt x="9" y="10108"/>
                      <a:pt x="7" y="10110"/>
                      <a:pt x="5" y="10110"/>
                    </a:cubicBezTo>
                    <a:cubicBezTo>
                      <a:pt x="2" y="10110"/>
                      <a:pt x="1" y="10108"/>
                      <a:pt x="1" y="10106"/>
                    </a:cubicBezTo>
                    <a:close/>
                    <a:moveTo>
                      <a:pt x="1" y="10090"/>
                    </a:moveTo>
                    <a:lnTo>
                      <a:pt x="1" y="10090"/>
                    </a:lnTo>
                    <a:cubicBezTo>
                      <a:pt x="1" y="10087"/>
                      <a:pt x="2" y="10086"/>
                      <a:pt x="5" y="10086"/>
                    </a:cubicBezTo>
                    <a:cubicBezTo>
                      <a:pt x="7" y="10086"/>
                      <a:pt x="9" y="10087"/>
                      <a:pt x="9" y="10090"/>
                    </a:cubicBezTo>
                    <a:cubicBezTo>
                      <a:pt x="9" y="10092"/>
                      <a:pt x="7" y="10094"/>
                      <a:pt x="5" y="10094"/>
                    </a:cubicBezTo>
                    <a:cubicBezTo>
                      <a:pt x="2" y="10094"/>
                      <a:pt x="1" y="10092"/>
                      <a:pt x="1" y="10090"/>
                    </a:cubicBezTo>
                    <a:close/>
                    <a:moveTo>
                      <a:pt x="1" y="10074"/>
                    </a:moveTo>
                    <a:lnTo>
                      <a:pt x="1" y="10074"/>
                    </a:lnTo>
                    <a:cubicBezTo>
                      <a:pt x="1" y="10071"/>
                      <a:pt x="2" y="10070"/>
                      <a:pt x="5" y="10070"/>
                    </a:cubicBezTo>
                    <a:cubicBezTo>
                      <a:pt x="7" y="10070"/>
                      <a:pt x="9" y="10071"/>
                      <a:pt x="9" y="10074"/>
                    </a:cubicBezTo>
                    <a:cubicBezTo>
                      <a:pt x="9" y="10076"/>
                      <a:pt x="7" y="10078"/>
                      <a:pt x="5" y="10078"/>
                    </a:cubicBezTo>
                    <a:cubicBezTo>
                      <a:pt x="2" y="10078"/>
                      <a:pt x="1" y="10076"/>
                      <a:pt x="1" y="10074"/>
                    </a:cubicBezTo>
                    <a:close/>
                    <a:moveTo>
                      <a:pt x="1" y="10058"/>
                    </a:moveTo>
                    <a:lnTo>
                      <a:pt x="1" y="10058"/>
                    </a:lnTo>
                    <a:cubicBezTo>
                      <a:pt x="1" y="10055"/>
                      <a:pt x="2" y="10054"/>
                      <a:pt x="5" y="10054"/>
                    </a:cubicBezTo>
                    <a:cubicBezTo>
                      <a:pt x="7" y="10054"/>
                      <a:pt x="9" y="10055"/>
                      <a:pt x="9" y="10058"/>
                    </a:cubicBezTo>
                    <a:cubicBezTo>
                      <a:pt x="9" y="10060"/>
                      <a:pt x="7" y="10062"/>
                      <a:pt x="5" y="10062"/>
                    </a:cubicBezTo>
                    <a:cubicBezTo>
                      <a:pt x="2" y="10062"/>
                      <a:pt x="1" y="10060"/>
                      <a:pt x="1" y="10058"/>
                    </a:cubicBezTo>
                    <a:close/>
                    <a:moveTo>
                      <a:pt x="1" y="10042"/>
                    </a:moveTo>
                    <a:lnTo>
                      <a:pt x="1" y="10042"/>
                    </a:lnTo>
                    <a:cubicBezTo>
                      <a:pt x="1" y="10039"/>
                      <a:pt x="2" y="10038"/>
                      <a:pt x="5" y="10038"/>
                    </a:cubicBezTo>
                    <a:cubicBezTo>
                      <a:pt x="7" y="10038"/>
                      <a:pt x="9" y="10039"/>
                      <a:pt x="9" y="10042"/>
                    </a:cubicBezTo>
                    <a:cubicBezTo>
                      <a:pt x="9" y="10044"/>
                      <a:pt x="7" y="10046"/>
                      <a:pt x="5" y="10046"/>
                    </a:cubicBezTo>
                    <a:cubicBezTo>
                      <a:pt x="2" y="10046"/>
                      <a:pt x="1" y="10044"/>
                      <a:pt x="1" y="10042"/>
                    </a:cubicBezTo>
                    <a:close/>
                    <a:moveTo>
                      <a:pt x="1" y="10026"/>
                    </a:moveTo>
                    <a:lnTo>
                      <a:pt x="1" y="10026"/>
                    </a:lnTo>
                    <a:cubicBezTo>
                      <a:pt x="1" y="10023"/>
                      <a:pt x="2" y="10022"/>
                      <a:pt x="5" y="10022"/>
                    </a:cubicBezTo>
                    <a:cubicBezTo>
                      <a:pt x="7" y="10022"/>
                      <a:pt x="9" y="10023"/>
                      <a:pt x="9" y="10026"/>
                    </a:cubicBezTo>
                    <a:cubicBezTo>
                      <a:pt x="9" y="10028"/>
                      <a:pt x="7" y="10030"/>
                      <a:pt x="5" y="10030"/>
                    </a:cubicBezTo>
                    <a:cubicBezTo>
                      <a:pt x="2" y="10030"/>
                      <a:pt x="1" y="10028"/>
                      <a:pt x="1" y="10026"/>
                    </a:cubicBezTo>
                    <a:close/>
                    <a:moveTo>
                      <a:pt x="1" y="10010"/>
                    </a:moveTo>
                    <a:lnTo>
                      <a:pt x="1" y="10010"/>
                    </a:lnTo>
                    <a:cubicBezTo>
                      <a:pt x="1" y="10007"/>
                      <a:pt x="2" y="10006"/>
                      <a:pt x="5" y="10006"/>
                    </a:cubicBezTo>
                    <a:cubicBezTo>
                      <a:pt x="7" y="10006"/>
                      <a:pt x="9" y="10007"/>
                      <a:pt x="9" y="10010"/>
                    </a:cubicBezTo>
                    <a:cubicBezTo>
                      <a:pt x="9" y="10012"/>
                      <a:pt x="7" y="10014"/>
                      <a:pt x="5" y="10014"/>
                    </a:cubicBezTo>
                    <a:cubicBezTo>
                      <a:pt x="2" y="10014"/>
                      <a:pt x="1" y="10012"/>
                      <a:pt x="1" y="10010"/>
                    </a:cubicBezTo>
                    <a:close/>
                    <a:moveTo>
                      <a:pt x="1" y="9994"/>
                    </a:moveTo>
                    <a:lnTo>
                      <a:pt x="1" y="9994"/>
                    </a:lnTo>
                    <a:cubicBezTo>
                      <a:pt x="1" y="9991"/>
                      <a:pt x="2" y="9990"/>
                      <a:pt x="5" y="9990"/>
                    </a:cubicBezTo>
                    <a:cubicBezTo>
                      <a:pt x="7" y="9990"/>
                      <a:pt x="9" y="9991"/>
                      <a:pt x="9" y="9994"/>
                    </a:cubicBezTo>
                    <a:cubicBezTo>
                      <a:pt x="9" y="9996"/>
                      <a:pt x="7" y="9998"/>
                      <a:pt x="5" y="9998"/>
                    </a:cubicBezTo>
                    <a:cubicBezTo>
                      <a:pt x="2" y="9998"/>
                      <a:pt x="1" y="9996"/>
                      <a:pt x="1" y="9994"/>
                    </a:cubicBezTo>
                    <a:close/>
                    <a:moveTo>
                      <a:pt x="1" y="9978"/>
                    </a:moveTo>
                    <a:lnTo>
                      <a:pt x="1" y="9978"/>
                    </a:lnTo>
                    <a:cubicBezTo>
                      <a:pt x="1" y="9975"/>
                      <a:pt x="2" y="9974"/>
                      <a:pt x="5" y="9974"/>
                    </a:cubicBezTo>
                    <a:cubicBezTo>
                      <a:pt x="7" y="9974"/>
                      <a:pt x="9" y="9975"/>
                      <a:pt x="9" y="9978"/>
                    </a:cubicBezTo>
                    <a:cubicBezTo>
                      <a:pt x="9" y="9980"/>
                      <a:pt x="7" y="9982"/>
                      <a:pt x="5" y="9982"/>
                    </a:cubicBezTo>
                    <a:cubicBezTo>
                      <a:pt x="2" y="9982"/>
                      <a:pt x="1" y="9980"/>
                      <a:pt x="1" y="9978"/>
                    </a:cubicBezTo>
                    <a:close/>
                    <a:moveTo>
                      <a:pt x="1" y="9962"/>
                    </a:moveTo>
                    <a:lnTo>
                      <a:pt x="1" y="9962"/>
                    </a:lnTo>
                    <a:cubicBezTo>
                      <a:pt x="1" y="9959"/>
                      <a:pt x="2" y="9958"/>
                      <a:pt x="5" y="9958"/>
                    </a:cubicBezTo>
                    <a:cubicBezTo>
                      <a:pt x="7" y="9958"/>
                      <a:pt x="9" y="9959"/>
                      <a:pt x="9" y="9962"/>
                    </a:cubicBezTo>
                    <a:cubicBezTo>
                      <a:pt x="9" y="9964"/>
                      <a:pt x="7" y="9966"/>
                      <a:pt x="5" y="9966"/>
                    </a:cubicBezTo>
                    <a:cubicBezTo>
                      <a:pt x="2" y="9966"/>
                      <a:pt x="1" y="9964"/>
                      <a:pt x="1" y="9962"/>
                    </a:cubicBezTo>
                    <a:close/>
                    <a:moveTo>
                      <a:pt x="1" y="9946"/>
                    </a:moveTo>
                    <a:lnTo>
                      <a:pt x="1" y="9946"/>
                    </a:lnTo>
                    <a:cubicBezTo>
                      <a:pt x="1" y="9943"/>
                      <a:pt x="2" y="9942"/>
                      <a:pt x="5" y="9942"/>
                    </a:cubicBezTo>
                    <a:cubicBezTo>
                      <a:pt x="7" y="9942"/>
                      <a:pt x="9" y="9943"/>
                      <a:pt x="9" y="9946"/>
                    </a:cubicBezTo>
                    <a:cubicBezTo>
                      <a:pt x="9" y="9948"/>
                      <a:pt x="7" y="9950"/>
                      <a:pt x="5" y="9950"/>
                    </a:cubicBezTo>
                    <a:cubicBezTo>
                      <a:pt x="2" y="9950"/>
                      <a:pt x="1" y="9948"/>
                      <a:pt x="1" y="9946"/>
                    </a:cubicBezTo>
                    <a:close/>
                    <a:moveTo>
                      <a:pt x="1" y="9930"/>
                    </a:moveTo>
                    <a:lnTo>
                      <a:pt x="1" y="9930"/>
                    </a:lnTo>
                    <a:cubicBezTo>
                      <a:pt x="1" y="9927"/>
                      <a:pt x="3" y="9926"/>
                      <a:pt x="5" y="9926"/>
                    </a:cubicBezTo>
                    <a:cubicBezTo>
                      <a:pt x="7" y="9926"/>
                      <a:pt x="9" y="9927"/>
                      <a:pt x="9" y="9930"/>
                    </a:cubicBezTo>
                    <a:cubicBezTo>
                      <a:pt x="9" y="9932"/>
                      <a:pt x="7" y="9934"/>
                      <a:pt x="5" y="9934"/>
                    </a:cubicBezTo>
                    <a:cubicBezTo>
                      <a:pt x="3" y="9934"/>
                      <a:pt x="1" y="9932"/>
                      <a:pt x="1" y="9930"/>
                    </a:cubicBezTo>
                    <a:close/>
                    <a:moveTo>
                      <a:pt x="1" y="9914"/>
                    </a:moveTo>
                    <a:lnTo>
                      <a:pt x="1" y="9914"/>
                    </a:lnTo>
                    <a:cubicBezTo>
                      <a:pt x="1" y="9911"/>
                      <a:pt x="3" y="9910"/>
                      <a:pt x="5" y="9910"/>
                    </a:cubicBezTo>
                    <a:cubicBezTo>
                      <a:pt x="7" y="9910"/>
                      <a:pt x="9" y="9911"/>
                      <a:pt x="9" y="9914"/>
                    </a:cubicBezTo>
                    <a:cubicBezTo>
                      <a:pt x="9" y="9916"/>
                      <a:pt x="7" y="9918"/>
                      <a:pt x="5" y="9918"/>
                    </a:cubicBezTo>
                    <a:cubicBezTo>
                      <a:pt x="3" y="9918"/>
                      <a:pt x="1" y="9916"/>
                      <a:pt x="1" y="9914"/>
                    </a:cubicBezTo>
                    <a:close/>
                    <a:moveTo>
                      <a:pt x="1" y="9898"/>
                    </a:moveTo>
                    <a:lnTo>
                      <a:pt x="1" y="9898"/>
                    </a:lnTo>
                    <a:cubicBezTo>
                      <a:pt x="1" y="9895"/>
                      <a:pt x="3" y="9894"/>
                      <a:pt x="5" y="9894"/>
                    </a:cubicBezTo>
                    <a:cubicBezTo>
                      <a:pt x="7" y="9894"/>
                      <a:pt x="9" y="9895"/>
                      <a:pt x="9" y="9898"/>
                    </a:cubicBezTo>
                    <a:cubicBezTo>
                      <a:pt x="9" y="9900"/>
                      <a:pt x="7" y="9902"/>
                      <a:pt x="5" y="9902"/>
                    </a:cubicBezTo>
                    <a:cubicBezTo>
                      <a:pt x="3" y="9902"/>
                      <a:pt x="1" y="9900"/>
                      <a:pt x="1" y="9898"/>
                    </a:cubicBezTo>
                    <a:close/>
                    <a:moveTo>
                      <a:pt x="1" y="9882"/>
                    </a:moveTo>
                    <a:lnTo>
                      <a:pt x="1" y="9882"/>
                    </a:lnTo>
                    <a:cubicBezTo>
                      <a:pt x="1" y="9879"/>
                      <a:pt x="3" y="9878"/>
                      <a:pt x="5" y="9878"/>
                    </a:cubicBezTo>
                    <a:cubicBezTo>
                      <a:pt x="7" y="9878"/>
                      <a:pt x="9" y="9879"/>
                      <a:pt x="9" y="9882"/>
                    </a:cubicBezTo>
                    <a:cubicBezTo>
                      <a:pt x="9" y="9884"/>
                      <a:pt x="7" y="9886"/>
                      <a:pt x="5" y="9886"/>
                    </a:cubicBezTo>
                    <a:cubicBezTo>
                      <a:pt x="3" y="9886"/>
                      <a:pt x="1" y="9884"/>
                      <a:pt x="1" y="9882"/>
                    </a:cubicBezTo>
                    <a:close/>
                    <a:moveTo>
                      <a:pt x="1" y="9866"/>
                    </a:moveTo>
                    <a:lnTo>
                      <a:pt x="1" y="9866"/>
                    </a:lnTo>
                    <a:cubicBezTo>
                      <a:pt x="1" y="9863"/>
                      <a:pt x="3" y="9862"/>
                      <a:pt x="5" y="9862"/>
                    </a:cubicBezTo>
                    <a:cubicBezTo>
                      <a:pt x="7" y="9862"/>
                      <a:pt x="9" y="9863"/>
                      <a:pt x="9" y="9866"/>
                    </a:cubicBezTo>
                    <a:cubicBezTo>
                      <a:pt x="9" y="9868"/>
                      <a:pt x="7" y="9870"/>
                      <a:pt x="5" y="9870"/>
                    </a:cubicBezTo>
                    <a:cubicBezTo>
                      <a:pt x="3" y="9870"/>
                      <a:pt x="1" y="9868"/>
                      <a:pt x="1" y="9866"/>
                    </a:cubicBezTo>
                    <a:close/>
                    <a:moveTo>
                      <a:pt x="1" y="9850"/>
                    </a:moveTo>
                    <a:lnTo>
                      <a:pt x="1" y="9850"/>
                    </a:lnTo>
                    <a:cubicBezTo>
                      <a:pt x="1" y="9847"/>
                      <a:pt x="3" y="9846"/>
                      <a:pt x="5" y="9846"/>
                    </a:cubicBezTo>
                    <a:cubicBezTo>
                      <a:pt x="7" y="9846"/>
                      <a:pt x="9" y="9847"/>
                      <a:pt x="9" y="9850"/>
                    </a:cubicBezTo>
                    <a:cubicBezTo>
                      <a:pt x="9" y="9852"/>
                      <a:pt x="7" y="9854"/>
                      <a:pt x="5" y="9854"/>
                    </a:cubicBezTo>
                    <a:cubicBezTo>
                      <a:pt x="3" y="9854"/>
                      <a:pt x="1" y="9852"/>
                      <a:pt x="1" y="9850"/>
                    </a:cubicBezTo>
                    <a:close/>
                    <a:moveTo>
                      <a:pt x="1" y="9834"/>
                    </a:moveTo>
                    <a:lnTo>
                      <a:pt x="1" y="9834"/>
                    </a:lnTo>
                    <a:cubicBezTo>
                      <a:pt x="1" y="9831"/>
                      <a:pt x="3" y="9830"/>
                      <a:pt x="5" y="9830"/>
                    </a:cubicBezTo>
                    <a:cubicBezTo>
                      <a:pt x="7" y="9830"/>
                      <a:pt x="9" y="9831"/>
                      <a:pt x="9" y="9834"/>
                    </a:cubicBezTo>
                    <a:cubicBezTo>
                      <a:pt x="9" y="9836"/>
                      <a:pt x="7" y="9838"/>
                      <a:pt x="5" y="9838"/>
                    </a:cubicBezTo>
                    <a:cubicBezTo>
                      <a:pt x="3" y="9838"/>
                      <a:pt x="1" y="9836"/>
                      <a:pt x="1" y="9834"/>
                    </a:cubicBezTo>
                    <a:close/>
                    <a:moveTo>
                      <a:pt x="1" y="9818"/>
                    </a:moveTo>
                    <a:lnTo>
                      <a:pt x="1" y="9818"/>
                    </a:lnTo>
                    <a:cubicBezTo>
                      <a:pt x="1" y="9815"/>
                      <a:pt x="3" y="9814"/>
                      <a:pt x="5" y="9814"/>
                    </a:cubicBezTo>
                    <a:cubicBezTo>
                      <a:pt x="7" y="9814"/>
                      <a:pt x="9" y="9815"/>
                      <a:pt x="9" y="9818"/>
                    </a:cubicBezTo>
                    <a:cubicBezTo>
                      <a:pt x="9" y="9820"/>
                      <a:pt x="7" y="9822"/>
                      <a:pt x="5" y="9822"/>
                    </a:cubicBezTo>
                    <a:cubicBezTo>
                      <a:pt x="3" y="9822"/>
                      <a:pt x="1" y="9820"/>
                      <a:pt x="1" y="9818"/>
                    </a:cubicBezTo>
                    <a:close/>
                    <a:moveTo>
                      <a:pt x="1" y="9802"/>
                    </a:moveTo>
                    <a:lnTo>
                      <a:pt x="1" y="9802"/>
                    </a:lnTo>
                    <a:cubicBezTo>
                      <a:pt x="1" y="9799"/>
                      <a:pt x="3" y="9798"/>
                      <a:pt x="5" y="9798"/>
                    </a:cubicBezTo>
                    <a:cubicBezTo>
                      <a:pt x="7" y="9798"/>
                      <a:pt x="9" y="9799"/>
                      <a:pt x="9" y="9802"/>
                    </a:cubicBezTo>
                    <a:cubicBezTo>
                      <a:pt x="9" y="9804"/>
                      <a:pt x="7" y="9806"/>
                      <a:pt x="5" y="9806"/>
                    </a:cubicBezTo>
                    <a:cubicBezTo>
                      <a:pt x="3" y="9806"/>
                      <a:pt x="1" y="9804"/>
                      <a:pt x="1" y="9802"/>
                    </a:cubicBezTo>
                    <a:close/>
                    <a:moveTo>
                      <a:pt x="1" y="9786"/>
                    </a:moveTo>
                    <a:lnTo>
                      <a:pt x="1" y="9786"/>
                    </a:lnTo>
                    <a:cubicBezTo>
                      <a:pt x="1" y="9783"/>
                      <a:pt x="3" y="9782"/>
                      <a:pt x="5" y="9782"/>
                    </a:cubicBezTo>
                    <a:cubicBezTo>
                      <a:pt x="7" y="9782"/>
                      <a:pt x="9" y="9783"/>
                      <a:pt x="9" y="9786"/>
                    </a:cubicBezTo>
                    <a:cubicBezTo>
                      <a:pt x="9" y="9788"/>
                      <a:pt x="7" y="9790"/>
                      <a:pt x="5" y="9790"/>
                    </a:cubicBezTo>
                    <a:cubicBezTo>
                      <a:pt x="3" y="9790"/>
                      <a:pt x="1" y="9788"/>
                      <a:pt x="1" y="9786"/>
                    </a:cubicBezTo>
                    <a:close/>
                    <a:moveTo>
                      <a:pt x="1" y="9770"/>
                    </a:moveTo>
                    <a:lnTo>
                      <a:pt x="1" y="9770"/>
                    </a:lnTo>
                    <a:cubicBezTo>
                      <a:pt x="1" y="9767"/>
                      <a:pt x="3" y="9766"/>
                      <a:pt x="5" y="9766"/>
                    </a:cubicBezTo>
                    <a:cubicBezTo>
                      <a:pt x="7" y="9766"/>
                      <a:pt x="9" y="9767"/>
                      <a:pt x="9" y="9770"/>
                    </a:cubicBezTo>
                    <a:cubicBezTo>
                      <a:pt x="9" y="9772"/>
                      <a:pt x="7" y="9774"/>
                      <a:pt x="5" y="9774"/>
                    </a:cubicBezTo>
                    <a:cubicBezTo>
                      <a:pt x="3" y="9774"/>
                      <a:pt x="1" y="9772"/>
                      <a:pt x="1" y="9770"/>
                    </a:cubicBezTo>
                    <a:close/>
                    <a:moveTo>
                      <a:pt x="1" y="9754"/>
                    </a:moveTo>
                    <a:lnTo>
                      <a:pt x="1" y="9754"/>
                    </a:lnTo>
                    <a:cubicBezTo>
                      <a:pt x="1" y="9751"/>
                      <a:pt x="3" y="9750"/>
                      <a:pt x="5" y="9750"/>
                    </a:cubicBezTo>
                    <a:cubicBezTo>
                      <a:pt x="7" y="9750"/>
                      <a:pt x="9" y="9751"/>
                      <a:pt x="9" y="9754"/>
                    </a:cubicBezTo>
                    <a:cubicBezTo>
                      <a:pt x="9" y="9756"/>
                      <a:pt x="7" y="9758"/>
                      <a:pt x="5" y="9758"/>
                    </a:cubicBezTo>
                    <a:cubicBezTo>
                      <a:pt x="3" y="9758"/>
                      <a:pt x="1" y="9756"/>
                      <a:pt x="1" y="9754"/>
                    </a:cubicBezTo>
                    <a:close/>
                    <a:moveTo>
                      <a:pt x="1" y="9738"/>
                    </a:moveTo>
                    <a:lnTo>
                      <a:pt x="1" y="9737"/>
                    </a:lnTo>
                    <a:cubicBezTo>
                      <a:pt x="1" y="9735"/>
                      <a:pt x="3" y="9733"/>
                      <a:pt x="5" y="9733"/>
                    </a:cubicBezTo>
                    <a:cubicBezTo>
                      <a:pt x="7" y="9733"/>
                      <a:pt x="9" y="9735"/>
                      <a:pt x="9" y="9737"/>
                    </a:cubicBezTo>
                    <a:lnTo>
                      <a:pt x="9" y="9738"/>
                    </a:lnTo>
                    <a:cubicBezTo>
                      <a:pt x="9" y="9740"/>
                      <a:pt x="7" y="9742"/>
                      <a:pt x="5" y="9742"/>
                    </a:cubicBezTo>
                    <a:cubicBezTo>
                      <a:pt x="3" y="9742"/>
                      <a:pt x="1" y="9740"/>
                      <a:pt x="1" y="9738"/>
                    </a:cubicBezTo>
                    <a:close/>
                    <a:moveTo>
                      <a:pt x="1" y="9721"/>
                    </a:moveTo>
                    <a:lnTo>
                      <a:pt x="1" y="9721"/>
                    </a:lnTo>
                    <a:cubicBezTo>
                      <a:pt x="1" y="9719"/>
                      <a:pt x="3" y="9717"/>
                      <a:pt x="5" y="9717"/>
                    </a:cubicBezTo>
                    <a:cubicBezTo>
                      <a:pt x="7" y="9717"/>
                      <a:pt x="9" y="9719"/>
                      <a:pt x="9" y="9721"/>
                    </a:cubicBezTo>
                    <a:cubicBezTo>
                      <a:pt x="9" y="9724"/>
                      <a:pt x="7" y="9725"/>
                      <a:pt x="5" y="9725"/>
                    </a:cubicBezTo>
                    <a:cubicBezTo>
                      <a:pt x="3" y="9725"/>
                      <a:pt x="1" y="9724"/>
                      <a:pt x="1" y="9721"/>
                    </a:cubicBezTo>
                    <a:close/>
                    <a:moveTo>
                      <a:pt x="1" y="9705"/>
                    </a:moveTo>
                    <a:lnTo>
                      <a:pt x="1" y="9705"/>
                    </a:lnTo>
                    <a:cubicBezTo>
                      <a:pt x="1" y="9703"/>
                      <a:pt x="3" y="9701"/>
                      <a:pt x="5" y="9701"/>
                    </a:cubicBezTo>
                    <a:cubicBezTo>
                      <a:pt x="7" y="9701"/>
                      <a:pt x="9" y="9703"/>
                      <a:pt x="9" y="9705"/>
                    </a:cubicBezTo>
                    <a:cubicBezTo>
                      <a:pt x="9" y="9708"/>
                      <a:pt x="7" y="9709"/>
                      <a:pt x="5" y="9709"/>
                    </a:cubicBezTo>
                    <a:cubicBezTo>
                      <a:pt x="3" y="9709"/>
                      <a:pt x="1" y="9708"/>
                      <a:pt x="1" y="9705"/>
                    </a:cubicBezTo>
                    <a:close/>
                    <a:moveTo>
                      <a:pt x="1" y="9689"/>
                    </a:moveTo>
                    <a:lnTo>
                      <a:pt x="1" y="9689"/>
                    </a:lnTo>
                    <a:cubicBezTo>
                      <a:pt x="1" y="9687"/>
                      <a:pt x="3" y="9685"/>
                      <a:pt x="5" y="9685"/>
                    </a:cubicBezTo>
                    <a:cubicBezTo>
                      <a:pt x="7" y="9685"/>
                      <a:pt x="9" y="9687"/>
                      <a:pt x="9" y="9689"/>
                    </a:cubicBezTo>
                    <a:cubicBezTo>
                      <a:pt x="9" y="9692"/>
                      <a:pt x="7" y="9693"/>
                      <a:pt x="5" y="9693"/>
                    </a:cubicBezTo>
                    <a:cubicBezTo>
                      <a:pt x="3" y="9693"/>
                      <a:pt x="1" y="9692"/>
                      <a:pt x="1" y="9689"/>
                    </a:cubicBezTo>
                    <a:close/>
                    <a:moveTo>
                      <a:pt x="1" y="9673"/>
                    </a:moveTo>
                    <a:lnTo>
                      <a:pt x="1" y="9673"/>
                    </a:lnTo>
                    <a:cubicBezTo>
                      <a:pt x="1" y="9671"/>
                      <a:pt x="3" y="9669"/>
                      <a:pt x="5" y="9669"/>
                    </a:cubicBezTo>
                    <a:cubicBezTo>
                      <a:pt x="7" y="9669"/>
                      <a:pt x="9" y="9671"/>
                      <a:pt x="9" y="9673"/>
                    </a:cubicBezTo>
                    <a:cubicBezTo>
                      <a:pt x="9" y="9676"/>
                      <a:pt x="7" y="9677"/>
                      <a:pt x="5" y="9677"/>
                    </a:cubicBezTo>
                    <a:cubicBezTo>
                      <a:pt x="3" y="9677"/>
                      <a:pt x="1" y="9676"/>
                      <a:pt x="1" y="9673"/>
                    </a:cubicBezTo>
                    <a:close/>
                    <a:moveTo>
                      <a:pt x="1" y="9657"/>
                    </a:moveTo>
                    <a:lnTo>
                      <a:pt x="1" y="9657"/>
                    </a:lnTo>
                    <a:cubicBezTo>
                      <a:pt x="1" y="9655"/>
                      <a:pt x="3" y="9653"/>
                      <a:pt x="5" y="9653"/>
                    </a:cubicBezTo>
                    <a:cubicBezTo>
                      <a:pt x="7" y="9653"/>
                      <a:pt x="9" y="9655"/>
                      <a:pt x="9" y="9657"/>
                    </a:cubicBezTo>
                    <a:cubicBezTo>
                      <a:pt x="9" y="9660"/>
                      <a:pt x="7" y="9661"/>
                      <a:pt x="5" y="9661"/>
                    </a:cubicBezTo>
                    <a:cubicBezTo>
                      <a:pt x="3" y="9661"/>
                      <a:pt x="1" y="9660"/>
                      <a:pt x="1" y="9657"/>
                    </a:cubicBezTo>
                    <a:close/>
                    <a:moveTo>
                      <a:pt x="1" y="9641"/>
                    </a:moveTo>
                    <a:lnTo>
                      <a:pt x="1" y="9641"/>
                    </a:lnTo>
                    <a:cubicBezTo>
                      <a:pt x="1" y="9639"/>
                      <a:pt x="3" y="9637"/>
                      <a:pt x="5" y="9637"/>
                    </a:cubicBezTo>
                    <a:cubicBezTo>
                      <a:pt x="7" y="9637"/>
                      <a:pt x="9" y="9639"/>
                      <a:pt x="9" y="9641"/>
                    </a:cubicBezTo>
                    <a:cubicBezTo>
                      <a:pt x="9" y="9644"/>
                      <a:pt x="7" y="9645"/>
                      <a:pt x="5" y="9645"/>
                    </a:cubicBezTo>
                    <a:cubicBezTo>
                      <a:pt x="3" y="9645"/>
                      <a:pt x="1" y="9644"/>
                      <a:pt x="1" y="9641"/>
                    </a:cubicBezTo>
                    <a:close/>
                    <a:moveTo>
                      <a:pt x="1" y="9625"/>
                    </a:moveTo>
                    <a:lnTo>
                      <a:pt x="1" y="9625"/>
                    </a:lnTo>
                    <a:cubicBezTo>
                      <a:pt x="1" y="9623"/>
                      <a:pt x="3" y="9621"/>
                      <a:pt x="5" y="9621"/>
                    </a:cubicBezTo>
                    <a:cubicBezTo>
                      <a:pt x="7" y="9621"/>
                      <a:pt x="9" y="9623"/>
                      <a:pt x="9" y="9625"/>
                    </a:cubicBezTo>
                    <a:cubicBezTo>
                      <a:pt x="9" y="9628"/>
                      <a:pt x="7" y="9629"/>
                      <a:pt x="5" y="9629"/>
                    </a:cubicBezTo>
                    <a:cubicBezTo>
                      <a:pt x="3" y="9629"/>
                      <a:pt x="1" y="9628"/>
                      <a:pt x="1" y="9625"/>
                    </a:cubicBezTo>
                    <a:close/>
                    <a:moveTo>
                      <a:pt x="1" y="9609"/>
                    </a:moveTo>
                    <a:lnTo>
                      <a:pt x="1" y="9609"/>
                    </a:lnTo>
                    <a:cubicBezTo>
                      <a:pt x="1" y="9607"/>
                      <a:pt x="3" y="9605"/>
                      <a:pt x="5" y="9605"/>
                    </a:cubicBezTo>
                    <a:cubicBezTo>
                      <a:pt x="7" y="9605"/>
                      <a:pt x="9" y="9607"/>
                      <a:pt x="9" y="9609"/>
                    </a:cubicBezTo>
                    <a:cubicBezTo>
                      <a:pt x="9" y="9612"/>
                      <a:pt x="7" y="9613"/>
                      <a:pt x="5" y="9613"/>
                    </a:cubicBezTo>
                    <a:cubicBezTo>
                      <a:pt x="3" y="9613"/>
                      <a:pt x="1" y="9612"/>
                      <a:pt x="1" y="9609"/>
                    </a:cubicBezTo>
                    <a:close/>
                    <a:moveTo>
                      <a:pt x="1" y="9593"/>
                    </a:moveTo>
                    <a:lnTo>
                      <a:pt x="1" y="9593"/>
                    </a:lnTo>
                    <a:cubicBezTo>
                      <a:pt x="1" y="9591"/>
                      <a:pt x="3" y="9589"/>
                      <a:pt x="5" y="9589"/>
                    </a:cubicBezTo>
                    <a:cubicBezTo>
                      <a:pt x="7" y="9589"/>
                      <a:pt x="9" y="9591"/>
                      <a:pt x="9" y="9593"/>
                    </a:cubicBezTo>
                    <a:cubicBezTo>
                      <a:pt x="9" y="9596"/>
                      <a:pt x="7" y="9597"/>
                      <a:pt x="5" y="9597"/>
                    </a:cubicBezTo>
                    <a:cubicBezTo>
                      <a:pt x="3" y="9597"/>
                      <a:pt x="1" y="9596"/>
                      <a:pt x="1" y="9593"/>
                    </a:cubicBezTo>
                    <a:close/>
                    <a:moveTo>
                      <a:pt x="1" y="9577"/>
                    </a:moveTo>
                    <a:lnTo>
                      <a:pt x="1" y="9577"/>
                    </a:lnTo>
                    <a:cubicBezTo>
                      <a:pt x="1" y="9575"/>
                      <a:pt x="3" y="9573"/>
                      <a:pt x="5" y="9573"/>
                    </a:cubicBezTo>
                    <a:cubicBezTo>
                      <a:pt x="7" y="9573"/>
                      <a:pt x="9" y="9575"/>
                      <a:pt x="9" y="9577"/>
                    </a:cubicBezTo>
                    <a:cubicBezTo>
                      <a:pt x="9" y="9580"/>
                      <a:pt x="7" y="9581"/>
                      <a:pt x="5" y="9581"/>
                    </a:cubicBezTo>
                    <a:cubicBezTo>
                      <a:pt x="3" y="9581"/>
                      <a:pt x="1" y="9580"/>
                      <a:pt x="1" y="9577"/>
                    </a:cubicBezTo>
                    <a:close/>
                    <a:moveTo>
                      <a:pt x="1" y="9561"/>
                    </a:moveTo>
                    <a:lnTo>
                      <a:pt x="1" y="9561"/>
                    </a:lnTo>
                    <a:cubicBezTo>
                      <a:pt x="1" y="9559"/>
                      <a:pt x="3" y="9557"/>
                      <a:pt x="5" y="9557"/>
                    </a:cubicBezTo>
                    <a:cubicBezTo>
                      <a:pt x="7" y="9557"/>
                      <a:pt x="9" y="9559"/>
                      <a:pt x="9" y="9561"/>
                    </a:cubicBezTo>
                    <a:cubicBezTo>
                      <a:pt x="9" y="9564"/>
                      <a:pt x="7" y="9565"/>
                      <a:pt x="5" y="9565"/>
                    </a:cubicBezTo>
                    <a:cubicBezTo>
                      <a:pt x="3" y="9565"/>
                      <a:pt x="1" y="9564"/>
                      <a:pt x="1" y="9561"/>
                    </a:cubicBezTo>
                    <a:close/>
                    <a:moveTo>
                      <a:pt x="1" y="9545"/>
                    </a:moveTo>
                    <a:lnTo>
                      <a:pt x="1" y="9545"/>
                    </a:lnTo>
                    <a:cubicBezTo>
                      <a:pt x="1" y="9543"/>
                      <a:pt x="3" y="9541"/>
                      <a:pt x="5" y="9541"/>
                    </a:cubicBezTo>
                    <a:cubicBezTo>
                      <a:pt x="7" y="9541"/>
                      <a:pt x="9" y="9543"/>
                      <a:pt x="9" y="9545"/>
                    </a:cubicBezTo>
                    <a:cubicBezTo>
                      <a:pt x="9" y="9548"/>
                      <a:pt x="7" y="9549"/>
                      <a:pt x="5" y="9549"/>
                    </a:cubicBezTo>
                    <a:cubicBezTo>
                      <a:pt x="3" y="9549"/>
                      <a:pt x="1" y="9548"/>
                      <a:pt x="1" y="9545"/>
                    </a:cubicBezTo>
                    <a:close/>
                    <a:moveTo>
                      <a:pt x="1" y="9529"/>
                    </a:moveTo>
                    <a:lnTo>
                      <a:pt x="1" y="9529"/>
                    </a:lnTo>
                    <a:cubicBezTo>
                      <a:pt x="1" y="9527"/>
                      <a:pt x="3" y="9525"/>
                      <a:pt x="5" y="9525"/>
                    </a:cubicBezTo>
                    <a:cubicBezTo>
                      <a:pt x="7" y="9525"/>
                      <a:pt x="9" y="9527"/>
                      <a:pt x="9" y="9529"/>
                    </a:cubicBezTo>
                    <a:cubicBezTo>
                      <a:pt x="9" y="9532"/>
                      <a:pt x="7" y="9533"/>
                      <a:pt x="5" y="9533"/>
                    </a:cubicBezTo>
                    <a:cubicBezTo>
                      <a:pt x="3" y="9533"/>
                      <a:pt x="1" y="9532"/>
                      <a:pt x="1" y="9529"/>
                    </a:cubicBezTo>
                    <a:close/>
                    <a:moveTo>
                      <a:pt x="1" y="9513"/>
                    </a:moveTo>
                    <a:lnTo>
                      <a:pt x="1" y="9513"/>
                    </a:lnTo>
                    <a:cubicBezTo>
                      <a:pt x="1" y="9511"/>
                      <a:pt x="3" y="9509"/>
                      <a:pt x="5" y="9509"/>
                    </a:cubicBezTo>
                    <a:cubicBezTo>
                      <a:pt x="7" y="9509"/>
                      <a:pt x="9" y="9511"/>
                      <a:pt x="9" y="9513"/>
                    </a:cubicBezTo>
                    <a:cubicBezTo>
                      <a:pt x="9" y="9516"/>
                      <a:pt x="7" y="9517"/>
                      <a:pt x="5" y="9517"/>
                    </a:cubicBezTo>
                    <a:cubicBezTo>
                      <a:pt x="3" y="9517"/>
                      <a:pt x="1" y="9516"/>
                      <a:pt x="1" y="9513"/>
                    </a:cubicBezTo>
                    <a:close/>
                    <a:moveTo>
                      <a:pt x="1" y="9497"/>
                    </a:moveTo>
                    <a:lnTo>
                      <a:pt x="1" y="9497"/>
                    </a:lnTo>
                    <a:cubicBezTo>
                      <a:pt x="1" y="9495"/>
                      <a:pt x="3" y="9493"/>
                      <a:pt x="5" y="9493"/>
                    </a:cubicBezTo>
                    <a:cubicBezTo>
                      <a:pt x="7" y="9493"/>
                      <a:pt x="9" y="9495"/>
                      <a:pt x="9" y="9497"/>
                    </a:cubicBezTo>
                    <a:cubicBezTo>
                      <a:pt x="9" y="9500"/>
                      <a:pt x="7" y="9501"/>
                      <a:pt x="5" y="9501"/>
                    </a:cubicBezTo>
                    <a:cubicBezTo>
                      <a:pt x="3" y="9501"/>
                      <a:pt x="1" y="9500"/>
                      <a:pt x="1" y="9497"/>
                    </a:cubicBezTo>
                    <a:close/>
                    <a:moveTo>
                      <a:pt x="1" y="9481"/>
                    </a:moveTo>
                    <a:lnTo>
                      <a:pt x="1" y="9481"/>
                    </a:lnTo>
                    <a:cubicBezTo>
                      <a:pt x="1" y="9479"/>
                      <a:pt x="3" y="9477"/>
                      <a:pt x="5" y="9477"/>
                    </a:cubicBezTo>
                    <a:cubicBezTo>
                      <a:pt x="7" y="9477"/>
                      <a:pt x="9" y="9479"/>
                      <a:pt x="9" y="9481"/>
                    </a:cubicBezTo>
                    <a:cubicBezTo>
                      <a:pt x="9" y="9484"/>
                      <a:pt x="7" y="9485"/>
                      <a:pt x="5" y="9485"/>
                    </a:cubicBezTo>
                    <a:cubicBezTo>
                      <a:pt x="3" y="9485"/>
                      <a:pt x="1" y="9484"/>
                      <a:pt x="1" y="9481"/>
                    </a:cubicBezTo>
                    <a:close/>
                    <a:moveTo>
                      <a:pt x="1" y="9465"/>
                    </a:moveTo>
                    <a:lnTo>
                      <a:pt x="1" y="9465"/>
                    </a:lnTo>
                    <a:cubicBezTo>
                      <a:pt x="1" y="9463"/>
                      <a:pt x="3" y="9461"/>
                      <a:pt x="5" y="9461"/>
                    </a:cubicBezTo>
                    <a:cubicBezTo>
                      <a:pt x="7" y="9461"/>
                      <a:pt x="9" y="9463"/>
                      <a:pt x="9" y="9465"/>
                    </a:cubicBezTo>
                    <a:cubicBezTo>
                      <a:pt x="9" y="9468"/>
                      <a:pt x="7" y="9469"/>
                      <a:pt x="5" y="9469"/>
                    </a:cubicBezTo>
                    <a:cubicBezTo>
                      <a:pt x="3" y="9469"/>
                      <a:pt x="1" y="9468"/>
                      <a:pt x="1" y="9465"/>
                    </a:cubicBezTo>
                    <a:close/>
                    <a:moveTo>
                      <a:pt x="1" y="9449"/>
                    </a:moveTo>
                    <a:lnTo>
                      <a:pt x="1" y="9449"/>
                    </a:lnTo>
                    <a:cubicBezTo>
                      <a:pt x="1" y="9447"/>
                      <a:pt x="3" y="9445"/>
                      <a:pt x="5" y="9445"/>
                    </a:cubicBezTo>
                    <a:cubicBezTo>
                      <a:pt x="7" y="9445"/>
                      <a:pt x="9" y="9447"/>
                      <a:pt x="9" y="9449"/>
                    </a:cubicBezTo>
                    <a:cubicBezTo>
                      <a:pt x="9" y="9452"/>
                      <a:pt x="7" y="9453"/>
                      <a:pt x="5" y="9453"/>
                    </a:cubicBezTo>
                    <a:cubicBezTo>
                      <a:pt x="3" y="9453"/>
                      <a:pt x="1" y="9452"/>
                      <a:pt x="1" y="9449"/>
                    </a:cubicBezTo>
                    <a:close/>
                    <a:moveTo>
                      <a:pt x="1" y="9433"/>
                    </a:moveTo>
                    <a:lnTo>
                      <a:pt x="1" y="9433"/>
                    </a:lnTo>
                    <a:cubicBezTo>
                      <a:pt x="1" y="9431"/>
                      <a:pt x="3" y="9429"/>
                      <a:pt x="5" y="9429"/>
                    </a:cubicBezTo>
                    <a:cubicBezTo>
                      <a:pt x="7" y="9429"/>
                      <a:pt x="9" y="9431"/>
                      <a:pt x="9" y="9433"/>
                    </a:cubicBezTo>
                    <a:cubicBezTo>
                      <a:pt x="9" y="9436"/>
                      <a:pt x="7" y="9437"/>
                      <a:pt x="5" y="9437"/>
                    </a:cubicBezTo>
                    <a:cubicBezTo>
                      <a:pt x="3" y="9437"/>
                      <a:pt x="1" y="9436"/>
                      <a:pt x="1" y="9433"/>
                    </a:cubicBezTo>
                    <a:close/>
                    <a:moveTo>
                      <a:pt x="1" y="9417"/>
                    </a:moveTo>
                    <a:lnTo>
                      <a:pt x="1" y="9417"/>
                    </a:lnTo>
                    <a:cubicBezTo>
                      <a:pt x="1" y="9415"/>
                      <a:pt x="3" y="9413"/>
                      <a:pt x="5" y="9413"/>
                    </a:cubicBezTo>
                    <a:cubicBezTo>
                      <a:pt x="7" y="9413"/>
                      <a:pt x="9" y="9415"/>
                      <a:pt x="9" y="9417"/>
                    </a:cubicBezTo>
                    <a:cubicBezTo>
                      <a:pt x="9" y="9420"/>
                      <a:pt x="7" y="9421"/>
                      <a:pt x="5" y="9421"/>
                    </a:cubicBezTo>
                    <a:cubicBezTo>
                      <a:pt x="3" y="9421"/>
                      <a:pt x="1" y="9420"/>
                      <a:pt x="1" y="9417"/>
                    </a:cubicBezTo>
                    <a:close/>
                    <a:moveTo>
                      <a:pt x="1" y="9401"/>
                    </a:moveTo>
                    <a:lnTo>
                      <a:pt x="1" y="9401"/>
                    </a:lnTo>
                    <a:cubicBezTo>
                      <a:pt x="1" y="9399"/>
                      <a:pt x="3" y="9397"/>
                      <a:pt x="5" y="9397"/>
                    </a:cubicBezTo>
                    <a:cubicBezTo>
                      <a:pt x="7" y="9397"/>
                      <a:pt x="9" y="9399"/>
                      <a:pt x="9" y="9401"/>
                    </a:cubicBezTo>
                    <a:cubicBezTo>
                      <a:pt x="9" y="9404"/>
                      <a:pt x="7" y="9405"/>
                      <a:pt x="5" y="9405"/>
                    </a:cubicBezTo>
                    <a:cubicBezTo>
                      <a:pt x="3" y="9405"/>
                      <a:pt x="1" y="9404"/>
                      <a:pt x="1" y="9401"/>
                    </a:cubicBezTo>
                    <a:close/>
                    <a:moveTo>
                      <a:pt x="1" y="9385"/>
                    </a:moveTo>
                    <a:lnTo>
                      <a:pt x="1" y="9385"/>
                    </a:lnTo>
                    <a:cubicBezTo>
                      <a:pt x="1" y="9383"/>
                      <a:pt x="3" y="9381"/>
                      <a:pt x="5" y="9381"/>
                    </a:cubicBezTo>
                    <a:cubicBezTo>
                      <a:pt x="7" y="9381"/>
                      <a:pt x="9" y="9383"/>
                      <a:pt x="9" y="9385"/>
                    </a:cubicBezTo>
                    <a:cubicBezTo>
                      <a:pt x="9" y="9388"/>
                      <a:pt x="7" y="9389"/>
                      <a:pt x="5" y="9389"/>
                    </a:cubicBezTo>
                    <a:cubicBezTo>
                      <a:pt x="3" y="9389"/>
                      <a:pt x="1" y="9388"/>
                      <a:pt x="1" y="9385"/>
                    </a:cubicBezTo>
                    <a:close/>
                    <a:moveTo>
                      <a:pt x="1" y="9369"/>
                    </a:moveTo>
                    <a:lnTo>
                      <a:pt x="1" y="9369"/>
                    </a:lnTo>
                    <a:cubicBezTo>
                      <a:pt x="1" y="9367"/>
                      <a:pt x="3" y="9365"/>
                      <a:pt x="5" y="9365"/>
                    </a:cubicBezTo>
                    <a:cubicBezTo>
                      <a:pt x="7" y="9365"/>
                      <a:pt x="9" y="9367"/>
                      <a:pt x="9" y="9369"/>
                    </a:cubicBezTo>
                    <a:cubicBezTo>
                      <a:pt x="9" y="9372"/>
                      <a:pt x="7" y="9373"/>
                      <a:pt x="5" y="9373"/>
                    </a:cubicBezTo>
                    <a:cubicBezTo>
                      <a:pt x="3" y="9373"/>
                      <a:pt x="1" y="9372"/>
                      <a:pt x="1" y="9369"/>
                    </a:cubicBezTo>
                    <a:close/>
                    <a:moveTo>
                      <a:pt x="1" y="9353"/>
                    </a:moveTo>
                    <a:lnTo>
                      <a:pt x="1" y="9353"/>
                    </a:lnTo>
                    <a:cubicBezTo>
                      <a:pt x="1" y="9351"/>
                      <a:pt x="3" y="9349"/>
                      <a:pt x="5" y="9349"/>
                    </a:cubicBezTo>
                    <a:cubicBezTo>
                      <a:pt x="7" y="9349"/>
                      <a:pt x="9" y="9351"/>
                      <a:pt x="9" y="9353"/>
                    </a:cubicBezTo>
                    <a:cubicBezTo>
                      <a:pt x="9" y="9356"/>
                      <a:pt x="7" y="9357"/>
                      <a:pt x="5" y="9357"/>
                    </a:cubicBezTo>
                    <a:cubicBezTo>
                      <a:pt x="3" y="9357"/>
                      <a:pt x="1" y="9356"/>
                      <a:pt x="1" y="9353"/>
                    </a:cubicBezTo>
                    <a:close/>
                    <a:moveTo>
                      <a:pt x="1" y="9337"/>
                    </a:moveTo>
                    <a:lnTo>
                      <a:pt x="1" y="9337"/>
                    </a:lnTo>
                    <a:cubicBezTo>
                      <a:pt x="1" y="9335"/>
                      <a:pt x="3" y="9333"/>
                      <a:pt x="5" y="9333"/>
                    </a:cubicBezTo>
                    <a:cubicBezTo>
                      <a:pt x="7" y="9333"/>
                      <a:pt x="9" y="9335"/>
                      <a:pt x="9" y="9337"/>
                    </a:cubicBezTo>
                    <a:cubicBezTo>
                      <a:pt x="9" y="9339"/>
                      <a:pt x="7" y="9341"/>
                      <a:pt x="5" y="9341"/>
                    </a:cubicBezTo>
                    <a:cubicBezTo>
                      <a:pt x="3" y="9341"/>
                      <a:pt x="1" y="9339"/>
                      <a:pt x="1" y="9337"/>
                    </a:cubicBezTo>
                    <a:close/>
                    <a:moveTo>
                      <a:pt x="1" y="9321"/>
                    </a:moveTo>
                    <a:lnTo>
                      <a:pt x="1" y="9321"/>
                    </a:lnTo>
                    <a:cubicBezTo>
                      <a:pt x="1" y="9319"/>
                      <a:pt x="3" y="9317"/>
                      <a:pt x="5" y="9317"/>
                    </a:cubicBezTo>
                    <a:cubicBezTo>
                      <a:pt x="7" y="9317"/>
                      <a:pt x="9" y="9319"/>
                      <a:pt x="9" y="9321"/>
                    </a:cubicBezTo>
                    <a:cubicBezTo>
                      <a:pt x="9" y="9323"/>
                      <a:pt x="7" y="9325"/>
                      <a:pt x="5" y="9325"/>
                    </a:cubicBezTo>
                    <a:cubicBezTo>
                      <a:pt x="3" y="9325"/>
                      <a:pt x="1" y="9323"/>
                      <a:pt x="1" y="9321"/>
                    </a:cubicBezTo>
                    <a:close/>
                    <a:moveTo>
                      <a:pt x="1" y="9305"/>
                    </a:moveTo>
                    <a:lnTo>
                      <a:pt x="1" y="9305"/>
                    </a:lnTo>
                    <a:cubicBezTo>
                      <a:pt x="1" y="9303"/>
                      <a:pt x="3" y="9301"/>
                      <a:pt x="5" y="9301"/>
                    </a:cubicBezTo>
                    <a:cubicBezTo>
                      <a:pt x="7" y="9301"/>
                      <a:pt x="9" y="9303"/>
                      <a:pt x="9" y="9305"/>
                    </a:cubicBezTo>
                    <a:cubicBezTo>
                      <a:pt x="9" y="9307"/>
                      <a:pt x="7" y="9309"/>
                      <a:pt x="5" y="9309"/>
                    </a:cubicBezTo>
                    <a:cubicBezTo>
                      <a:pt x="3" y="9309"/>
                      <a:pt x="1" y="9307"/>
                      <a:pt x="1" y="9305"/>
                    </a:cubicBezTo>
                    <a:close/>
                    <a:moveTo>
                      <a:pt x="1" y="9289"/>
                    </a:moveTo>
                    <a:lnTo>
                      <a:pt x="1" y="9289"/>
                    </a:lnTo>
                    <a:cubicBezTo>
                      <a:pt x="1" y="9287"/>
                      <a:pt x="3" y="9285"/>
                      <a:pt x="5" y="9285"/>
                    </a:cubicBezTo>
                    <a:cubicBezTo>
                      <a:pt x="7" y="9285"/>
                      <a:pt x="9" y="9287"/>
                      <a:pt x="9" y="9289"/>
                    </a:cubicBezTo>
                    <a:cubicBezTo>
                      <a:pt x="9" y="9291"/>
                      <a:pt x="7" y="9293"/>
                      <a:pt x="5" y="9293"/>
                    </a:cubicBezTo>
                    <a:cubicBezTo>
                      <a:pt x="3" y="9293"/>
                      <a:pt x="1" y="9291"/>
                      <a:pt x="1" y="9289"/>
                    </a:cubicBezTo>
                    <a:close/>
                    <a:moveTo>
                      <a:pt x="1" y="9273"/>
                    </a:moveTo>
                    <a:lnTo>
                      <a:pt x="1" y="9273"/>
                    </a:lnTo>
                    <a:cubicBezTo>
                      <a:pt x="1" y="9271"/>
                      <a:pt x="3" y="9269"/>
                      <a:pt x="5" y="9269"/>
                    </a:cubicBezTo>
                    <a:cubicBezTo>
                      <a:pt x="7" y="9269"/>
                      <a:pt x="9" y="9271"/>
                      <a:pt x="9" y="9273"/>
                    </a:cubicBezTo>
                    <a:cubicBezTo>
                      <a:pt x="9" y="9275"/>
                      <a:pt x="7" y="9277"/>
                      <a:pt x="5" y="9277"/>
                    </a:cubicBezTo>
                    <a:cubicBezTo>
                      <a:pt x="3" y="9277"/>
                      <a:pt x="1" y="9275"/>
                      <a:pt x="1" y="9273"/>
                    </a:cubicBezTo>
                    <a:close/>
                    <a:moveTo>
                      <a:pt x="1" y="9257"/>
                    </a:moveTo>
                    <a:lnTo>
                      <a:pt x="1" y="9257"/>
                    </a:lnTo>
                    <a:cubicBezTo>
                      <a:pt x="1" y="9255"/>
                      <a:pt x="3" y="9253"/>
                      <a:pt x="5" y="9253"/>
                    </a:cubicBezTo>
                    <a:cubicBezTo>
                      <a:pt x="7" y="9253"/>
                      <a:pt x="9" y="9255"/>
                      <a:pt x="9" y="9257"/>
                    </a:cubicBezTo>
                    <a:cubicBezTo>
                      <a:pt x="9" y="9259"/>
                      <a:pt x="7" y="9261"/>
                      <a:pt x="5" y="9261"/>
                    </a:cubicBezTo>
                    <a:cubicBezTo>
                      <a:pt x="3" y="9261"/>
                      <a:pt x="1" y="9259"/>
                      <a:pt x="1" y="9257"/>
                    </a:cubicBezTo>
                    <a:close/>
                    <a:moveTo>
                      <a:pt x="1" y="9241"/>
                    </a:moveTo>
                    <a:lnTo>
                      <a:pt x="1" y="9241"/>
                    </a:lnTo>
                    <a:cubicBezTo>
                      <a:pt x="1" y="9239"/>
                      <a:pt x="3" y="9237"/>
                      <a:pt x="5" y="9237"/>
                    </a:cubicBezTo>
                    <a:cubicBezTo>
                      <a:pt x="7" y="9237"/>
                      <a:pt x="9" y="9239"/>
                      <a:pt x="9" y="9241"/>
                    </a:cubicBezTo>
                    <a:cubicBezTo>
                      <a:pt x="9" y="9243"/>
                      <a:pt x="7" y="9245"/>
                      <a:pt x="5" y="9245"/>
                    </a:cubicBezTo>
                    <a:cubicBezTo>
                      <a:pt x="3" y="9245"/>
                      <a:pt x="1" y="9243"/>
                      <a:pt x="1" y="9241"/>
                    </a:cubicBezTo>
                    <a:close/>
                    <a:moveTo>
                      <a:pt x="1" y="9225"/>
                    </a:moveTo>
                    <a:lnTo>
                      <a:pt x="1" y="9225"/>
                    </a:lnTo>
                    <a:cubicBezTo>
                      <a:pt x="1" y="9223"/>
                      <a:pt x="3" y="9221"/>
                      <a:pt x="5" y="9221"/>
                    </a:cubicBezTo>
                    <a:cubicBezTo>
                      <a:pt x="7" y="9221"/>
                      <a:pt x="9" y="9223"/>
                      <a:pt x="9" y="9225"/>
                    </a:cubicBezTo>
                    <a:cubicBezTo>
                      <a:pt x="9" y="9227"/>
                      <a:pt x="7" y="9229"/>
                      <a:pt x="5" y="9229"/>
                    </a:cubicBezTo>
                    <a:cubicBezTo>
                      <a:pt x="3" y="9229"/>
                      <a:pt x="1" y="9227"/>
                      <a:pt x="1" y="9225"/>
                    </a:cubicBezTo>
                    <a:close/>
                    <a:moveTo>
                      <a:pt x="1" y="9209"/>
                    </a:moveTo>
                    <a:lnTo>
                      <a:pt x="1" y="9209"/>
                    </a:lnTo>
                    <a:cubicBezTo>
                      <a:pt x="1" y="9207"/>
                      <a:pt x="3" y="9205"/>
                      <a:pt x="5" y="9205"/>
                    </a:cubicBezTo>
                    <a:cubicBezTo>
                      <a:pt x="7" y="9205"/>
                      <a:pt x="9" y="9207"/>
                      <a:pt x="9" y="9209"/>
                    </a:cubicBezTo>
                    <a:cubicBezTo>
                      <a:pt x="9" y="9211"/>
                      <a:pt x="7" y="9213"/>
                      <a:pt x="5" y="9213"/>
                    </a:cubicBezTo>
                    <a:cubicBezTo>
                      <a:pt x="3" y="9213"/>
                      <a:pt x="1" y="9211"/>
                      <a:pt x="1" y="9209"/>
                    </a:cubicBezTo>
                    <a:close/>
                    <a:moveTo>
                      <a:pt x="1" y="9193"/>
                    </a:moveTo>
                    <a:lnTo>
                      <a:pt x="1" y="9193"/>
                    </a:lnTo>
                    <a:cubicBezTo>
                      <a:pt x="1" y="9191"/>
                      <a:pt x="3" y="9189"/>
                      <a:pt x="5" y="9189"/>
                    </a:cubicBezTo>
                    <a:cubicBezTo>
                      <a:pt x="7" y="9189"/>
                      <a:pt x="9" y="9191"/>
                      <a:pt x="9" y="9193"/>
                    </a:cubicBezTo>
                    <a:cubicBezTo>
                      <a:pt x="9" y="9195"/>
                      <a:pt x="7" y="9197"/>
                      <a:pt x="5" y="9197"/>
                    </a:cubicBezTo>
                    <a:cubicBezTo>
                      <a:pt x="3" y="9197"/>
                      <a:pt x="1" y="9195"/>
                      <a:pt x="1" y="9193"/>
                    </a:cubicBezTo>
                    <a:close/>
                    <a:moveTo>
                      <a:pt x="1" y="9177"/>
                    </a:moveTo>
                    <a:lnTo>
                      <a:pt x="1" y="9177"/>
                    </a:lnTo>
                    <a:cubicBezTo>
                      <a:pt x="1" y="9175"/>
                      <a:pt x="3" y="9173"/>
                      <a:pt x="5" y="9173"/>
                    </a:cubicBezTo>
                    <a:cubicBezTo>
                      <a:pt x="7" y="9173"/>
                      <a:pt x="9" y="9175"/>
                      <a:pt x="9" y="9177"/>
                    </a:cubicBezTo>
                    <a:cubicBezTo>
                      <a:pt x="9" y="9179"/>
                      <a:pt x="7" y="9181"/>
                      <a:pt x="5" y="9181"/>
                    </a:cubicBezTo>
                    <a:cubicBezTo>
                      <a:pt x="3" y="9181"/>
                      <a:pt x="1" y="9179"/>
                      <a:pt x="1" y="9177"/>
                    </a:cubicBezTo>
                    <a:close/>
                    <a:moveTo>
                      <a:pt x="1" y="9161"/>
                    </a:moveTo>
                    <a:lnTo>
                      <a:pt x="1" y="9161"/>
                    </a:lnTo>
                    <a:cubicBezTo>
                      <a:pt x="1" y="9159"/>
                      <a:pt x="3" y="9157"/>
                      <a:pt x="5" y="9157"/>
                    </a:cubicBezTo>
                    <a:cubicBezTo>
                      <a:pt x="7" y="9157"/>
                      <a:pt x="9" y="9159"/>
                      <a:pt x="9" y="9161"/>
                    </a:cubicBezTo>
                    <a:cubicBezTo>
                      <a:pt x="9" y="9163"/>
                      <a:pt x="7" y="9165"/>
                      <a:pt x="5" y="9165"/>
                    </a:cubicBezTo>
                    <a:cubicBezTo>
                      <a:pt x="3" y="9165"/>
                      <a:pt x="1" y="9163"/>
                      <a:pt x="1" y="9161"/>
                    </a:cubicBezTo>
                    <a:close/>
                    <a:moveTo>
                      <a:pt x="1" y="9145"/>
                    </a:moveTo>
                    <a:lnTo>
                      <a:pt x="1" y="9145"/>
                    </a:lnTo>
                    <a:cubicBezTo>
                      <a:pt x="1" y="9143"/>
                      <a:pt x="3" y="9141"/>
                      <a:pt x="5" y="9141"/>
                    </a:cubicBezTo>
                    <a:cubicBezTo>
                      <a:pt x="7" y="9141"/>
                      <a:pt x="9" y="9143"/>
                      <a:pt x="9" y="9145"/>
                    </a:cubicBezTo>
                    <a:cubicBezTo>
                      <a:pt x="9" y="9147"/>
                      <a:pt x="7" y="9149"/>
                      <a:pt x="5" y="9149"/>
                    </a:cubicBezTo>
                    <a:cubicBezTo>
                      <a:pt x="3" y="9149"/>
                      <a:pt x="1" y="9147"/>
                      <a:pt x="1" y="9145"/>
                    </a:cubicBezTo>
                    <a:close/>
                    <a:moveTo>
                      <a:pt x="1" y="9129"/>
                    </a:moveTo>
                    <a:lnTo>
                      <a:pt x="1" y="9129"/>
                    </a:lnTo>
                    <a:cubicBezTo>
                      <a:pt x="1" y="9127"/>
                      <a:pt x="3" y="9125"/>
                      <a:pt x="5" y="9125"/>
                    </a:cubicBezTo>
                    <a:cubicBezTo>
                      <a:pt x="7" y="9125"/>
                      <a:pt x="9" y="9127"/>
                      <a:pt x="9" y="9129"/>
                    </a:cubicBezTo>
                    <a:cubicBezTo>
                      <a:pt x="9" y="9131"/>
                      <a:pt x="7" y="9133"/>
                      <a:pt x="5" y="9133"/>
                    </a:cubicBezTo>
                    <a:cubicBezTo>
                      <a:pt x="3" y="9133"/>
                      <a:pt x="1" y="9131"/>
                      <a:pt x="1" y="9129"/>
                    </a:cubicBezTo>
                    <a:close/>
                    <a:moveTo>
                      <a:pt x="1" y="9113"/>
                    </a:moveTo>
                    <a:lnTo>
                      <a:pt x="1" y="9113"/>
                    </a:lnTo>
                    <a:cubicBezTo>
                      <a:pt x="1" y="9111"/>
                      <a:pt x="3" y="9109"/>
                      <a:pt x="5" y="9109"/>
                    </a:cubicBezTo>
                    <a:cubicBezTo>
                      <a:pt x="7" y="9109"/>
                      <a:pt x="9" y="9111"/>
                      <a:pt x="9" y="9113"/>
                    </a:cubicBezTo>
                    <a:cubicBezTo>
                      <a:pt x="9" y="9115"/>
                      <a:pt x="7" y="9117"/>
                      <a:pt x="5" y="9117"/>
                    </a:cubicBezTo>
                    <a:cubicBezTo>
                      <a:pt x="3" y="9117"/>
                      <a:pt x="1" y="9115"/>
                      <a:pt x="1" y="9113"/>
                    </a:cubicBezTo>
                    <a:close/>
                    <a:moveTo>
                      <a:pt x="1" y="9097"/>
                    </a:moveTo>
                    <a:lnTo>
                      <a:pt x="1" y="9097"/>
                    </a:lnTo>
                    <a:cubicBezTo>
                      <a:pt x="1" y="9095"/>
                      <a:pt x="3" y="9093"/>
                      <a:pt x="5" y="9093"/>
                    </a:cubicBezTo>
                    <a:cubicBezTo>
                      <a:pt x="7" y="9093"/>
                      <a:pt x="9" y="9095"/>
                      <a:pt x="9" y="9097"/>
                    </a:cubicBezTo>
                    <a:cubicBezTo>
                      <a:pt x="9" y="9099"/>
                      <a:pt x="7" y="9101"/>
                      <a:pt x="5" y="9101"/>
                    </a:cubicBezTo>
                    <a:cubicBezTo>
                      <a:pt x="3" y="9101"/>
                      <a:pt x="1" y="9099"/>
                      <a:pt x="1" y="9097"/>
                    </a:cubicBezTo>
                    <a:close/>
                    <a:moveTo>
                      <a:pt x="1" y="9081"/>
                    </a:moveTo>
                    <a:lnTo>
                      <a:pt x="1" y="9081"/>
                    </a:lnTo>
                    <a:cubicBezTo>
                      <a:pt x="1" y="9079"/>
                      <a:pt x="3" y="9077"/>
                      <a:pt x="5" y="9077"/>
                    </a:cubicBezTo>
                    <a:cubicBezTo>
                      <a:pt x="7" y="9077"/>
                      <a:pt x="9" y="9079"/>
                      <a:pt x="9" y="9081"/>
                    </a:cubicBezTo>
                    <a:cubicBezTo>
                      <a:pt x="9" y="9083"/>
                      <a:pt x="7" y="9085"/>
                      <a:pt x="5" y="9085"/>
                    </a:cubicBezTo>
                    <a:cubicBezTo>
                      <a:pt x="3" y="9085"/>
                      <a:pt x="1" y="9083"/>
                      <a:pt x="1" y="9081"/>
                    </a:cubicBezTo>
                    <a:close/>
                    <a:moveTo>
                      <a:pt x="1" y="9065"/>
                    </a:moveTo>
                    <a:lnTo>
                      <a:pt x="1" y="9065"/>
                    </a:lnTo>
                    <a:cubicBezTo>
                      <a:pt x="1" y="9063"/>
                      <a:pt x="3" y="9061"/>
                      <a:pt x="5" y="9061"/>
                    </a:cubicBezTo>
                    <a:cubicBezTo>
                      <a:pt x="7" y="9061"/>
                      <a:pt x="9" y="9063"/>
                      <a:pt x="9" y="9065"/>
                    </a:cubicBezTo>
                    <a:cubicBezTo>
                      <a:pt x="9" y="9067"/>
                      <a:pt x="7" y="9069"/>
                      <a:pt x="5" y="9069"/>
                    </a:cubicBezTo>
                    <a:cubicBezTo>
                      <a:pt x="3" y="9069"/>
                      <a:pt x="1" y="9067"/>
                      <a:pt x="1" y="9065"/>
                    </a:cubicBezTo>
                    <a:close/>
                    <a:moveTo>
                      <a:pt x="1" y="9049"/>
                    </a:moveTo>
                    <a:lnTo>
                      <a:pt x="1" y="9049"/>
                    </a:lnTo>
                    <a:cubicBezTo>
                      <a:pt x="1" y="9047"/>
                      <a:pt x="3" y="9045"/>
                      <a:pt x="5" y="9045"/>
                    </a:cubicBezTo>
                    <a:cubicBezTo>
                      <a:pt x="7" y="9045"/>
                      <a:pt x="9" y="9047"/>
                      <a:pt x="9" y="9049"/>
                    </a:cubicBezTo>
                    <a:cubicBezTo>
                      <a:pt x="9" y="9051"/>
                      <a:pt x="7" y="9053"/>
                      <a:pt x="5" y="9053"/>
                    </a:cubicBezTo>
                    <a:cubicBezTo>
                      <a:pt x="3" y="9053"/>
                      <a:pt x="1" y="9051"/>
                      <a:pt x="1" y="9049"/>
                    </a:cubicBezTo>
                    <a:close/>
                    <a:moveTo>
                      <a:pt x="1" y="9033"/>
                    </a:moveTo>
                    <a:lnTo>
                      <a:pt x="1" y="9033"/>
                    </a:lnTo>
                    <a:cubicBezTo>
                      <a:pt x="1" y="9031"/>
                      <a:pt x="3" y="9029"/>
                      <a:pt x="5" y="9029"/>
                    </a:cubicBezTo>
                    <a:cubicBezTo>
                      <a:pt x="7" y="9029"/>
                      <a:pt x="9" y="9031"/>
                      <a:pt x="9" y="9033"/>
                    </a:cubicBezTo>
                    <a:cubicBezTo>
                      <a:pt x="9" y="9035"/>
                      <a:pt x="7" y="9037"/>
                      <a:pt x="5" y="9037"/>
                    </a:cubicBezTo>
                    <a:cubicBezTo>
                      <a:pt x="3" y="9037"/>
                      <a:pt x="1" y="9035"/>
                      <a:pt x="1" y="9033"/>
                    </a:cubicBezTo>
                    <a:close/>
                    <a:moveTo>
                      <a:pt x="1" y="9017"/>
                    </a:moveTo>
                    <a:lnTo>
                      <a:pt x="1" y="9017"/>
                    </a:lnTo>
                    <a:cubicBezTo>
                      <a:pt x="1" y="9015"/>
                      <a:pt x="3" y="9013"/>
                      <a:pt x="5" y="9013"/>
                    </a:cubicBezTo>
                    <a:cubicBezTo>
                      <a:pt x="7" y="9013"/>
                      <a:pt x="9" y="9015"/>
                      <a:pt x="9" y="9017"/>
                    </a:cubicBezTo>
                    <a:cubicBezTo>
                      <a:pt x="9" y="9019"/>
                      <a:pt x="7" y="9021"/>
                      <a:pt x="5" y="9021"/>
                    </a:cubicBezTo>
                    <a:cubicBezTo>
                      <a:pt x="3" y="9021"/>
                      <a:pt x="1" y="9019"/>
                      <a:pt x="1" y="9017"/>
                    </a:cubicBezTo>
                    <a:close/>
                    <a:moveTo>
                      <a:pt x="1" y="9001"/>
                    </a:moveTo>
                    <a:lnTo>
                      <a:pt x="1" y="9001"/>
                    </a:lnTo>
                    <a:cubicBezTo>
                      <a:pt x="1" y="8999"/>
                      <a:pt x="3" y="8997"/>
                      <a:pt x="5" y="8997"/>
                    </a:cubicBezTo>
                    <a:cubicBezTo>
                      <a:pt x="7" y="8997"/>
                      <a:pt x="9" y="8999"/>
                      <a:pt x="9" y="9001"/>
                    </a:cubicBezTo>
                    <a:cubicBezTo>
                      <a:pt x="9" y="9003"/>
                      <a:pt x="7" y="9005"/>
                      <a:pt x="5" y="9005"/>
                    </a:cubicBezTo>
                    <a:cubicBezTo>
                      <a:pt x="3" y="9005"/>
                      <a:pt x="1" y="9003"/>
                      <a:pt x="1" y="9001"/>
                    </a:cubicBezTo>
                    <a:close/>
                    <a:moveTo>
                      <a:pt x="1" y="8985"/>
                    </a:moveTo>
                    <a:lnTo>
                      <a:pt x="1" y="8985"/>
                    </a:lnTo>
                    <a:cubicBezTo>
                      <a:pt x="1" y="8983"/>
                      <a:pt x="3" y="8981"/>
                      <a:pt x="5" y="8981"/>
                    </a:cubicBezTo>
                    <a:cubicBezTo>
                      <a:pt x="7" y="8981"/>
                      <a:pt x="9" y="8983"/>
                      <a:pt x="9" y="8985"/>
                    </a:cubicBezTo>
                    <a:cubicBezTo>
                      <a:pt x="9" y="8987"/>
                      <a:pt x="7" y="8989"/>
                      <a:pt x="5" y="8989"/>
                    </a:cubicBezTo>
                    <a:cubicBezTo>
                      <a:pt x="3" y="8989"/>
                      <a:pt x="1" y="8987"/>
                      <a:pt x="1" y="8985"/>
                    </a:cubicBezTo>
                    <a:close/>
                    <a:moveTo>
                      <a:pt x="1" y="8969"/>
                    </a:moveTo>
                    <a:lnTo>
                      <a:pt x="1" y="8969"/>
                    </a:lnTo>
                    <a:cubicBezTo>
                      <a:pt x="1" y="8967"/>
                      <a:pt x="3" y="8965"/>
                      <a:pt x="5" y="8965"/>
                    </a:cubicBezTo>
                    <a:cubicBezTo>
                      <a:pt x="7" y="8965"/>
                      <a:pt x="9" y="8967"/>
                      <a:pt x="9" y="8969"/>
                    </a:cubicBezTo>
                    <a:cubicBezTo>
                      <a:pt x="9" y="8971"/>
                      <a:pt x="7" y="8973"/>
                      <a:pt x="5" y="8973"/>
                    </a:cubicBezTo>
                    <a:cubicBezTo>
                      <a:pt x="3" y="8973"/>
                      <a:pt x="1" y="8971"/>
                      <a:pt x="1" y="8969"/>
                    </a:cubicBezTo>
                    <a:close/>
                    <a:moveTo>
                      <a:pt x="1" y="8953"/>
                    </a:moveTo>
                    <a:lnTo>
                      <a:pt x="1" y="8953"/>
                    </a:lnTo>
                    <a:cubicBezTo>
                      <a:pt x="1" y="8951"/>
                      <a:pt x="3" y="8949"/>
                      <a:pt x="5" y="8949"/>
                    </a:cubicBezTo>
                    <a:cubicBezTo>
                      <a:pt x="7" y="8949"/>
                      <a:pt x="9" y="8951"/>
                      <a:pt x="9" y="8953"/>
                    </a:cubicBezTo>
                    <a:cubicBezTo>
                      <a:pt x="9" y="8955"/>
                      <a:pt x="7" y="8957"/>
                      <a:pt x="5" y="8957"/>
                    </a:cubicBezTo>
                    <a:cubicBezTo>
                      <a:pt x="3" y="8957"/>
                      <a:pt x="1" y="8955"/>
                      <a:pt x="1" y="8953"/>
                    </a:cubicBezTo>
                    <a:close/>
                    <a:moveTo>
                      <a:pt x="1" y="8937"/>
                    </a:moveTo>
                    <a:lnTo>
                      <a:pt x="1" y="8937"/>
                    </a:lnTo>
                    <a:cubicBezTo>
                      <a:pt x="1" y="8935"/>
                      <a:pt x="3" y="8933"/>
                      <a:pt x="5" y="8933"/>
                    </a:cubicBezTo>
                    <a:cubicBezTo>
                      <a:pt x="7" y="8933"/>
                      <a:pt x="9" y="8935"/>
                      <a:pt x="9" y="8937"/>
                    </a:cubicBezTo>
                    <a:cubicBezTo>
                      <a:pt x="9" y="8939"/>
                      <a:pt x="7" y="8941"/>
                      <a:pt x="5" y="8941"/>
                    </a:cubicBezTo>
                    <a:cubicBezTo>
                      <a:pt x="3" y="8941"/>
                      <a:pt x="1" y="8939"/>
                      <a:pt x="1" y="8937"/>
                    </a:cubicBezTo>
                    <a:close/>
                    <a:moveTo>
                      <a:pt x="1" y="8921"/>
                    </a:moveTo>
                    <a:lnTo>
                      <a:pt x="1" y="8921"/>
                    </a:lnTo>
                    <a:cubicBezTo>
                      <a:pt x="1" y="8919"/>
                      <a:pt x="3" y="8917"/>
                      <a:pt x="5" y="8917"/>
                    </a:cubicBezTo>
                    <a:cubicBezTo>
                      <a:pt x="7" y="8917"/>
                      <a:pt x="9" y="8919"/>
                      <a:pt x="9" y="8921"/>
                    </a:cubicBezTo>
                    <a:cubicBezTo>
                      <a:pt x="9" y="8923"/>
                      <a:pt x="7" y="8925"/>
                      <a:pt x="5" y="8925"/>
                    </a:cubicBezTo>
                    <a:cubicBezTo>
                      <a:pt x="3" y="8925"/>
                      <a:pt x="1" y="8923"/>
                      <a:pt x="1" y="8921"/>
                    </a:cubicBezTo>
                    <a:close/>
                    <a:moveTo>
                      <a:pt x="1" y="8905"/>
                    </a:moveTo>
                    <a:lnTo>
                      <a:pt x="1" y="8905"/>
                    </a:lnTo>
                    <a:cubicBezTo>
                      <a:pt x="1" y="8903"/>
                      <a:pt x="3" y="8901"/>
                      <a:pt x="5" y="8901"/>
                    </a:cubicBezTo>
                    <a:cubicBezTo>
                      <a:pt x="7" y="8901"/>
                      <a:pt x="9" y="8903"/>
                      <a:pt x="9" y="8905"/>
                    </a:cubicBezTo>
                    <a:cubicBezTo>
                      <a:pt x="9" y="8907"/>
                      <a:pt x="7" y="8909"/>
                      <a:pt x="5" y="8909"/>
                    </a:cubicBezTo>
                    <a:cubicBezTo>
                      <a:pt x="3" y="8909"/>
                      <a:pt x="1" y="8907"/>
                      <a:pt x="1" y="8905"/>
                    </a:cubicBezTo>
                    <a:close/>
                    <a:moveTo>
                      <a:pt x="1" y="8889"/>
                    </a:moveTo>
                    <a:lnTo>
                      <a:pt x="1" y="8889"/>
                    </a:lnTo>
                    <a:cubicBezTo>
                      <a:pt x="1" y="8887"/>
                      <a:pt x="3" y="8885"/>
                      <a:pt x="5" y="8885"/>
                    </a:cubicBezTo>
                    <a:cubicBezTo>
                      <a:pt x="7" y="8885"/>
                      <a:pt x="9" y="8887"/>
                      <a:pt x="9" y="8889"/>
                    </a:cubicBezTo>
                    <a:cubicBezTo>
                      <a:pt x="9" y="8891"/>
                      <a:pt x="7" y="8893"/>
                      <a:pt x="5" y="8893"/>
                    </a:cubicBezTo>
                    <a:cubicBezTo>
                      <a:pt x="3" y="8893"/>
                      <a:pt x="1" y="8891"/>
                      <a:pt x="1" y="8889"/>
                    </a:cubicBezTo>
                    <a:close/>
                    <a:moveTo>
                      <a:pt x="1" y="8873"/>
                    </a:moveTo>
                    <a:lnTo>
                      <a:pt x="1" y="8873"/>
                    </a:lnTo>
                    <a:cubicBezTo>
                      <a:pt x="1" y="8871"/>
                      <a:pt x="3" y="8869"/>
                      <a:pt x="5" y="8869"/>
                    </a:cubicBezTo>
                    <a:cubicBezTo>
                      <a:pt x="7" y="8869"/>
                      <a:pt x="9" y="8871"/>
                      <a:pt x="9" y="8873"/>
                    </a:cubicBezTo>
                    <a:cubicBezTo>
                      <a:pt x="9" y="8875"/>
                      <a:pt x="7" y="8877"/>
                      <a:pt x="5" y="8877"/>
                    </a:cubicBezTo>
                    <a:cubicBezTo>
                      <a:pt x="3" y="8877"/>
                      <a:pt x="1" y="8875"/>
                      <a:pt x="1" y="8873"/>
                    </a:cubicBezTo>
                    <a:close/>
                    <a:moveTo>
                      <a:pt x="1" y="8857"/>
                    </a:moveTo>
                    <a:lnTo>
                      <a:pt x="1" y="8857"/>
                    </a:lnTo>
                    <a:cubicBezTo>
                      <a:pt x="1" y="8855"/>
                      <a:pt x="3" y="8853"/>
                      <a:pt x="5" y="8853"/>
                    </a:cubicBezTo>
                    <a:cubicBezTo>
                      <a:pt x="7" y="8853"/>
                      <a:pt x="9" y="8855"/>
                      <a:pt x="9" y="8857"/>
                    </a:cubicBezTo>
                    <a:cubicBezTo>
                      <a:pt x="9" y="8859"/>
                      <a:pt x="7" y="8861"/>
                      <a:pt x="5" y="8861"/>
                    </a:cubicBezTo>
                    <a:cubicBezTo>
                      <a:pt x="3" y="8861"/>
                      <a:pt x="1" y="8859"/>
                      <a:pt x="1" y="8857"/>
                    </a:cubicBezTo>
                    <a:close/>
                    <a:moveTo>
                      <a:pt x="1" y="8841"/>
                    </a:moveTo>
                    <a:lnTo>
                      <a:pt x="1" y="8841"/>
                    </a:lnTo>
                    <a:cubicBezTo>
                      <a:pt x="1" y="8839"/>
                      <a:pt x="3" y="8837"/>
                      <a:pt x="5" y="8837"/>
                    </a:cubicBezTo>
                    <a:cubicBezTo>
                      <a:pt x="7" y="8837"/>
                      <a:pt x="9" y="8839"/>
                      <a:pt x="9" y="8841"/>
                    </a:cubicBezTo>
                    <a:cubicBezTo>
                      <a:pt x="9" y="8843"/>
                      <a:pt x="7" y="8845"/>
                      <a:pt x="5" y="8845"/>
                    </a:cubicBezTo>
                    <a:cubicBezTo>
                      <a:pt x="3" y="8845"/>
                      <a:pt x="1" y="8843"/>
                      <a:pt x="1" y="8841"/>
                    </a:cubicBezTo>
                    <a:close/>
                    <a:moveTo>
                      <a:pt x="1" y="8825"/>
                    </a:moveTo>
                    <a:lnTo>
                      <a:pt x="1" y="8825"/>
                    </a:lnTo>
                    <a:cubicBezTo>
                      <a:pt x="1" y="8823"/>
                      <a:pt x="3" y="8821"/>
                      <a:pt x="5" y="8821"/>
                    </a:cubicBezTo>
                    <a:cubicBezTo>
                      <a:pt x="7" y="8821"/>
                      <a:pt x="9" y="8823"/>
                      <a:pt x="9" y="8825"/>
                    </a:cubicBezTo>
                    <a:cubicBezTo>
                      <a:pt x="9" y="8827"/>
                      <a:pt x="7" y="8829"/>
                      <a:pt x="5" y="8829"/>
                    </a:cubicBezTo>
                    <a:cubicBezTo>
                      <a:pt x="3" y="8829"/>
                      <a:pt x="1" y="8827"/>
                      <a:pt x="1" y="8825"/>
                    </a:cubicBezTo>
                    <a:close/>
                    <a:moveTo>
                      <a:pt x="1" y="8809"/>
                    </a:moveTo>
                    <a:lnTo>
                      <a:pt x="1" y="8809"/>
                    </a:lnTo>
                    <a:cubicBezTo>
                      <a:pt x="1" y="8807"/>
                      <a:pt x="3" y="8805"/>
                      <a:pt x="5" y="8805"/>
                    </a:cubicBezTo>
                    <a:cubicBezTo>
                      <a:pt x="7" y="8805"/>
                      <a:pt x="9" y="8807"/>
                      <a:pt x="9" y="8809"/>
                    </a:cubicBezTo>
                    <a:cubicBezTo>
                      <a:pt x="9" y="8811"/>
                      <a:pt x="7" y="8813"/>
                      <a:pt x="5" y="8813"/>
                    </a:cubicBezTo>
                    <a:cubicBezTo>
                      <a:pt x="3" y="8813"/>
                      <a:pt x="1" y="8811"/>
                      <a:pt x="1" y="8809"/>
                    </a:cubicBezTo>
                    <a:close/>
                    <a:moveTo>
                      <a:pt x="1" y="8793"/>
                    </a:moveTo>
                    <a:lnTo>
                      <a:pt x="1" y="8793"/>
                    </a:lnTo>
                    <a:cubicBezTo>
                      <a:pt x="1" y="8791"/>
                      <a:pt x="3" y="8789"/>
                      <a:pt x="5" y="8789"/>
                    </a:cubicBezTo>
                    <a:cubicBezTo>
                      <a:pt x="7" y="8789"/>
                      <a:pt x="9" y="8791"/>
                      <a:pt x="9" y="8793"/>
                    </a:cubicBezTo>
                    <a:cubicBezTo>
                      <a:pt x="9" y="8795"/>
                      <a:pt x="7" y="8797"/>
                      <a:pt x="5" y="8797"/>
                    </a:cubicBezTo>
                    <a:cubicBezTo>
                      <a:pt x="3" y="8797"/>
                      <a:pt x="1" y="8795"/>
                      <a:pt x="1" y="8793"/>
                    </a:cubicBezTo>
                    <a:close/>
                    <a:moveTo>
                      <a:pt x="1" y="8777"/>
                    </a:moveTo>
                    <a:lnTo>
                      <a:pt x="1" y="8777"/>
                    </a:lnTo>
                    <a:cubicBezTo>
                      <a:pt x="1" y="8775"/>
                      <a:pt x="3" y="8773"/>
                      <a:pt x="5" y="8773"/>
                    </a:cubicBezTo>
                    <a:cubicBezTo>
                      <a:pt x="7" y="8773"/>
                      <a:pt x="9" y="8775"/>
                      <a:pt x="9" y="8777"/>
                    </a:cubicBezTo>
                    <a:cubicBezTo>
                      <a:pt x="9" y="8779"/>
                      <a:pt x="7" y="8781"/>
                      <a:pt x="5" y="8781"/>
                    </a:cubicBezTo>
                    <a:cubicBezTo>
                      <a:pt x="3" y="8781"/>
                      <a:pt x="1" y="8779"/>
                      <a:pt x="1" y="8777"/>
                    </a:cubicBezTo>
                    <a:close/>
                    <a:moveTo>
                      <a:pt x="1" y="8761"/>
                    </a:moveTo>
                    <a:lnTo>
                      <a:pt x="1" y="8761"/>
                    </a:lnTo>
                    <a:cubicBezTo>
                      <a:pt x="1" y="8759"/>
                      <a:pt x="3" y="8757"/>
                      <a:pt x="5" y="8757"/>
                    </a:cubicBezTo>
                    <a:cubicBezTo>
                      <a:pt x="7" y="8757"/>
                      <a:pt x="9" y="8759"/>
                      <a:pt x="9" y="8761"/>
                    </a:cubicBezTo>
                    <a:cubicBezTo>
                      <a:pt x="9" y="8763"/>
                      <a:pt x="7" y="8765"/>
                      <a:pt x="5" y="8765"/>
                    </a:cubicBezTo>
                    <a:cubicBezTo>
                      <a:pt x="3" y="8765"/>
                      <a:pt x="1" y="8763"/>
                      <a:pt x="1" y="8761"/>
                    </a:cubicBezTo>
                    <a:close/>
                    <a:moveTo>
                      <a:pt x="1" y="8745"/>
                    </a:moveTo>
                    <a:lnTo>
                      <a:pt x="1" y="8745"/>
                    </a:lnTo>
                    <a:cubicBezTo>
                      <a:pt x="1" y="8743"/>
                      <a:pt x="3" y="8741"/>
                      <a:pt x="5" y="8741"/>
                    </a:cubicBezTo>
                    <a:cubicBezTo>
                      <a:pt x="7" y="8741"/>
                      <a:pt x="9" y="8743"/>
                      <a:pt x="9" y="8745"/>
                    </a:cubicBezTo>
                    <a:cubicBezTo>
                      <a:pt x="9" y="8747"/>
                      <a:pt x="7" y="8749"/>
                      <a:pt x="5" y="8749"/>
                    </a:cubicBezTo>
                    <a:cubicBezTo>
                      <a:pt x="3" y="8749"/>
                      <a:pt x="1" y="8747"/>
                      <a:pt x="1" y="8745"/>
                    </a:cubicBezTo>
                    <a:close/>
                    <a:moveTo>
                      <a:pt x="1" y="8729"/>
                    </a:moveTo>
                    <a:lnTo>
                      <a:pt x="1" y="8729"/>
                    </a:lnTo>
                    <a:cubicBezTo>
                      <a:pt x="1" y="8727"/>
                      <a:pt x="3" y="8725"/>
                      <a:pt x="5" y="8725"/>
                    </a:cubicBezTo>
                    <a:cubicBezTo>
                      <a:pt x="7" y="8725"/>
                      <a:pt x="9" y="8727"/>
                      <a:pt x="9" y="8729"/>
                    </a:cubicBezTo>
                    <a:cubicBezTo>
                      <a:pt x="9" y="8731"/>
                      <a:pt x="7" y="8733"/>
                      <a:pt x="5" y="8733"/>
                    </a:cubicBezTo>
                    <a:cubicBezTo>
                      <a:pt x="3" y="8733"/>
                      <a:pt x="1" y="8731"/>
                      <a:pt x="1" y="8729"/>
                    </a:cubicBezTo>
                    <a:close/>
                    <a:moveTo>
                      <a:pt x="1" y="8713"/>
                    </a:moveTo>
                    <a:lnTo>
                      <a:pt x="1" y="8713"/>
                    </a:lnTo>
                    <a:cubicBezTo>
                      <a:pt x="1" y="8711"/>
                      <a:pt x="3" y="8709"/>
                      <a:pt x="5" y="8709"/>
                    </a:cubicBezTo>
                    <a:cubicBezTo>
                      <a:pt x="7" y="8709"/>
                      <a:pt x="9" y="8711"/>
                      <a:pt x="9" y="8713"/>
                    </a:cubicBezTo>
                    <a:cubicBezTo>
                      <a:pt x="9" y="8715"/>
                      <a:pt x="7" y="8717"/>
                      <a:pt x="5" y="8717"/>
                    </a:cubicBezTo>
                    <a:cubicBezTo>
                      <a:pt x="3" y="8717"/>
                      <a:pt x="1" y="8715"/>
                      <a:pt x="1" y="8713"/>
                    </a:cubicBezTo>
                    <a:close/>
                    <a:moveTo>
                      <a:pt x="1" y="8697"/>
                    </a:moveTo>
                    <a:lnTo>
                      <a:pt x="1" y="8697"/>
                    </a:lnTo>
                    <a:cubicBezTo>
                      <a:pt x="1" y="8695"/>
                      <a:pt x="3" y="8693"/>
                      <a:pt x="5" y="8693"/>
                    </a:cubicBezTo>
                    <a:cubicBezTo>
                      <a:pt x="7" y="8693"/>
                      <a:pt x="9" y="8695"/>
                      <a:pt x="9" y="8697"/>
                    </a:cubicBezTo>
                    <a:cubicBezTo>
                      <a:pt x="9" y="8699"/>
                      <a:pt x="7" y="8701"/>
                      <a:pt x="5" y="8701"/>
                    </a:cubicBezTo>
                    <a:cubicBezTo>
                      <a:pt x="3" y="8701"/>
                      <a:pt x="1" y="8699"/>
                      <a:pt x="1" y="8697"/>
                    </a:cubicBezTo>
                    <a:close/>
                    <a:moveTo>
                      <a:pt x="1" y="8681"/>
                    </a:moveTo>
                    <a:lnTo>
                      <a:pt x="1" y="8681"/>
                    </a:lnTo>
                    <a:cubicBezTo>
                      <a:pt x="1" y="8679"/>
                      <a:pt x="3" y="8677"/>
                      <a:pt x="5" y="8677"/>
                    </a:cubicBezTo>
                    <a:cubicBezTo>
                      <a:pt x="7" y="8677"/>
                      <a:pt x="9" y="8679"/>
                      <a:pt x="9" y="8681"/>
                    </a:cubicBezTo>
                    <a:cubicBezTo>
                      <a:pt x="9" y="8683"/>
                      <a:pt x="7" y="8685"/>
                      <a:pt x="5" y="8685"/>
                    </a:cubicBezTo>
                    <a:cubicBezTo>
                      <a:pt x="3" y="8685"/>
                      <a:pt x="1" y="8683"/>
                      <a:pt x="1" y="8681"/>
                    </a:cubicBezTo>
                    <a:close/>
                    <a:moveTo>
                      <a:pt x="1" y="8665"/>
                    </a:moveTo>
                    <a:lnTo>
                      <a:pt x="1" y="8665"/>
                    </a:lnTo>
                    <a:cubicBezTo>
                      <a:pt x="1" y="8663"/>
                      <a:pt x="3" y="8661"/>
                      <a:pt x="5" y="8661"/>
                    </a:cubicBezTo>
                    <a:cubicBezTo>
                      <a:pt x="7" y="8661"/>
                      <a:pt x="9" y="8663"/>
                      <a:pt x="9" y="8665"/>
                    </a:cubicBezTo>
                    <a:cubicBezTo>
                      <a:pt x="9" y="8667"/>
                      <a:pt x="7" y="8669"/>
                      <a:pt x="5" y="8669"/>
                    </a:cubicBezTo>
                    <a:cubicBezTo>
                      <a:pt x="3" y="8669"/>
                      <a:pt x="1" y="8667"/>
                      <a:pt x="1" y="8665"/>
                    </a:cubicBezTo>
                    <a:close/>
                    <a:moveTo>
                      <a:pt x="1" y="8649"/>
                    </a:moveTo>
                    <a:lnTo>
                      <a:pt x="1" y="8649"/>
                    </a:lnTo>
                    <a:cubicBezTo>
                      <a:pt x="1" y="8647"/>
                      <a:pt x="3" y="8645"/>
                      <a:pt x="5" y="8645"/>
                    </a:cubicBezTo>
                    <a:cubicBezTo>
                      <a:pt x="7" y="8645"/>
                      <a:pt x="9" y="8647"/>
                      <a:pt x="9" y="8649"/>
                    </a:cubicBezTo>
                    <a:cubicBezTo>
                      <a:pt x="9" y="8651"/>
                      <a:pt x="7" y="8653"/>
                      <a:pt x="5" y="8653"/>
                    </a:cubicBezTo>
                    <a:cubicBezTo>
                      <a:pt x="3" y="8653"/>
                      <a:pt x="1" y="8651"/>
                      <a:pt x="1" y="8649"/>
                    </a:cubicBezTo>
                    <a:close/>
                    <a:moveTo>
                      <a:pt x="1" y="8633"/>
                    </a:moveTo>
                    <a:lnTo>
                      <a:pt x="1" y="8633"/>
                    </a:lnTo>
                    <a:cubicBezTo>
                      <a:pt x="1" y="8631"/>
                      <a:pt x="3" y="8629"/>
                      <a:pt x="5" y="8629"/>
                    </a:cubicBezTo>
                    <a:cubicBezTo>
                      <a:pt x="7" y="8629"/>
                      <a:pt x="9" y="8631"/>
                      <a:pt x="9" y="8633"/>
                    </a:cubicBezTo>
                    <a:cubicBezTo>
                      <a:pt x="9" y="8635"/>
                      <a:pt x="7" y="8637"/>
                      <a:pt x="5" y="8637"/>
                    </a:cubicBezTo>
                    <a:cubicBezTo>
                      <a:pt x="3" y="8637"/>
                      <a:pt x="1" y="8635"/>
                      <a:pt x="1" y="8633"/>
                    </a:cubicBezTo>
                    <a:close/>
                    <a:moveTo>
                      <a:pt x="1" y="8617"/>
                    </a:moveTo>
                    <a:lnTo>
                      <a:pt x="1" y="8617"/>
                    </a:lnTo>
                    <a:cubicBezTo>
                      <a:pt x="1" y="8615"/>
                      <a:pt x="3" y="8613"/>
                      <a:pt x="5" y="8613"/>
                    </a:cubicBezTo>
                    <a:cubicBezTo>
                      <a:pt x="7" y="8613"/>
                      <a:pt x="9" y="8615"/>
                      <a:pt x="9" y="8617"/>
                    </a:cubicBezTo>
                    <a:cubicBezTo>
                      <a:pt x="9" y="8619"/>
                      <a:pt x="7" y="8621"/>
                      <a:pt x="5" y="8621"/>
                    </a:cubicBezTo>
                    <a:cubicBezTo>
                      <a:pt x="3" y="8621"/>
                      <a:pt x="1" y="8619"/>
                      <a:pt x="1" y="8617"/>
                    </a:cubicBezTo>
                    <a:close/>
                    <a:moveTo>
                      <a:pt x="1" y="8601"/>
                    </a:moveTo>
                    <a:lnTo>
                      <a:pt x="1" y="8601"/>
                    </a:lnTo>
                    <a:cubicBezTo>
                      <a:pt x="1" y="8599"/>
                      <a:pt x="3" y="8597"/>
                      <a:pt x="5" y="8597"/>
                    </a:cubicBezTo>
                    <a:cubicBezTo>
                      <a:pt x="7" y="8597"/>
                      <a:pt x="9" y="8599"/>
                      <a:pt x="9" y="8601"/>
                    </a:cubicBezTo>
                    <a:cubicBezTo>
                      <a:pt x="9" y="8603"/>
                      <a:pt x="7" y="8605"/>
                      <a:pt x="5" y="8605"/>
                    </a:cubicBezTo>
                    <a:cubicBezTo>
                      <a:pt x="3" y="8605"/>
                      <a:pt x="1" y="8603"/>
                      <a:pt x="1" y="8601"/>
                    </a:cubicBezTo>
                    <a:close/>
                    <a:moveTo>
                      <a:pt x="1" y="8585"/>
                    </a:moveTo>
                    <a:lnTo>
                      <a:pt x="1" y="8585"/>
                    </a:lnTo>
                    <a:cubicBezTo>
                      <a:pt x="1" y="8583"/>
                      <a:pt x="3" y="8581"/>
                      <a:pt x="5" y="8581"/>
                    </a:cubicBezTo>
                    <a:cubicBezTo>
                      <a:pt x="7" y="8581"/>
                      <a:pt x="9" y="8583"/>
                      <a:pt x="9" y="8585"/>
                    </a:cubicBezTo>
                    <a:cubicBezTo>
                      <a:pt x="9" y="8587"/>
                      <a:pt x="7" y="8589"/>
                      <a:pt x="5" y="8589"/>
                    </a:cubicBezTo>
                    <a:cubicBezTo>
                      <a:pt x="3" y="8589"/>
                      <a:pt x="1" y="8587"/>
                      <a:pt x="1" y="8585"/>
                    </a:cubicBezTo>
                    <a:close/>
                    <a:moveTo>
                      <a:pt x="1" y="8569"/>
                    </a:moveTo>
                    <a:lnTo>
                      <a:pt x="1" y="8569"/>
                    </a:lnTo>
                    <a:cubicBezTo>
                      <a:pt x="1" y="8567"/>
                      <a:pt x="3" y="8565"/>
                      <a:pt x="5" y="8565"/>
                    </a:cubicBezTo>
                    <a:cubicBezTo>
                      <a:pt x="7" y="8565"/>
                      <a:pt x="9" y="8567"/>
                      <a:pt x="9" y="8569"/>
                    </a:cubicBezTo>
                    <a:cubicBezTo>
                      <a:pt x="9" y="8571"/>
                      <a:pt x="7" y="8573"/>
                      <a:pt x="5" y="8573"/>
                    </a:cubicBezTo>
                    <a:cubicBezTo>
                      <a:pt x="3" y="8573"/>
                      <a:pt x="1" y="8571"/>
                      <a:pt x="1" y="8569"/>
                    </a:cubicBezTo>
                    <a:close/>
                    <a:moveTo>
                      <a:pt x="1" y="8553"/>
                    </a:moveTo>
                    <a:lnTo>
                      <a:pt x="1" y="8553"/>
                    </a:lnTo>
                    <a:cubicBezTo>
                      <a:pt x="1" y="8551"/>
                      <a:pt x="3" y="8549"/>
                      <a:pt x="5" y="8549"/>
                    </a:cubicBezTo>
                    <a:cubicBezTo>
                      <a:pt x="7" y="8549"/>
                      <a:pt x="9" y="8551"/>
                      <a:pt x="9" y="8553"/>
                    </a:cubicBezTo>
                    <a:cubicBezTo>
                      <a:pt x="9" y="8555"/>
                      <a:pt x="7" y="8557"/>
                      <a:pt x="5" y="8557"/>
                    </a:cubicBezTo>
                    <a:cubicBezTo>
                      <a:pt x="3" y="8557"/>
                      <a:pt x="1" y="8555"/>
                      <a:pt x="1" y="8553"/>
                    </a:cubicBezTo>
                    <a:close/>
                    <a:moveTo>
                      <a:pt x="1" y="8537"/>
                    </a:moveTo>
                    <a:lnTo>
                      <a:pt x="1" y="8537"/>
                    </a:lnTo>
                    <a:cubicBezTo>
                      <a:pt x="1" y="8535"/>
                      <a:pt x="3" y="8533"/>
                      <a:pt x="5" y="8533"/>
                    </a:cubicBezTo>
                    <a:cubicBezTo>
                      <a:pt x="7" y="8533"/>
                      <a:pt x="9" y="8535"/>
                      <a:pt x="9" y="8537"/>
                    </a:cubicBezTo>
                    <a:cubicBezTo>
                      <a:pt x="9" y="8539"/>
                      <a:pt x="7" y="8541"/>
                      <a:pt x="5" y="8541"/>
                    </a:cubicBezTo>
                    <a:cubicBezTo>
                      <a:pt x="3" y="8541"/>
                      <a:pt x="1" y="8539"/>
                      <a:pt x="1" y="8537"/>
                    </a:cubicBezTo>
                    <a:close/>
                    <a:moveTo>
                      <a:pt x="1" y="8521"/>
                    </a:moveTo>
                    <a:lnTo>
                      <a:pt x="1" y="8521"/>
                    </a:lnTo>
                    <a:cubicBezTo>
                      <a:pt x="1" y="8519"/>
                      <a:pt x="3" y="8517"/>
                      <a:pt x="5" y="8517"/>
                    </a:cubicBezTo>
                    <a:cubicBezTo>
                      <a:pt x="7" y="8517"/>
                      <a:pt x="9" y="8519"/>
                      <a:pt x="9" y="8521"/>
                    </a:cubicBezTo>
                    <a:cubicBezTo>
                      <a:pt x="9" y="8523"/>
                      <a:pt x="7" y="8525"/>
                      <a:pt x="5" y="8525"/>
                    </a:cubicBezTo>
                    <a:cubicBezTo>
                      <a:pt x="3" y="8525"/>
                      <a:pt x="1" y="8523"/>
                      <a:pt x="1" y="8521"/>
                    </a:cubicBezTo>
                    <a:close/>
                    <a:moveTo>
                      <a:pt x="1" y="8505"/>
                    </a:moveTo>
                    <a:lnTo>
                      <a:pt x="1" y="8505"/>
                    </a:lnTo>
                    <a:cubicBezTo>
                      <a:pt x="1" y="8503"/>
                      <a:pt x="3" y="8501"/>
                      <a:pt x="5" y="8501"/>
                    </a:cubicBezTo>
                    <a:cubicBezTo>
                      <a:pt x="7" y="8501"/>
                      <a:pt x="9" y="8503"/>
                      <a:pt x="9" y="8505"/>
                    </a:cubicBezTo>
                    <a:cubicBezTo>
                      <a:pt x="9" y="8507"/>
                      <a:pt x="7" y="8509"/>
                      <a:pt x="5" y="8509"/>
                    </a:cubicBezTo>
                    <a:cubicBezTo>
                      <a:pt x="3" y="8509"/>
                      <a:pt x="1" y="8507"/>
                      <a:pt x="1" y="8505"/>
                    </a:cubicBezTo>
                    <a:close/>
                    <a:moveTo>
                      <a:pt x="1" y="8489"/>
                    </a:moveTo>
                    <a:lnTo>
                      <a:pt x="1" y="8489"/>
                    </a:lnTo>
                    <a:cubicBezTo>
                      <a:pt x="1" y="8487"/>
                      <a:pt x="3" y="8485"/>
                      <a:pt x="5" y="8485"/>
                    </a:cubicBezTo>
                    <a:cubicBezTo>
                      <a:pt x="7" y="8485"/>
                      <a:pt x="9" y="8487"/>
                      <a:pt x="9" y="8489"/>
                    </a:cubicBezTo>
                    <a:cubicBezTo>
                      <a:pt x="9" y="8491"/>
                      <a:pt x="7" y="8493"/>
                      <a:pt x="5" y="8493"/>
                    </a:cubicBezTo>
                    <a:cubicBezTo>
                      <a:pt x="3" y="8493"/>
                      <a:pt x="1" y="8491"/>
                      <a:pt x="1" y="8489"/>
                    </a:cubicBezTo>
                    <a:close/>
                    <a:moveTo>
                      <a:pt x="1" y="8473"/>
                    </a:moveTo>
                    <a:lnTo>
                      <a:pt x="1" y="8473"/>
                    </a:lnTo>
                    <a:cubicBezTo>
                      <a:pt x="1" y="8471"/>
                      <a:pt x="3" y="8469"/>
                      <a:pt x="5" y="8469"/>
                    </a:cubicBezTo>
                    <a:cubicBezTo>
                      <a:pt x="7" y="8469"/>
                      <a:pt x="9" y="8471"/>
                      <a:pt x="9" y="8473"/>
                    </a:cubicBezTo>
                    <a:cubicBezTo>
                      <a:pt x="9" y="8475"/>
                      <a:pt x="7" y="8477"/>
                      <a:pt x="5" y="8477"/>
                    </a:cubicBezTo>
                    <a:cubicBezTo>
                      <a:pt x="3" y="8477"/>
                      <a:pt x="1" y="8475"/>
                      <a:pt x="1" y="8473"/>
                    </a:cubicBezTo>
                    <a:close/>
                    <a:moveTo>
                      <a:pt x="1" y="8457"/>
                    </a:moveTo>
                    <a:lnTo>
                      <a:pt x="1" y="8457"/>
                    </a:lnTo>
                    <a:cubicBezTo>
                      <a:pt x="1" y="8455"/>
                      <a:pt x="3" y="8453"/>
                      <a:pt x="5" y="8453"/>
                    </a:cubicBezTo>
                    <a:cubicBezTo>
                      <a:pt x="7" y="8453"/>
                      <a:pt x="9" y="8455"/>
                      <a:pt x="9" y="8457"/>
                    </a:cubicBezTo>
                    <a:cubicBezTo>
                      <a:pt x="9" y="8459"/>
                      <a:pt x="7" y="8461"/>
                      <a:pt x="5" y="8461"/>
                    </a:cubicBezTo>
                    <a:cubicBezTo>
                      <a:pt x="3" y="8461"/>
                      <a:pt x="1" y="8459"/>
                      <a:pt x="1" y="8457"/>
                    </a:cubicBezTo>
                    <a:close/>
                    <a:moveTo>
                      <a:pt x="1" y="8441"/>
                    </a:moveTo>
                    <a:lnTo>
                      <a:pt x="1" y="8441"/>
                    </a:lnTo>
                    <a:cubicBezTo>
                      <a:pt x="1" y="8439"/>
                      <a:pt x="3" y="8437"/>
                      <a:pt x="5" y="8437"/>
                    </a:cubicBezTo>
                    <a:cubicBezTo>
                      <a:pt x="7" y="8437"/>
                      <a:pt x="9" y="8439"/>
                      <a:pt x="9" y="8441"/>
                    </a:cubicBezTo>
                    <a:cubicBezTo>
                      <a:pt x="9" y="8443"/>
                      <a:pt x="7" y="8445"/>
                      <a:pt x="5" y="8445"/>
                    </a:cubicBezTo>
                    <a:cubicBezTo>
                      <a:pt x="3" y="8445"/>
                      <a:pt x="1" y="8443"/>
                      <a:pt x="1" y="8441"/>
                    </a:cubicBezTo>
                    <a:close/>
                    <a:moveTo>
                      <a:pt x="1" y="8425"/>
                    </a:moveTo>
                    <a:lnTo>
                      <a:pt x="1" y="8425"/>
                    </a:lnTo>
                    <a:cubicBezTo>
                      <a:pt x="1" y="8423"/>
                      <a:pt x="3" y="8421"/>
                      <a:pt x="5" y="8421"/>
                    </a:cubicBezTo>
                    <a:cubicBezTo>
                      <a:pt x="7" y="8421"/>
                      <a:pt x="9" y="8423"/>
                      <a:pt x="9" y="8425"/>
                    </a:cubicBezTo>
                    <a:cubicBezTo>
                      <a:pt x="9" y="8427"/>
                      <a:pt x="7" y="8429"/>
                      <a:pt x="5" y="8429"/>
                    </a:cubicBezTo>
                    <a:cubicBezTo>
                      <a:pt x="3" y="8429"/>
                      <a:pt x="1" y="8427"/>
                      <a:pt x="1" y="8425"/>
                    </a:cubicBezTo>
                    <a:close/>
                    <a:moveTo>
                      <a:pt x="1" y="8409"/>
                    </a:moveTo>
                    <a:lnTo>
                      <a:pt x="1" y="8409"/>
                    </a:lnTo>
                    <a:cubicBezTo>
                      <a:pt x="1" y="8407"/>
                      <a:pt x="3" y="8405"/>
                      <a:pt x="5" y="8405"/>
                    </a:cubicBezTo>
                    <a:cubicBezTo>
                      <a:pt x="7" y="8405"/>
                      <a:pt x="9" y="8407"/>
                      <a:pt x="9" y="8409"/>
                    </a:cubicBezTo>
                    <a:cubicBezTo>
                      <a:pt x="9" y="8411"/>
                      <a:pt x="7" y="8413"/>
                      <a:pt x="5" y="8413"/>
                    </a:cubicBezTo>
                    <a:cubicBezTo>
                      <a:pt x="3" y="8413"/>
                      <a:pt x="1" y="8411"/>
                      <a:pt x="1" y="8409"/>
                    </a:cubicBezTo>
                    <a:close/>
                    <a:moveTo>
                      <a:pt x="1" y="8393"/>
                    </a:moveTo>
                    <a:lnTo>
                      <a:pt x="1" y="8393"/>
                    </a:lnTo>
                    <a:cubicBezTo>
                      <a:pt x="1" y="8391"/>
                      <a:pt x="3" y="8389"/>
                      <a:pt x="5" y="8389"/>
                    </a:cubicBezTo>
                    <a:cubicBezTo>
                      <a:pt x="7" y="8389"/>
                      <a:pt x="9" y="8391"/>
                      <a:pt x="9" y="8393"/>
                    </a:cubicBezTo>
                    <a:cubicBezTo>
                      <a:pt x="9" y="8395"/>
                      <a:pt x="7" y="8397"/>
                      <a:pt x="5" y="8397"/>
                    </a:cubicBezTo>
                    <a:cubicBezTo>
                      <a:pt x="3" y="8397"/>
                      <a:pt x="1" y="8395"/>
                      <a:pt x="1" y="8393"/>
                    </a:cubicBezTo>
                    <a:close/>
                    <a:moveTo>
                      <a:pt x="1" y="8377"/>
                    </a:moveTo>
                    <a:lnTo>
                      <a:pt x="1" y="8377"/>
                    </a:lnTo>
                    <a:cubicBezTo>
                      <a:pt x="1" y="8375"/>
                      <a:pt x="3" y="8373"/>
                      <a:pt x="5" y="8373"/>
                    </a:cubicBezTo>
                    <a:cubicBezTo>
                      <a:pt x="7" y="8373"/>
                      <a:pt x="9" y="8375"/>
                      <a:pt x="9" y="8377"/>
                    </a:cubicBezTo>
                    <a:cubicBezTo>
                      <a:pt x="9" y="8379"/>
                      <a:pt x="7" y="8381"/>
                      <a:pt x="5" y="8381"/>
                    </a:cubicBezTo>
                    <a:cubicBezTo>
                      <a:pt x="3" y="8381"/>
                      <a:pt x="1" y="8379"/>
                      <a:pt x="1" y="8377"/>
                    </a:cubicBezTo>
                    <a:close/>
                    <a:moveTo>
                      <a:pt x="1" y="8361"/>
                    </a:moveTo>
                    <a:lnTo>
                      <a:pt x="1" y="8361"/>
                    </a:lnTo>
                    <a:cubicBezTo>
                      <a:pt x="1" y="8359"/>
                      <a:pt x="3" y="8357"/>
                      <a:pt x="5" y="8357"/>
                    </a:cubicBezTo>
                    <a:cubicBezTo>
                      <a:pt x="7" y="8357"/>
                      <a:pt x="9" y="8359"/>
                      <a:pt x="9" y="8361"/>
                    </a:cubicBezTo>
                    <a:cubicBezTo>
                      <a:pt x="9" y="8363"/>
                      <a:pt x="7" y="8365"/>
                      <a:pt x="5" y="8365"/>
                    </a:cubicBezTo>
                    <a:cubicBezTo>
                      <a:pt x="3" y="8365"/>
                      <a:pt x="1" y="8363"/>
                      <a:pt x="1" y="8361"/>
                    </a:cubicBezTo>
                    <a:close/>
                    <a:moveTo>
                      <a:pt x="1" y="8345"/>
                    </a:moveTo>
                    <a:lnTo>
                      <a:pt x="1" y="8345"/>
                    </a:lnTo>
                    <a:cubicBezTo>
                      <a:pt x="1" y="8343"/>
                      <a:pt x="3" y="8341"/>
                      <a:pt x="5" y="8341"/>
                    </a:cubicBezTo>
                    <a:cubicBezTo>
                      <a:pt x="7" y="8341"/>
                      <a:pt x="9" y="8343"/>
                      <a:pt x="9" y="8345"/>
                    </a:cubicBezTo>
                    <a:cubicBezTo>
                      <a:pt x="9" y="8347"/>
                      <a:pt x="7" y="8349"/>
                      <a:pt x="5" y="8349"/>
                    </a:cubicBezTo>
                    <a:cubicBezTo>
                      <a:pt x="3" y="8349"/>
                      <a:pt x="1" y="8347"/>
                      <a:pt x="1" y="8345"/>
                    </a:cubicBezTo>
                    <a:close/>
                    <a:moveTo>
                      <a:pt x="1" y="8329"/>
                    </a:moveTo>
                    <a:lnTo>
                      <a:pt x="1" y="8329"/>
                    </a:lnTo>
                    <a:cubicBezTo>
                      <a:pt x="1" y="8327"/>
                      <a:pt x="3" y="8325"/>
                      <a:pt x="5" y="8325"/>
                    </a:cubicBezTo>
                    <a:cubicBezTo>
                      <a:pt x="7" y="8325"/>
                      <a:pt x="9" y="8327"/>
                      <a:pt x="9" y="8329"/>
                    </a:cubicBezTo>
                    <a:cubicBezTo>
                      <a:pt x="9" y="8331"/>
                      <a:pt x="7" y="8333"/>
                      <a:pt x="5" y="8333"/>
                    </a:cubicBezTo>
                    <a:cubicBezTo>
                      <a:pt x="3" y="8333"/>
                      <a:pt x="1" y="8331"/>
                      <a:pt x="1" y="8329"/>
                    </a:cubicBezTo>
                    <a:close/>
                    <a:moveTo>
                      <a:pt x="1" y="8313"/>
                    </a:moveTo>
                    <a:lnTo>
                      <a:pt x="1" y="8313"/>
                    </a:lnTo>
                    <a:cubicBezTo>
                      <a:pt x="1" y="8311"/>
                      <a:pt x="3" y="8309"/>
                      <a:pt x="5" y="8309"/>
                    </a:cubicBezTo>
                    <a:cubicBezTo>
                      <a:pt x="7" y="8309"/>
                      <a:pt x="9" y="8311"/>
                      <a:pt x="9" y="8313"/>
                    </a:cubicBezTo>
                    <a:cubicBezTo>
                      <a:pt x="9" y="8315"/>
                      <a:pt x="7" y="8317"/>
                      <a:pt x="5" y="8317"/>
                    </a:cubicBezTo>
                    <a:cubicBezTo>
                      <a:pt x="3" y="8317"/>
                      <a:pt x="1" y="8315"/>
                      <a:pt x="1" y="8313"/>
                    </a:cubicBezTo>
                    <a:close/>
                    <a:moveTo>
                      <a:pt x="1" y="8297"/>
                    </a:moveTo>
                    <a:lnTo>
                      <a:pt x="1" y="8297"/>
                    </a:lnTo>
                    <a:cubicBezTo>
                      <a:pt x="1" y="8294"/>
                      <a:pt x="3" y="8293"/>
                      <a:pt x="5" y="8293"/>
                    </a:cubicBezTo>
                    <a:cubicBezTo>
                      <a:pt x="7" y="8293"/>
                      <a:pt x="9" y="8294"/>
                      <a:pt x="9" y="8297"/>
                    </a:cubicBezTo>
                    <a:cubicBezTo>
                      <a:pt x="9" y="8299"/>
                      <a:pt x="7" y="8301"/>
                      <a:pt x="5" y="8301"/>
                    </a:cubicBezTo>
                    <a:cubicBezTo>
                      <a:pt x="3" y="8301"/>
                      <a:pt x="1" y="8299"/>
                      <a:pt x="1" y="8297"/>
                    </a:cubicBezTo>
                    <a:close/>
                    <a:moveTo>
                      <a:pt x="1" y="8281"/>
                    </a:moveTo>
                    <a:lnTo>
                      <a:pt x="1" y="8281"/>
                    </a:lnTo>
                    <a:cubicBezTo>
                      <a:pt x="1" y="8278"/>
                      <a:pt x="3" y="8277"/>
                      <a:pt x="5" y="8277"/>
                    </a:cubicBezTo>
                    <a:cubicBezTo>
                      <a:pt x="7" y="8277"/>
                      <a:pt x="9" y="8278"/>
                      <a:pt x="9" y="8281"/>
                    </a:cubicBezTo>
                    <a:cubicBezTo>
                      <a:pt x="9" y="8283"/>
                      <a:pt x="7" y="8285"/>
                      <a:pt x="5" y="8285"/>
                    </a:cubicBezTo>
                    <a:cubicBezTo>
                      <a:pt x="3" y="8285"/>
                      <a:pt x="1" y="8283"/>
                      <a:pt x="1" y="8281"/>
                    </a:cubicBezTo>
                    <a:close/>
                    <a:moveTo>
                      <a:pt x="1" y="8265"/>
                    </a:moveTo>
                    <a:lnTo>
                      <a:pt x="1" y="8265"/>
                    </a:lnTo>
                    <a:cubicBezTo>
                      <a:pt x="1" y="8262"/>
                      <a:pt x="3" y="8261"/>
                      <a:pt x="5" y="8261"/>
                    </a:cubicBezTo>
                    <a:cubicBezTo>
                      <a:pt x="7" y="8261"/>
                      <a:pt x="9" y="8262"/>
                      <a:pt x="9" y="8265"/>
                    </a:cubicBezTo>
                    <a:cubicBezTo>
                      <a:pt x="9" y="8267"/>
                      <a:pt x="7" y="8269"/>
                      <a:pt x="5" y="8269"/>
                    </a:cubicBezTo>
                    <a:cubicBezTo>
                      <a:pt x="3" y="8269"/>
                      <a:pt x="1" y="8267"/>
                      <a:pt x="1" y="8265"/>
                    </a:cubicBezTo>
                    <a:close/>
                    <a:moveTo>
                      <a:pt x="1" y="8249"/>
                    </a:moveTo>
                    <a:lnTo>
                      <a:pt x="1" y="8249"/>
                    </a:lnTo>
                    <a:cubicBezTo>
                      <a:pt x="1" y="8246"/>
                      <a:pt x="3" y="8245"/>
                      <a:pt x="5" y="8245"/>
                    </a:cubicBezTo>
                    <a:cubicBezTo>
                      <a:pt x="7" y="8245"/>
                      <a:pt x="9" y="8246"/>
                      <a:pt x="9" y="8249"/>
                    </a:cubicBezTo>
                    <a:cubicBezTo>
                      <a:pt x="9" y="8251"/>
                      <a:pt x="7" y="8253"/>
                      <a:pt x="5" y="8253"/>
                    </a:cubicBezTo>
                    <a:cubicBezTo>
                      <a:pt x="3" y="8253"/>
                      <a:pt x="1" y="8251"/>
                      <a:pt x="1" y="8249"/>
                    </a:cubicBezTo>
                    <a:close/>
                    <a:moveTo>
                      <a:pt x="1" y="8233"/>
                    </a:moveTo>
                    <a:lnTo>
                      <a:pt x="1" y="8233"/>
                    </a:lnTo>
                    <a:cubicBezTo>
                      <a:pt x="1" y="8230"/>
                      <a:pt x="3" y="8229"/>
                      <a:pt x="5" y="8229"/>
                    </a:cubicBezTo>
                    <a:cubicBezTo>
                      <a:pt x="7" y="8229"/>
                      <a:pt x="9" y="8230"/>
                      <a:pt x="9" y="8233"/>
                    </a:cubicBezTo>
                    <a:cubicBezTo>
                      <a:pt x="9" y="8235"/>
                      <a:pt x="7" y="8237"/>
                      <a:pt x="5" y="8237"/>
                    </a:cubicBezTo>
                    <a:cubicBezTo>
                      <a:pt x="3" y="8237"/>
                      <a:pt x="1" y="8235"/>
                      <a:pt x="1" y="8233"/>
                    </a:cubicBezTo>
                    <a:close/>
                    <a:moveTo>
                      <a:pt x="1" y="8217"/>
                    </a:moveTo>
                    <a:lnTo>
                      <a:pt x="1" y="8217"/>
                    </a:lnTo>
                    <a:cubicBezTo>
                      <a:pt x="1" y="8214"/>
                      <a:pt x="3" y="8213"/>
                      <a:pt x="5" y="8213"/>
                    </a:cubicBezTo>
                    <a:cubicBezTo>
                      <a:pt x="7" y="8213"/>
                      <a:pt x="9" y="8214"/>
                      <a:pt x="9" y="8217"/>
                    </a:cubicBezTo>
                    <a:cubicBezTo>
                      <a:pt x="9" y="8219"/>
                      <a:pt x="7" y="8221"/>
                      <a:pt x="5" y="8221"/>
                    </a:cubicBezTo>
                    <a:cubicBezTo>
                      <a:pt x="3" y="8221"/>
                      <a:pt x="1" y="8219"/>
                      <a:pt x="1" y="8217"/>
                    </a:cubicBezTo>
                    <a:close/>
                    <a:moveTo>
                      <a:pt x="1" y="8201"/>
                    </a:moveTo>
                    <a:lnTo>
                      <a:pt x="1" y="8201"/>
                    </a:lnTo>
                    <a:cubicBezTo>
                      <a:pt x="1" y="8198"/>
                      <a:pt x="3" y="8197"/>
                      <a:pt x="5" y="8197"/>
                    </a:cubicBezTo>
                    <a:cubicBezTo>
                      <a:pt x="7" y="8197"/>
                      <a:pt x="9" y="8198"/>
                      <a:pt x="9" y="8201"/>
                    </a:cubicBezTo>
                    <a:cubicBezTo>
                      <a:pt x="9" y="8203"/>
                      <a:pt x="7" y="8205"/>
                      <a:pt x="5" y="8205"/>
                    </a:cubicBezTo>
                    <a:cubicBezTo>
                      <a:pt x="3" y="8205"/>
                      <a:pt x="1" y="8203"/>
                      <a:pt x="1" y="8201"/>
                    </a:cubicBezTo>
                    <a:close/>
                    <a:moveTo>
                      <a:pt x="1" y="8185"/>
                    </a:moveTo>
                    <a:lnTo>
                      <a:pt x="1" y="8185"/>
                    </a:lnTo>
                    <a:cubicBezTo>
                      <a:pt x="1" y="8182"/>
                      <a:pt x="3" y="8181"/>
                      <a:pt x="5" y="8181"/>
                    </a:cubicBezTo>
                    <a:cubicBezTo>
                      <a:pt x="7" y="8181"/>
                      <a:pt x="9" y="8182"/>
                      <a:pt x="9" y="8185"/>
                    </a:cubicBezTo>
                    <a:cubicBezTo>
                      <a:pt x="9" y="8187"/>
                      <a:pt x="7" y="8189"/>
                      <a:pt x="5" y="8189"/>
                    </a:cubicBezTo>
                    <a:cubicBezTo>
                      <a:pt x="3" y="8189"/>
                      <a:pt x="1" y="8187"/>
                      <a:pt x="1" y="8185"/>
                    </a:cubicBezTo>
                    <a:close/>
                    <a:moveTo>
                      <a:pt x="1" y="8169"/>
                    </a:moveTo>
                    <a:lnTo>
                      <a:pt x="1" y="8169"/>
                    </a:lnTo>
                    <a:cubicBezTo>
                      <a:pt x="1" y="8166"/>
                      <a:pt x="3" y="8165"/>
                      <a:pt x="5" y="8165"/>
                    </a:cubicBezTo>
                    <a:cubicBezTo>
                      <a:pt x="7" y="8165"/>
                      <a:pt x="9" y="8166"/>
                      <a:pt x="9" y="8169"/>
                    </a:cubicBezTo>
                    <a:cubicBezTo>
                      <a:pt x="9" y="8171"/>
                      <a:pt x="7" y="8173"/>
                      <a:pt x="5" y="8173"/>
                    </a:cubicBezTo>
                    <a:cubicBezTo>
                      <a:pt x="3" y="8173"/>
                      <a:pt x="1" y="8171"/>
                      <a:pt x="1" y="8169"/>
                    </a:cubicBezTo>
                    <a:close/>
                    <a:moveTo>
                      <a:pt x="1" y="8153"/>
                    </a:moveTo>
                    <a:lnTo>
                      <a:pt x="1" y="8153"/>
                    </a:lnTo>
                    <a:cubicBezTo>
                      <a:pt x="1" y="8150"/>
                      <a:pt x="3" y="8149"/>
                      <a:pt x="5" y="8149"/>
                    </a:cubicBezTo>
                    <a:cubicBezTo>
                      <a:pt x="7" y="8149"/>
                      <a:pt x="9" y="8150"/>
                      <a:pt x="9" y="8153"/>
                    </a:cubicBezTo>
                    <a:cubicBezTo>
                      <a:pt x="9" y="8155"/>
                      <a:pt x="7" y="8157"/>
                      <a:pt x="5" y="8157"/>
                    </a:cubicBezTo>
                    <a:cubicBezTo>
                      <a:pt x="3" y="8157"/>
                      <a:pt x="1" y="8155"/>
                      <a:pt x="1" y="8153"/>
                    </a:cubicBezTo>
                    <a:close/>
                    <a:moveTo>
                      <a:pt x="1" y="8137"/>
                    </a:moveTo>
                    <a:lnTo>
                      <a:pt x="1" y="8137"/>
                    </a:lnTo>
                    <a:cubicBezTo>
                      <a:pt x="1" y="8134"/>
                      <a:pt x="3" y="8133"/>
                      <a:pt x="5" y="8133"/>
                    </a:cubicBezTo>
                    <a:cubicBezTo>
                      <a:pt x="7" y="8133"/>
                      <a:pt x="9" y="8134"/>
                      <a:pt x="9" y="8137"/>
                    </a:cubicBezTo>
                    <a:cubicBezTo>
                      <a:pt x="9" y="8139"/>
                      <a:pt x="7" y="8141"/>
                      <a:pt x="5" y="8141"/>
                    </a:cubicBezTo>
                    <a:cubicBezTo>
                      <a:pt x="3" y="8141"/>
                      <a:pt x="1" y="8139"/>
                      <a:pt x="1" y="8137"/>
                    </a:cubicBezTo>
                    <a:close/>
                    <a:moveTo>
                      <a:pt x="1" y="8121"/>
                    </a:moveTo>
                    <a:lnTo>
                      <a:pt x="1" y="8121"/>
                    </a:lnTo>
                    <a:cubicBezTo>
                      <a:pt x="1" y="8118"/>
                      <a:pt x="3" y="8117"/>
                      <a:pt x="5" y="8117"/>
                    </a:cubicBezTo>
                    <a:cubicBezTo>
                      <a:pt x="7" y="8117"/>
                      <a:pt x="9" y="8118"/>
                      <a:pt x="9" y="8121"/>
                    </a:cubicBezTo>
                    <a:cubicBezTo>
                      <a:pt x="9" y="8123"/>
                      <a:pt x="7" y="8125"/>
                      <a:pt x="5" y="8125"/>
                    </a:cubicBezTo>
                    <a:cubicBezTo>
                      <a:pt x="3" y="8125"/>
                      <a:pt x="1" y="8123"/>
                      <a:pt x="1" y="8121"/>
                    </a:cubicBezTo>
                    <a:close/>
                    <a:moveTo>
                      <a:pt x="1" y="8105"/>
                    </a:moveTo>
                    <a:lnTo>
                      <a:pt x="1" y="8105"/>
                    </a:lnTo>
                    <a:cubicBezTo>
                      <a:pt x="1" y="8102"/>
                      <a:pt x="3" y="8101"/>
                      <a:pt x="5" y="8101"/>
                    </a:cubicBezTo>
                    <a:cubicBezTo>
                      <a:pt x="7" y="8101"/>
                      <a:pt x="9" y="8102"/>
                      <a:pt x="9" y="8105"/>
                    </a:cubicBezTo>
                    <a:cubicBezTo>
                      <a:pt x="9" y="8107"/>
                      <a:pt x="7" y="8109"/>
                      <a:pt x="5" y="8109"/>
                    </a:cubicBezTo>
                    <a:cubicBezTo>
                      <a:pt x="3" y="8109"/>
                      <a:pt x="1" y="8107"/>
                      <a:pt x="1" y="8105"/>
                    </a:cubicBezTo>
                    <a:close/>
                    <a:moveTo>
                      <a:pt x="1" y="8089"/>
                    </a:moveTo>
                    <a:lnTo>
                      <a:pt x="1" y="8089"/>
                    </a:lnTo>
                    <a:cubicBezTo>
                      <a:pt x="1" y="8086"/>
                      <a:pt x="3" y="8085"/>
                      <a:pt x="5" y="8085"/>
                    </a:cubicBezTo>
                    <a:cubicBezTo>
                      <a:pt x="7" y="8085"/>
                      <a:pt x="9" y="8086"/>
                      <a:pt x="9" y="8089"/>
                    </a:cubicBezTo>
                    <a:cubicBezTo>
                      <a:pt x="9" y="8091"/>
                      <a:pt x="7" y="8093"/>
                      <a:pt x="5" y="8093"/>
                    </a:cubicBezTo>
                    <a:cubicBezTo>
                      <a:pt x="3" y="8093"/>
                      <a:pt x="1" y="8091"/>
                      <a:pt x="1" y="8089"/>
                    </a:cubicBezTo>
                    <a:close/>
                    <a:moveTo>
                      <a:pt x="1" y="8073"/>
                    </a:moveTo>
                    <a:lnTo>
                      <a:pt x="1" y="8073"/>
                    </a:lnTo>
                    <a:cubicBezTo>
                      <a:pt x="1" y="8070"/>
                      <a:pt x="3" y="8069"/>
                      <a:pt x="5" y="8069"/>
                    </a:cubicBezTo>
                    <a:cubicBezTo>
                      <a:pt x="7" y="8069"/>
                      <a:pt x="9" y="8070"/>
                      <a:pt x="9" y="8073"/>
                    </a:cubicBezTo>
                    <a:cubicBezTo>
                      <a:pt x="9" y="8075"/>
                      <a:pt x="7" y="8077"/>
                      <a:pt x="5" y="8077"/>
                    </a:cubicBezTo>
                    <a:cubicBezTo>
                      <a:pt x="3" y="8077"/>
                      <a:pt x="1" y="8075"/>
                      <a:pt x="1" y="8073"/>
                    </a:cubicBezTo>
                    <a:close/>
                    <a:moveTo>
                      <a:pt x="1" y="8057"/>
                    </a:moveTo>
                    <a:lnTo>
                      <a:pt x="1" y="8057"/>
                    </a:lnTo>
                    <a:cubicBezTo>
                      <a:pt x="1" y="8054"/>
                      <a:pt x="3" y="8053"/>
                      <a:pt x="5" y="8053"/>
                    </a:cubicBezTo>
                    <a:cubicBezTo>
                      <a:pt x="7" y="8053"/>
                      <a:pt x="9" y="8054"/>
                      <a:pt x="9" y="8057"/>
                    </a:cubicBezTo>
                    <a:cubicBezTo>
                      <a:pt x="9" y="8059"/>
                      <a:pt x="7" y="8061"/>
                      <a:pt x="5" y="8061"/>
                    </a:cubicBezTo>
                    <a:cubicBezTo>
                      <a:pt x="3" y="8061"/>
                      <a:pt x="1" y="8059"/>
                      <a:pt x="1" y="8057"/>
                    </a:cubicBezTo>
                    <a:close/>
                    <a:moveTo>
                      <a:pt x="1" y="8041"/>
                    </a:moveTo>
                    <a:lnTo>
                      <a:pt x="1" y="8041"/>
                    </a:lnTo>
                    <a:cubicBezTo>
                      <a:pt x="1" y="8038"/>
                      <a:pt x="3" y="8037"/>
                      <a:pt x="5" y="8037"/>
                    </a:cubicBezTo>
                    <a:cubicBezTo>
                      <a:pt x="7" y="8037"/>
                      <a:pt x="9" y="8038"/>
                      <a:pt x="9" y="8041"/>
                    </a:cubicBezTo>
                    <a:cubicBezTo>
                      <a:pt x="9" y="8043"/>
                      <a:pt x="7" y="8045"/>
                      <a:pt x="5" y="8045"/>
                    </a:cubicBezTo>
                    <a:cubicBezTo>
                      <a:pt x="3" y="8045"/>
                      <a:pt x="1" y="8043"/>
                      <a:pt x="1" y="8041"/>
                    </a:cubicBezTo>
                    <a:close/>
                    <a:moveTo>
                      <a:pt x="1" y="8025"/>
                    </a:moveTo>
                    <a:lnTo>
                      <a:pt x="1" y="8025"/>
                    </a:lnTo>
                    <a:cubicBezTo>
                      <a:pt x="1" y="8022"/>
                      <a:pt x="3" y="8021"/>
                      <a:pt x="5" y="8021"/>
                    </a:cubicBezTo>
                    <a:cubicBezTo>
                      <a:pt x="7" y="8021"/>
                      <a:pt x="9" y="8022"/>
                      <a:pt x="9" y="8025"/>
                    </a:cubicBezTo>
                    <a:cubicBezTo>
                      <a:pt x="9" y="8027"/>
                      <a:pt x="7" y="8029"/>
                      <a:pt x="5" y="8029"/>
                    </a:cubicBezTo>
                    <a:cubicBezTo>
                      <a:pt x="3" y="8029"/>
                      <a:pt x="1" y="8027"/>
                      <a:pt x="1" y="8025"/>
                    </a:cubicBezTo>
                    <a:close/>
                    <a:moveTo>
                      <a:pt x="1" y="8009"/>
                    </a:moveTo>
                    <a:lnTo>
                      <a:pt x="1" y="8009"/>
                    </a:lnTo>
                    <a:cubicBezTo>
                      <a:pt x="1" y="8006"/>
                      <a:pt x="3" y="8005"/>
                      <a:pt x="5" y="8005"/>
                    </a:cubicBezTo>
                    <a:cubicBezTo>
                      <a:pt x="7" y="8005"/>
                      <a:pt x="9" y="8006"/>
                      <a:pt x="9" y="8009"/>
                    </a:cubicBezTo>
                    <a:cubicBezTo>
                      <a:pt x="9" y="8011"/>
                      <a:pt x="7" y="8013"/>
                      <a:pt x="5" y="8013"/>
                    </a:cubicBezTo>
                    <a:cubicBezTo>
                      <a:pt x="3" y="8013"/>
                      <a:pt x="1" y="8011"/>
                      <a:pt x="1" y="8009"/>
                    </a:cubicBezTo>
                    <a:close/>
                    <a:moveTo>
                      <a:pt x="1" y="7993"/>
                    </a:moveTo>
                    <a:lnTo>
                      <a:pt x="1" y="7993"/>
                    </a:lnTo>
                    <a:cubicBezTo>
                      <a:pt x="1" y="7990"/>
                      <a:pt x="3" y="7989"/>
                      <a:pt x="5" y="7989"/>
                    </a:cubicBezTo>
                    <a:cubicBezTo>
                      <a:pt x="7" y="7989"/>
                      <a:pt x="9" y="7990"/>
                      <a:pt x="9" y="7993"/>
                    </a:cubicBezTo>
                    <a:cubicBezTo>
                      <a:pt x="9" y="7995"/>
                      <a:pt x="7" y="7997"/>
                      <a:pt x="5" y="7997"/>
                    </a:cubicBezTo>
                    <a:cubicBezTo>
                      <a:pt x="3" y="7997"/>
                      <a:pt x="1" y="7995"/>
                      <a:pt x="1" y="7993"/>
                    </a:cubicBezTo>
                    <a:close/>
                    <a:moveTo>
                      <a:pt x="1" y="7977"/>
                    </a:moveTo>
                    <a:lnTo>
                      <a:pt x="1" y="7977"/>
                    </a:lnTo>
                    <a:cubicBezTo>
                      <a:pt x="1" y="7974"/>
                      <a:pt x="3" y="7973"/>
                      <a:pt x="5" y="7973"/>
                    </a:cubicBezTo>
                    <a:cubicBezTo>
                      <a:pt x="7" y="7973"/>
                      <a:pt x="9" y="7974"/>
                      <a:pt x="9" y="7977"/>
                    </a:cubicBezTo>
                    <a:cubicBezTo>
                      <a:pt x="9" y="7979"/>
                      <a:pt x="7" y="7981"/>
                      <a:pt x="5" y="7981"/>
                    </a:cubicBezTo>
                    <a:cubicBezTo>
                      <a:pt x="3" y="7981"/>
                      <a:pt x="1" y="7979"/>
                      <a:pt x="1" y="7977"/>
                    </a:cubicBezTo>
                    <a:close/>
                    <a:moveTo>
                      <a:pt x="1" y="7961"/>
                    </a:moveTo>
                    <a:lnTo>
                      <a:pt x="1" y="7961"/>
                    </a:lnTo>
                    <a:cubicBezTo>
                      <a:pt x="1" y="7958"/>
                      <a:pt x="3" y="7957"/>
                      <a:pt x="5" y="7957"/>
                    </a:cubicBezTo>
                    <a:cubicBezTo>
                      <a:pt x="7" y="7957"/>
                      <a:pt x="9" y="7958"/>
                      <a:pt x="9" y="7961"/>
                    </a:cubicBezTo>
                    <a:cubicBezTo>
                      <a:pt x="9" y="7963"/>
                      <a:pt x="7" y="7965"/>
                      <a:pt x="5" y="7965"/>
                    </a:cubicBezTo>
                    <a:cubicBezTo>
                      <a:pt x="3" y="7965"/>
                      <a:pt x="1" y="7963"/>
                      <a:pt x="1" y="7961"/>
                    </a:cubicBezTo>
                    <a:close/>
                    <a:moveTo>
                      <a:pt x="1" y="7945"/>
                    </a:moveTo>
                    <a:lnTo>
                      <a:pt x="1" y="7945"/>
                    </a:lnTo>
                    <a:cubicBezTo>
                      <a:pt x="1" y="7942"/>
                      <a:pt x="3" y="7941"/>
                      <a:pt x="5" y="7941"/>
                    </a:cubicBezTo>
                    <a:cubicBezTo>
                      <a:pt x="7" y="7941"/>
                      <a:pt x="9" y="7942"/>
                      <a:pt x="9" y="7945"/>
                    </a:cubicBezTo>
                    <a:cubicBezTo>
                      <a:pt x="9" y="7947"/>
                      <a:pt x="7" y="7949"/>
                      <a:pt x="5" y="7949"/>
                    </a:cubicBezTo>
                    <a:cubicBezTo>
                      <a:pt x="3" y="7949"/>
                      <a:pt x="1" y="7947"/>
                      <a:pt x="1" y="7945"/>
                    </a:cubicBezTo>
                    <a:close/>
                    <a:moveTo>
                      <a:pt x="1" y="7929"/>
                    </a:moveTo>
                    <a:lnTo>
                      <a:pt x="1" y="7929"/>
                    </a:lnTo>
                    <a:cubicBezTo>
                      <a:pt x="1" y="7926"/>
                      <a:pt x="3" y="7925"/>
                      <a:pt x="5" y="7925"/>
                    </a:cubicBezTo>
                    <a:cubicBezTo>
                      <a:pt x="7" y="7925"/>
                      <a:pt x="9" y="7926"/>
                      <a:pt x="9" y="7929"/>
                    </a:cubicBezTo>
                    <a:cubicBezTo>
                      <a:pt x="9" y="7931"/>
                      <a:pt x="7" y="7933"/>
                      <a:pt x="5" y="7933"/>
                    </a:cubicBezTo>
                    <a:cubicBezTo>
                      <a:pt x="3" y="7933"/>
                      <a:pt x="1" y="7931"/>
                      <a:pt x="1" y="7929"/>
                    </a:cubicBezTo>
                    <a:close/>
                    <a:moveTo>
                      <a:pt x="1" y="7913"/>
                    </a:moveTo>
                    <a:lnTo>
                      <a:pt x="1" y="7913"/>
                    </a:lnTo>
                    <a:cubicBezTo>
                      <a:pt x="1" y="7910"/>
                      <a:pt x="3" y="7909"/>
                      <a:pt x="5" y="7909"/>
                    </a:cubicBezTo>
                    <a:cubicBezTo>
                      <a:pt x="7" y="7909"/>
                      <a:pt x="9" y="7910"/>
                      <a:pt x="9" y="7913"/>
                    </a:cubicBezTo>
                    <a:cubicBezTo>
                      <a:pt x="9" y="7915"/>
                      <a:pt x="7" y="7917"/>
                      <a:pt x="5" y="7917"/>
                    </a:cubicBezTo>
                    <a:cubicBezTo>
                      <a:pt x="3" y="7917"/>
                      <a:pt x="1" y="7915"/>
                      <a:pt x="1" y="7913"/>
                    </a:cubicBezTo>
                    <a:close/>
                    <a:moveTo>
                      <a:pt x="1" y="7897"/>
                    </a:moveTo>
                    <a:lnTo>
                      <a:pt x="1" y="7896"/>
                    </a:lnTo>
                    <a:cubicBezTo>
                      <a:pt x="1" y="7894"/>
                      <a:pt x="3" y="7892"/>
                      <a:pt x="5" y="7892"/>
                    </a:cubicBezTo>
                    <a:cubicBezTo>
                      <a:pt x="7" y="7892"/>
                      <a:pt x="9" y="7894"/>
                      <a:pt x="9" y="7896"/>
                    </a:cubicBezTo>
                    <a:lnTo>
                      <a:pt x="9" y="7897"/>
                    </a:lnTo>
                    <a:cubicBezTo>
                      <a:pt x="9" y="7899"/>
                      <a:pt x="7" y="7901"/>
                      <a:pt x="5" y="7901"/>
                    </a:cubicBezTo>
                    <a:cubicBezTo>
                      <a:pt x="3" y="7901"/>
                      <a:pt x="1" y="7899"/>
                      <a:pt x="1" y="7897"/>
                    </a:cubicBezTo>
                    <a:close/>
                    <a:moveTo>
                      <a:pt x="1" y="7880"/>
                    </a:moveTo>
                    <a:lnTo>
                      <a:pt x="1" y="7880"/>
                    </a:lnTo>
                    <a:cubicBezTo>
                      <a:pt x="1" y="7878"/>
                      <a:pt x="3" y="7876"/>
                      <a:pt x="5" y="7876"/>
                    </a:cubicBezTo>
                    <a:cubicBezTo>
                      <a:pt x="7" y="7876"/>
                      <a:pt x="9" y="7878"/>
                      <a:pt x="9" y="7880"/>
                    </a:cubicBezTo>
                    <a:cubicBezTo>
                      <a:pt x="9" y="7883"/>
                      <a:pt x="7" y="7884"/>
                      <a:pt x="5" y="7884"/>
                    </a:cubicBezTo>
                    <a:cubicBezTo>
                      <a:pt x="3" y="7884"/>
                      <a:pt x="1" y="7883"/>
                      <a:pt x="1" y="7880"/>
                    </a:cubicBezTo>
                    <a:close/>
                    <a:moveTo>
                      <a:pt x="1" y="7864"/>
                    </a:moveTo>
                    <a:lnTo>
                      <a:pt x="1" y="7864"/>
                    </a:lnTo>
                    <a:cubicBezTo>
                      <a:pt x="1" y="7862"/>
                      <a:pt x="3" y="7860"/>
                      <a:pt x="5" y="7860"/>
                    </a:cubicBezTo>
                    <a:cubicBezTo>
                      <a:pt x="7" y="7860"/>
                      <a:pt x="9" y="7862"/>
                      <a:pt x="9" y="7864"/>
                    </a:cubicBezTo>
                    <a:cubicBezTo>
                      <a:pt x="9" y="7867"/>
                      <a:pt x="7" y="7868"/>
                      <a:pt x="5" y="7868"/>
                    </a:cubicBezTo>
                    <a:cubicBezTo>
                      <a:pt x="3" y="7868"/>
                      <a:pt x="1" y="7867"/>
                      <a:pt x="1" y="7864"/>
                    </a:cubicBezTo>
                    <a:close/>
                    <a:moveTo>
                      <a:pt x="1" y="7848"/>
                    </a:moveTo>
                    <a:lnTo>
                      <a:pt x="1" y="7848"/>
                    </a:lnTo>
                    <a:cubicBezTo>
                      <a:pt x="1" y="7846"/>
                      <a:pt x="3" y="7844"/>
                      <a:pt x="5" y="7844"/>
                    </a:cubicBezTo>
                    <a:cubicBezTo>
                      <a:pt x="7" y="7844"/>
                      <a:pt x="9" y="7846"/>
                      <a:pt x="9" y="7848"/>
                    </a:cubicBezTo>
                    <a:cubicBezTo>
                      <a:pt x="9" y="7851"/>
                      <a:pt x="7" y="7852"/>
                      <a:pt x="5" y="7852"/>
                    </a:cubicBezTo>
                    <a:cubicBezTo>
                      <a:pt x="3" y="7852"/>
                      <a:pt x="1" y="7851"/>
                      <a:pt x="1" y="7848"/>
                    </a:cubicBezTo>
                    <a:close/>
                    <a:moveTo>
                      <a:pt x="1" y="7832"/>
                    </a:moveTo>
                    <a:lnTo>
                      <a:pt x="1" y="7832"/>
                    </a:lnTo>
                    <a:cubicBezTo>
                      <a:pt x="1" y="7830"/>
                      <a:pt x="3" y="7828"/>
                      <a:pt x="5" y="7828"/>
                    </a:cubicBezTo>
                    <a:cubicBezTo>
                      <a:pt x="7" y="7828"/>
                      <a:pt x="9" y="7830"/>
                      <a:pt x="9" y="7832"/>
                    </a:cubicBezTo>
                    <a:cubicBezTo>
                      <a:pt x="9" y="7835"/>
                      <a:pt x="7" y="7836"/>
                      <a:pt x="5" y="7836"/>
                    </a:cubicBezTo>
                    <a:cubicBezTo>
                      <a:pt x="3" y="7836"/>
                      <a:pt x="1" y="7835"/>
                      <a:pt x="1" y="7832"/>
                    </a:cubicBezTo>
                    <a:close/>
                    <a:moveTo>
                      <a:pt x="1" y="7816"/>
                    </a:moveTo>
                    <a:lnTo>
                      <a:pt x="1" y="7816"/>
                    </a:lnTo>
                    <a:cubicBezTo>
                      <a:pt x="1" y="7814"/>
                      <a:pt x="3" y="7812"/>
                      <a:pt x="5" y="7812"/>
                    </a:cubicBezTo>
                    <a:cubicBezTo>
                      <a:pt x="7" y="7812"/>
                      <a:pt x="9" y="7814"/>
                      <a:pt x="9" y="7816"/>
                    </a:cubicBezTo>
                    <a:cubicBezTo>
                      <a:pt x="9" y="7819"/>
                      <a:pt x="7" y="7820"/>
                      <a:pt x="5" y="7820"/>
                    </a:cubicBezTo>
                    <a:cubicBezTo>
                      <a:pt x="3" y="7820"/>
                      <a:pt x="1" y="7819"/>
                      <a:pt x="1" y="7816"/>
                    </a:cubicBezTo>
                    <a:close/>
                    <a:moveTo>
                      <a:pt x="1" y="7800"/>
                    </a:moveTo>
                    <a:lnTo>
                      <a:pt x="1" y="7800"/>
                    </a:lnTo>
                    <a:cubicBezTo>
                      <a:pt x="1" y="7798"/>
                      <a:pt x="3" y="7796"/>
                      <a:pt x="5" y="7796"/>
                    </a:cubicBezTo>
                    <a:cubicBezTo>
                      <a:pt x="7" y="7796"/>
                      <a:pt x="9" y="7798"/>
                      <a:pt x="9" y="7800"/>
                    </a:cubicBezTo>
                    <a:cubicBezTo>
                      <a:pt x="9" y="7803"/>
                      <a:pt x="7" y="7804"/>
                      <a:pt x="5" y="7804"/>
                    </a:cubicBezTo>
                    <a:cubicBezTo>
                      <a:pt x="3" y="7804"/>
                      <a:pt x="1" y="7803"/>
                      <a:pt x="1" y="7800"/>
                    </a:cubicBezTo>
                    <a:close/>
                    <a:moveTo>
                      <a:pt x="1" y="7784"/>
                    </a:moveTo>
                    <a:lnTo>
                      <a:pt x="1" y="7784"/>
                    </a:lnTo>
                    <a:cubicBezTo>
                      <a:pt x="1" y="7782"/>
                      <a:pt x="3" y="7780"/>
                      <a:pt x="5" y="7780"/>
                    </a:cubicBezTo>
                    <a:cubicBezTo>
                      <a:pt x="7" y="7780"/>
                      <a:pt x="9" y="7782"/>
                      <a:pt x="9" y="7784"/>
                    </a:cubicBezTo>
                    <a:cubicBezTo>
                      <a:pt x="9" y="7787"/>
                      <a:pt x="7" y="7788"/>
                      <a:pt x="5" y="7788"/>
                    </a:cubicBezTo>
                    <a:cubicBezTo>
                      <a:pt x="3" y="7788"/>
                      <a:pt x="1" y="7787"/>
                      <a:pt x="1" y="7784"/>
                    </a:cubicBezTo>
                    <a:close/>
                    <a:moveTo>
                      <a:pt x="1" y="7768"/>
                    </a:moveTo>
                    <a:lnTo>
                      <a:pt x="1" y="7768"/>
                    </a:lnTo>
                    <a:cubicBezTo>
                      <a:pt x="1" y="7766"/>
                      <a:pt x="3" y="7764"/>
                      <a:pt x="5" y="7764"/>
                    </a:cubicBezTo>
                    <a:cubicBezTo>
                      <a:pt x="7" y="7764"/>
                      <a:pt x="9" y="7766"/>
                      <a:pt x="9" y="7768"/>
                    </a:cubicBezTo>
                    <a:cubicBezTo>
                      <a:pt x="9" y="7771"/>
                      <a:pt x="7" y="7772"/>
                      <a:pt x="5" y="7772"/>
                    </a:cubicBezTo>
                    <a:cubicBezTo>
                      <a:pt x="3" y="7772"/>
                      <a:pt x="1" y="7771"/>
                      <a:pt x="1" y="7768"/>
                    </a:cubicBezTo>
                    <a:close/>
                    <a:moveTo>
                      <a:pt x="1" y="7752"/>
                    </a:moveTo>
                    <a:lnTo>
                      <a:pt x="1" y="7752"/>
                    </a:lnTo>
                    <a:cubicBezTo>
                      <a:pt x="1" y="7750"/>
                      <a:pt x="3" y="7748"/>
                      <a:pt x="5" y="7748"/>
                    </a:cubicBezTo>
                    <a:cubicBezTo>
                      <a:pt x="7" y="7748"/>
                      <a:pt x="9" y="7750"/>
                      <a:pt x="9" y="7752"/>
                    </a:cubicBezTo>
                    <a:cubicBezTo>
                      <a:pt x="9" y="7755"/>
                      <a:pt x="7" y="7756"/>
                      <a:pt x="5" y="7756"/>
                    </a:cubicBezTo>
                    <a:cubicBezTo>
                      <a:pt x="3" y="7756"/>
                      <a:pt x="1" y="7755"/>
                      <a:pt x="1" y="7752"/>
                    </a:cubicBezTo>
                    <a:close/>
                    <a:moveTo>
                      <a:pt x="1" y="7736"/>
                    </a:moveTo>
                    <a:lnTo>
                      <a:pt x="1" y="7736"/>
                    </a:lnTo>
                    <a:cubicBezTo>
                      <a:pt x="1" y="7734"/>
                      <a:pt x="3" y="7732"/>
                      <a:pt x="5" y="7732"/>
                    </a:cubicBezTo>
                    <a:cubicBezTo>
                      <a:pt x="7" y="7732"/>
                      <a:pt x="9" y="7734"/>
                      <a:pt x="9" y="7736"/>
                    </a:cubicBezTo>
                    <a:cubicBezTo>
                      <a:pt x="9" y="7739"/>
                      <a:pt x="7" y="7740"/>
                      <a:pt x="5" y="7740"/>
                    </a:cubicBezTo>
                    <a:cubicBezTo>
                      <a:pt x="3" y="7740"/>
                      <a:pt x="1" y="7739"/>
                      <a:pt x="1" y="7736"/>
                    </a:cubicBezTo>
                    <a:close/>
                    <a:moveTo>
                      <a:pt x="1" y="7720"/>
                    </a:moveTo>
                    <a:lnTo>
                      <a:pt x="1" y="7720"/>
                    </a:lnTo>
                    <a:cubicBezTo>
                      <a:pt x="1" y="7718"/>
                      <a:pt x="3" y="7716"/>
                      <a:pt x="5" y="7716"/>
                    </a:cubicBezTo>
                    <a:cubicBezTo>
                      <a:pt x="7" y="7716"/>
                      <a:pt x="9" y="7718"/>
                      <a:pt x="9" y="7720"/>
                    </a:cubicBezTo>
                    <a:cubicBezTo>
                      <a:pt x="9" y="7723"/>
                      <a:pt x="7" y="7724"/>
                      <a:pt x="5" y="7724"/>
                    </a:cubicBezTo>
                    <a:cubicBezTo>
                      <a:pt x="3" y="7724"/>
                      <a:pt x="1" y="7723"/>
                      <a:pt x="1" y="7720"/>
                    </a:cubicBezTo>
                    <a:close/>
                    <a:moveTo>
                      <a:pt x="1" y="7704"/>
                    </a:moveTo>
                    <a:lnTo>
                      <a:pt x="1" y="7704"/>
                    </a:lnTo>
                    <a:cubicBezTo>
                      <a:pt x="1" y="7702"/>
                      <a:pt x="3" y="7700"/>
                      <a:pt x="5" y="7700"/>
                    </a:cubicBezTo>
                    <a:cubicBezTo>
                      <a:pt x="7" y="7700"/>
                      <a:pt x="9" y="7702"/>
                      <a:pt x="9" y="7704"/>
                    </a:cubicBezTo>
                    <a:cubicBezTo>
                      <a:pt x="9" y="7707"/>
                      <a:pt x="7" y="7708"/>
                      <a:pt x="5" y="7708"/>
                    </a:cubicBezTo>
                    <a:cubicBezTo>
                      <a:pt x="3" y="7708"/>
                      <a:pt x="1" y="7707"/>
                      <a:pt x="1" y="7704"/>
                    </a:cubicBezTo>
                    <a:close/>
                    <a:moveTo>
                      <a:pt x="1" y="7688"/>
                    </a:moveTo>
                    <a:lnTo>
                      <a:pt x="1" y="7688"/>
                    </a:lnTo>
                    <a:cubicBezTo>
                      <a:pt x="1" y="7686"/>
                      <a:pt x="3" y="7684"/>
                      <a:pt x="5" y="7684"/>
                    </a:cubicBezTo>
                    <a:cubicBezTo>
                      <a:pt x="7" y="7684"/>
                      <a:pt x="9" y="7686"/>
                      <a:pt x="9" y="7688"/>
                    </a:cubicBezTo>
                    <a:cubicBezTo>
                      <a:pt x="9" y="7691"/>
                      <a:pt x="7" y="7692"/>
                      <a:pt x="5" y="7692"/>
                    </a:cubicBezTo>
                    <a:cubicBezTo>
                      <a:pt x="3" y="7692"/>
                      <a:pt x="1" y="7691"/>
                      <a:pt x="1" y="7688"/>
                    </a:cubicBezTo>
                    <a:close/>
                    <a:moveTo>
                      <a:pt x="1" y="7672"/>
                    </a:moveTo>
                    <a:lnTo>
                      <a:pt x="1" y="7672"/>
                    </a:lnTo>
                    <a:cubicBezTo>
                      <a:pt x="1" y="7670"/>
                      <a:pt x="3" y="7668"/>
                      <a:pt x="5" y="7668"/>
                    </a:cubicBezTo>
                    <a:cubicBezTo>
                      <a:pt x="7" y="7668"/>
                      <a:pt x="9" y="7670"/>
                      <a:pt x="9" y="7672"/>
                    </a:cubicBezTo>
                    <a:cubicBezTo>
                      <a:pt x="9" y="7675"/>
                      <a:pt x="7" y="7676"/>
                      <a:pt x="5" y="7676"/>
                    </a:cubicBezTo>
                    <a:cubicBezTo>
                      <a:pt x="3" y="7676"/>
                      <a:pt x="1" y="7675"/>
                      <a:pt x="1" y="7672"/>
                    </a:cubicBezTo>
                    <a:close/>
                    <a:moveTo>
                      <a:pt x="1" y="7656"/>
                    </a:moveTo>
                    <a:lnTo>
                      <a:pt x="1" y="7656"/>
                    </a:lnTo>
                    <a:cubicBezTo>
                      <a:pt x="1" y="7654"/>
                      <a:pt x="3" y="7652"/>
                      <a:pt x="5" y="7652"/>
                    </a:cubicBezTo>
                    <a:cubicBezTo>
                      <a:pt x="7" y="7652"/>
                      <a:pt x="9" y="7654"/>
                      <a:pt x="9" y="7656"/>
                    </a:cubicBezTo>
                    <a:cubicBezTo>
                      <a:pt x="9" y="7659"/>
                      <a:pt x="7" y="7660"/>
                      <a:pt x="5" y="7660"/>
                    </a:cubicBezTo>
                    <a:cubicBezTo>
                      <a:pt x="3" y="7660"/>
                      <a:pt x="1" y="7659"/>
                      <a:pt x="1" y="7656"/>
                    </a:cubicBezTo>
                    <a:close/>
                    <a:moveTo>
                      <a:pt x="1" y="7640"/>
                    </a:moveTo>
                    <a:lnTo>
                      <a:pt x="1" y="7640"/>
                    </a:lnTo>
                    <a:cubicBezTo>
                      <a:pt x="1" y="7638"/>
                      <a:pt x="3" y="7636"/>
                      <a:pt x="5" y="7636"/>
                    </a:cubicBezTo>
                    <a:cubicBezTo>
                      <a:pt x="7" y="7636"/>
                      <a:pt x="9" y="7638"/>
                      <a:pt x="9" y="7640"/>
                    </a:cubicBezTo>
                    <a:cubicBezTo>
                      <a:pt x="9" y="7643"/>
                      <a:pt x="7" y="7644"/>
                      <a:pt x="5" y="7644"/>
                    </a:cubicBezTo>
                    <a:cubicBezTo>
                      <a:pt x="3" y="7644"/>
                      <a:pt x="1" y="7643"/>
                      <a:pt x="1" y="7640"/>
                    </a:cubicBezTo>
                    <a:close/>
                    <a:moveTo>
                      <a:pt x="1" y="7624"/>
                    </a:moveTo>
                    <a:lnTo>
                      <a:pt x="1" y="7624"/>
                    </a:lnTo>
                    <a:cubicBezTo>
                      <a:pt x="1" y="7622"/>
                      <a:pt x="3" y="7620"/>
                      <a:pt x="5" y="7620"/>
                    </a:cubicBezTo>
                    <a:cubicBezTo>
                      <a:pt x="7" y="7620"/>
                      <a:pt x="9" y="7622"/>
                      <a:pt x="9" y="7624"/>
                    </a:cubicBezTo>
                    <a:cubicBezTo>
                      <a:pt x="9" y="7627"/>
                      <a:pt x="7" y="7628"/>
                      <a:pt x="5" y="7628"/>
                    </a:cubicBezTo>
                    <a:cubicBezTo>
                      <a:pt x="3" y="7628"/>
                      <a:pt x="1" y="7627"/>
                      <a:pt x="1" y="7624"/>
                    </a:cubicBezTo>
                    <a:close/>
                    <a:moveTo>
                      <a:pt x="1" y="7608"/>
                    </a:moveTo>
                    <a:lnTo>
                      <a:pt x="1" y="7608"/>
                    </a:lnTo>
                    <a:cubicBezTo>
                      <a:pt x="1" y="7606"/>
                      <a:pt x="3" y="7604"/>
                      <a:pt x="5" y="7604"/>
                    </a:cubicBezTo>
                    <a:cubicBezTo>
                      <a:pt x="7" y="7604"/>
                      <a:pt x="9" y="7606"/>
                      <a:pt x="9" y="7608"/>
                    </a:cubicBezTo>
                    <a:cubicBezTo>
                      <a:pt x="9" y="7611"/>
                      <a:pt x="7" y="7612"/>
                      <a:pt x="5" y="7612"/>
                    </a:cubicBezTo>
                    <a:cubicBezTo>
                      <a:pt x="3" y="7612"/>
                      <a:pt x="1" y="7611"/>
                      <a:pt x="1" y="7608"/>
                    </a:cubicBezTo>
                    <a:close/>
                    <a:moveTo>
                      <a:pt x="1" y="7592"/>
                    </a:moveTo>
                    <a:lnTo>
                      <a:pt x="1" y="7592"/>
                    </a:lnTo>
                    <a:cubicBezTo>
                      <a:pt x="1" y="7590"/>
                      <a:pt x="3" y="7588"/>
                      <a:pt x="5" y="7588"/>
                    </a:cubicBezTo>
                    <a:cubicBezTo>
                      <a:pt x="7" y="7588"/>
                      <a:pt x="9" y="7590"/>
                      <a:pt x="9" y="7592"/>
                    </a:cubicBezTo>
                    <a:cubicBezTo>
                      <a:pt x="9" y="7595"/>
                      <a:pt x="7" y="7596"/>
                      <a:pt x="5" y="7596"/>
                    </a:cubicBezTo>
                    <a:cubicBezTo>
                      <a:pt x="3" y="7596"/>
                      <a:pt x="1" y="7595"/>
                      <a:pt x="1" y="7592"/>
                    </a:cubicBezTo>
                    <a:close/>
                    <a:moveTo>
                      <a:pt x="1" y="7576"/>
                    </a:moveTo>
                    <a:lnTo>
                      <a:pt x="1" y="7576"/>
                    </a:lnTo>
                    <a:cubicBezTo>
                      <a:pt x="1" y="7574"/>
                      <a:pt x="3" y="7572"/>
                      <a:pt x="5" y="7572"/>
                    </a:cubicBezTo>
                    <a:cubicBezTo>
                      <a:pt x="7" y="7572"/>
                      <a:pt x="9" y="7574"/>
                      <a:pt x="9" y="7576"/>
                    </a:cubicBezTo>
                    <a:cubicBezTo>
                      <a:pt x="9" y="7579"/>
                      <a:pt x="7" y="7580"/>
                      <a:pt x="5" y="7580"/>
                    </a:cubicBezTo>
                    <a:cubicBezTo>
                      <a:pt x="3" y="7580"/>
                      <a:pt x="1" y="7579"/>
                      <a:pt x="1" y="7576"/>
                    </a:cubicBezTo>
                    <a:close/>
                    <a:moveTo>
                      <a:pt x="1" y="7560"/>
                    </a:moveTo>
                    <a:lnTo>
                      <a:pt x="1" y="7560"/>
                    </a:lnTo>
                    <a:cubicBezTo>
                      <a:pt x="1" y="7558"/>
                      <a:pt x="3" y="7556"/>
                      <a:pt x="5" y="7556"/>
                    </a:cubicBezTo>
                    <a:cubicBezTo>
                      <a:pt x="7" y="7556"/>
                      <a:pt x="9" y="7558"/>
                      <a:pt x="9" y="7560"/>
                    </a:cubicBezTo>
                    <a:cubicBezTo>
                      <a:pt x="9" y="7563"/>
                      <a:pt x="7" y="7564"/>
                      <a:pt x="5" y="7564"/>
                    </a:cubicBezTo>
                    <a:cubicBezTo>
                      <a:pt x="3" y="7564"/>
                      <a:pt x="1" y="7563"/>
                      <a:pt x="1" y="7560"/>
                    </a:cubicBezTo>
                    <a:close/>
                    <a:moveTo>
                      <a:pt x="1" y="7544"/>
                    </a:moveTo>
                    <a:lnTo>
                      <a:pt x="1" y="7544"/>
                    </a:lnTo>
                    <a:cubicBezTo>
                      <a:pt x="1" y="7542"/>
                      <a:pt x="3" y="7540"/>
                      <a:pt x="5" y="7540"/>
                    </a:cubicBezTo>
                    <a:cubicBezTo>
                      <a:pt x="8" y="7540"/>
                      <a:pt x="9" y="7542"/>
                      <a:pt x="9" y="7544"/>
                    </a:cubicBezTo>
                    <a:cubicBezTo>
                      <a:pt x="9" y="7547"/>
                      <a:pt x="8" y="7548"/>
                      <a:pt x="5" y="7548"/>
                    </a:cubicBezTo>
                    <a:cubicBezTo>
                      <a:pt x="3" y="7548"/>
                      <a:pt x="1" y="7547"/>
                      <a:pt x="1" y="7544"/>
                    </a:cubicBezTo>
                    <a:close/>
                    <a:moveTo>
                      <a:pt x="1" y="7528"/>
                    </a:moveTo>
                    <a:lnTo>
                      <a:pt x="1" y="7528"/>
                    </a:lnTo>
                    <a:cubicBezTo>
                      <a:pt x="1" y="7526"/>
                      <a:pt x="3" y="7524"/>
                      <a:pt x="5" y="7524"/>
                    </a:cubicBezTo>
                    <a:cubicBezTo>
                      <a:pt x="8" y="7524"/>
                      <a:pt x="9" y="7526"/>
                      <a:pt x="9" y="7528"/>
                    </a:cubicBezTo>
                    <a:cubicBezTo>
                      <a:pt x="9" y="7531"/>
                      <a:pt x="8" y="7532"/>
                      <a:pt x="5" y="7532"/>
                    </a:cubicBezTo>
                    <a:cubicBezTo>
                      <a:pt x="3" y="7532"/>
                      <a:pt x="1" y="7531"/>
                      <a:pt x="1" y="7528"/>
                    </a:cubicBezTo>
                    <a:close/>
                    <a:moveTo>
                      <a:pt x="1" y="7512"/>
                    </a:moveTo>
                    <a:lnTo>
                      <a:pt x="1" y="7512"/>
                    </a:lnTo>
                    <a:cubicBezTo>
                      <a:pt x="1" y="7510"/>
                      <a:pt x="3" y="7508"/>
                      <a:pt x="5" y="7508"/>
                    </a:cubicBezTo>
                    <a:cubicBezTo>
                      <a:pt x="8" y="7508"/>
                      <a:pt x="9" y="7510"/>
                      <a:pt x="9" y="7512"/>
                    </a:cubicBezTo>
                    <a:cubicBezTo>
                      <a:pt x="9" y="7515"/>
                      <a:pt x="8" y="7516"/>
                      <a:pt x="5" y="7516"/>
                    </a:cubicBezTo>
                    <a:cubicBezTo>
                      <a:pt x="3" y="7516"/>
                      <a:pt x="1" y="7515"/>
                      <a:pt x="1" y="7512"/>
                    </a:cubicBezTo>
                    <a:close/>
                    <a:moveTo>
                      <a:pt x="1" y="7496"/>
                    </a:moveTo>
                    <a:lnTo>
                      <a:pt x="1" y="7496"/>
                    </a:lnTo>
                    <a:cubicBezTo>
                      <a:pt x="1" y="7494"/>
                      <a:pt x="3" y="7492"/>
                      <a:pt x="5" y="7492"/>
                    </a:cubicBezTo>
                    <a:cubicBezTo>
                      <a:pt x="8" y="7492"/>
                      <a:pt x="9" y="7494"/>
                      <a:pt x="9" y="7496"/>
                    </a:cubicBezTo>
                    <a:cubicBezTo>
                      <a:pt x="9" y="7499"/>
                      <a:pt x="8" y="7500"/>
                      <a:pt x="5" y="7500"/>
                    </a:cubicBezTo>
                    <a:cubicBezTo>
                      <a:pt x="3" y="7500"/>
                      <a:pt x="1" y="7499"/>
                      <a:pt x="1" y="7496"/>
                    </a:cubicBezTo>
                    <a:close/>
                    <a:moveTo>
                      <a:pt x="1" y="7480"/>
                    </a:moveTo>
                    <a:lnTo>
                      <a:pt x="1" y="7480"/>
                    </a:lnTo>
                    <a:cubicBezTo>
                      <a:pt x="1" y="7478"/>
                      <a:pt x="3" y="7476"/>
                      <a:pt x="5" y="7476"/>
                    </a:cubicBezTo>
                    <a:cubicBezTo>
                      <a:pt x="8" y="7476"/>
                      <a:pt x="9" y="7478"/>
                      <a:pt x="9" y="7480"/>
                    </a:cubicBezTo>
                    <a:cubicBezTo>
                      <a:pt x="9" y="7482"/>
                      <a:pt x="8" y="7484"/>
                      <a:pt x="5" y="7484"/>
                    </a:cubicBezTo>
                    <a:cubicBezTo>
                      <a:pt x="3" y="7484"/>
                      <a:pt x="1" y="7482"/>
                      <a:pt x="1" y="7480"/>
                    </a:cubicBezTo>
                    <a:close/>
                    <a:moveTo>
                      <a:pt x="1" y="7464"/>
                    </a:moveTo>
                    <a:lnTo>
                      <a:pt x="1" y="7464"/>
                    </a:lnTo>
                    <a:cubicBezTo>
                      <a:pt x="1" y="7462"/>
                      <a:pt x="3" y="7460"/>
                      <a:pt x="5" y="7460"/>
                    </a:cubicBezTo>
                    <a:cubicBezTo>
                      <a:pt x="8" y="7460"/>
                      <a:pt x="9" y="7462"/>
                      <a:pt x="9" y="7464"/>
                    </a:cubicBezTo>
                    <a:cubicBezTo>
                      <a:pt x="9" y="7466"/>
                      <a:pt x="8" y="7468"/>
                      <a:pt x="5" y="7468"/>
                    </a:cubicBezTo>
                    <a:cubicBezTo>
                      <a:pt x="3" y="7468"/>
                      <a:pt x="1" y="7466"/>
                      <a:pt x="1" y="7464"/>
                    </a:cubicBezTo>
                    <a:close/>
                    <a:moveTo>
                      <a:pt x="1" y="7448"/>
                    </a:moveTo>
                    <a:lnTo>
                      <a:pt x="1" y="7448"/>
                    </a:lnTo>
                    <a:cubicBezTo>
                      <a:pt x="1" y="7446"/>
                      <a:pt x="3" y="7444"/>
                      <a:pt x="5" y="7444"/>
                    </a:cubicBezTo>
                    <a:cubicBezTo>
                      <a:pt x="8" y="7444"/>
                      <a:pt x="9" y="7446"/>
                      <a:pt x="9" y="7448"/>
                    </a:cubicBezTo>
                    <a:cubicBezTo>
                      <a:pt x="9" y="7450"/>
                      <a:pt x="8" y="7452"/>
                      <a:pt x="5" y="7452"/>
                    </a:cubicBezTo>
                    <a:cubicBezTo>
                      <a:pt x="3" y="7452"/>
                      <a:pt x="1" y="7450"/>
                      <a:pt x="1" y="7448"/>
                    </a:cubicBezTo>
                    <a:close/>
                    <a:moveTo>
                      <a:pt x="1" y="7432"/>
                    </a:moveTo>
                    <a:lnTo>
                      <a:pt x="1" y="7432"/>
                    </a:lnTo>
                    <a:cubicBezTo>
                      <a:pt x="1" y="7430"/>
                      <a:pt x="3" y="7428"/>
                      <a:pt x="5" y="7428"/>
                    </a:cubicBezTo>
                    <a:cubicBezTo>
                      <a:pt x="8" y="7428"/>
                      <a:pt x="9" y="7430"/>
                      <a:pt x="9" y="7432"/>
                    </a:cubicBezTo>
                    <a:cubicBezTo>
                      <a:pt x="9" y="7434"/>
                      <a:pt x="8" y="7436"/>
                      <a:pt x="5" y="7436"/>
                    </a:cubicBezTo>
                    <a:cubicBezTo>
                      <a:pt x="3" y="7436"/>
                      <a:pt x="1" y="7434"/>
                      <a:pt x="1" y="7432"/>
                    </a:cubicBezTo>
                    <a:close/>
                    <a:moveTo>
                      <a:pt x="1" y="7416"/>
                    </a:moveTo>
                    <a:lnTo>
                      <a:pt x="1" y="7416"/>
                    </a:lnTo>
                    <a:cubicBezTo>
                      <a:pt x="1" y="7414"/>
                      <a:pt x="3" y="7412"/>
                      <a:pt x="5" y="7412"/>
                    </a:cubicBezTo>
                    <a:cubicBezTo>
                      <a:pt x="8" y="7412"/>
                      <a:pt x="9" y="7414"/>
                      <a:pt x="9" y="7416"/>
                    </a:cubicBezTo>
                    <a:cubicBezTo>
                      <a:pt x="9" y="7418"/>
                      <a:pt x="8" y="7420"/>
                      <a:pt x="5" y="7420"/>
                    </a:cubicBezTo>
                    <a:cubicBezTo>
                      <a:pt x="3" y="7420"/>
                      <a:pt x="1" y="7418"/>
                      <a:pt x="1" y="7416"/>
                    </a:cubicBezTo>
                    <a:close/>
                    <a:moveTo>
                      <a:pt x="1" y="7400"/>
                    </a:moveTo>
                    <a:lnTo>
                      <a:pt x="1" y="7400"/>
                    </a:lnTo>
                    <a:cubicBezTo>
                      <a:pt x="1" y="7398"/>
                      <a:pt x="3" y="7396"/>
                      <a:pt x="5" y="7396"/>
                    </a:cubicBezTo>
                    <a:cubicBezTo>
                      <a:pt x="8" y="7396"/>
                      <a:pt x="9" y="7398"/>
                      <a:pt x="9" y="7400"/>
                    </a:cubicBezTo>
                    <a:cubicBezTo>
                      <a:pt x="9" y="7402"/>
                      <a:pt x="8" y="7404"/>
                      <a:pt x="5" y="7404"/>
                    </a:cubicBezTo>
                    <a:cubicBezTo>
                      <a:pt x="3" y="7404"/>
                      <a:pt x="1" y="7402"/>
                      <a:pt x="1" y="7400"/>
                    </a:cubicBezTo>
                    <a:close/>
                    <a:moveTo>
                      <a:pt x="1" y="7384"/>
                    </a:moveTo>
                    <a:lnTo>
                      <a:pt x="1" y="7384"/>
                    </a:lnTo>
                    <a:cubicBezTo>
                      <a:pt x="1" y="7382"/>
                      <a:pt x="3" y="7380"/>
                      <a:pt x="5" y="7380"/>
                    </a:cubicBezTo>
                    <a:cubicBezTo>
                      <a:pt x="8" y="7380"/>
                      <a:pt x="9" y="7382"/>
                      <a:pt x="9" y="7384"/>
                    </a:cubicBezTo>
                    <a:cubicBezTo>
                      <a:pt x="9" y="7386"/>
                      <a:pt x="8" y="7388"/>
                      <a:pt x="5" y="7388"/>
                    </a:cubicBezTo>
                    <a:cubicBezTo>
                      <a:pt x="3" y="7388"/>
                      <a:pt x="1" y="7386"/>
                      <a:pt x="1" y="7384"/>
                    </a:cubicBezTo>
                    <a:close/>
                    <a:moveTo>
                      <a:pt x="1" y="7368"/>
                    </a:moveTo>
                    <a:lnTo>
                      <a:pt x="1" y="7368"/>
                    </a:lnTo>
                    <a:cubicBezTo>
                      <a:pt x="1" y="7366"/>
                      <a:pt x="3" y="7364"/>
                      <a:pt x="5" y="7364"/>
                    </a:cubicBezTo>
                    <a:cubicBezTo>
                      <a:pt x="8" y="7364"/>
                      <a:pt x="9" y="7366"/>
                      <a:pt x="9" y="7368"/>
                    </a:cubicBezTo>
                    <a:cubicBezTo>
                      <a:pt x="9" y="7370"/>
                      <a:pt x="8" y="7372"/>
                      <a:pt x="5" y="7372"/>
                    </a:cubicBezTo>
                    <a:cubicBezTo>
                      <a:pt x="3" y="7372"/>
                      <a:pt x="1" y="7370"/>
                      <a:pt x="1" y="7368"/>
                    </a:cubicBezTo>
                    <a:close/>
                    <a:moveTo>
                      <a:pt x="1" y="7352"/>
                    </a:moveTo>
                    <a:lnTo>
                      <a:pt x="1" y="7352"/>
                    </a:lnTo>
                    <a:cubicBezTo>
                      <a:pt x="1" y="7350"/>
                      <a:pt x="3" y="7348"/>
                      <a:pt x="5" y="7348"/>
                    </a:cubicBezTo>
                    <a:cubicBezTo>
                      <a:pt x="8" y="7348"/>
                      <a:pt x="9" y="7350"/>
                      <a:pt x="9" y="7352"/>
                    </a:cubicBezTo>
                    <a:cubicBezTo>
                      <a:pt x="9" y="7354"/>
                      <a:pt x="8" y="7356"/>
                      <a:pt x="5" y="7356"/>
                    </a:cubicBezTo>
                    <a:cubicBezTo>
                      <a:pt x="3" y="7356"/>
                      <a:pt x="1" y="7354"/>
                      <a:pt x="1" y="7352"/>
                    </a:cubicBezTo>
                    <a:close/>
                    <a:moveTo>
                      <a:pt x="1" y="7336"/>
                    </a:moveTo>
                    <a:lnTo>
                      <a:pt x="1" y="7336"/>
                    </a:lnTo>
                    <a:cubicBezTo>
                      <a:pt x="1" y="7334"/>
                      <a:pt x="3" y="7332"/>
                      <a:pt x="5" y="7332"/>
                    </a:cubicBezTo>
                    <a:cubicBezTo>
                      <a:pt x="8" y="7332"/>
                      <a:pt x="9" y="7334"/>
                      <a:pt x="9" y="7336"/>
                    </a:cubicBezTo>
                    <a:cubicBezTo>
                      <a:pt x="9" y="7338"/>
                      <a:pt x="8" y="7340"/>
                      <a:pt x="5" y="7340"/>
                    </a:cubicBezTo>
                    <a:cubicBezTo>
                      <a:pt x="3" y="7340"/>
                      <a:pt x="1" y="7338"/>
                      <a:pt x="1" y="7336"/>
                    </a:cubicBezTo>
                    <a:close/>
                    <a:moveTo>
                      <a:pt x="1" y="7320"/>
                    </a:moveTo>
                    <a:lnTo>
                      <a:pt x="1" y="7320"/>
                    </a:lnTo>
                    <a:cubicBezTo>
                      <a:pt x="1" y="7318"/>
                      <a:pt x="3" y="7316"/>
                      <a:pt x="5" y="7316"/>
                    </a:cubicBezTo>
                    <a:cubicBezTo>
                      <a:pt x="8" y="7316"/>
                      <a:pt x="9" y="7318"/>
                      <a:pt x="9" y="7320"/>
                    </a:cubicBezTo>
                    <a:cubicBezTo>
                      <a:pt x="9" y="7322"/>
                      <a:pt x="8" y="7324"/>
                      <a:pt x="5" y="7324"/>
                    </a:cubicBezTo>
                    <a:cubicBezTo>
                      <a:pt x="3" y="7324"/>
                      <a:pt x="1" y="7322"/>
                      <a:pt x="1" y="7320"/>
                    </a:cubicBezTo>
                    <a:close/>
                    <a:moveTo>
                      <a:pt x="1" y="7304"/>
                    </a:moveTo>
                    <a:lnTo>
                      <a:pt x="1" y="7304"/>
                    </a:lnTo>
                    <a:cubicBezTo>
                      <a:pt x="1" y="7302"/>
                      <a:pt x="3" y="7300"/>
                      <a:pt x="5" y="7300"/>
                    </a:cubicBezTo>
                    <a:cubicBezTo>
                      <a:pt x="8" y="7300"/>
                      <a:pt x="9" y="7302"/>
                      <a:pt x="9" y="7304"/>
                    </a:cubicBezTo>
                    <a:cubicBezTo>
                      <a:pt x="9" y="7306"/>
                      <a:pt x="8" y="7308"/>
                      <a:pt x="5" y="7308"/>
                    </a:cubicBezTo>
                    <a:cubicBezTo>
                      <a:pt x="3" y="7308"/>
                      <a:pt x="1" y="7306"/>
                      <a:pt x="1" y="7304"/>
                    </a:cubicBezTo>
                    <a:close/>
                    <a:moveTo>
                      <a:pt x="1" y="7288"/>
                    </a:moveTo>
                    <a:lnTo>
                      <a:pt x="1" y="7288"/>
                    </a:lnTo>
                    <a:cubicBezTo>
                      <a:pt x="1" y="7286"/>
                      <a:pt x="3" y="7284"/>
                      <a:pt x="5" y="7284"/>
                    </a:cubicBezTo>
                    <a:cubicBezTo>
                      <a:pt x="8" y="7284"/>
                      <a:pt x="9" y="7286"/>
                      <a:pt x="9" y="7288"/>
                    </a:cubicBezTo>
                    <a:cubicBezTo>
                      <a:pt x="9" y="7290"/>
                      <a:pt x="8" y="7292"/>
                      <a:pt x="5" y="7292"/>
                    </a:cubicBezTo>
                    <a:cubicBezTo>
                      <a:pt x="3" y="7292"/>
                      <a:pt x="1" y="7290"/>
                      <a:pt x="1" y="7288"/>
                    </a:cubicBezTo>
                    <a:close/>
                    <a:moveTo>
                      <a:pt x="1" y="7272"/>
                    </a:moveTo>
                    <a:lnTo>
                      <a:pt x="1" y="7272"/>
                    </a:lnTo>
                    <a:cubicBezTo>
                      <a:pt x="1" y="7270"/>
                      <a:pt x="3" y="7268"/>
                      <a:pt x="5" y="7268"/>
                    </a:cubicBezTo>
                    <a:cubicBezTo>
                      <a:pt x="8" y="7268"/>
                      <a:pt x="9" y="7270"/>
                      <a:pt x="9" y="7272"/>
                    </a:cubicBezTo>
                    <a:cubicBezTo>
                      <a:pt x="9" y="7274"/>
                      <a:pt x="8" y="7276"/>
                      <a:pt x="5" y="7276"/>
                    </a:cubicBezTo>
                    <a:cubicBezTo>
                      <a:pt x="3" y="7276"/>
                      <a:pt x="1" y="7274"/>
                      <a:pt x="1" y="7272"/>
                    </a:cubicBezTo>
                    <a:close/>
                    <a:moveTo>
                      <a:pt x="1" y="7256"/>
                    </a:moveTo>
                    <a:lnTo>
                      <a:pt x="1" y="7256"/>
                    </a:lnTo>
                    <a:cubicBezTo>
                      <a:pt x="1" y="7254"/>
                      <a:pt x="3" y="7252"/>
                      <a:pt x="5" y="7252"/>
                    </a:cubicBezTo>
                    <a:cubicBezTo>
                      <a:pt x="8" y="7252"/>
                      <a:pt x="9" y="7254"/>
                      <a:pt x="9" y="7256"/>
                    </a:cubicBezTo>
                    <a:cubicBezTo>
                      <a:pt x="9" y="7258"/>
                      <a:pt x="8" y="7260"/>
                      <a:pt x="5" y="7260"/>
                    </a:cubicBezTo>
                    <a:cubicBezTo>
                      <a:pt x="3" y="7260"/>
                      <a:pt x="1" y="7258"/>
                      <a:pt x="1" y="7256"/>
                    </a:cubicBezTo>
                    <a:close/>
                    <a:moveTo>
                      <a:pt x="1" y="7240"/>
                    </a:moveTo>
                    <a:lnTo>
                      <a:pt x="1" y="7240"/>
                    </a:lnTo>
                    <a:cubicBezTo>
                      <a:pt x="1" y="7238"/>
                      <a:pt x="3" y="7236"/>
                      <a:pt x="5" y="7236"/>
                    </a:cubicBezTo>
                    <a:cubicBezTo>
                      <a:pt x="8" y="7236"/>
                      <a:pt x="9" y="7238"/>
                      <a:pt x="9" y="7240"/>
                    </a:cubicBezTo>
                    <a:cubicBezTo>
                      <a:pt x="9" y="7242"/>
                      <a:pt x="8" y="7244"/>
                      <a:pt x="5" y="7244"/>
                    </a:cubicBezTo>
                    <a:cubicBezTo>
                      <a:pt x="3" y="7244"/>
                      <a:pt x="1" y="7242"/>
                      <a:pt x="1" y="7240"/>
                    </a:cubicBezTo>
                    <a:close/>
                    <a:moveTo>
                      <a:pt x="1" y="7224"/>
                    </a:moveTo>
                    <a:lnTo>
                      <a:pt x="1" y="7224"/>
                    </a:lnTo>
                    <a:cubicBezTo>
                      <a:pt x="1" y="7222"/>
                      <a:pt x="3" y="7220"/>
                      <a:pt x="5" y="7220"/>
                    </a:cubicBezTo>
                    <a:cubicBezTo>
                      <a:pt x="8" y="7220"/>
                      <a:pt x="9" y="7222"/>
                      <a:pt x="9" y="7224"/>
                    </a:cubicBezTo>
                    <a:cubicBezTo>
                      <a:pt x="9" y="7226"/>
                      <a:pt x="8" y="7228"/>
                      <a:pt x="5" y="7228"/>
                    </a:cubicBezTo>
                    <a:cubicBezTo>
                      <a:pt x="3" y="7228"/>
                      <a:pt x="1" y="7226"/>
                      <a:pt x="1" y="7224"/>
                    </a:cubicBezTo>
                    <a:close/>
                    <a:moveTo>
                      <a:pt x="1" y="7208"/>
                    </a:moveTo>
                    <a:lnTo>
                      <a:pt x="1" y="7208"/>
                    </a:lnTo>
                    <a:cubicBezTo>
                      <a:pt x="1" y="7206"/>
                      <a:pt x="3" y="7204"/>
                      <a:pt x="5" y="7204"/>
                    </a:cubicBezTo>
                    <a:cubicBezTo>
                      <a:pt x="8" y="7204"/>
                      <a:pt x="9" y="7206"/>
                      <a:pt x="9" y="7208"/>
                    </a:cubicBezTo>
                    <a:cubicBezTo>
                      <a:pt x="9" y="7210"/>
                      <a:pt x="8" y="7212"/>
                      <a:pt x="5" y="7212"/>
                    </a:cubicBezTo>
                    <a:cubicBezTo>
                      <a:pt x="3" y="7212"/>
                      <a:pt x="1" y="7210"/>
                      <a:pt x="1" y="7208"/>
                    </a:cubicBezTo>
                    <a:close/>
                    <a:moveTo>
                      <a:pt x="1" y="7192"/>
                    </a:moveTo>
                    <a:lnTo>
                      <a:pt x="1" y="7192"/>
                    </a:lnTo>
                    <a:cubicBezTo>
                      <a:pt x="1" y="7190"/>
                      <a:pt x="3" y="7188"/>
                      <a:pt x="5" y="7188"/>
                    </a:cubicBezTo>
                    <a:cubicBezTo>
                      <a:pt x="8" y="7188"/>
                      <a:pt x="9" y="7190"/>
                      <a:pt x="9" y="7192"/>
                    </a:cubicBezTo>
                    <a:cubicBezTo>
                      <a:pt x="9" y="7194"/>
                      <a:pt x="8" y="7196"/>
                      <a:pt x="5" y="7196"/>
                    </a:cubicBezTo>
                    <a:cubicBezTo>
                      <a:pt x="3" y="7196"/>
                      <a:pt x="1" y="7194"/>
                      <a:pt x="1" y="7192"/>
                    </a:cubicBezTo>
                    <a:close/>
                    <a:moveTo>
                      <a:pt x="1" y="7176"/>
                    </a:moveTo>
                    <a:lnTo>
                      <a:pt x="1" y="7176"/>
                    </a:lnTo>
                    <a:cubicBezTo>
                      <a:pt x="1" y="7174"/>
                      <a:pt x="3" y="7172"/>
                      <a:pt x="5" y="7172"/>
                    </a:cubicBezTo>
                    <a:cubicBezTo>
                      <a:pt x="8" y="7172"/>
                      <a:pt x="9" y="7174"/>
                      <a:pt x="9" y="7176"/>
                    </a:cubicBezTo>
                    <a:cubicBezTo>
                      <a:pt x="9" y="7178"/>
                      <a:pt x="8" y="7180"/>
                      <a:pt x="5" y="7180"/>
                    </a:cubicBezTo>
                    <a:cubicBezTo>
                      <a:pt x="3" y="7180"/>
                      <a:pt x="1" y="7178"/>
                      <a:pt x="1" y="7176"/>
                    </a:cubicBezTo>
                    <a:close/>
                    <a:moveTo>
                      <a:pt x="1" y="7160"/>
                    </a:moveTo>
                    <a:lnTo>
                      <a:pt x="1" y="7160"/>
                    </a:lnTo>
                    <a:cubicBezTo>
                      <a:pt x="1" y="7158"/>
                      <a:pt x="3" y="7156"/>
                      <a:pt x="5" y="7156"/>
                    </a:cubicBezTo>
                    <a:cubicBezTo>
                      <a:pt x="8" y="7156"/>
                      <a:pt x="9" y="7158"/>
                      <a:pt x="9" y="7160"/>
                    </a:cubicBezTo>
                    <a:cubicBezTo>
                      <a:pt x="9" y="7162"/>
                      <a:pt x="8" y="7164"/>
                      <a:pt x="5" y="7164"/>
                    </a:cubicBezTo>
                    <a:cubicBezTo>
                      <a:pt x="3" y="7164"/>
                      <a:pt x="1" y="7162"/>
                      <a:pt x="1" y="7160"/>
                    </a:cubicBezTo>
                    <a:close/>
                    <a:moveTo>
                      <a:pt x="1" y="7144"/>
                    </a:moveTo>
                    <a:lnTo>
                      <a:pt x="1" y="7144"/>
                    </a:lnTo>
                    <a:cubicBezTo>
                      <a:pt x="1" y="7142"/>
                      <a:pt x="3" y="7140"/>
                      <a:pt x="5" y="7140"/>
                    </a:cubicBezTo>
                    <a:cubicBezTo>
                      <a:pt x="8" y="7140"/>
                      <a:pt x="9" y="7142"/>
                      <a:pt x="9" y="7144"/>
                    </a:cubicBezTo>
                    <a:cubicBezTo>
                      <a:pt x="9" y="7146"/>
                      <a:pt x="8" y="7148"/>
                      <a:pt x="5" y="7148"/>
                    </a:cubicBezTo>
                    <a:cubicBezTo>
                      <a:pt x="3" y="7148"/>
                      <a:pt x="1" y="7146"/>
                      <a:pt x="1" y="7144"/>
                    </a:cubicBezTo>
                    <a:close/>
                    <a:moveTo>
                      <a:pt x="1" y="7128"/>
                    </a:moveTo>
                    <a:lnTo>
                      <a:pt x="1" y="7128"/>
                    </a:lnTo>
                    <a:cubicBezTo>
                      <a:pt x="1" y="7126"/>
                      <a:pt x="3" y="7124"/>
                      <a:pt x="5" y="7124"/>
                    </a:cubicBezTo>
                    <a:cubicBezTo>
                      <a:pt x="8" y="7124"/>
                      <a:pt x="9" y="7126"/>
                      <a:pt x="9" y="7128"/>
                    </a:cubicBezTo>
                    <a:cubicBezTo>
                      <a:pt x="9" y="7130"/>
                      <a:pt x="8" y="7132"/>
                      <a:pt x="5" y="7132"/>
                    </a:cubicBezTo>
                    <a:cubicBezTo>
                      <a:pt x="3" y="7132"/>
                      <a:pt x="1" y="7130"/>
                      <a:pt x="1" y="7128"/>
                    </a:cubicBezTo>
                    <a:close/>
                    <a:moveTo>
                      <a:pt x="1" y="7112"/>
                    </a:moveTo>
                    <a:lnTo>
                      <a:pt x="1" y="7112"/>
                    </a:lnTo>
                    <a:cubicBezTo>
                      <a:pt x="1" y="7110"/>
                      <a:pt x="3" y="7108"/>
                      <a:pt x="5" y="7108"/>
                    </a:cubicBezTo>
                    <a:cubicBezTo>
                      <a:pt x="8" y="7108"/>
                      <a:pt x="9" y="7110"/>
                      <a:pt x="9" y="7112"/>
                    </a:cubicBezTo>
                    <a:cubicBezTo>
                      <a:pt x="9" y="7114"/>
                      <a:pt x="8" y="7116"/>
                      <a:pt x="5" y="7116"/>
                    </a:cubicBezTo>
                    <a:cubicBezTo>
                      <a:pt x="3" y="7116"/>
                      <a:pt x="1" y="7114"/>
                      <a:pt x="1" y="7112"/>
                    </a:cubicBezTo>
                    <a:close/>
                    <a:moveTo>
                      <a:pt x="1" y="7096"/>
                    </a:moveTo>
                    <a:lnTo>
                      <a:pt x="1" y="7096"/>
                    </a:lnTo>
                    <a:cubicBezTo>
                      <a:pt x="1" y="7094"/>
                      <a:pt x="3" y="7092"/>
                      <a:pt x="5" y="7092"/>
                    </a:cubicBezTo>
                    <a:cubicBezTo>
                      <a:pt x="8" y="7092"/>
                      <a:pt x="9" y="7094"/>
                      <a:pt x="9" y="7096"/>
                    </a:cubicBezTo>
                    <a:cubicBezTo>
                      <a:pt x="9" y="7098"/>
                      <a:pt x="8" y="7100"/>
                      <a:pt x="5" y="7100"/>
                    </a:cubicBezTo>
                    <a:cubicBezTo>
                      <a:pt x="3" y="7100"/>
                      <a:pt x="1" y="7098"/>
                      <a:pt x="1" y="7096"/>
                    </a:cubicBezTo>
                    <a:close/>
                    <a:moveTo>
                      <a:pt x="1" y="7080"/>
                    </a:moveTo>
                    <a:lnTo>
                      <a:pt x="1" y="7080"/>
                    </a:lnTo>
                    <a:cubicBezTo>
                      <a:pt x="1" y="7078"/>
                      <a:pt x="3" y="7076"/>
                      <a:pt x="5" y="7076"/>
                    </a:cubicBezTo>
                    <a:cubicBezTo>
                      <a:pt x="8" y="7076"/>
                      <a:pt x="9" y="7078"/>
                      <a:pt x="9" y="7080"/>
                    </a:cubicBezTo>
                    <a:cubicBezTo>
                      <a:pt x="9" y="7082"/>
                      <a:pt x="8" y="7084"/>
                      <a:pt x="5" y="7084"/>
                    </a:cubicBezTo>
                    <a:cubicBezTo>
                      <a:pt x="3" y="7084"/>
                      <a:pt x="1" y="7082"/>
                      <a:pt x="1" y="7080"/>
                    </a:cubicBezTo>
                    <a:close/>
                    <a:moveTo>
                      <a:pt x="1" y="7064"/>
                    </a:moveTo>
                    <a:lnTo>
                      <a:pt x="1" y="7064"/>
                    </a:lnTo>
                    <a:cubicBezTo>
                      <a:pt x="1" y="7062"/>
                      <a:pt x="3" y="7060"/>
                      <a:pt x="5" y="7060"/>
                    </a:cubicBezTo>
                    <a:cubicBezTo>
                      <a:pt x="8" y="7060"/>
                      <a:pt x="9" y="7062"/>
                      <a:pt x="9" y="7064"/>
                    </a:cubicBezTo>
                    <a:cubicBezTo>
                      <a:pt x="9" y="7066"/>
                      <a:pt x="8" y="7068"/>
                      <a:pt x="5" y="7068"/>
                    </a:cubicBezTo>
                    <a:cubicBezTo>
                      <a:pt x="3" y="7068"/>
                      <a:pt x="1" y="7066"/>
                      <a:pt x="1" y="7064"/>
                    </a:cubicBezTo>
                    <a:close/>
                    <a:moveTo>
                      <a:pt x="1" y="7048"/>
                    </a:moveTo>
                    <a:lnTo>
                      <a:pt x="1" y="7048"/>
                    </a:lnTo>
                    <a:cubicBezTo>
                      <a:pt x="1" y="7046"/>
                      <a:pt x="3" y="7044"/>
                      <a:pt x="5" y="7044"/>
                    </a:cubicBezTo>
                    <a:cubicBezTo>
                      <a:pt x="8" y="7044"/>
                      <a:pt x="9" y="7046"/>
                      <a:pt x="9" y="7048"/>
                    </a:cubicBezTo>
                    <a:cubicBezTo>
                      <a:pt x="9" y="7050"/>
                      <a:pt x="8" y="7052"/>
                      <a:pt x="5" y="7052"/>
                    </a:cubicBezTo>
                    <a:cubicBezTo>
                      <a:pt x="3" y="7052"/>
                      <a:pt x="1" y="7050"/>
                      <a:pt x="1" y="7048"/>
                    </a:cubicBezTo>
                    <a:close/>
                    <a:moveTo>
                      <a:pt x="1" y="7032"/>
                    </a:moveTo>
                    <a:lnTo>
                      <a:pt x="1" y="7032"/>
                    </a:lnTo>
                    <a:cubicBezTo>
                      <a:pt x="1" y="7030"/>
                      <a:pt x="3" y="7028"/>
                      <a:pt x="5" y="7028"/>
                    </a:cubicBezTo>
                    <a:cubicBezTo>
                      <a:pt x="8" y="7028"/>
                      <a:pt x="9" y="7030"/>
                      <a:pt x="9" y="7032"/>
                    </a:cubicBezTo>
                    <a:cubicBezTo>
                      <a:pt x="9" y="7034"/>
                      <a:pt x="8" y="7036"/>
                      <a:pt x="5" y="7036"/>
                    </a:cubicBezTo>
                    <a:cubicBezTo>
                      <a:pt x="3" y="7036"/>
                      <a:pt x="1" y="7034"/>
                      <a:pt x="1" y="7032"/>
                    </a:cubicBezTo>
                    <a:close/>
                    <a:moveTo>
                      <a:pt x="1" y="7016"/>
                    </a:moveTo>
                    <a:lnTo>
                      <a:pt x="1" y="7016"/>
                    </a:lnTo>
                    <a:cubicBezTo>
                      <a:pt x="1" y="7014"/>
                      <a:pt x="3" y="7012"/>
                      <a:pt x="5" y="7012"/>
                    </a:cubicBezTo>
                    <a:cubicBezTo>
                      <a:pt x="8" y="7012"/>
                      <a:pt x="9" y="7014"/>
                      <a:pt x="9" y="7016"/>
                    </a:cubicBezTo>
                    <a:cubicBezTo>
                      <a:pt x="9" y="7018"/>
                      <a:pt x="8" y="7020"/>
                      <a:pt x="5" y="7020"/>
                    </a:cubicBezTo>
                    <a:cubicBezTo>
                      <a:pt x="3" y="7020"/>
                      <a:pt x="1" y="7018"/>
                      <a:pt x="1" y="7016"/>
                    </a:cubicBezTo>
                    <a:close/>
                    <a:moveTo>
                      <a:pt x="1" y="7000"/>
                    </a:moveTo>
                    <a:lnTo>
                      <a:pt x="1" y="7000"/>
                    </a:lnTo>
                    <a:cubicBezTo>
                      <a:pt x="1" y="6998"/>
                      <a:pt x="3" y="6996"/>
                      <a:pt x="5" y="6996"/>
                    </a:cubicBezTo>
                    <a:cubicBezTo>
                      <a:pt x="8" y="6996"/>
                      <a:pt x="9" y="6998"/>
                      <a:pt x="9" y="7000"/>
                    </a:cubicBezTo>
                    <a:cubicBezTo>
                      <a:pt x="9" y="7002"/>
                      <a:pt x="8" y="7004"/>
                      <a:pt x="5" y="7004"/>
                    </a:cubicBezTo>
                    <a:cubicBezTo>
                      <a:pt x="3" y="7004"/>
                      <a:pt x="1" y="7002"/>
                      <a:pt x="1" y="7000"/>
                    </a:cubicBezTo>
                    <a:close/>
                    <a:moveTo>
                      <a:pt x="1" y="6984"/>
                    </a:moveTo>
                    <a:lnTo>
                      <a:pt x="1" y="6984"/>
                    </a:lnTo>
                    <a:cubicBezTo>
                      <a:pt x="1" y="6982"/>
                      <a:pt x="3" y="6980"/>
                      <a:pt x="5" y="6980"/>
                    </a:cubicBezTo>
                    <a:cubicBezTo>
                      <a:pt x="8" y="6980"/>
                      <a:pt x="9" y="6982"/>
                      <a:pt x="9" y="6984"/>
                    </a:cubicBezTo>
                    <a:cubicBezTo>
                      <a:pt x="9" y="6986"/>
                      <a:pt x="8" y="6988"/>
                      <a:pt x="5" y="6988"/>
                    </a:cubicBezTo>
                    <a:cubicBezTo>
                      <a:pt x="3" y="6988"/>
                      <a:pt x="1" y="6986"/>
                      <a:pt x="1" y="6984"/>
                    </a:cubicBezTo>
                    <a:close/>
                    <a:moveTo>
                      <a:pt x="1" y="6968"/>
                    </a:moveTo>
                    <a:lnTo>
                      <a:pt x="1" y="6968"/>
                    </a:lnTo>
                    <a:cubicBezTo>
                      <a:pt x="1" y="6966"/>
                      <a:pt x="3" y="6964"/>
                      <a:pt x="5" y="6964"/>
                    </a:cubicBezTo>
                    <a:cubicBezTo>
                      <a:pt x="8" y="6964"/>
                      <a:pt x="9" y="6966"/>
                      <a:pt x="9" y="6968"/>
                    </a:cubicBezTo>
                    <a:cubicBezTo>
                      <a:pt x="9" y="6970"/>
                      <a:pt x="8" y="6972"/>
                      <a:pt x="5" y="6972"/>
                    </a:cubicBezTo>
                    <a:cubicBezTo>
                      <a:pt x="3" y="6972"/>
                      <a:pt x="1" y="6970"/>
                      <a:pt x="1" y="6968"/>
                    </a:cubicBezTo>
                    <a:close/>
                    <a:moveTo>
                      <a:pt x="1" y="6952"/>
                    </a:moveTo>
                    <a:lnTo>
                      <a:pt x="1" y="6952"/>
                    </a:lnTo>
                    <a:cubicBezTo>
                      <a:pt x="1" y="6950"/>
                      <a:pt x="3" y="6948"/>
                      <a:pt x="5" y="6948"/>
                    </a:cubicBezTo>
                    <a:cubicBezTo>
                      <a:pt x="8" y="6948"/>
                      <a:pt x="9" y="6950"/>
                      <a:pt x="9" y="6952"/>
                    </a:cubicBezTo>
                    <a:cubicBezTo>
                      <a:pt x="9" y="6954"/>
                      <a:pt x="8" y="6956"/>
                      <a:pt x="5" y="6956"/>
                    </a:cubicBezTo>
                    <a:cubicBezTo>
                      <a:pt x="3" y="6956"/>
                      <a:pt x="1" y="6954"/>
                      <a:pt x="1" y="6952"/>
                    </a:cubicBezTo>
                    <a:close/>
                    <a:moveTo>
                      <a:pt x="1" y="6936"/>
                    </a:moveTo>
                    <a:lnTo>
                      <a:pt x="1" y="6936"/>
                    </a:lnTo>
                    <a:cubicBezTo>
                      <a:pt x="1" y="6934"/>
                      <a:pt x="3" y="6932"/>
                      <a:pt x="5" y="6932"/>
                    </a:cubicBezTo>
                    <a:cubicBezTo>
                      <a:pt x="8" y="6932"/>
                      <a:pt x="9" y="6934"/>
                      <a:pt x="9" y="6936"/>
                    </a:cubicBezTo>
                    <a:cubicBezTo>
                      <a:pt x="9" y="6938"/>
                      <a:pt x="8" y="6940"/>
                      <a:pt x="5" y="6940"/>
                    </a:cubicBezTo>
                    <a:cubicBezTo>
                      <a:pt x="3" y="6940"/>
                      <a:pt x="1" y="6938"/>
                      <a:pt x="1" y="6936"/>
                    </a:cubicBezTo>
                    <a:close/>
                    <a:moveTo>
                      <a:pt x="1" y="6920"/>
                    </a:moveTo>
                    <a:lnTo>
                      <a:pt x="1" y="6920"/>
                    </a:lnTo>
                    <a:cubicBezTo>
                      <a:pt x="1" y="6918"/>
                      <a:pt x="3" y="6916"/>
                      <a:pt x="5" y="6916"/>
                    </a:cubicBezTo>
                    <a:cubicBezTo>
                      <a:pt x="8" y="6916"/>
                      <a:pt x="9" y="6918"/>
                      <a:pt x="9" y="6920"/>
                    </a:cubicBezTo>
                    <a:cubicBezTo>
                      <a:pt x="9" y="6922"/>
                      <a:pt x="8" y="6924"/>
                      <a:pt x="5" y="6924"/>
                    </a:cubicBezTo>
                    <a:cubicBezTo>
                      <a:pt x="3" y="6924"/>
                      <a:pt x="1" y="6922"/>
                      <a:pt x="1" y="6920"/>
                    </a:cubicBezTo>
                    <a:close/>
                    <a:moveTo>
                      <a:pt x="1" y="6904"/>
                    </a:moveTo>
                    <a:lnTo>
                      <a:pt x="1" y="6904"/>
                    </a:lnTo>
                    <a:cubicBezTo>
                      <a:pt x="1" y="6902"/>
                      <a:pt x="3" y="6900"/>
                      <a:pt x="5" y="6900"/>
                    </a:cubicBezTo>
                    <a:cubicBezTo>
                      <a:pt x="8" y="6900"/>
                      <a:pt x="9" y="6902"/>
                      <a:pt x="9" y="6904"/>
                    </a:cubicBezTo>
                    <a:cubicBezTo>
                      <a:pt x="9" y="6906"/>
                      <a:pt x="8" y="6908"/>
                      <a:pt x="5" y="6908"/>
                    </a:cubicBezTo>
                    <a:cubicBezTo>
                      <a:pt x="3" y="6908"/>
                      <a:pt x="1" y="6906"/>
                      <a:pt x="1" y="6904"/>
                    </a:cubicBezTo>
                    <a:close/>
                    <a:moveTo>
                      <a:pt x="1" y="6888"/>
                    </a:moveTo>
                    <a:lnTo>
                      <a:pt x="1" y="6888"/>
                    </a:lnTo>
                    <a:cubicBezTo>
                      <a:pt x="1" y="6886"/>
                      <a:pt x="3" y="6884"/>
                      <a:pt x="5" y="6884"/>
                    </a:cubicBezTo>
                    <a:cubicBezTo>
                      <a:pt x="8" y="6884"/>
                      <a:pt x="9" y="6886"/>
                      <a:pt x="9" y="6888"/>
                    </a:cubicBezTo>
                    <a:cubicBezTo>
                      <a:pt x="9" y="6890"/>
                      <a:pt x="8" y="6892"/>
                      <a:pt x="5" y="6892"/>
                    </a:cubicBezTo>
                    <a:cubicBezTo>
                      <a:pt x="3" y="6892"/>
                      <a:pt x="1" y="6890"/>
                      <a:pt x="1" y="6888"/>
                    </a:cubicBezTo>
                    <a:close/>
                    <a:moveTo>
                      <a:pt x="1" y="6872"/>
                    </a:moveTo>
                    <a:lnTo>
                      <a:pt x="1" y="6872"/>
                    </a:lnTo>
                    <a:cubicBezTo>
                      <a:pt x="1" y="6870"/>
                      <a:pt x="3" y="6868"/>
                      <a:pt x="5" y="6868"/>
                    </a:cubicBezTo>
                    <a:cubicBezTo>
                      <a:pt x="8" y="6868"/>
                      <a:pt x="9" y="6870"/>
                      <a:pt x="9" y="6872"/>
                    </a:cubicBezTo>
                    <a:cubicBezTo>
                      <a:pt x="9" y="6874"/>
                      <a:pt x="8" y="6876"/>
                      <a:pt x="5" y="6876"/>
                    </a:cubicBezTo>
                    <a:cubicBezTo>
                      <a:pt x="3" y="6876"/>
                      <a:pt x="1" y="6874"/>
                      <a:pt x="1" y="6872"/>
                    </a:cubicBezTo>
                    <a:close/>
                    <a:moveTo>
                      <a:pt x="1" y="6856"/>
                    </a:moveTo>
                    <a:lnTo>
                      <a:pt x="1" y="6856"/>
                    </a:lnTo>
                    <a:cubicBezTo>
                      <a:pt x="1" y="6854"/>
                      <a:pt x="3" y="6852"/>
                      <a:pt x="5" y="6852"/>
                    </a:cubicBezTo>
                    <a:cubicBezTo>
                      <a:pt x="8" y="6852"/>
                      <a:pt x="9" y="6854"/>
                      <a:pt x="9" y="6856"/>
                    </a:cubicBezTo>
                    <a:cubicBezTo>
                      <a:pt x="9" y="6858"/>
                      <a:pt x="8" y="6860"/>
                      <a:pt x="5" y="6860"/>
                    </a:cubicBezTo>
                    <a:cubicBezTo>
                      <a:pt x="3" y="6860"/>
                      <a:pt x="1" y="6858"/>
                      <a:pt x="1" y="6856"/>
                    </a:cubicBezTo>
                    <a:close/>
                    <a:moveTo>
                      <a:pt x="1" y="6840"/>
                    </a:moveTo>
                    <a:lnTo>
                      <a:pt x="1" y="6840"/>
                    </a:lnTo>
                    <a:cubicBezTo>
                      <a:pt x="1" y="6838"/>
                      <a:pt x="3" y="6836"/>
                      <a:pt x="5" y="6836"/>
                    </a:cubicBezTo>
                    <a:cubicBezTo>
                      <a:pt x="8" y="6836"/>
                      <a:pt x="9" y="6838"/>
                      <a:pt x="9" y="6840"/>
                    </a:cubicBezTo>
                    <a:cubicBezTo>
                      <a:pt x="9" y="6842"/>
                      <a:pt x="8" y="6844"/>
                      <a:pt x="5" y="6844"/>
                    </a:cubicBezTo>
                    <a:cubicBezTo>
                      <a:pt x="3" y="6844"/>
                      <a:pt x="1" y="6842"/>
                      <a:pt x="1" y="6840"/>
                    </a:cubicBezTo>
                    <a:close/>
                    <a:moveTo>
                      <a:pt x="1" y="6824"/>
                    </a:moveTo>
                    <a:lnTo>
                      <a:pt x="1" y="6824"/>
                    </a:lnTo>
                    <a:cubicBezTo>
                      <a:pt x="1" y="6822"/>
                      <a:pt x="3" y="6820"/>
                      <a:pt x="5" y="6820"/>
                    </a:cubicBezTo>
                    <a:cubicBezTo>
                      <a:pt x="8" y="6820"/>
                      <a:pt x="9" y="6822"/>
                      <a:pt x="9" y="6824"/>
                    </a:cubicBezTo>
                    <a:cubicBezTo>
                      <a:pt x="9" y="6826"/>
                      <a:pt x="8" y="6828"/>
                      <a:pt x="5" y="6828"/>
                    </a:cubicBezTo>
                    <a:cubicBezTo>
                      <a:pt x="3" y="6828"/>
                      <a:pt x="1" y="6826"/>
                      <a:pt x="1" y="6824"/>
                    </a:cubicBezTo>
                    <a:close/>
                    <a:moveTo>
                      <a:pt x="1" y="6808"/>
                    </a:moveTo>
                    <a:lnTo>
                      <a:pt x="1" y="6808"/>
                    </a:lnTo>
                    <a:cubicBezTo>
                      <a:pt x="1" y="6806"/>
                      <a:pt x="3" y="6804"/>
                      <a:pt x="5" y="6804"/>
                    </a:cubicBezTo>
                    <a:cubicBezTo>
                      <a:pt x="8" y="6804"/>
                      <a:pt x="9" y="6806"/>
                      <a:pt x="9" y="6808"/>
                    </a:cubicBezTo>
                    <a:cubicBezTo>
                      <a:pt x="9" y="6810"/>
                      <a:pt x="8" y="6812"/>
                      <a:pt x="5" y="6812"/>
                    </a:cubicBezTo>
                    <a:cubicBezTo>
                      <a:pt x="3" y="6812"/>
                      <a:pt x="1" y="6810"/>
                      <a:pt x="1" y="6808"/>
                    </a:cubicBezTo>
                    <a:close/>
                    <a:moveTo>
                      <a:pt x="1" y="6792"/>
                    </a:moveTo>
                    <a:lnTo>
                      <a:pt x="1" y="6792"/>
                    </a:lnTo>
                    <a:cubicBezTo>
                      <a:pt x="1" y="6790"/>
                      <a:pt x="3" y="6788"/>
                      <a:pt x="5" y="6788"/>
                    </a:cubicBezTo>
                    <a:cubicBezTo>
                      <a:pt x="8" y="6788"/>
                      <a:pt x="9" y="6790"/>
                      <a:pt x="9" y="6792"/>
                    </a:cubicBezTo>
                    <a:cubicBezTo>
                      <a:pt x="9" y="6794"/>
                      <a:pt x="8" y="6796"/>
                      <a:pt x="5" y="6796"/>
                    </a:cubicBezTo>
                    <a:cubicBezTo>
                      <a:pt x="3" y="6796"/>
                      <a:pt x="1" y="6794"/>
                      <a:pt x="1" y="6792"/>
                    </a:cubicBezTo>
                    <a:close/>
                    <a:moveTo>
                      <a:pt x="1" y="6776"/>
                    </a:moveTo>
                    <a:lnTo>
                      <a:pt x="1" y="6776"/>
                    </a:lnTo>
                    <a:cubicBezTo>
                      <a:pt x="1" y="6774"/>
                      <a:pt x="3" y="6772"/>
                      <a:pt x="5" y="6772"/>
                    </a:cubicBezTo>
                    <a:cubicBezTo>
                      <a:pt x="8" y="6772"/>
                      <a:pt x="9" y="6774"/>
                      <a:pt x="9" y="6776"/>
                    </a:cubicBezTo>
                    <a:cubicBezTo>
                      <a:pt x="9" y="6778"/>
                      <a:pt x="8" y="6780"/>
                      <a:pt x="5" y="6780"/>
                    </a:cubicBezTo>
                    <a:cubicBezTo>
                      <a:pt x="3" y="6780"/>
                      <a:pt x="1" y="6778"/>
                      <a:pt x="1" y="6776"/>
                    </a:cubicBezTo>
                    <a:close/>
                    <a:moveTo>
                      <a:pt x="1" y="6760"/>
                    </a:moveTo>
                    <a:lnTo>
                      <a:pt x="1" y="6760"/>
                    </a:lnTo>
                    <a:cubicBezTo>
                      <a:pt x="1" y="6758"/>
                      <a:pt x="3" y="6756"/>
                      <a:pt x="5" y="6756"/>
                    </a:cubicBezTo>
                    <a:cubicBezTo>
                      <a:pt x="8" y="6756"/>
                      <a:pt x="9" y="6758"/>
                      <a:pt x="9" y="6760"/>
                    </a:cubicBezTo>
                    <a:cubicBezTo>
                      <a:pt x="9" y="6762"/>
                      <a:pt x="8" y="6764"/>
                      <a:pt x="5" y="6764"/>
                    </a:cubicBezTo>
                    <a:cubicBezTo>
                      <a:pt x="3" y="6764"/>
                      <a:pt x="1" y="6762"/>
                      <a:pt x="1" y="6760"/>
                    </a:cubicBezTo>
                    <a:close/>
                    <a:moveTo>
                      <a:pt x="1" y="6744"/>
                    </a:moveTo>
                    <a:lnTo>
                      <a:pt x="1" y="6744"/>
                    </a:lnTo>
                    <a:cubicBezTo>
                      <a:pt x="1" y="6742"/>
                      <a:pt x="3" y="6740"/>
                      <a:pt x="5" y="6740"/>
                    </a:cubicBezTo>
                    <a:cubicBezTo>
                      <a:pt x="8" y="6740"/>
                      <a:pt x="9" y="6742"/>
                      <a:pt x="9" y="6744"/>
                    </a:cubicBezTo>
                    <a:cubicBezTo>
                      <a:pt x="9" y="6746"/>
                      <a:pt x="8" y="6748"/>
                      <a:pt x="5" y="6748"/>
                    </a:cubicBezTo>
                    <a:cubicBezTo>
                      <a:pt x="3" y="6748"/>
                      <a:pt x="1" y="6746"/>
                      <a:pt x="1" y="6744"/>
                    </a:cubicBezTo>
                    <a:close/>
                    <a:moveTo>
                      <a:pt x="1" y="6728"/>
                    </a:moveTo>
                    <a:lnTo>
                      <a:pt x="1" y="6728"/>
                    </a:lnTo>
                    <a:cubicBezTo>
                      <a:pt x="1" y="6726"/>
                      <a:pt x="3" y="6724"/>
                      <a:pt x="5" y="6724"/>
                    </a:cubicBezTo>
                    <a:cubicBezTo>
                      <a:pt x="8" y="6724"/>
                      <a:pt x="9" y="6726"/>
                      <a:pt x="9" y="6728"/>
                    </a:cubicBezTo>
                    <a:cubicBezTo>
                      <a:pt x="9" y="6730"/>
                      <a:pt x="8" y="6732"/>
                      <a:pt x="5" y="6732"/>
                    </a:cubicBezTo>
                    <a:cubicBezTo>
                      <a:pt x="3" y="6732"/>
                      <a:pt x="1" y="6730"/>
                      <a:pt x="1" y="6728"/>
                    </a:cubicBezTo>
                    <a:close/>
                    <a:moveTo>
                      <a:pt x="1" y="6712"/>
                    </a:moveTo>
                    <a:lnTo>
                      <a:pt x="1" y="6712"/>
                    </a:lnTo>
                    <a:cubicBezTo>
                      <a:pt x="1" y="6710"/>
                      <a:pt x="3" y="6708"/>
                      <a:pt x="5" y="6708"/>
                    </a:cubicBezTo>
                    <a:cubicBezTo>
                      <a:pt x="8" y="6708"/>
                      <a:pt x="9" y="6710"/>
                      <a:pt x="9" y="6712"/>
                    </a:cubicBezTo>
                    <a:cubicBezTo>
                      <a:pt x="9" y="6714"/>
                      <a:pt x="8" y="6716"/>
                      <a:pt x="5" y="6716"/>
                    </a:cubicBezTo>
                    <a:cubicBezTo>
                      <a:pt x="3" y="6716"/>
                      <a:pt x="1" y="6714"/>
                      <a:pt x="1" y="6712"/>
                    </a:cubicBezTo>
                    <a:close/>
                    <a:moveTo>
                      <a:pt x="1" y="6696"/>
                    </a:moveTo>
                    <a:lnTo>
                      <a:pt x="1" y="6696"/>
                    </a:lnTo>
                    <a:cubicBezTo>
                      <a:pt x="1" y="6694"/>
                      <a:pt x="3" y="6692"/>
                      <a:pt x="6" y="6692"/>
                    </a:cubicBezTo>
                    <a:cubicBezTo>
                      <a:pt x="8" y="6692"/>
                      <a:pt x="10" y="6694"/>
                      <a:pt x="10" y="6696"/>
                    </a:cubicBezTo>
                    <a:cubicBezTo>
                      <a:pt x="10" y="6698"/>
                      <a:pt x="8" y="6700"/>
                      <a:pt x="6" y="6700"/>
                    </a:cubicBezTo>
                    <a:cubicBezTo>
                      <a:pt x="3" y="6700"/>
                      <a:pt x="1" y="6698"/>
                      <a:pt x="1" y="6696"/>
                    </a:cubicBezTo>
                    <a:close/>
                    <a:moveTo>
                      <a:pt x="2" y="6680"/>
                    </a:moveTo>
                    <a:lnTo>
                      <a:pt x="2" y="6680"/>
                    </a:lnTo>
                    <a:cubicBezTo>
                      <a:pt x="2" y="6678"/>
                      <a:pt x="3" y="6676"/>
                      <a:pt x="6" y="6676"/>
                    </a:cubicBezTo>
                    <a:cubicBezTo>
                      <a:pt x="8" y="6676"/>
                      <a:pt x="10" y="6678"/>
                      <a:pt x="10" y="6680"/>
                    </a:cubicBezTo>
                    <a:cubicBezTo>
                      <a:pt x="10" y="6682"/>
                      <a:pt x="8" y="6684"/>
                      <a:pt x="6" y="6684"/>
                    </a:cubicBezTo>
                    <a:cubicBezTo>
                      <a:pt x="3" y="6684"/>
                      <a:pt x="2" y="6682"/>
                      <a:pt x="2" y="6680"/>
                    </a:cubicBezTo>
                    <a:close/>
                    <a:moveTo>
                      <a:pt x="2" y="6664"/>
                    </a:moveTo>
                    <a:lnTo>
                      <a:pt x="2" y="6664"/>
                    </a:lnTo>
                    <a:cubicBezTo>
                      <a:pt x="2" y="6662"/>
                      <a:pt x="3" y="6660"/>
                      <a:pt x="6" y="6660"/>
                    </a:cubicBezTo>
                    <a:cubicBezTo>
                      <a:pt x="8" y="6660"/>
                      <a:pt x="10" y="6662"/>
                      <a:pt x="10" y="6664"/>
                    </a:cubicBezTo>
                    <a:cubicBezTo>
                      <a:pt x="10" y="6666"/>
                      <a:pt x="8" y="6668"/>
                      <a:pt x="6" y="6668"/>
                    </a:cubicBezTo>
                    <a:cubicBezTo>
                      <a:pt x="3" y="6668"/>
                      <a:pt x="2" y="6666"/>
                      <a:pt x="2" y="6664"/>
                    </a:cubicBezTo>
                    <a:close/>
                    <a:moveTo>
                      <a:pt x="2" y="6648"/>
                    </a:moveTo>
                    <a:lnTo>
                      <a:pt x="2" y="6648"/>
                    </a:lnTo>
                    <a:cubicBezTo>
                      <a:pt x="2" y="6646"/>
                      <a:pt x="3" y="6644"/>
                      <a:pt x="6" y="6644"/>
                    </a:cubicBezTo>
                    <a:cubicBezTo>
                      <a:pt x="8" y="6644"/>
                      <a:pt x="10" y="6646"/>
                      <a:pt x="10" y="6648"/>
                    </a:cubicBezTo>
                    <a:cubicBezTo>
                      <a:pt x="10" y="6650"/>
                      <a:pt x="8" y="6652"/>
                      <a:pt x="6" y="6652"/>
                    </a:cubicBezTo>
                    <a:cubicBezTo>
                      <a:pt x="3" y="6652"/>
                      <a:pt x="2" y="6650"/>
                      <a:pt x="2" y="6648"/>
                    </a:cubicBezTo>
                    <a:close/>
                    <a:moveTo>
                      <a:pt x="2" y="6632"/>
                    </a:moveTo>
                    <a:lnTo>
                      <a:pt x="2" y="6632"/>
                    </a:lnTo>
                    <a:cubicBezTo>
                      <a:pt x="2" y="6630"/>
                      <a:pt x="3" y="6628"/>
                      <a:pt x="6" y="6628"/>
                    </a:cubicBezTo>
                    <a:cubicBezTo>
                      <a:pt x="8" y="6628"/>
                      <a:pt x="10" y="6630"/>
                      <a:pt x="10" y="6632"/>
                    </a:cubicBezTo>
                    <a:cubicBezTo>
                      <a:pt x="10" y="6634"/>
                      <a:pt x="8" y="6636"/>
                      <a:pt x="6" y="6636"/>
                    </a:cubicBezTo>
                    <a:cubicBezTo>
                      <a:pt x="3" y="6636"/>
                      <a:pt x="2" y="6634"/>
                      <a:pt x="2" y="6632"/>
                    </a:cubicBezTo>
                    <a:close/>
                    <a:moveTo>
                      <a:pt x="2" y="6616"/>
                    </a:moveTo>
                    <a:lnTo>
                      <a:pt x="2" y="6616"/>
                    </a:lnTo>
                    <a:cubicBezTo>
                      <a:pt x="2" y="6614"/>
                      <a:pt x="3" y="6612"/>
                      <a:pt x="6" y="6612"/>
                    </a:cubicBezTo>
                    <a:cubicBezTo>
                      <a:pt x="8" y="6612"/>
                      <a:pt x="10" y="6614"/>
                      <a:pt x="10" y="6616"/>
                    </a:cubicBezTo>
                    <a:cubicBezTo>
                      <a:pt x="10" y="6618"/>
                      <a:pt x="8" y="6620"/>
                      <a:pt x="6" y="6620"/>
                    </a:cubicBezTo>
                    <a:cubicBezTo>
                      <a:pt x="3" y="6620"/>
                      <a:pt x="2" y="6618"/>
                      <a:pt x="2" y="6616"/>
                    </a:cubicBezTo>
                    <a:close/>
                    <a:moveTo>
                      <a:pt x="2" y="6600"/>
                    </a:moveTo>
                    <a:lnTo>
                      <a:pt x="2" y="6600"/>
                    </a:lnTo>
                    <a:cubicBezTo>
                      <a:pt x="2" y="6598"/>
                      <a:pt x="3" y="6596"/>
                      <a:pt x="6" y="6596"/>
                    </a:cubicBezTo>
                    <a:cubicBezTo>
                      <a:pt x="8" y="6596"/>
                      <a:pt x="10" y="6598"/>
                      <a:pt x="10" y="6600"/>
                    </a:cubicBezTo>
                    <a:cubicBezTo>
                      <a:pt x="10" y="6602"/>
                      <a:pt x="8" y="6604"/>
                      <a:pt x="6" y="6604"/>
                    </a:cubicBezTo>
                    <a:cubicBezTo>
                      <a:pt x="3" y="6604"/>
                      <a:pt x="2" y="6602"/>
                      <a:pt x="2" y="6600"/>
                    </a:cubicBezTo>
                    <a:close/>
                    <a:moveTo>
                      <a:pt x="2" y="6584"/>
                    </a:moveTo>
                    <a:lnTo>
                      <a:pt x="2" y="6584"/>
                    </a:lnTo>
                    <a:cubicBezTo>
                      <a:pt x="2" y="6582"/>
                      <a:pt x="3" y="6580"/>
                      <a:pt x="6" y="6580"/>
                    </a:cubicBezTo>
                    <a:cubicBezTo>
                      <a:pt x="8" y="6580"/>
                      <a:pt x="10" y="6582"/>
                      <a:pt x="10" y="6584"/>
                    </a:cubicBezTo>
                    <a:cubicBezTo>
                      <a:pt x="10" y="6586"/>
                      <a:pt x="8" y="6588"/>
                      <a:pt x="6" y="6588"/>
                    </a:cubicBezTo>
                    <a:cubicBezTo>
                      <a:pt x="3" y="6588"/>
                      <a:pt x="2" y="6586"/>
                      <a:pt x="2" y="6584"/>
                    </a:cubicBezTo>
                    <a:close/>
                    <a:moveTo>
                      <a:pt x="2" y="6568"/>
                    </a:moveTo>
                    <a:lnTo>
                      <a:pt x="2" y="6568"/>
                    </a:lnTo>
                    <a:cubicBezTo>
                      <a:pt x="2" y="6566"/>
                      <a:pt x="3" y="6564"/>
                      <a:pt x="6" y="6564"/>
                    </a:cubicBezTo>
                    <a:cubicBezTo>
                      <a:pt x="8" y="6564"/>
                      <a:pt x="10" y="6566"/>
                      <a:pt x="10" y="6568"/>
                    </a:cubicBezTo>
                    <a:cubicBezTo>
                      <a:pt x="10" y="6570"/>
                      <a:pt x="8" y="6572"/>
                      <a:pt x="6" y="6572"/>
                    </a:cubicBezTo>
                    <a:cubicBezTo>
                      <a:pt x="3" y="6572"/>
                      <a:pt x="2" y="6570"/>
                      <a:pt x="2" y="6568"/>
                    </a:cubicBezTo>
                    <a:close/>
                    <a:moveTo>
                      <a:pt x="2" y="6552"/>
                    </a:moveTo>
                    <a:lnTo>
                      <a:pt x="2" y="6552"/>
                    </a:lnTo>
                    <a:cubicBezTo>
                      <a:pt x="2" y="6550"/>
                      <a:pt x="3" y="6548"/>
                      <a:pt x="6" y="6548"/>
                    </a:cubicBezTo>
                    <a:cubicBezTo>
                      <a:pt x="8" y="6548"/>
                      <a:pt x="10" y="6550"/>
                      <a:pt x="10" y="6552"/>
                    </a:cubicBezTo>
                    <a:cubicBezTo>
                      <a:pt x="10" y="6554"/>
                      <a:pt x="8" y="6556"/>
                      <a:pt x="6" y="6556"/>
                    </a:cubicBezTo>
                    <a:cubicBezTo>
                      <a:pt x="3" y="6556"/>
                      <a:pt x="2" y="6554"/>
                      <a:pt x="2" y="6552"/>
                    </a:cubicBezTo>
                    <a:close/>
                    <a:moveTo>
                      <a:pt x="2" y="6536"/>
                    </a:moveTo>
                    <a:lnTo>
                      <a:pt x="2" y="6536"/>
                    </a:lnTo>
                    <a:cubicBezTo>
                      <a:pt x="2" y="6534"/>
                      <a:pt x="3" y="6532"/>
                      <a:pt x="6" y="6532"/>
                    </a:cubicBezTo>
                    <a:cubicBezTo>
                      <a:pt x="8" y="6532"/>
                      <a:pt x="10" y="6534"/>
                      <a:pt x="10" y="6536"/>
                    </a:cubicBezTo>
                    <a:cubicBezTo>
                      <a:pt x="10" y="6538"/>
                      <a:pt x="8" y="6540"/>
                      <a:pt x="6" y="6540"/>
                    </a:cubicBezTo>
                    <a:cubicBezTo>
                      <a:pt x="3" y="6540"/>
                      <a:pt x="2" y="6538"/>
                      <a:pt x="2" y="6536"/>
                    </a:cubicBezTo>
                    <a:close/>
                    <a:moveTo>
                      <a:pt x="2" y="6520"/>
                    </a:moveTo>
                    <a:lnTo>
                      <a:pt x="2" y="6520"/>
                    </a:lnTo>
                    <a:cubicBezTo>
                      <a:pt x="2" y="6518"/>
                      <a:pt x="3" y="6516"/>
                      <a:pt x="6" y="6516"/>
                    </a:cubicBezTo>
                    <a:cubicBezTo>
                      <a:pt x="8" y="6516"/>
                      <a:pt x="10" y="6518"/>
                      <a:pt x="10" y="6520"/>
                    </a:cubicBezTo>
                    <a:cubicBezTo>
                      <a:pt x="10" y="6522"/>
                      <a:pt x="8" y="6524"/>
                      <a:pt x="6" y="6524"/>
                    </a:cubicBezTo>
                    <a:cubicBezTo>
                      <a:pt x="3" y="6524"/>
                      <a:pt x="2" y="6522"/>
                      <a:pt x="2" y="6520"/>
                    </a:cubicBezTo>
                    <a:close/>
                    <a:moveTo>
                      <a:pt x="2" y="6504"/>
                    </a:moveTo>
                    <a:lnTo>
                      <a:pt x="2" y="6504"/>
                    </a:lnTo>
                    <a:cubicBezTo>
                      <a:pt x="2" y="6502"/>
                      <a:pt x="3" y="6500"/>
                      <a:pt x="6" y="6500"/>
                    </a:cubicBezTo>
                    <a:cubicBezTo>
                      <a:pt x="8" y="6500"/>
                      <a:pt x="10" y="6502"/>
                      <a:pt x="10" y="6504"/>
                    </a:cubicBezTo>
                    <a:cubicBezTo>
                      <a:pt x="10" y="6506"/>
                      <a:pt x="8" y="6508"/>
                      <a:pt x="6" y="6508"/>
                    </a:cubicBezTo>
                    <a:cubicBezTo>
                      <a:pt x="3" y="6508"/>
                      <a:pt x="2" y="6506"/>
                      <a:pt x="2" y="6504"/>
                    </a:cubicBezTo>
                    <a:close/>
                    <a:moveTo>
                      <a:pt x="2" y="6488"/>
                    </a:moveTo>
                    <a:lnTo>
                      <a:pt x="2" y="6488"/>
                    </a:lnTo>
                    <a:cubicBezTo>
                      <a:pt x="2" y="6486"/>
                      <a:pt x="3" y="6484"/>
                      <a:pt x="6" y="6484"/>
                    </a:cubicBezTo>
                    <a:cubicBezTo>
                      <a:pt x="8" y="6484"/>
                      <a:pt x="10" y="6486"/>
                      <a:pt x="10" y="6488"/>
                    </a:cubicBezTo>
                    <a:cubicBezTo>
                      <a:pt x="10" y="6490"/>
                      <a:pt x="8" y="6492"/>
                      <a:pt x="6" y="6492"/>
                    </a:cubicBezTo>
                    <a:cubicBezTo>
                      <a:pt x="3" y="6492"/>
                      <a:pt x="2" y="6490"/>
                      <a:pt x="2" y="6488"/>
                    </a:cubicBezTo>
                    <a:close/>
                    <a:moveTo>
                      <a:pt x="2" y="6472"/>
                    </a:moveTo>
                    <a:lnTo>
                      <a:pt x="2" y="6472"/>
                    </a:lnTo>
                    <a:cubicBezTo>
                      <a:pt x="2" y="6470"/>
                      <a:pt x="3" y="6468"/>
                      <a:pt x="6" y="6468"/>
                    </a:cubicBezTo>
                    <a:cubicBezTo>
                      <a:pt x="8" y="6468"/>
                      <a:pt x="10" y="6470"/>
                      <a:pt x="10" y="6472"/>
                    </a:cubicBezTo>
                    <a:cubicBezTo>
                      <a:pt x="10" y="6474"/>
                      <a:pt x="8" y="6476"/>
                      <a:pt x="6" y="6476"/>
                    </a:cubicBezTo>
                    <a:cubicBezTo>
                      <a:pt x="3" y="6476"/>
                      <a:pt x="2" y="6474"/>
                      <a:pt x="2" y="6472"/>
                    </a:cubicBezTo>
                    <a:close/>
                    <a:moveTo>
                      <a:pt x="2" y="6456"/>
                    </a:moveTo>
                    <a:lnTo>
                      <a:pt x="2" y="6456"/>
                    </a:lnTo>
                    <a:cubicBezTo>
                      <a:pt x="2" y="6454"/>
                      <a:pt x="3" y="6452"/>
                      <a:pt x="6" y="6452"/>
                    </a:cubicBezTo>
                    <a:cubicBezTo>
                      <a:pt x="8" y="6452"/>
                      <a:pt x="10" y="6454"/>
                      <a:pt x="10" y="6456"/>
                    </a:cubicBezTo>
                    <a:cubicBezTo>
                      <a:pt x="10" y="6458"/>
                      <a:pt x="8" y="6460"/>
                      <a:pt x="6" y="6460"/>
                    </a:cubicBezTo>
                    <a:cubicBezTo>
                      <a:pt x="3" y="6460"/>
                      <a:pt x="2" y="6458"/>
                      <a:pt x="2" y="6456"/>
                    </a:cubicBezTo>
                    <a:close/>
                    <a:moveTo>
                      <a:pt x="2" y="6440"/>
                    </a:moveTo>
                    <a:lnTo>
                      <a:pt x="2" y="6440"/>
                    </a:lnTo>
                    <a:cubicBezTo>
                      <a:pt x="2" y="6438"/>
                      <a:pt x="3" y="6436"/>
                      <a:pt x="6" y="6436"/>
                    </a:cubicBezTo>
                    <a:cubicBezTo>
                      <a:pt x="8" y="6436"/>
                      <a:pt x="10" y="6438"/>
                      <a:pt x="10" y="6440"/>
                    </a:cubicBezTo>
                    <a:cubicBezTo>
                      <a:pt x="10" y="6442"/>
                      <a:pt x="8" y="6444"/>
                      <a:pt x="6" y="6444"/>
                    </a:cubicBezTo>
                    <a:cubicBezTo>
                      <a:pt x="3" y="6444"/>
                      <a:pt x="2" y="6442"/>
                      <a:pt x="2" y="6440"/>
                    </a:cubicBezTo>
                    <a:close/>
                    <a:moveTo>
                      <a:pt x="2" y="6424"/>
                    </a:moveTo>
                    <a:lnTo>
                      <a:pt x="2" y="6424"/>
                    </a:lnTo>
                    <a:cubicBezTo>
                      <a:pt x="2" y="6422"/>
                      <a:pt x="3" y="6420"/>
                      <a:pt x="6" y="6420"/>
                    </a:cubicBezTo>
                    <a:cubicBezTo>
                      <a:pt x="8" y="6420"/>
                      <a:pt x="10" y="6422"/>
                      <a:pt x="10" y="6424"/>
                    </a:cubicBezTo>
                    <a:cubicBezTo>
                      <a:pt x="10" y="6426"/>
                      <a:pt x="8" y="6428"/>
                      <a:pt x="6" y="6428"/>
                    </a:cubicBezTo>
                    <a:cubicBezTo>
                      <a:pt x="3" y="6428"/>
                      <a:pt x="2" y="6426"/>
                      <a:pt x="2" y="6424"/>
                    </a:cubicBezTo>
                    <a:close/>
                    <a:moveTo>
                      <a:pt x="2" y="6408"/>
                    </a:moveTo>
                    <a:lnTo>
                      <a:pt x="2" y="6408"/>
                    </a:lnTo>
                    <a:cubicBezTo>
                      <a:pt x="2" y="6406"/>
                      <a:pt x="3" y="6404"/>
                      <a:pt x="6" y="6404"/>
                    </a:cubicBezTo>
                    <a:cubicBezTo>
                      <a:pt x="8" y="6404"/>
                      <a:pt x="10" y="6406"/>
                      <a:pt x="10" y="6408"/>
                    </a:cubicBezTo>
                    <a:cubicBezTo>
                      <a:pt x="10" y="6410"/>
                      <a:pt x="8" y="6412"/>
                      <a:pt x="6" y="6412"/>
                    </a:cubicBezTo>
                    <a:cubicBezTo>
                      <a:pt x="3" y="6412"/>
                      <a:pt x="2" y="6410"/>
                      <a:pt x="2" y="6408"/>
                    </a:cubicBezTo>
                    <a:close/>
                    <a:moveTo>
                      <a:pt x="2" y="6392"/>
                    </a:moveTo>
                    <a:lnTo>
                      <a:pt x="2" y="6392"/>
                    </a:lnTo>
                    <a:cubicBezTo>
                      <a:pt x="2" y="6390"/>
                      <a:pt x="3" y="6388"/>
                      <a:pt x="6" y="6388"/>
                    </a:cubicBezTo>
                    <a:cubicBezTo>
                      <a:pt x="8" y="6388"/>
                      <a:pt x="10" y="6390"/>
                      <a:pt x="10" y="6392"/>
                    </a:cubicBezTo>
                    <a:cubicBezTo>
                      <a:pt x="10" y="6394"/>
                      <a:pt x="8" y="6396"/>
                      <a:pt x="6" y="6396"/>
                    </a:cubicBezTo>
                    <a:cubicBezTo>
                      <a:pt x="3" y="6396"/>
                      <a:pt x="2" y="6394"/>
                      <a:pt x="2" y="6392"/>
                    </a:cubicBezTo>
                    <a:close/>
                    <a:moveTo>
                      <a:pt x="2" y="6376"/>
                    </a:moveTo>
                    <a:lnTo>
                      <a:pt x="2" y="6376"/>
                    </a:lnTo>
                    <a:cubicBezTo>
                      <a:pt x="2" y="6373"/>
                      <a:pt x="3" y="6372"/>
                      <a:pt x="6" y="6372"/>
                    </a:cubicBezTo>
                    <a:cubicBezTo>
                      <a:pt x="8" y="6372"/>
                      <a:pt x="10" y="6373"/>
                      <a:pt x="10" y="6376"/>
                    </a:cubicBezTo>
                    <a:cubicBezTo>
                      <a:pt x="10" y="6378"/>
                      <a:pt x="8" y="6380"/>
                      <a:pt x="6" y="6380"/>
                    </a:cubicBezTo>
                    <a:cubicBezTo>
                      <a:pt x="3" y="6380"/>
                      <a:pt x="2" y="6378"/>
                      <a:pt x="2" y="6376"/>
                    </a:cubicBezTo>
                    <a:close/>
                    <a:moveTo>
                      <a:pt x="2" y="6360"/>
                    </a:moveTo>
                    <a:lnTo>
                      <a:pt x="2" y="6360"/>
                    </a:lnTo>
                    <a:cubicBezTo>
                      <a:pt x="2" y="6357"/>
                      <a:pt x="3" y="6356"/>
                      <a:pt x="6" y="6356"/>
                    </a:cubicBezTo>
                    <a:cubicBezTo>
                      <a:pt x="8" y="6356"/>
                      <a:pt x="10" y="6357"/>
                      <a:pt x="10" y="6360"/>
                    </a:cubicBezTo>
                    <a:cubicBezTo>
                      <a:pt x="10" y="6362"/>
                      <a:pt x="8" y="6364"/>
                      <a:pt x="6" y="6364"/>
                    </a:cubicBezTo>
                    <a:cubicBezTo>
                      <a:pt x="3" y="6364"/>
                      <a:pt x="2" y="6362"/>
                      <a:pt x="2" y="6360"/>
                    </a:cubicBezTo>
                    <a:close/>
                    <a:moveTo>
                      <a:pt x="2" y="6344"/>
                    </a:moveTo>
                    <a:lnTo>
                      <a:pt x="2" y="6344"/>
                    </a:lnTo>
                    <a:cubicBezTo>
                      <a:pt x="2" y="6341"/>
                      <a:pt x="3" y="6340"/>
                      <a:pt x="6" y="6340"/>
                    </a:cubicBezTo>
                    <a:cubicBezTo>
                      <a:pt x="8" y="6340"/>
                      <a:pt x="10" y="6341"/>
                      <a:pt x="10" y="6344"/>
                    </a:cubicBezTo>
                    <a:cubicBezTo>
                      <a:pt x="10" y="6346"/>
                      <a:pt x="8" y="6348"/>
                      <a:pt x="6" y="6348"/>
                    </a:cubicBezTo>
                    <a:cubicBezTo>
                      <a:pt x="3" y="6348"/>
                      <a:pt x="2" y="6346"/>
                      <a:pt x="2" y="6344"/>
                    </a:cubicBezTo>
                    <a:close/>
                    <a:moveTo>
                      <a:pt x="2" y="6328"/>
                    </a:moveTo>
                    <a:lnTo>
                      <a:pt x="2" y="6328"/>
                    </a:lnTo>
                    <a:cubicBezTo>
                      <a:pt x="2" y="6325"/>
                      <a:pt x="3" y="6324"/>
                      <a:pt x="6" y="6324"/>
                    </a:cubicBezTo>
                    <a:cubicBezTo>
                      <a:pt x="8" y="6324"/>
                      <a:pt x="10" y="6325"/>
                      <a:pt x="10" y="6328"/>
                    </a:cubicBezTo>
                    <a:cubicBezTo>
                      <a:pt x="10" y="6330"/>
                      <a:pt x="8" y="6332"/>
                      <a:pt x="6" y="6332"/>
                    </a:cubicBezTo>
                    <a:cubicBezTo>
                      <a:pt x="3" y="6332"/>
                      <a:pt x="2" y="6330"/>
                      <a:pt x="2" y="6328"/>
                    </a:cubicBezTo>
                    <a:close/>
                    <a:moveTo>
                      <a:pt x="2" y="6312"/>
                    </a:moveTo>
                    <a:lnTo>
                      <a:pt x="2" y="6312"/>
                    </a:lnTo>
                    <a:cubicBezTo>
                      <a:pt x="2" y="6309"/>
                      <a:pt x="3" y="6308"/>
                      <a:pt x="6" y="6308"/>
                    </a:cubicBezTo>
                    <a:cubicBezTo>
                      <a:pt x="8" y="6308"/>
                      <a:pt x="10" y="6309"/>
                      <a:pt x="10" y="6312"/>
                    </a:cubicBezTo>
                    <a:cubicBezTo>
                      <a:pt x="10" y="6314"/>
                      <a:pt x="8" y="6316"/>
                      <a:pt x="6" y="6316"/>
                    </a:cubicBezTo>
                    <a:cubicBezTo>
                      <a:pt x="3" y="6316"/>
                      <a:pt x="2" y="6314"/>
                      <a:pt x="2" y="6312"/>
                    </a:cubicBezTo>
                    <a:close/>
                    <a:moveTo>
                      <a:pt x="2" y="6296"/>
                    </a:moveTo>
                    <a:lnTo>
                      <a:pt x="2" y="6296"/>
                    </a:lnTo>
                    <a:cubicBezTo>
                      <a:pt x="2" y="6293"/>
                      <a:pt x="3" y="6292"/>
                      <a:pt x="6" y="6292"/>
                    </a:cubicBezTo>
                    <a:cubicBezTo>
                      <a:pt x="8" y="6292"/>
                      <a:pt x="10" y="6293"/>
                      <a:pt x="10" y="6296"/>
                    </a:cubicBezTo>
                    <a:cubicBezTo>
                      <a:pt x="10" y="6298"/>
                      <a:pt x="8" y="6300"/>
                      <a:pt x="6" y="6300"/>
                    </a:cubicBezTo>
                    <a:cubicBezTo>
                      <a:pt x="3" y="6300"/>
                      <a:pt x="2" y="6298"/>
                      <a:pt x="2" y="6296"/>
                    </a:cubicBezTo>
                    <a:close/>
                    <a:moveTo>
                      <a:pt x="2" y="6280"/>
                    </a:moveTo>
                    <a:lnTo>
                      <a:pt x="2" y="6280"/>
                    </a:lnTo>
                    <a:cubicBezTo>
                      <a:pt x="2" y="6277"/>
                      <a:pt x="3" y="6276"/>
                      <a:pt x="6" y="6276"/>
                    </a:cubicBezTo>
                    <a:cubicBezTo>
                      <a:pt x="8" y="6276"/>
                      <a:pt x="10" y="6277"/>
                      <a:pt x="10" y="6280"/>
                    </a:cubicBezTo>
                    <a:cubicBezTo>
                      <a:pt x="10" y="6282"/>
                      <a:pt x="8" y="6284"/>
                      <a:pt x="6" y="6284"/>
                    </a:cubicBezTo>
                    <a:cubicBezTo>
                      <a:pt x="3" y="6284"/>
                      <a:pt x="2" y="6282"/>
                      <a:pt x="2" y="6280"/>
                    </a:cubicBezTo>
                    <a:close/>
                    <a:moveTo>
                      <a:pt x="2" y="6264"/>
                    </a:moveTo>
                    <a:lnTo>
                      <a:pt x="2" y="6264"/>
                    </a:lnTo>
                    <a:cubicBezTo>
                      <a:pt x="2" y="6261"/>
                      <a:pt x="3" y="6260"/>
                      <a:pt x="6" y="6260"/>
                    </a:cubicBezTo>
                    <a:cubicBezTo>
                      <a:pt x="8" y="6260"/>
                      <a:pt x="10" y="6261"/>
                      <a:pt x="10" y="6264"/>
                    </a:cubicBezTo>
                    <a:cubicBezTo>
                      <a:pt x="10" y="6266"/>
                      <a:pt x="8" y="6268"/>
                      <a:pt x="6" y="6268"/>
                    </a:cubicBezTo>
                    <a:cubicBezTo>
                      <a:pt x="3" y="6268"/>
                      <a:pt x="2" y="6266"/>
                      <a:pt x="2" y="6264"/>
                    </a:cubicBezTo>
                    <a:close/>
                    <a:moveTo>
                      <a:pt x="2" y="6248"/>
                    </a:moveTo>
                    <a:lnTo>
                      <a:pt x="2" y="6248"/>
                    </a:lnTo>
                    <a:cubicBezTo>
                      <a:pt x="2" y="6245"/>
                      <a:pt x="3" y="6244"/>
                      <a:pt x="6" y="6244"/>
                    </a:cubicBezTo>
                    <a:cubicBezTo>
                      <a:pt x="8" y="6244"/>
                      <a:pt x="10" y="6245"/>
                      <a:pt x="10" y="6248"/>
                    </a:cubicBezTo>
                    <a:cubicBezTo>
                      <a:pt x="10" y="6250"/>
                      <a:pt x="8" y="6252"/>
                      <a:pt x="6" y="6252"/>
                    </a:cubicBezTo>
                    <a:cubicBezTo>
                      <a:pt x="3" y="6252"/>
                      <a:pt x="2" y="6250"/>
                      <a:pt x="2" y="6248"/>
                    </a:cubicBezTo>
                    <a:close/>
                    <a:moveTo>
                      <a:pt x="2" y="6232"/>
                    </a:moveTo>
                    <a:lnTo>
                      <a:pt x="2" y="6232"/>
                    </a:lnTo>
                    <a:cubicBezTo>
                      <a:pt x="2" y="6229"/>
                      <a:pt x="3" y="6228"/>
                      <a:pt x="6" y="6228"/>
                    </a:cubicBezTo>
                    <a:cubicBezTo>
                      <a:pt x="8" y="6228"/>
                      <a:pt x="10" y="6229"/>
                      <a:pt x="10" y="6232"/>
                    </a:cubicBezTo>
                    <a:cubicBezTo>
                      <a:pt x="10" y="6234"/>
                      <a:pt x="8" y="6236"/>
                      <a:pt x="6" y="6236"/>
                    </a:cubicBezTo>
                    <a:cubicBezTo>
                      <a:pt x="3" y="6236"/>
                      <a:pt x="2" y="6234"/>
                      <a:pt x="2" y="6232"/>
                    </a:cubicBezTo>
                    <a:close/>
                    <a:moveTo>
                      <a:pt x="2" y="6216"/>
                    </a:moveTo>
                    <a:lnTo>
                      <a:pt x="2" y="6216"/>
                    </a:lnTo>
                    <a:cubicBezTo>
                      <a:pt x="2" y="6213"/>
                      <a:pt x="3" y="6212"/>
                      <a:pt x="6" y="6212"/>
                    </a:cubicBezTo>
                    <a:cubicBezTo>
                      <a:pt x="8" y="6212"/>
                      <a:pt x="10" y="6213"/>
                      <a:pt x="10" y="6216"/>
                    </a:cubicBezTo>
                    <a:cubicBezTo>
                      <a:pt x="10" y="6218"/>
                      <a:pt x="8" y="6220"/>
                      <a:pt x="6" y="6220"/>
                    </a:cubicBezTo>
                    <a:cubicBezTo>
                      <a:pt x="3" y="6220"/>
                      <a:pt x="2" y="6218"/>
                      <a:pt x="2" y="6216"/>
                    </a:cubicBezTo>
                    <a:close/>
                    <a:moveTo>
                      <a:pt x="2" y="6200"/>
                    </a:moveTo>
                    <a:lnTo>
                      <a:pt x="2" y="6200"/>
                    </a:lnTo>
                    <a:cubicBezTo>
                      <a:pt x="2" y="6197"/>
                      <a:pt x="3" y="6196"/>
                      <a:pt x="6" y="6196"/>
                    </a:cubicBezTo>
                    <a:cubicBezTo>
                      <a:pt x="8" y="6196"/>
                      <a:pt x="10" y="6197"/>
                      <a:pt x="10" y="6200"/>
                    </a:cubicBezTo>
                    <a:cubicBezTo>
                      <a:pt x="10" y="6202"/>
                      <a:pt x="8" y="6204"/>
                      <a:pt x="6" y="6204"/>
                    </a:cubicBezTo>
                    <a:cubicBezTo>
                      <a:pt x="3" y="6204"/>
                      <a:pt x="2" y="6202"/>
                      <a:pt x="2" y="6200"/>
                    </a:cubicBezTo>
                    <a:close/>
                    <a:moveTo>
                      <a:pt x="2" y="6184"/>
                    </a:moveTo>
                    <a:lnTo>
                      <a:pt x="2" y="6184"/>
                    </a:lnTo>
                    <a:cubicBezTo>
                      <a:pt x="2" y="6181"/>
                      <a:pt x="3" y="6180"/>
                      <a:pt x="6" y="6180"/>
                    </a:cubicBezTo>
                    <a:cubicBezTo>
                      <a:pt x="8" y="6180"/>
                      <a:pt x="10" y="6181"/>
                      <a:pt x="10" y="6184"/>
                    </a:cubicBezTo>
                    <a:cubicBezTo>
                      <a:pt x="10" y="6186"/>
                      <a:pt x="8" y="6188"/>
                      <a:pt x="6" y="6188"/>
                    </a:cubicBezTo>
                    <a:cubicBezTo>
                      <a:pt x="3" y="6188"/>
                      <a:pt x="2" y="6186"/>
                      <a:pt x="2" y="6184"/>
                    </a:cubicBezTo>
                    <a:close/>
                    <a:moveTo>
                      <a:pt x="2" y="6168"/>
                    </a:moveTo>
                    <a:lnTo>
                      <a:pt x="2" y="6168"/>
                    </a:lnTo>
                    <a:cubicBezTo>
                      <a:pt x="2" y="6165"/>
                      <a:pt x="3" y="6164"/>
                      <a:pt x="6" y="6164"/>
                    </a:cubicBezTo>
                    <a:cubicBezTo>
                      <a:pt x="8" y="6164"/>
                      <a:pt x="10" y="6165"/>
                      <a:pt x="10" y="6168"/>
                    </a:cubicBezTo>
                    <a:cubicBezTo>
                      <a:pt x="10" y="6170"/>
                      <a:pt x="8" y="6172"/>
                      <a:pt x="6" y="6172"/>
                    </a:cubicBezTo>
                    <a:cubicBezTo>
                      <a:pt x="3" y="6172"/>
                      <a:pt x="2" y="6170"/>
                      <a:pt x="2" y="6168"/>
                    </a:cubicBezTo>
                    <a:close/>
                    <a:moveTo>
                      <a:pt x="2" y="6152"/>
                    </a:moveTo>
                    <a:lnTo>
                      <a:pt x="2" y="6152"/>
                    </a:lnTo>
                    <a:cubicBezTo>
                      <a:pt x="2" y="6149"/>
                      <a:pt x="3" y="6148"/>
                      <a:pt x="6" y="6148"/>
                    </a:cubicBezTo>
                    <a:cubicBezTo>
                      <a:pt x="8" y="6148"/>
                      <a:pt x="10" y="6149"/>
                      <a:pt x="10" y="6152"/>
                    </a:cubicBezTo>
                    <a:cubicBezTo>
                      <a:pt x="10" y="6154"/>
                      <a:pt x="8" y="6156"/>
                      <a:pt x="6" y="6156"/>
                    </a:cubicBezTo>
                    <a:cubicBezTo>
                      <a:pt x="3" y="6156"/>
                      <a:pt x="2" y="6154"/>
                      <a:pt x="2" y="6152"/>
                    </a:cubicBezTo>
                    <a:close/>
                    <a:moveTo>
                      <a:pt x="2" y="6136"/>
                    </a:moveTo>
                    <a:lnTo>
                      <a:pt x="2" y="6136"/>
                    </a:lnTo>
                    <a:cubicBezTo>
                      <a:pt x="2" y="6133"/>
                      <a:pt x="3" y="6132"/>
                      <a:pt x="6" y="6132"/>
                    </a:cubicBezTo>
                    <a:cubicBezTo>
                      <a:pt x="8" y="6132"/>
                      <a:pt x="10" y="6133"/>
                      <a:pt x="10" y="6136"/>
                    </a:cubicBezTo>
                    <a:cubicBezTo>
                      <a:pt x="10" y="6138"/>
                      <a:pt x="8" y="6140"/>
                      <a:pt x="6" y="6140"/>
                    </a:cubicBezTo>
                    <a:cubicBezTo>
                      <a:pt x="3" y="6140"/>
                      <a:pt x="2" y="6138"/>
                      <a:pt x="2" y="6136"/>
                    </a:cubicBezTo>
                    <a:close/>
                    <a:moveTo>
                      <a:pt x="2" y="6120"/>
                    </a:moveTo>
                    <a:lnTo>
                      <a:pt x="2" y="6120"/>
                    </a:lnTo>
                    <a:cubicBezTo>
                      <a:pt x="2" y="6117"/>
                      <a:pt x="3" y="6116"/>
                      <a:pt x="6" y="6116"/>
                    </a:cubicBezTo>
                    <a:cubicBezTo>
                      <a:pt x="8" y="6116"/>
                      <a:pt x="10" y="6117"/>
                      <a:pt x="10" y="6120"/>
                    </a:cubicBezTo>
                    <a:cubicBezTo>
                      <a:pt x="10" y="6122"/>
                      <a:pt x="8" y="6124"/>
                      <a:pt x="6" y="6124"/>
                    </a:cubicBezTo>
                    <a:cubicBezTo>
                      <a:pt x="3" y="6124"/>
                      <a:pt x="2" y="6122"/>
                      <a:pt x="2" y="6120"/>
                    </a:cubicBezTo>
                    <a:close/>
                    <a:moveTo>
                      <a:pt x="2" y="6104"/>
                    </a:moveTo>
                    <a:lnTo>
                      <a:pt x="2" y="6104"/>
                    </a:lnTo>
                    <a:cubicBezTo>
                      <a:pt x="2" y="6101"/>
                      <a:pt x="3" y="6100"/>
                      <a:pt x="6" y="6100"/>
                    </a:cubicBezTo>
                    <a:cubicBezTo>
                      <a:pt x="8" y="6100"/>
                      <a:pt x="10" y="6101"/>
                      <a:pt x="10" y="6104"/>
                    </a:cubicBezTo>
                    <a:cubicBezTo>
                      <a:pt x="10" y="6106"/>
                      <a:pt x="8" y="6108"/>
                      <a:pt x="6" y="6108"/>
                    </a:cubicBezTo>
                    <a:cubicBezTo>
                      <a:pt x="3" y="6108"/>
                      <a:pt x="2" y="6106"/>
                      <a:pt x="2" y="6104"/>
                    </a:cubicBezTo>
                    <a:close/>
                    <a:moveTo>
                      <a:pt x="2" y="6088"/>
                    </a:moveTo>
                    <a:lnTo>
                      <a:pt x="2" y="6088"/>
                    </a:lnTo>
                    <a:cubicBezTo>
                      <a:pt x="2" y="6085"/>
                      <a:pt x="3" y="6084"/>
                      <a:pt x="6" y="6084"/>
                    </a:cubicBezTo>
                    <a:cubicBezTo>
                      <a:pt x="8" y="6084"/>
                      <a:pt x="10" y="6085"/>
                      <a:pt x="10" y="6088"/>
                    </a:cubicBezTo>
                    <a:cubicBezTo>
                      <a:pt x="10" y="6090"/>
                      <a:pt x="8" y="6092"/>
                      <a:pt x="6" y="6092"/>
                    </a:cubicBezTo>
                    <a:cubicBezTo>
                      <a:pt x="3" y="6092"/>
                      <a:pt x="2" y="6090"/>
                      <a:pt x="2" y="6088"/>
                    </a:cubicBezTo>
                    <a:close/>
                    <a:moveTo>
                      <a:pt x="2" y="6072"/>
                    </a:moveTo>
                    <a:lnTo>
                      <a:pt x="2" y="6072"/>
                    </a:lnTo>
                    <a:cubicBezTo>
                      <a:pt x="2" y="6069"/>
                      <a:pt x="3" y="6068"/>
                      <a:pt x="6" y="6068"/>
                    </a:cubicBezTo>
                    <a:cubicBezTo>
                      <a:pt x="8" y="6068"/>
                      <a:pt x="10" y="6069"/>
                      <a:pt x="10" y="6072"/>
                    </a:cubicBezTo>
                    <a:cubicBezTo>
                      <a:pt x="10" y="6074"/>
                      <a:pt x="8" y="6076"/>
                      <a:pt x="6" y="6076"/>
                    </a:cubicBezTo>
                    <a:cubicBezTo>
                      <a:pt x="3" y="6076"/>
                      <a:pt x="2" y="6074"/>
                      <a:pt x="2" y="6072"/>
                    </a:cubicBezTo>
                    <a:close/>
                    <a:moveTo>
                      <a:pt x="2" y="6056"/>
                    </a:moveTo>
                    <a:lnTo>
                      <a:pt x="2" y="6056"/>
                    </a:lnTo>
                    <a:cubicBezTo>
                      <a:pt x="2" y="6053"/>
                      <a:pt x="3" y="6052"/>
                      <a:pt x="6" y="6052"/>
                    </a:cubicBezTo>
                    <a:cubicBezTo>
                      <a:pt x="8" y="6052"/>
                      <a:pt x="10" y="6053"/>
                      <a:pt x="10" y="6056"/>
                    </a:cubicBezTo>
                    <a:cubicBezTo>
                      <a:pt x="10" y="6058"/>
                      <a:pt x="8" y="6060"/>
                      <a:pt x="6" y="6060"/>
                    </a:cubicBezTo>
                    <a:cubicBezTo>
                      <a:pt x="3" y="6060"/>
                      <a:pt x="2" y="6058"/>
                      <a:pt x="2" y="6056"/>
                    </a:cubicBezTo>
                    <a:close/>
                    <a:moveTo>
                      <a:pt x="2" y="6040"/>
                    </a:moveTo>
                    <a:lnTo>
                      <a:pt x="2" y="6040"/>
                    </a:lnTo>
                    <a:cubicBezTo>
                      <a:pt x="2" y="6037"/>
                      <a:pt x="3" y="6036"/>
                      <a:pt x="6" y="6036"/>
                    </a:cubicBezTo>
                    <a:cubicBezTo>
                      <a:pt x="8" y="6036"/>
                      <a:pt x="10" y="6037"/>
                      <a:pt x="10" y="6040"/>
                    </a:cubicBezTo>
                    <a:cubicBezTo>
                      <a:pt x="10" y="6042"/>
                      <a:pt x="8" y="6044"/>
                      <a:pt x="6" y="6044"/>
                    </a:cubicBezTo>
                    <a:cubicBezTo>
                      <a:pt x="3" y="6044"/>
                      <a:pt x="2" y="6042"/>
                      <a:pt x="2" y="6040"/>
                    </a:cubicBezTo>
                    <a:close/>
                    <a:moveTo>
                      <a:pt x="2" y="6024"/>
                    </a:moveTo>
                    <a:lnTo>
                      <a:pt x="2" y="6024"/>
                    </a:lnTo>
                    <a:cubicBezTo>
                      <a:pt x="2" y="6021"/>
                      <a:pt x="3" y="6020"/>
                      <a:pt x="6" y="6020"/>
                    </a:cubicBezTo>
                    <a:cubicBezTo>
                      <a:pt x="8" y="6020"/>
                      <a:pt x="10" y="6021"/>
                      <a:pt x="10" y="6024"/>
                    </a:cubicBezTo>
                    <a:cubicBezTo>
                      <a:pt x="10" y="6026"/>
                      <a:pt x="8" y="6028"/>
                      <a:pt x="6" y="6028"/>
                    </a:cubicBezTo>
                    <a:cubicBezTo>
                      <a:pt x="3" y="6028"/>
                      <a:pt x="2" y="6026"/>
                      <a:pt x="2" y="6024"/>
                    </a:cubicBezTo>
                    <a:close/>
                    <a:moveTo>
                      <a:pt x="2" y="6008"/>
                    </a:moveTo>
                    <a:lnTo>
                      <a:pt x="2" y="6008"/>
                    </a:lnTo>
                    <a:cubicBezTo>
                      <a:pt x="2" y="6005"/>
                      <a:pt x="3" y="6004"/>
                      <a:pt x="6" y="6004"/>
                    </a:cubicBezTo>
                    <a:cubicBezTo>
                      <a:pt x="8" y="6004"/>
                      <a:pt x="10" y="6005"/>
                      <a:pt x="10" y="6008"/>
                    </a:cubicBezTo>
                    <a:cubicBezTo>
                      <a:pt x="10" y="6010"/>
                      <a:pt x="8" y="6012"/>
                      <a:pt x="6" y="6012"/>
                    </a:cubicBezTo>
                    <a:cubicBezTo>
                      <a:pt x="3" y="6012"/>
                      <a:pt x="2" y="6010"/>
                      <a:pt x="2" y="6008"/>
                    </a:cubicBezTo>
                    <a:close/>
                    <a:moveTo>
                      <a:pt x="2" y="5992"/>
                    </a:moveTo>
                    <a:lnTo>
                      <a:pt x="2" y="5992"/>
                    </a:lnTo>
                    <a:cubicBezTo>
                      <a:pt x="2" y="5989"/>
                      <a:pt x="3" y="5988"/>
                      <a:pt x="6" y="5988"/>
                    </a:cubicBezTo>
                    <a:cubicBezTo>
                      <a:pt x="8" y="5988"/>
                      <a:pt x="10" y="5989"/>
                      <a:pt x="10" y="5992"/>
                    </a:cubicBezTo>
                    <a:cubicBezTo>
                      <a:pt x="10" y="5994"/>
                      <a:pt x="8" y="5996"/>
                      <a:pt x="6" y="5996"/>
                    </a:cubicBezTo>
                    <a:cubicBezTo>
                      <a:pt x="3" y="5996"/>
                      <a:pt x="2" y="5994"/>
                      <a:pt x="2" y="5992"/>
                    </a:cubicBezTo>
                    <a:close/>
                    <a:moveTo>
                      <a:pt x="2" y="5976"/>
                    </a:moveTo>
                    <a:lnTo>
                      <a:pt x="2" y="5975"/>
                    </a:lnTo>
                    <a:cubicBezTo>
                      <a:pt x="2" y="5973"/>
                      <a:pt x="3" y="5971"/>
                      <a:pt x="6" y="5971"/>
                    </a:cubicBezTo>
                    <a:cubicBezTo>
                      <a:pt x="8" y="5971"/>
                      <a:pt x="10" y="5973"/>
                      <a:pt x="10" y="5975"/>
                    </a:cubicBezTo>
                    <a:lnTo>
                      <a:pt x="10" y="5976"/>
                    </a:lnTo>
                    <a:cubicBezTo>
                      <a:pt x="10" y="5978"/>
                      <a:pt x="8" y="5980"/>
                      <a:pt x="6" y="5980"/>
                    </a:cubicBezTo>
                    <a:cubicBezTo>
                      <a:pt x="3" y="5980"/>
                      <a:pt x="2" y="5978"/>
                      <a:pt x="2" y="5976"/>
                    </a:cubicBezTo>
                    <a:close/>
                    <a:moveTo>
                      <a:pt x="2" y="5959"/>
                    </a:moveTo>
                    <a:lnTo>
                      <a:pt x="2" y="5959"/>
                    </a:lnTo>
                    <a:cubicBezTo>
                      <a:pt x="2" y="5957"/>
                      <a:pt x="3" y="5955"/>
                      <a:pt x="6" y="5955"/>
                    </a:cubicBezTo>
                    <a:cubicBezTo>
                      <a:pt x="8" y="5955"/>
                      <a:pt x="10" y="5957"/>
                      <a:pt x="10" y="5959"/>
                    </a:cubicBezTo>
                    <a:cubicBezTo>
                      <a:pt x="10" y="5962"/>
                      <a:pt x="8" y="5963"/>
                      <a:pt x="6" y="5963"/>
                    </a:cubicBezTo>
                    <a:cubicBezTo>
                      <a:pt x="3" y="5963"/>
                      <a:pt x="2" y="5962"/>
                      <a:pt x="2" y="5959"/>
                    </a:cubicBezTo>
                    <a:close/>
                    <a:moveTo>
                      <a:pt x="2" y="5943"/>
                    </a:moveTo>
                    <a:lnTo>
                      <a:pt x="2" y="5943"/>
                    </a:lnTo>
                    <a:cubicBezTo>
                      <a:pt x="2" y="5941"/>
                      <a:pt x="3" y="5939"/>
                      <a:pt x="6" y="5939"/>
                    </a:cubicBezTo>
                    <a:cubicBezTo>
                      <a:pt x="8" y="5939"/>
                      <a:pt x="10" y="5941"/>
                      <a:pt x="10" y="5943"/>
                    </a:cubicBezTo>
                    <a:cubicBezTo>
                      <a:pt x="10" y="5946"/>
                      <a:pt x="8" y="5947"/>
                      <a:pt x="6" y="5947"/>
                    </a:cubicBezTo>
                    <a:cubicBezTo>
                      <a:pt x="3" y="5947"/>
                      <a:pt x="2" y="5946"/>
                      <a:pt x="2" y="5943"/>
                    </a:cubicBezTo>
                    <a:close/>
                    <a:moveTo>
                      <a:pt x="2" y="5927"/>
                    </a:moveTo>
                    <a:lnTo>
                      <a:pt x="2" y="5927"/>
                    </a:lnTo>
                    <a:cubicBezTo>
                      <a:pt x="2" y="5925"/>
                      <a:pt x="3" y="5923"/>
                      <a:pt x="6" y="5923"/>
                    </a:cubicBezTo>
                    <a:cubicBezTo>
                      <a:pt x="8" y="5923"/>
                      <a:pt x="10" y="5925"/>
                      <a:pt x="10" y="5927"/>
                    </a:cubicBezTo>
                    <a:cubicBezTo>
                      <a:pt x="10" y="5930"/>
                      <a:pt x="8" y="5931"/>
                      <a:pt x="6" y="5931"/>
                    </a:cubicBezTo>
                    <a:cubicBezTo>
                      <a:pt x="3" y="5931"/>
                      <a:pt x="2" y="5930"/>
                      <a:pt x="2" y="5927"/>
                    </a:cubicBezTo>
                    <a:close/>
                    <a:moveTo>
                      <a:pt x="2" y="5911"/>
                    </a:moveTo>
                    <a:lnTo>
                      <a:pt x="2" y="5911"/>
                    </a:lnTo>
                    <a:cubicBezTo>
                      <a:pt x="2" y="5909"/>
                      <a:pt x="3" y="5907"/>
                      <a:pt x="6" y="5907"/>
                    </a:cubicBezTo>
                    <a:cubicBezTo>
                      <a:pt x="8" y="5907"/>
                      <a:pt x="10" y="5909"/>
                      <a:pt x="10" y="5911"/>
                    </a:cubicBezTo>
                    <a:cubicBezTo>
                      <a:pt x="10" y="5914"/>
                      <a:pt x="8" y="5915"/>
                      <a:pt x="6" y="5915"/>
                    </a:cubicBezTo>
                    <a:cubicBezTo>
                      <a:pt x="3" y="5915"/>
                      <a:pt x="2" y="5914"/>
                      <a:pt x="2" y="5911"/>
                    </a:cubicBezTo>
                    <a:close/>
                    <a:moveTo>
                      <a:pt x="2" y="5895"/>
                    </a:moveTo>
                    <a:lnTo>
                      <a:pt x="2" y="5895"/>
                    </a:lnTo>
                    <a:cubicBezTo>
                      <a:pt x="2" y="5893"/>
                      <a:pt x="3" y="5891"/>
                      <a:pt x="6" y="5891"/>
                    </a:cubicBezTo>
                    <a:cubicBezTo>
                      <a:pt x="8" y="5891"/>
                      <a:pt x="10" y="5893"/>
                      <a:pt x="10" y="5895"/>
                    </a:cubicBezTo>
                    <a:cubicBezTo>
                      <a:pt x="10" y="5898"/>
                      <a:pt x="8" y="5899"/>
                      <a:pt x="6" y="5899"/>
                    </a:cubicBezTo>
                    <a:cubicBezTo>
                      <a:pt x="3" y="5899"/>
                      <a:pt x="2" y="5898"/>
                      <a:pt x="2" y="5895"/>
                    </a:cubicBezTo>
                    <a:close/>
                    <a:moveTo>
                      <a:pt x="2" y="5879"/>
                    </a:moveTo>
                    <a:lnTo>
                      <a:pt x="2" y="5879"/>
                    </a:lnTo>
                    <a:cubicBezTo>
                      <a:pt x="2" y="5877"/>
                      <a:pt x="3" y="5875"/>
                      <a:pt x="6" y="5875"/>
                    </a:cubicBezTo>
                    <a:cubicBezTo>
                      <a:pt x="8" y="5875"/>
                      <a:pt x="10" y="5877"/>
                      <a:pt x="10" y="5879"/>
                    </a:cubicBezTo>
                    <a:cubicBezTo>
                      <a:pt x="10" y="5882"/>
                      <a:pt x="8" y="5883"/>
                      <a:pt x="6" y="5883"/>
                    </a:cubicBezTo>
                    <a:cubicBezTo>
                      <a:pt x="3" y="5883"/>
                      <a:pt x="2" y="5882"/>
                      <a:pt x="2" y="5879"/>
                    </a:cubicBezTo>
                    <a:close/>
                    <a:moveTo>
                      <a:pt x="2" y="5863"/>
                    </a:moveTo>
                    <a:lnTo>
                      <a:pt x="2" y="5863"/>
                    </a:lnTo>
                    <a:cubicBezTo>
                      <a:pt x="2" y="5861"/>
                      <a:pt x="3" y="5859"/>
                      <a:pt x="6" y="5859"/>
                    </a:cubicBezTo>
                    <a:cubicBezTo>
                      <a:pt x="8" y="5859"/>
                      <a:pt x="10" y="5861"/>
                      <a:pt x="10" y="5863"/>
                    </a:cubicBezTo>
                    <a:cubicBezTo>
                      <a:pt x="10" y="5866"/>
                      <a:pt x="8" y="5867"/>
                      <a:pt x="6" y="5867"/>
                    </a:cubicBezTo>
                    <a:cubicBezTo>
                      <a:pt x="3" y="5867"/>
                      <a:pt x="2" y="5866"/>
                      <a:pt x="2" y="5863"/>
                    </a:cubicBezTo>
                    <a:close/>
                    <a:moveTo>
                      <a:pt x="2" y="5847"/>
                    </a:moveTo>
                    <a:lnTo>
                      <a:pt x="2" y="5847"/>
                    </a:lnTo>
                    <a:cubicBezTo>
                      <a:pt x="2" y="5845"/>
                      <a:pt x="3" y="5843"/>
                      <a:pt x="6" y="5843"/>
                    </a:cubicBezTo>
                    <a:cubicBezTo>
                      <a:pt x="8" y="5843"/>
                      <a:pt x="10" y="5845"/>
                      <a:pt x="10" y="5847"/>
                    </a:cubicBezTo>
                    <a:cubicBezTo>
                      <a:pt x="10" y="5850"/>
                      <a:pt x="8" y="5851"/>
                      <a:pt x="6" y="5851"/>
                    </a:cubicBezTo>
                    <a:cubicBezTo>
                      <a:pt x="3" y="5851"/>
                      <a:pt x="2" y="5850"/>
                      <a:pt x="2" y="5847"/>
                    </a:cubicBezTo>
                    <a:close/>
                    <a:moveTo>
                      <a:pt x="2" y="5831"/>
                    </a:moveTo>
                    <a:lnTo>
                      <a:pt x="2" y="5831"/>
                    </a:lnTo>
                    <a:cubicBezTo>
                      <a:pt x="2" y="5829"/>
                      <a:pt x="4" y="5827"/>
                      <a:pt x="6" y="5827"/>
                    </a:cubicBezTo>
                    <a:cubicBezTo>
                      <a:pt x="8" y="5827"/>
                      <a:pt x="10" y="5829"/>
                      <a:pt x="10" y="5831"/>
                    </a:cubicBezTo>
                    <a:cubicBezTo>
                      <a:pt x="10" y="5834"/>
                      <a:pt x="8" y="5835"/>
                      <a:pt x="6" y="5835"/>
                    </a:cubicBezTo>
                    <a:cubicBezTo>
                      <a:pt x="4" y="5835"/>
                      <a:pt x="2" y="5834"/>
                      <a:pt x="2" y="5831"/>
                    </a:cubicBezTo>
                    <a:close/>
                    <a:moveTo>
                      <a:pt x="2" y="5815"/>
                    </a:moveTo>
                    <a:lnTo>
                      <a:pt x="2" y="5815"/>
                    </a:lnTo>
                    <a:cubicBezTo>
                      <a:pt x="2" y="5813"/>
                      <a:pt x="4" y="5811"/>
                      <a:pt x="6" y="5811"/>
                    </a:cubicBezTo>
                    <a:cubicBezTo>
                      <a:pt x="8" y="5811"/>
                      <a:pt x="10" y="5813"/>
                      <a:pt x="10" y="5815"/>
                    </a:cubicBezTo>
                    <a:cubicBezTo>
                      <a:pt x="10" y="5818"/>
                      <a:pt x="8" y="5819"/>
                      <a:pt x="6" y="5819"/>
                    </a:cubicBezTo>
                    <a:cubicBezTo>
                      <a:pt x="4" y="5819"/>
                      <a:pt x="2" y="5818"/>
                      <a:pt x="2" y="5815"/>
                    </a:cubicBezTo>
                    <a:close/>
                    <a:moveTo>
                      <a:pt x="2" y="5799"/>
                    </a:moveTo>
                    <a:lnTo>
                      <a:pt x="2" y="5799"/>
                    </a:lnTo>
                    <a:cubicBezTo>
                      <a:pt x="2" y="5797"/>
                      <a:pt x="4" y="5795"/>
                      <a:pt x="6" y="5795"/>
                    </a:cubicBezTo>
                    <a:cubicBezTo>
                      <a:pt x="8" y="5795"/>
                      <a:pt x="10" y="5797"/>
                      <a:pt x="10" y="5799"/>
                    </a:cubicBezTo>
                    <a:cubicBezTo>
                      <a:pt x="10" y="5802"/>
                      <a:pt x="8" y="5803"/>
                      <a:pt x="6" y="5803"/>
                    </a:cubicBezTo>
                    <a:cubicBezTo>
                      <a:pt x="4" y="5803"/>
                      <a:pt x="2" y="5802"/>
                      <a:pt x="2" y="5799"/>
                    </a:cubicBezTo>
                    <a:close/>
                    <a:moveTo>
                      <a:pt x="2" y="5783"/>
                    </a:moveTo>
                    <a:lnTo>
                      <a:pt x="2" y="5783"/>
                    </a:lnTo>
                    <a:cubicBezTo>
                      <a:pt x="2" y="5781"/>
                      <a:pt x="4" y="5779"/>
                      <a:pt x="6" y="5779"/>
                    </a:cubicBezTo>
                    <a:cubicBezTo>
                      <a:pt x="8" y="5779"/>
                      <a:pt x="10" y="5781"/>
                      <a:pt x="10" y="5783"/>
                    </a:cubicBezTo>
                    <a:cubicBezTo>
                      <a:pt x="10" y="5786"/>
                      <a:pt x="8" y="5787"/>
                      <a:pt x="6" y="5787"/>
                    </a:cubicBezTo>
                    <a:cubicBezTo>
                      <a:pt x="4" y="5787"/>
                      <a:pt x="2" y="5786"/>
                      <a:pt x="2" y="5783"/>
                    </a:cubicBezTo>
                    <a:close/>
                    <a:moveTo>
                      <a:pt x="2" y="5767"/>
                    </a:moveTo>
                    <a:lnTo>
                      <a:pt x="2" y="5767"/>
                    </a:lnTo>
                    <a:cubicBezTo>
                      <a:pt x="2" y="5765"/>
                      <a:pt x="4" y="5763"/>
                      <a:pt x="6" y="5763"/>
                    </a:cubicBezTo>
                    <a:cubicBezTo>
                      <a:pt x="8" y="5763"/>
                      <a:pt x="10" y="5765"/>
                      <a:pt x="10" y="5767"/>
                    </a:cubicBezTo>
                    <a:cubicBezTo>
                      <a:pt x="10" y="5770"/>
                      <a:pt x="8" y="5771"/>
                      <a:pt x="6" y="5771"/>
                    </a:cubicBezTo>
                    <a:cubicBezTo>
                      <a:pt x="4" y="5771"/>
                      <a:pt x="2" y="5770"/>
                      <a:pt x="2" y="5767"/>
                    </a:cubicBezTo>
                    <a:close/>
                    <a:moveTo>
                      <a:pt x="2" y="5751"/>
                    </a:moveTo>
                    <a:lnTo>
                      <a:pt x="2" y="5751"/>
                    </a:lnTo>
                    <a:cubicBezTo>
                      <a:pt x="2" y="5749"/>
                      <a:pt x="4" y="5747"/>
                      <a:pt x="6" y="5747"/>
                    </a:cubicBezTo>
                    <a:cubicBezTo>
                      <a:pt x="8" y="5747"/>
                      <a:pt x="10" y="5749"/>
                      <a:pt x="10" y="5751"/>
                    </a:cubicBezTo>
                    <a:cubicBezTo>
                      <a:pt x="10" y="5754"/>
                      <a:pt x="8" y="5755"/>
                      <a:pt x="6" y="5755"/>
                    </a:cubicBezTo>
                    <a:cubicBezTo>
                      <a:pt x="4" y="5755"/>
                      <a:pt x="2" y="5754"/>
                      <a:pt x="2" y="5751"/>
                    </a:cubicBezTo>
                    <a:close/>
                    <a:moveTo>
                      <a:pt x="2" y="5735"/>
                    </a:moveTo>
                    <a:lnTo>
                      <a:pt x="2" y="5735"/>
                    </a:lnTo>
                    <a:cubicBezTo>
                      <a:pt x="2" y="5733"/>
                      <a:pt x="4" y="5731"/>
                      <a:pt x="6" y="5731"/>
                    </a:cubicBezTo>
                    <a:cubicBezTo>
                      <a:pt x="8" y="5731"/>
                      <a:pt x="10" y="5733"/>
                      <a:pt x="10" y="5735"/>
                    </a:cubicBezTo>
                    <a:cubicBezTo>
                      <a:pt x="10" y="5738"/>
                      <a:pt x="8" y="5739"/>
                      <a:pt x="6" y="5739"/>
                    </a:cubicBezTo>
                    <a:cubicBezTo>
                      <a:pt x="4" y="5739"/>
                      <a:pt x="2" y="5738"/>
                      <a:pt x="2" y="5735"/>
                    </a:cubicBezTo>
                    <a:close/>
                    <a:moveTo>
                      <a:pt x="2" y="5719"/>
                    </a:moveTo>
                    <a:lnTo>
                      <a:pt x="2" y="5719"/>
                    </a:lnTo>
                    <a:cubicBezTo>
                      <a:pt x="2" y="5717"/>
                      <a:pt x="4" y="5715"/>
                      <a:pt x="6" y="5715"/>
                    </a:cubicBezTo>
                    <a:cubicBezTo>
                      <a:pt x="8" y="5715"/>
                      <a:pt x="10" y="5717"/>
                      <a:pt x="10" y="5719"/>
                    </a:cubicBezTo>
                    <a:cubicBezTo>
                      <a:pt x="10" y="5722"/>
                      <a:pt x="8" y="5723"/>
                      <a:pt x="6" y="5723"/>
                    </a:cubicBezTo>
                    <a:cubicBezTo>
                      <a:pt x="4" y="5723"/>
                      <a:pt x="2" y="5722"/>
                      <a:pt x="2" y="5719"/>
                    </a:cubicBezTo>
                    <a:close/>
                    <a:moveTo>
                      <a:pt x="2" y="5703"/>
                    </a:moveTo>
                    <a:lnTo>
                      <a:pt x="2" y="5703"/>
                    </a:lnTo>
                    <a:cubicBezTo>
                      <a:pt x="2" y="5701"/>
                      <a:pt x="4" y="5699"/>
                      <a:pt x="6" y="5699"/>
                    </a:cubicBezTo>
                    <a:cubicBezTo>
                      <a:pt x="8" y="5699"/>
                      <a:pt x="10" y="5701"/>
                      <a:pt x="10" y="5703"/>
                    </a:cubicBezTo>
                    <a:cubicBezTo>
                      <a:pt x="10" y="5706"/>
                      <a:pt x="8" y="5707"/>
                      <a:pt x="6" y="5707"/>
                    </a:cubicBezTo>
                    <a:cubicBezTo>
                      <a:pt x="4" y="5707"/>
                      <a:pt x="2" y="5706"/>
                      <a:pt x="2" y="5703"/>
                    </a:cubicBezTo>
                    <a:close/>
                    <a:moveTo>
                      <a:pt x="2" y="5687"/>
                    </a:moveTo>
                    <a:lnTo>
                      <a:pt x="2" y="5687"/>
                    </a:lnTo>
                    <a:cubicBezTo>
                      <a:pt x="2" y="5685"/>
                      <a:pt x="4" y="5683"/>
                      <a:pt x="6" y="5683"/>
                    </a:cubicBezTo>
                    <a:cubicBezTo>
                      <a:pt x="8" y="5683"/>
                      <a:pt x="10" y="5685"/>
                      <a:pt x="10" y="5687"/>
                    </a:cubicBezTo>
                    <a:cubicBezTo>
                      <a:pt x="10" y="5690"/>
                      <a:pt x="8" y="5691"/>
                      <a:pt x="6" y="5691"/>
                    </a:cubicBezTo>
                    <a:cubicBezTo>
                      <a:pt x="4" y="5691"/>
                      <a:pt x="2" y="5690"/>
                      <a:pt x="2" y="5687"/>
                    </a:cubicBezTo>
                    <a:close/>
                    <a:moveTo>
                      <a:pt x="2" y="5671"/>
                    </a:moveTo>
                    <a:lnTo>
                      <a:pt x="2" y="5671"/>
                    </a:lnTo>
                    <a:cubicBezTo>
                      <a:pt x="2" y="5669"/>
                      <a:pt x="4" y="5667"/>
                      <a:pt x="6" y="5667"/>
                    </a:cubicBezTo>
                    <a:cubicBezTo>
                      <a:pt x="8" y="5667"/>
                      <a:pt x="10" y="5669"/>
                      <a:pt x="10" y="5671"/>
                    </a:cubicBezTo>
                    <a:cubicBezTo>
                      <a:pt x="10" y="5674"/>
                      <a:pt x="8" y="5675"/>
                      <a:pt x="6" y="5675"/>
                    </a:cubicBezTo>
                    <a:cubicBezTo>
                      <a:pt x="4" y="5675"/>
                      <a:pt x="2" y="5674"/>
                      <a:pt x="2" y="5671"/>
                    </a:cubicBezTo>
                    <a:close/>
                    <a:moveTo>
                      <a:pt x="2" y="5655"/>
                    </a:moveTo>
                    <a:lnTo>
                      <a:pt x="2" y="5655"/>
                    </a:lnTo>
                    <a:cubicBezTo>
                      <a:pt x="2" y="5653"/>
                      <a:pt x="4" y="5651"/>
                      <a:pt x="6" y="5651"/>
                    </a:cubicBezTo>
                    <a:cubicBezTo>
                      <a:pt x="8" y="5651"/>
                      <a:pt x="10" y="5653"/>
                      <a:pt x="10" y="5655"/>
                    </a:cubicBezTo>
                    <a:cubicBezTo>
                      <a:pt x="10" y="5658"/>
                      <a:pt x="8" y="5659"/>
                      <a:pt x="6" y="5659"/>
                    </a:cubicBezTo>
                    <a:cubicBezTo>
                      <a:pt x="4" y="5659"/>
                      <a:pt x="2" y="5658"/>
                      <a:pt x="2" y="5655"/>
                    </a:cubicBezTo>
                    <a:close/>
                    <a:moveTo>
                      <a:pt x="2" y="5639"/>
                    </a:moveTo>
                    <a:lnTo>
                      <a:pt x="2" y="5639"/>
                    </a:lnTo>
                    <a:cubicBezTo>
                      <a:pt x="2" y="5637"/>
                      <a:pt x="4" y="5635"/>
                      <a:pt x="6" y="5635"/>
                    </a:cubicBezTo>
                    <a:cubicBezTo>
                      <a:pt x="8" y="5635"/>
                      <a:pt x="10" y="5637"/>
                      <a:pt x="10" y="5639"/>
                    </a:cubicBezTo>
                    <a:cubicBezTo>
                      <a:pt x="10" y="5642"/>
                      <a:pt x="8" y="5643"/>
                      <a:pt x="6" y="5643"/>
                    </a:cubicBezTo>
                    <a:cubicBezTo>
                      <a:pt x="4" y="5643"/>
                      <a:pt x="2" y="5642"/>
                      <a:pt x="2" y="5639"/>
                    </a:cubicBezTo>
                    <a:close/>
                    <a:moveTo>
                      <a:pt x="2" y="5623"/>
                    </a:moveTo>
                    <a:lnTo>
                      <a:pt x="2" y="5623"/>
                    </a:lnTo>
                    <a:cubicBezTo>
                      <a:pt x="2" y="5621"/>
                      <a:pt x="4" y="5619"/>
                      <a:pt x="6" y="5619"/>
                    </a:cubicBezTo>
                    <a:cubicBezTo>
                      <a:pt x="8" y="5619"/>
                      <a:pt x="10" y="5621"/>
                      <a:pt x="10" y="5623"/>
                    </a:cubicBezTo>
                    <a:cubicBezTo>
                      <a:pt x="10" y="5626"/>
                      <a:pt x="8" y="5627"/>
                      <a:pt x="6" y="5627"/>
                    </a:cubicBezTo>
                    <a:cubicBezTo>
                      <a:pt x="4" y="5627"/>
                      <a:pt x="2" y="5626"/>
                      <a:pt x="2" y="5623"/>
                    </a:cubicBezTo>
                    <a:close/>
                    <a:moveTo>
                      <a:pt x="2" y="5607"/>
                    </a:moveTo>
                    <a:lnTo>
                      <a:pt x="2" y="5607"/>
                    </a:lnTo>
                    <a:cubicBezTo>
                      <a:pt x="2" y="5605"/>
                      <a:pt x="4" y="5603"/>
                      <a:pt x="6" y="5603"/>
                    </a:cubicBezTo>
                    <a:cubicBezTo>
                      <a:pt x="8" y="5603"/>
                      <a:pt x="10" y="5605"/>
                      <a:pt x="10" y="5607"/>
                    </a:cubicBezTo>
                    <a:cubicBezTo>
                      <a:pt x="10" y="5610"/>
                      <a:pt x="8" y="5611"/>
                      <a:pt x="6" y="5611"/>
                    </a:cubicBezTo>
                    <a:cubicBezTo>
                      <a:pt x="4" y="5611"/>
                      <a:pt x="2" y="5610"/>
                      <a:pt x="2" y="5607"/>
                    </a:cubicBezTo>
                    <a:close/>
                    <a:moveTo>
                      <a:pt x="2" y="5591"/>
                    </a:moveTo>
                    <a:lnTo>
                      <a:pt x="2" y="5591"/>
                    </a:lnTo>
                    <a:cubicBezTo>
                      <a:pt x="2" y="5589"/>
                      <a:pt x="4" y="5587"/>
                      <a:pt x="6" y="5587"/>
                    </a:cubicBezTo>
                    <a:cubicBezTo>
                      <a:pt x="8" y="5587"/>
                      <a:pt x="10" y="5589"/>
                      <a:pt x="10" y="5591"/>
                    </a:cubicBezTo>
                    <a:cubicBezTo>
                      <a:pt x="10" y="5594"/>
                      <a:pt x="8" y="5595"/>
                      <a:pt x="6" y="5595"/>
                    </a:cubicBezTo>
                    <a:cubicBezTo>
                      <a:pt x="4" y="5595"/>
                      <a:pt x="2" y="5594"/>
                      <a:pt x="2" y="5591"/>
                    </a:cubicBezTo>
                    <a:close/>
                    <a:moveTo>
                      <a:pt x="2" y="5575"/>
                    </a:moveTo>
                    <a:lnTo>
                      <a:pt x="2" y="5575"/>
                    </a:lnTo>
                    <a:cubicBezTo>
                      <a:pt x="2" y="5573"/>
                      <a:pt x="4" y="5571"/>
                      <a:pt x="6" y="5571"/>
                    </a:cubicBezTo>
                    <a:cubicBezTo>
                      <a:pt x="8" y="5571"/>
                      <a:pt x="10" y="5573"/>
                      <a:pt x="10" y="5575"/>
                    </a:cubicBezTo>
                    <a:cubicBezTo>
                      <a:pt x="10" y="5578"/>
                      <a:pt x="8" y="5579"/>
                      <a:pt x="6" y="5579"/>
                    </a:cubicBezTo>
                    <a:cubicBezTo>
                      <a:pt x="4" y="5579"/>
                      <a:pt x="2" y="5578"/>
                      <a:pt x="2" y="5575"/>
                    </a:cubicBezTo>
                    <a:close/>
                    <a:moveTo>
                      <a:pt x="2" y="5559"/>
                    </a:moveTo>
                    <a:lnTo>
                      <a:pt x="2" y="5559"/>
                    </a:lnTo>
                    <a:cubicBezTo>
                      <a:pt x="2" y="5557"/>
                      <a:pt x="4" y="5555"/>
                      <a:pt x="6" y="5555"/>
                    </a:cubicBezTo>
                    <a:cubicBezTo>
                      <a:pt x="8" y="5555"/>
                      <a:pt x="10" y="5557"/>
                      <a:pt x="10" y="5559"/>
                    </a:cubicBezTo>
                    <a:cubicBezTo>
                      <a:pt x="10" y="5562"/>
                      <a:pt x="8" y="5563"/>
                      <a:pt x="6" y="5563"/>
                    </a:cubicBezTo>
                    <a:cubicBezTo>
                      <a:pt x="4" y="5563"/>
                      <a:pt x="2" y="5562"/>
                      <a:pt x="2" y="5559"/>
                    </a:cubicBezTo>
                    <a:close/>
                    <a:moveTo>
                      <a:pt x="2" y="5543"/>
                    </a:moveTo>
                    <a:lnTo>
                      <a:pt x="2" y="5543"/>
                    </a:lnTo>
                    <a:cubicBezTo>
                      <a:pt x="2" y="5541"/>
                      <a:pt x="4" y="5539"/>
                      <a:pt x="6" y="5539"/>
                    </a:cubicBezTo>
                    <a:cubicBezTo>
                      <a:pt x="8" y="5539"/>
                      <a:pt x="10" y="5541"/>
                      <a:pt x="10" y="5543"/>
                    </a:cubicBezTo>
                    <a:cubicBezTo>
                      <a:pt x="10" y="5545"/>
                      <a:pt x="8" y="5547"/>
                      <a:pt x="6" y="5547"/>
                    </a:cubicBezTo>
                    <a:cubicBezTo>
                      <a:pt x="4" y="5547"/>
                      <a:pt x="2" y="5545"/>
                      <a:pt x="2" y="5543"/>
                    </a:cubicBezTo>
                    <a:close/>
                    <a:moveTo>
                      <a:pt x="2" y="5527"/>
                    </a:moveTo>
                    <a:lnTo>
                      <a:pt x="2" y="5527"/>
                    </a:lnTo>
                    <a:cubicBezTo>
                      <a:pt x="2" y="5525"/>
                      <a:pt x="4" y="5523"/>
                      <a:pt x="6" y="5523"/>
                    </a:cubicBezTo>
                    <a:cubicBezTo>
                      <a:pt x="8" y="5523"/>
                      <a:pt x="10" y="5525"/>
                      <a:pt x="10" y="5527"/>
                    </a:cubicBezTo>
                    <a:cubicBezTo>
                      <a:pt x="10" y="5529"/>
                      <a:pt x="8" y="5531"/>
                      <a:pt x="6" y="5531"/>
                    </a:cubicBezTo>
                    <a:cubicBezTo>
                      <a:pt x="4" y="5531"/>
                      <a:pt x="2" y="5529"/>
                      <a:pt x="2" y="5527"/>
                    </a:cubicBezTo>
                    <a:close/>
                    <a:moveTo>
                      <a:pt x="2" y="5511"/>
                    </a:moveTo>
                    <a:lnTo>
                      <a:pt x="2" y="5511"/>
                    </a:lnTo>
                    <a:cubicBezTo>
                      <a:pt x="2" y="5509"/>
                      <a:pt x="4" y="5507"/>
                      <a:pt x="6" y="5507"/>
                    </a:cubicBezTo>
                    <a:cubicBezTo>
                      <a:pt x="8" y="5507"/>
                      <a:pt x="10" y="5509"/>
                      <a:pt x="10" y="5511"/>
                    </a:cubicBezTo>
                    <a:cubicBezTo>
                      <a:pt x="10" y="5513"/>
                      <a:pt x="8" y="5515"/>
                      <a:pt x="6" y="5515"/>
                    </a:cubicBezTo>
                    <a:cubicBezTo>
                      <a:pt x="4" y="5515"/>
                      <a:pt x="2" y="5513"/>
                      <a:pt x="2" y="5511"/>
                    </a:cubicBezTo>
                    <a:close/>
                    <a:moveTo>
                      <a:pt x="2" y="5495"/>
                    </a:moveTo>
                    <a:lnTo>
                      <a:pt x="2" y="5495"/>
                    </a:lnTo>
                    <a:cubicBezTo>
                      <a:pt x="2" y="5493"/>
                      <a:pt x="4" y="5491"/>
                      <a:pt x="6" y="5491"/>
                    </a:cubicBezTo>
                    <a:cubicBezTo>
                      <a:pt x="8" y="5491"/>
                      <a:pt x="10" y="5493"/>
                      <a:pt x="10" y="5495"/>
                    </a:cubicBezTo>
                    <a:cubicBezTo>
                      <a:pt x="10" y="5497"/>
                      <a:pt x="8" y="5499"/>
                      <a:pt x="6" y="5499"/>
                    </a:cubicBezTo>
                    <a:cubicBezTo>
                      <a:pt x="4" y="5499"/>
                      <a:pt x="2" y="5497"/>
                      <a:pt x="2" y="5495"/>
                    </a:cubicBezTo>
                    <a:close/>
                    <a:moveTo>
                      <a:pt x="2" y="5479"/>
                    </a:moveTo>
                    <a:lnTo>
                      <a:pt x="2" y="5479"/>
                    </a:lnTo>
                    <a:cubicBezTo>
                      <a:pt x="2" y="5477"/>
                      <a:pt x="4" y="5475"/>
                      <a:pt x="6" y="5475"/>
                    </a:cubicBezTo>
                    <a:cubicBezTo>
                      <a:pt x="8" y="5475"/>
                      <a:pt x="10" y="5477"/>
                      <a:pt x="10" y="5479"/>
                    </a:cubicBezTo>
                    <a:cubicBezTo>
                      <a:pt x="10" y="5481"/>
                      <a:pt x="8" y="5483"/>
                      <a:pt x="6" y="5483"/>
                    </a:cubicBezTo>
                    <a:cubicBezTo>
                      <a:pt x="4" y="5483"/>
                      <a:pt x="2" y="5481"/>
                      <a:pt x="2" y="5479"/>
                    </a:cubicBezTo>
                    <a:close/>
                    <a:moveTo>
                      <a:pt x="2" y="5463"/>
                    </a:moveTo>
                    <a:lnTo>
                      <a:pt x="2" y="5463"/>
                    </a:lnTo>
                    <a:cubicBezTo>
                      <a:pt x="2" y="5461"/>
                      <a:pt x="4" y="5459"/>
                      <a:pt x="6" y="5459"/>
                    </a:cubicBezTo>
                    <a:cubicBezTo>
                      <a:pt x="8" y="5459"/>
                      <a:pt x="10" y="5461"/>
                      <a:pt x="10" y="5463"/>
                    </a:cubicBezTo>
                    <a:cubicBezTo>
                      <a:pt x="10" y="5465"/>
                      <a:pt x="8" y="5467"/>
                      <a:pt x="6" y="5467"/>
                    </a:cubicBezTo>
                    <a:cubicBezTo>
                      <a:pt x="4" y="5467"/>
                      <a:pt x="2" y="5465"/>
                      <a:pt x="2" y="5463"/>
                    </a:cubicBezTo>
                    <a:close/>
                    <a:moveTo>
                      <a:pt x="2" y="5447"/>
                    </a:moveTo>
                    <a:lnTo>
                      <a:pt x="2" y="5447"/>
                    </a:lnTo>
                    <a:cubicBezTo>
                      <a:pt x="2" y="5445"/>
                      <a:pt x="4" y="5443"/>
                      <a:pt x="6" y="5443"/>
                    </a:cubicBezTo>
                    <a:cubicBezTo>
                      <a:pt x="8" y="5443"/>
                      <a:pt x="10" y="5445"/>
                      <a:pt x="10" y="5447"/>
                    </a:cubicBezTo>
                    <a:cubicBezTo>
                      <a:pt x="10" y="5449"/>
                      <a:pt x="8" y="5451"/>
                      <a:pt x="6" y="5451"/>
                    </a:cubicBezTo>
                    <a:cubicBezTo>
                      <a:pt x="4" y="5451"/>
                      <a:pt x="2" y="5449"/>
                      <a:pt x="2" y="5447"/>
                    </a:cubicBezTo>
                    <a:close/>
                    <a:moveTo>
                      <a:pt x="2" y="5431"/>
                    </a:moveTo>
                    <a:lnTo>
                      <a:pt x="2" y="5431"/>
                    </a:lnTo>
                    <a:cubicBezTo>
                      <a:pt x="2" y="5429"/>
                      <a:pt x="4" y="5427"/>
                      <a:pt x="6" y="5427"/>
                    </a:cubicBezTo>
                    <a:cubicBezTo>
                      <a:pt x="8" y="5427"/>
                      <a:pt x="10" y="5429"/>
                      <a:pt x="10" y="5431"/>
                    </a:cubicBezTo>
                    <a:cubicBezTo>
                      <a:pt x="10" y="5433"/>
                      <a:pt x="8" y="5435"/>
                      <a:pt x="6" y="5435"/>
                    </a:cubicBezTo>
                    <a:cubicBezTo>
                      <a:pt x="4" y="5435"/>
                      <a:pt x="2" y="5433"/>
                      <a:pt x="2" y="5431"/>
                    </a:cubicBezTo>
                    <a:close/>
                    <a:moveTo>
                      <a:pt x="2" y="5415"/>
                    </a:moveTo>
                    <a:lnTo>
                      <a:pt x="2" y="5415"/>
                    </a:lnTo>
                    <a:cubicBezTo>
                      <a:pt x="2" y="5413"/>
                      <a:pt x="4" y="5411"/>
                      <a:pt x="6" y="5411"/>
                    </a:cubicBezTo>
                    <a:cubicBezTo>
                      <a:pt x="8" y="5411"/>
                      <a:pt x="10" y="5413"/>
                      <a:pt x="10" y="5415"/>
                    </a:cubicBezTo>
                    <a:cubicBezTo>
                      <a:pt x="10" y="5417"/>
                      <a:pt x="8" y="5419"/>
                      <a:pt x="6" y="5419"/>
                    </a:cubicBezTo>
                    <a:cubicBezTo>
                      <a:pt x="4" y="5419"/>
                      <a:pt x="2" y="5417"/>
                      <a:pt x="2" y="5415"/>
                    </a:cubicBezTo>
                    <a:close/>
                    <a:moveTo>
                      <a:pt x="2" y="5399"/>
                    </a:moveTo>
                    <a:lnTo>
                      <a:pt x="2" y="5399"/>
                    </a:lnTo>
                    <a:cubicBezTo>
                      <a:pt x="2" y="5397"/>
                      <a:pt x="4" y="5395"/>
                      <a:pt x="6" y="5395"/>
                    </a:cubicBezTo>
                    <a:cubicBezTo>
                      <a:pt x="8" y="5395"/>
                      <a:pt x="10" y="5397"/>
                      <a:pt x="10" y="5399"/>
                    </a:cubicBezTo>
                    <a:cubicBezTo>
                      <a:pt x="10" y="5401"/>
                      <a:pt x="8" y="5403"/>
                      <a:pt x="6" y="5403"/>
                    </a:cubicBezTo>
                    <a:cubicBezTo>
                      <a:pt x="4" y="5403"/>
                      <a:pt x="2" y="5401"/>
                      <a:pt x="2" y="5399"/>
                    </a:cubicBezTo>
                    <a:close/>
                    <a:moveTo>
                      <a:pt x="2" y="5383"/>
                    </a:moveTo>
                    <a:lnTo>
                      <a:pt x="2" y="5383"/>
                    </a:lnTo>
                    <a:cubicBezTo>
                      <a:pt x="2" y="5381"/>
                      <a:pt x="4" y="5379"/>
                      <a:pt x="6" y="5379"/>
                    </a:cubicBezTo>
                    <a:cubicBezTo>
                      <a:pt x="8" y="5379"/>
                      <a:pt x="10" y="5381"/>
                      <a:pt x="10" y="5383"/>
                    </a:cubicBezTo>
                    <a:cubicBezTo>
                      <a:pt x="10" y="5385"/>
                      <a:pt x="8" y="5387"/>
                      <a:pt x="6" y="5387"/>
                    </a:cubicBezTo>
                    <a:cubicBezTo>
                      <a:pt x="4" y="5387"/>
                      <a:pt x="2" y="5385"/>
                      <a:pt x="2" y="5383"/>
                    </a:cubicBezTo>
                    <a:close/>
                    <a:moveTo>
                      <a:pt x="2" y="5367"/>
                    </a:moveTo>
                    <a:lnTo>
                      <a:pt x="2" y="5367"/>
                    </a:lnTo>
                    <a:cubicBezTo>
                      <a:pt x="2" y="5365"/>
                      <a:pt x="4" y="5363"/>
                      <a:pt x="6" y="5363"/>
                    </a:cubicBezTo>
                    <a:cubicBezTo>
                      <a:pt x="8" y="5363"/>
                      <a:pt x="10" y="5365"/>
                      <a:pt x="10" y="5367"/>
                    </a:cubicBezTo>
                    <a:cubicBezTo>
                      <a:pt x="10" y="5369"/>
                      <a:pt x="8" y="5371"/>
                      <a:pt x="6" y="5371"/>
                    </a:cubicBezTo>
                    <a:cubicBezTo>
                      <a:pt x="4" y="5371"/>
                      <a:pt x="2" y="5369"/>
                      <a:pt x="2" y="5367"/>
                    </a:cubicBezTo>
                    <a:close/>
                    <a:moveTo>
                      <a:pt x="2" y="5351"/>
                    </a:moveTo>
                    <a:lnTo>
                      <a:pt x="2" y="5351"/>
                    </a:lnTo>
                    <a:cubicBezTo>
                      <a:pt x="2" y="5349"/>
                      <a:pt x="4" y="5347"/>
                      <a:pt x="6" y="5347"/>
                    </a:cubicBezTo>
                    <a:cubicBezTo>
                      <a:pt x="8" y="5347"/>
                      <a:pt x="10" y="5349"/>
                      <a:pt x="10" y="5351"/>
                    </a:cubicBezTo>
                    <a:cubicBezTo>
                      <a:pt x="10" y="5353"/>
                      <a:pt x="8" y="5355"/>
                      <a:pt x="6" y="5355"/>
                    </a:cubicBezTo>
                    <a:cubicBezTo>
                      <a:pt x="4" y="5355"/>
                      <a:pt x="2" y="5353"/>
                      <a:pt x="2" y="5351"/>
                    </a:cubicBezTo>
                    <a:close/>
                    <a:moveTo>
                      <a:pt x="2" y="5335"/>
                    </a:moveTo>
                    <a:lnTo>
                      <a:pt x="2" y="5335"/>
                    </a:lnTo>
                    <a:cubicBezTo>
                      <a:pt x="2" y="5333"/>
                      <a:pt x="4" y="5331"/>
                      <a:pt x="6" y="5331"/>
                    </a:cubicBezTo>
                    <a:cubicBezTo>
                      <a:pt x="8" y="5331"/>
                      <a:pt x="10" y="5333"/>
                      <a:pt x="10" y="5335"/>
                    </a:cubicBezTo>
                    <a:cubicBezTo>
                      <a:pt x="10" y="5337"/>
                      <a:pt x="8" y="5339"/>
                      <a:pt x="6" y="5339"/>
                    </a:cubicBezTo>
                    <a:cubicBezTo>
                      <a:pt x="4" y="5339"/>
                      <a:pt x="2" y="5337"/>
                      <a:pt x="2" y="5335"/>
                    </a:cubicBezTo>
                    <a:close/>
                    <a:moveTo>
                      <a:pt x="2" y="5319"/>
                    </a:moveTo>
                    <a:lnTo>
                      <a:pt x="2" y="5319"/>
                    </a:lnTo>
                    <a:cubicBezTo>
                      <a:pt x="2" y="5317"/>
                      <a:pt x="4" y="5315"/>
                      <a:pt x="6" y="5315"/>
                    </a:cubicBezTo>
                    <a:cubicBezTo>
                      <a:pt x="8" y="5315"/>
                      <a:pt x="10" y="5317"/>
                      <a:pt x="10" y="5319"/>
                    </a:cubicBezTo>
                    <a:cubicBezTo>
                      <a:pt x="10" y="5321"/>
                      <a:pt x="8" y="5323"/>
                      <a:pt x="6" y="5323"/>
                    </a:cubicBezTo>
                    <a:cubicBezTo>
                      <a:pt x="4" y="5323"/>
                      <a:pt x="2" y="5321"/>
                      <a:pt x="2" y="5319"/>
                    </a:cubicBezTo>
                    <a:close/>
                    <a:moveTo>
                      <a:pt x="2" y="5303"/>
                    </a:moveTo>
                    <a:lnTo>
                      <a:pt x="2" y="5303"/>
                    </a:lnTo>
                    <a:cubicBezTo>
                      <a:pt x="2" y="5301"/>
                      <a:pt x="4" y="5299"/>
                      <a:pt x="6" y="5299"/>
                    </a:cubicBezTo>
                    <a:cubicBezTo>
                      <a:pt x="8" y="5299"/>
                      <a:pt x="10" y="5301"/>
                      <a:pt x="10" y="5303"/>
                    </a:cubicBezTo>
                    <a:cubicBezTo>
                      <a:pt x="10" y="5305"/>
                      <a:pt x="8" y="5307"/>
                      <a:pt x="6" y="5307"/>
                    </a:cubicBezTo>
                    <a:cubicBezTo>
                      <a:pt x="4" y="5307"/>
                      <a:pt x="2" y="5305"/>
                      <a:pt x="2" y="5303"/>
                    </a:cubicBezTo>
                    <a:close/>
                    <a:moveTo>
                      <a:pt x="2" y="5287"/>
                    </a:moveTo>
                    <a:lnTo>
                      <a:pt x="2" y="5287"/>
                    </a:lnTo>
                    <a:cubicBezTo>
                      <a:pt x="2" y="5285"/>
                      <a:pt x="4" y="5283"/>
                      <a:pt x="6" y="5283"/>
                    </a:cubicBezTo>
                    <a:cubicBezTo>
                      <a:pt x="8" y="5283"/>
                      <a:pt x="10" y="5285"/>
                      <a:pt x="10" y="5287"/>
                    </a:cubicBezTo>
                    <a:cubicBezTo>
                      <a:pt x="10" y="5289"/>
                      <a:pt x="8" y="5291"/>
                      <a:pt x="6" y="5291"/>
                    </a:cubicBezTo>
                    <a:cubicBezTo>
                      <a:pt x="4" y="5291"/>
                      <a:pt x="2" y="5289"/>
                      <a:pt x="2" y="5287"/>
                    </a:cubicBezTo>
                    <a:close/>
                    <a:moveTo>
                      <a:pt x="2" y="5271"/>
                    </a:moveTo>
                    <a:lnTo>
                      <a:pt x="2" y="5271"/>
                    </a:lnTo>
                    <a:cubicBezTo>
                      <a:pt x="2" y="5269"/>
                      <a:pt x="4" y="5267"/>
                      <a:pt x="6" y="5267"/>
                    </a:cubicBezTo>
                    <a:cubicBezTo>
                      <a:pt x="8" y="5267"/>
                      <a:pt x="10" y="5269"/>
                      <a:pt x="10" y="5271"/>
                    </a:cubicBezTo>
                    <a:cubicBezTo>
                      <a:pt x="10" y="5273"/>
                      <a:pt x="8" y="5275"/>
                      <a:pt x="6" y="5275"/>
                    </a:cubicBezTo>
                    <a:cubicBezTo>
                      <a:pt x="4" y="5275"/>
                      <a:pt x="2" y="5273"/>
                      <a:pt x="2" y="5271"/>
                    </a:cubicBezTo>
                    <a:close/>
                    <a:moveTo>
                      <a:pt x="2" y="5255"/>
                    </a:moveTo>
                    <a:lnTo>
                      <a:pt x="2" y="5255"/>
                    </a:lnTo>
                    <a:cubicBezTo>
                      <a:pt x="2" y="5253"/>
                      <a:pt x="4" y="5251"/>
                      <a:pt x="6" y="5251"/>
                    </a:cubicBezTo>
                    <a:cubicBezTo>
                      <a:pt x="8" y="5251"/>
                      <a:pt x="10" y="5253"/>
                      <a:pt x="10" y="5255"/>
                    </a:cubicBezTo>
                    <a:cubicBezTo>
                      <a:pt x="10" y="5257"/>
                      <a:pt x="8" y="5259"/>
                      <a:pt x="6" y="5259"/>
                    </a:cubicBezTo>
                    <a:cubicBezTo>
                      <a:pt x="4" y="5259"/>
                      <a:pt x="2" y="5257"/>
                      <a:pt x="2" y="5255"/>
                    </a:cubicBezTo>
                    <a:close/>
                    <a:moveTo>
                      <a:pt x="2" y="5239"/>
                    </a:moveTo>
                    <a:lnTo>
                      <a:pt x="2" y="5239"/>
                    </a:lnTo>
                    <a:cubicBezTo>
                      <a:pt x="2" y="5237"/>
                      <a:pt x="4" y="5235"/>
                      <a:pt x="6" y="5235"/>
                    </a:cubicBezTo>
                    <a:cubicBezTo>
                      <a:pt x="8" y="5235"/>
                      <a:pt x="10" y="5237"/>
                      <a:pt x="10" y="5239"/>
                    </a:cubicBezTo>
                    <a:cubicBezTo>
                      <a:pt x="10" y="5241"/>
                      <a:pt x="8" y="5243"/>
                      <a:pt x="6" y="5243"/>
                    </a:cubicBezTo>
                    <a:cubicBezTo>
                      <a:pt x="4" y="5243"/>
                      <a:pt x="2" y="5241"/>
                      <a:pt x="2" y="5239"/>
                    </a:cubicBezTo>
                    <a:close/>
                    <a:moveTo>
                      <a:pt x="2" y="5223"/>
                    </a:moveTo>
                    <a:lnTo>
                      <a:pt x="2" y="5223"/>
                    </a:lnTo>
                    <a:cubicBezTo>
                      <a:pt x="2" y="5221"/>
                      <a:pt x="4" y="5219"/>
                      <a:pt x="6" y="5219"/>
                    </a:cubicBezTo>
                    <a:cubicBezTo>
                      <a:pt x="8" y="5219"/>
                      <a:pt x="10" y="5221"/>
                      <a:pt x="10" y="5223"/>
                    </a:cubicBezTo>
                    <a:cubicBezTo>
                      <a:pt x="10" y="5225"/>
                      <a:pt x="8" y="5227"/>
                      <a:pt x="6" y="5227"/>
                    </a:cubicBezTo>
                    <a:cubicBezTo>
                      <a:pt x="4" y="5227"/>
                      <a:pt x="2" y="5225"/>
                      <a:pt x="2" y="5223"/>
                    </a:cubicBezTo>
                    <a:close/>
                    <a:moveTo>
                      <a:pt x="2" y="5207"/>
                    </a:moveTo>
                    <a:lnTo>
                      <a:pt x="2" y="5207"/>
                    </a:lnTo>
                    <a:cubicBezTo>
                      <a:pt x="2" y="5205"/>
                      <a:pt x="4" y="5203"/>
                      <a:pt x="6" y="5203"/>
                    </a:cubicBezTo>
                    <a:cubicBezTo>
                      <a:pt x="8" y="5203"/>
                      <a:pt x="10" y="5205"/>
                      <a:pt x="10" y="5207"/>
                    </a:cubicBezTo>
                    <a:cubicBezTo>
                      <a:pt x="10" y="5209"/>
                      <a:pt x="8" y="5211"/>
                      <a:pt x="6" y="5211"/>
                    </a:cubicBezTo>
                    <a:cubicBezTo>
                      <a:pt x="4" y="5211"/>
                      <a:pt x="2" y="5209"/>
                      <a:pt x="2" y="5207"/>
                    </a:cubicBezTo>
                    <a:close/>
                    <a:moveTo>
                      <a:pt x="2" y="5191"/>
                    </a:moveTo>
                    <a:lnTo>
                      <a:pt x="2" y="5191"/>
                    </a:lnTo>
                    <a:cubicBezTo>
                      <a:pt x="2" y="5189"/>
                      <a:pt x="4" y="5187"/>
                      <a:pt x="6" y="5187"/>
                    </a:cubicBezTo>
                    <a:cubicBezTo>
                      <a:pt x="8" y="5187"/>
                      <a:pt x="10" y="5189"/>
                      <a:pt x="10" y="5191"/>
                    </a:cubicBezTo>
                    <a:cubicBezTo>
                      <a:pt x="10" y="5193"/>
                      <a:pt x="8" y="5195"/>
                      <a:pt x="6" y="5195"/>
                    </a:cubicBezTo>
                    <a:cubicBezTo>
                      <a:pt x="4" y="5195"/>
                      <a:pt x="2" y="5193"/>
                      <a:pt x="2" y="5191"/>
                    </a:cubicBezTo>
                    <a:close/>
                    <a:moveTo>
                      <a:pt x="2" y="5175"/>
                    </a:moveTo>
                    <a:lnTo>
                      <a:pt x="2" y="5175"/>
                    </a:lnTo>
                    <a:cubicBezTo>
                      <a:pt x="2" y="5173"/>
                      <a:pt x="4" y="5171"/>
                      <a:pt x="6" y="5171"/>
                    </a:cubicBezTo>
                    <a:cubicBezTo>
                      <a:pt x="8" y="5171"/>
                      <a:pt x="10" y="5173"/>
                      <a:pt x="10" y="5175"/>
                    </a:cubicBezTo>
                    <a:cubicBezTo>
                      <a:pt x="10" y="5177"/>
                      <a:pt x="8" y="5179"/>
                      <a:pt x="6" y="5179"/>
                    </a:cubicBezTo>
                    <a:cubicBezTo>
                      <a:pt x="4" y="5179"/>
                      <a:pt x="2" y="5177"/>
                      <a:pt x="2" y="5175"/>
                    </a:cubicBezTo>
                    <a:close/>
                    <a:moveTo>
                      <a:pt x="2" y="5159"/>
                    </a:moveTo>
                    <a:lnTo>
                      <a:pt x="2" y="5159"/>
                    </a:lnTo>
                    <a:cubicBezTo>
                      <a:pt x="2" y="5157"/>
                      <a:pt x="4" y="5155"/>
                      <a:pt x="6" y="5155"/>
                    </a:cubicBezTo>
                    <a:cubicBezTo>
                      <a:pt x="8" y="5155"/>
                      <a:pt x="10" y="5157"/>
                      <a:pt x="10" y="5159"/>
                    </a:cubicBezTo>
                    <a:cubicBezTo>
                      <a:pt x="10" y="5161"/>
                      <a:pt x="8" y="5163"/>
                      <a:pt x="6" y="5163"/>
                    </a:cubicBezTo>
                    <a:cubicBezTo>
                      <a:pt x="4" y="5163"/>
                      <a:pt x="2" y="5161"/>
                      <a:pt x="2" y="5159"/>
                    </a:cubicBezTo>
                    <a:close/>
                    <a:moveTo>
                      <a:pt x="2" y="5143"/>
                    </a:moveTo>
                    <a:lnTo>
                      <a:pt x="2" y="5143"/>
                    </a:lnTo>
                    <a:cubicBezTo>
                      <a:pt x="2" y="5141"/>
                      <a:pt x="4" y="5139"/>
                      <a:pt x="6" y="5139"/>
                    </a:cubicBezTo>
                    <a:cubicBezTo>
                      <a:pt x="8" y="5139"/>
                      <a:pt x="10" y="5141"/>
                      <a:pt x="10" y="5143"/>
                    </a:cubicBezTo>
                    <a:cubicBezTo>
                      <a:pt x="10" y="5145"/>
                      <a:pt x="8" y="5147"/>
                      <a:pt x="6" y="5147"/>
                    </a:cubicBezTo>
                    <a:cubicBezTo>
                      <a:pt x="4" y="5147"/>
                      <a:pt x="2" y="5145"/>
                      <a:pt x="2" y="5143"/>
                    </a:cubicBezTo>
                    <a:close/>
                    <a:moveTo>
                      <a:pt x="2" y="5127"/>
                    </a:moveTo>
                    <a:lnTo>
                      <a:pt x="2" y="5127"/>
                    </a:lnTo>
                    <a:cubicBezTo>
                      <a:pt x="2" y="5125"/>
                      <a:pt x="4" y="5123"/>
                      <a:pt x="6" y="5123"/>
                    </a:cubicBezTo>
                    <a:cubicBezTo>
                      <a:pt x="8" y="5123"/>
                      <a:pt x="10" y="5125"/>
                      <a:pt x="10" y="5127"/>
                    </a:cubicBezTo>
                    <a:cubicBezTo>
                      <a:pt x="10" y="5129"/>
                      <a:pt x="8" y="5131"/>
                      <a:pt x="6" y="5131"/>
                    </a:cubicBezTo>
                    <a:cubicBezTo>
                      <a:pt x="4" y="5131"/>
                      <a:pt x="2" y="5129"/>
                      <a:pt x="2" y="5127"/>
                    </a:cubicBezTo>
                    <a:close/>
                    <a:moveTo>
                      <a:pt x="2" y="5111"/>
                    </a:moveTo>
                    <a:lnTo>
                      <a:pt x="2" y="5111"/>
                    </a:lnTo>
                    <a:cubicBezTo>
                      <a:pt x="2" y="5109"/>
                      <a:pt x="4" y="5107"/>
                      <a:pt x="6" y="5107"/>
                    </a:cubicBezTo>
                    <a:cubicBezTo>
                      <a:pt x="8" y="5107"/>
                      <a:pt x="10" y="5109"/>
                      <a:pt x="10" y="5111"/>
                    </a:cubicBezTo>
                    <a:cubicBezTo>
                      <a:pt x="10" y="5113"/>
                      <a:pt x="8" y="5115"/>
                      <a:pt x="6" y="5115"/>
                    </a:cubicBezTo>
                    <a:cubicBezTo>
                      <a:pt x="4" y="5115"/>
                      <a:pt x="2" y="5113"/>
                      <a:pt x="2" y="5111"/>
                    </a:cubicBezTo>
                    <a:close/>
                    <a:moveTo>
                      <a:pt x="2" y="5095"/>
                    </a:moveTo>
                    <a:lnTo>
                      <a:pt x="2" y="5095"/>
                    </a:lnTo>
                    <a:cubicBezTo>
                      <a:pt x="2" y="5093"/>
                      <a:pt x="4" y="5091"/>
                      <a:pt x="6" y="5091"/>
                    </a:cubicBezTo>
                    <a:cubicBezTo>
                      <a:pt x="8" y="5091"/>
                      <a:pt x="10" y="5093"/>
                      <a:pt x="10" y="5095"/>
                    </a:cubicBezTo>
                    <a:cubicBezTo>
                      <a:pt x="10" y="5097"/>
                      <a:pt x="8" y="5099"/>
                      <a:pt x="6" y="5099"/>
                    </a:cubicBezTo>
                    <a:cubicBezTo>
                      <a:pt x="4" y="5099"/>
                      <a:pt x="2" y="5097"/>
                      <a:pt x="2" y="5095"/>
                    </a:cubicBezTo>
                    <a:close/>
                    <a:moveTo>
                      <a:pt x="2" y="5079"/>
                    </a:moveTo>
                    <a:lnTo>
                      <a:pt x="2" y="5079"/>
                    </a:lnTo>
                    <a:cubicBezTo>
                      <a:pt x="2" y="5077"/>
                      <a:pt x="4" y="5075"/>
                      <a:pt x="6" y="5075"/>
                    </a:cubicBezTo>
                    <a:cubicBezTo>
                      <a:pt x="8" y="5075"/>
                      <a:pt x="10" y="5077"/>
                      <a:pt x="10" y="5079"/>
                    </a:cubicBezTo>
                    <a:cubicBezTo>
                      <a:pt x="10" y="5081"/>
                      <a:pt x="8" y="5083"/>
                      <a:pt x="6" y="5083"/>
                    </a:cubicBezTo>
                    <a:cubicBezTo>
                      <a:pt x="4" y="5083"/>
                      <a:pt x="2" y="5081"/>
                      <a:pt x="2" y="5079"/>
                    </a:cubicBezTo>
                    <a:close/>
                    <a:moveTo>
                      <a:pt x="2" y="5063"/>
                    </a:moveTo>
                    <a:lnTo>
                      <a:pt x="2" y="5063"/>
                    </a:lnTo>
                    <a:cubicBezTo>
                      <a:pt x="2" y="5061"/>
                      <a:pt x="4" y="5059"/>
                      <a:pt x="6" y="5059"/>
                    </a:cubicBezTo>
                    <a:cubicBezTo>
                      <a:pt x="8" y="5059"/>
                      <a:pt x="10" y="5061"/>
                      <a:pt x="10" y="5063"/>
                    </a:cubicBezTo>
                    <a:cubicBezTo>
                      <a:pt x="10" y="5065"/>
                      <a:pt x="8" y="5067"/>
                      <a:pt x="6" y="5067"/>
                    </a:cubicBezTo>
                    <a:cubicBezTo>
                      <a:pt x="4" y="5067"/>
                      <a:pt x="2" y="5065"/>
                      <a:pt x="2" y="5063"/>
                    </a:cubicBezTo>
                    <a:close/>
                    <a:moveTo>
                      <a:pt x="2" y="5047"/>
                    </a:moveTo>
                    <a:lnTo>
                      <a:pt x="2" y="5047"/>
                    </a:lnTo>
                    <a:cubicBezTo>
                      <a:pt x="2" y="5045"/>
                      <a:pt x="4" y="5043"/>
                      <a:pt x="6" y="5043"/>
                    </a:cubicBezTo>
                    <a:cubicBezTo>
                      <a:pt x="8" y="5043"/>
                      <a:pt x="10" y="5045"/>
                      <a:pt x="10" y="5047"/>
                    </a:cubicBezTo>
                    <a:cubicBezTo>
                      <a:pt x="10" y="5049"/>
                      <a:pt x="8" y="5051"/>
                      <a:pt x="6" y="5051"/>
                    </a:cubicBezTo>
                    <a:cubicBezTo>
                      <a:pt x="4" y="5051"/>
                      <a:pt x="2" y="5049"/>
                      <a:pt x="2" y="5047"/>
                    </a:cubicBezTo>
                    <a:close/>
                    <a:moveTo>
                      <a:pt x="2" y="5031"/>
                    </a:moveTo>
                    <a:lnTo>
                      <a:pt x="2" y="5031"/>
                    </a:lnTo>
                    <a:cubicBezTo>
                      <a:pt x="2" y="5029"/>
                      <a:pt x="4" y="5027"/>
                      <a:pt x="6" y="5027"/>
                    </a:cubicBezTo>
                    <a:cubicBezTo>
                      <a:pt x="8" y="5027"/>
                      <a:pt x="10" y="5029"/>
                      <a:pt x="10" y="5031"/>
                    </a:cubicBezTo>
                    <a:cubicBezTo>
                      <a:pt x="10" y="5033"/>
                      <a:pt x="8" y="5035"/>
                      <a:pt x="6" y="5035"/>
                    </a:cubicBezTo>
                    <a:cubicBezTo>
                      <a:pt x="4" y="5035"/>
                      <a:pt x="2" y="5033"/>
                      <a:pt x="2" y="5031"/>
                    </a:cubicBezTo>
                    <a:close/>
                    <a:moveTo>
                      <a:pt x="2" y="5015"/>
                    </a:moveTo>
                    <a:lnTo>
                      <a:pt x="2" y="5015"/>
                    </a:lnTo>
                    <a:cubicBezTo>
                      <a:pt x="2" y="5013"/>
                      <a:pt x="4" y="5011"/>
                      <a:pt x="6" y="5011"/>
                    </a:cubicBezTo>
                    <a:cubicBezTo>
                      <a:pt x="8" y="5011"/>
                      <a:pt x="10" y="5013"/>
                      <a:pt x="10" y="5015"/>
                    </a:cubicBezTo>
                    <a:cubicBezTo>
                      <a:pt x="10" y="5017"/>
                      <a:pt x="8" y="5019"/>
                      <a:pt x="6" y="5019"/>
                    </a:cubicBezTo>
                    <a:cubicBezTo>
                      <a:pt x="4" y="5019"/>
                      <a:pt x="2" y="5017"/>
                      <a:pt x="2" y="5015"/>
                    </a:cubicBezTo>
                    <a:close/>
                    <a:moveTo>
                      <a:pt x="2" y="4999"/>
                    </a:moveTo>
                    <a:lnTo>
                      <a:pt x="2" y="4999"/>
                    </a:lnTo>
                    <a:cubicBezTo>
                      <a:pt x="2" y="4997"/>
                      <a:pt x="4" y="4995"/>
                      <a:pt x="6" y="4995"/>
                    </a:cubicBezTo>
                    <a:cubicBezTo>
                      <a:pt x="8" y="4995"/>
                      <a:pt x="10" y="4997"/>
                      <a:pt x="10" y="4999"/>
                    </a:cubicBezTo>
                    <a:cubicBezTo>
                      <a:pt x="10" y="5001"/>
                      <a:pt x="8" y="5003"/>
                      <a:pt x="6" y="5003"/>
                    </a:cubicBezTo>
                    <a:cubicBezTo>
                      <a:pt x="4" y="5003"/>
                      <a:pt x="2" y="5001"/>
                      <a:pt x="2" y="4999"/>
                    </a:cubicBezTo>
                    <a:close/>
                    <a:moveTo>
                      <a:pt x="2" y="4983"/>
                    </a:moveTo>
                    <a:lnTo>
                      <a:pt x="2" y="4983"/>
                    </a:lnTo>
                    <a:cubicBezTo>
                      <a:pt x="2" y="4981"/>
                      <a:pt x="4" y="4979"/>
                      <a:pt x="6" y="4979"/>
                    </a:cubicBezTo>
                    <a:cubicBezTo>
                      <a:pt x="8" y="4979"/>
                      <a:pt x="10" y="4981"/>
                      <a:pt x="10" y="4983"/>
                    </a:cubicBezTo>
                    <a:cubicBezTo>
                      <a:pt x="10" y="4985"/>
                      <a:pt x="8" y="4987"/>
                      <a:pt x="6" y="4987"/>
                    </a:cubicBezTo>
                    <a:cubicBezTo>
                      <a:pt x="4" y="4987"/>
                      <a:pt x="2" y="4985"/>
                      <a:pt x="2" y="4983"/>
                    </a:cubicBezTo>
                    <a:close/>
                    <a:moveTo>
                      <a:pt x="2" y="4967"/>
                    </a:moveTo>
                    <a:lnTo>
                      <a:pt x="2" y="4967"/>
                    </a:lnTo>
                    <a:cubicBezTo>
                      <a:pt x="2" y="4965"/>
                      <a:pt x="4" y="4963"/>
                      <a:pt x="6" y="4963"/>
                    </a:cubicBezTo>
                    <a:cubicBezTo>
                      <a:pt x="8" y="4963"/>
                      <a:pt x="10" y="4965"/>
                      <a:pt x="10" y="4967"/>
                    </a:cubicBezTo>
                    <a:cubicBezTo>
                      <a:pt x="10" y="4969"/>
                      <a:pt x="8" y="4971"/>
                      <a:pt x="6" y="4971"/>
                    </a:cubicBezTo>
                    <a:cubicBezTo>
                      <a:pt x="4" y="4971"/>
                      <a:pt x="2" y="4969"/>
                      <a:pt x="2" y="4967"/>
                    </a:cubicBezTo>
                    <a:close/>
                    <a:moveTo>
                      <a:pt x="2" y="4951"/>
                    </a:moveTo>
                    <a:lnTo>
                      <a:pt x="2" y="4951"/>
                    </a:lnTo>
                    <a:cubicBezTo>
                      <a:pt x="2" y="4949"/>
                      <a:pt x="4" y="4947"/>
                      <a:pt x="6" y="4947"/>
                    </a:cubicBezTo>
                    <a:cubicBezTo>
                      <a:pt x="8" y="4947"/>
                      <a:pt x="10" y="4949"/>
                      <a:pt x="10" y="4951"/>
                    </a:cubicBezTo>
                    <a:cubicBezTo>
                      <a:pt x="10" y="4953"/>
                      <a:pt x="8" y="4955"/>
                      <a:pt x="6" y="4955"/>
                    </a:cubicBezTo>
                    <a:cubicBezTo>
                      <a:pt x="4" y="4955"/>
                      <a:pt x="2" y="4953"/>
                      <a:pt x="2" y="4951"/>
                    </a:cubicBezTo>
                    <a:close/>
                    <a:moveTo>
                      <a:pt x="2" y="4935"/>
                    </a:moveTo>
                    <a:lnTo>
                      <a:pt x="2" y="4935"/>
                    </a:lnTo>
                    <a:cubicBezTo>
                      <a:pt x="2" y="4933"/>
                      <a:pt x="4" y="4931"/>
                      <a:pt x="6" y="4931"/>
                    </a:cubicBezTo>
                    <a:cubicBezTo>
                      <a:pt x="8" y="4931"/>
                      <a:pt x="10" y="4933"/>
                      <a:pt x="10" y="4935"/>
                    </a:cubicBezTo>
                    <a:cubicBezTo>
                      <a:pt x="10" y="4937"/>
                      <a:pt x="8" y="4939"/>
                      <a:pt x="6" y="4939"/>
                    </a:cubicBezTo>
                    <a:cubicBezTo>
                      <a:pt x="4" y="4939"/>
                      <a:pt x="2" y="4937"/>
                      <a:pt x="2" y="4935"/>
                    </a:cubicBezTo>
                    <a:close/>
                    <a:moveTo>
                      <a:pt x="2" y="4919"/>
                    </a:moveTo>
                    <a:lnTo>
                      <a:pt x="2" y="4919"/>
                    </a:lnTo>
                    <a:cubicBezTo>
                      <a:pt x="2" y="4917"/>
                      <a:pt x="4" y="4915"/>
                      <a:pt x="6" y="4915"/>
                    </a:cubicBezTo>
                    <a:cubicBezTo>
                      <a:pt x="8" y="4915"/>
                      <a:pt x="10" y="4917"/>
                      <a:pt x="10" y="4919"/>
                    </a:cubicBezTo>
                    <a:cubicBezTo>
                      <a:pt x="10" y="4921"/>
                      <a:pt x="8" y="4923"/>
                      <a:pt x="6" y="4923"/>
                    </a:cubicBezTo>
                    <a:cubicBezTo>
                      <a:pt x="4" y="4923"/>
                      <a:pt x="2" y="4921"/>
                      <a:pt x="2" y="4919"/>
                    </a:cubicBezTo>
                    <a:close/>
                    <a:moveTo>
                      <a:pt x="2" y="4903"/>
                    </a:moveTo>
                    <a:lnTo>
                      <a:pt x="2" y="4903"/>
                    </a:lnTo>
                    <a:cubicBezTo>
                      <a:pt x="2" y="4901"/>
                      <a:pt x="4" y="4899"/>
                      <a:pt x="6" y="4899"/>
                    </a:cubicBezTo>
                    <a:cubicBezTo>
                      <a:pt x="8" y="4899"/>
                      <a:pt x="10" y="4901"/>
                      <a:pt x="10" y="4903"/>
                    </a:cubicBezTo>
                    <a:cubicBezTo>
                      <a:pt x="10" y="4905"/>
                      <a:pt x="8" y="4907"/>
                      <a:pt x="6" y="4907"/>
                    </a:cubicBezTo>
                    <a:cubicBezTo>
                      <a:pt x="4" y="4907"/>
                      <a:pt x="2" y="4905"/>
                      <a:pt x="2" y="4903"/>
                    </a:cubicBezTo>
                    <a:close/>
                    <a:moveTo>
                      <a:pt x="2" y="4887"/>
                    </a:moveTo>
                    <a:lnTo>
                      <a:pt x="2" y="4887"/>
                    </a:lnTo>
                    <a:cubicBezTo>
                      <a:pt x="2" y="4885"/>
                      <a:pt x="4" y="4883"/>
                      <a:pt x="6" y="4883"/>
                    </a:cubicBezTo>
                    <a:cubicBezTo>
                      <a:pt x="8" y="4883"/>
                      <a:pt x="10" y="4885"/>
                      <a:pt x="10" y="4887"/>
                    </a:cubicBezTo>
                    <a:cubicBezTo>
                      <a:pt x="10" y="4889"/>
                      <a:pt x="8" y="4891"/>
                      <a:pt x="6" y="4891"/>
                    </a:cubicBezTo>
                    <a:cubicBezTo>
                      <a:pt x="4" y="4891"/>
                      <a:pt x="2" y="4889"/>
                      <a:pt x="2" y="4887"/>
                    </a:cubicBezTo>
                    <a:close/>
                    <a:moveTo>
                      <a:pt x="2" y="4871"/>
                    </a:moveTo>
                    <a:lnTo>
                      <a:pt x="2" y="4871"/>
                    </a:lnTo>
                    <a:cubicBezTo>
                      <a:pt x="2" y="4869"/>
                      <a:pt x="4" y="4867"/>
                      <a:pt x="6" y="4867"/>
                    </a:cubicBezTo>
                    <a:cubicBezTo>
                      <a:pt x="8" y="4867"/>
                      <a:pt x="10" y="4869"/>
                      <a:pt x="10" y="4871"/>
                    </a:cubicBezTo>
                    <a:cubicBezTo>
                      <a:pt x="10" y="4873"/>
                      <a:pt x="8" y="4875"/>
                      <a:pt x="6" y="4875"/>
                    </a:cubicBezTo>
                    <a:cubicBezTo>
                      <a:pt x="4" y="4875"/>
                      <a:pt x="2" y="4873"/>
                      <a:pt x="2" y="4871"/>
                    </a:cubicBezTo>
                    <a:close/>
                    <a:moveTo>
                      <a:pt x="2" y="4855"/>
                    </a:moveTo>
                    <a:lnTo>
                      <a:pt x="2" y="4855"/>
                    </a:lnTo>
                    <a:cubicBezTo>
                      <a:pt x="2" y="4853"/>
                      <a:pt x="4" y="4851"/>
                      <a:pt x="6" y="4851"/>
                    </a:cubicBezTo>
                    <a:cubicBezTo>
                      <a:pt x="8" y="4851"/>
                      <a:pt x="10" y="4853"/>
                      <a:pt x="10" y="4855"/>
                    </a:cubicBezTo>
                    <a:cubicBezTo>
                      <a:pt x="10" y="4857"/>
                      <a:pt x="8" y="4859"/>
                      <a:pt x="6" y="4859"/>
                    </a:cubicBezTo>
                    <a:cubicBezTo>
                      <a:pt x="4" y="4859"/>
                      <a:pt x="2" y="4857"/>
                      <a:pt x="2" y="4855"/>
                    </a:cubicBezTo>
                    <a:close/>
                    <a:moveTo>
                      <a:pt x="2" y="4839"/>
                    </a:moveTo>
                    <a:lnTo>
                      <a:pt x="2" y="4839"/>
                    </a:lnTo>
                    <a:cubicBezTo>
                      <a:pt x="2" y="4837"/>
                      <a:pt x="4" y="4835"/>
                      <a:pt x="6" y="4835"/>
                    </a:cubicBezTo>
                    <a:cubicBezTo>
                      <a:pt x="8" y="4835"/>
                      <a:pt x="10" y="4837"/>
                      <a:pt x="10" y="4839"/>
                    </a:cubicBezTo>
                    <a:cubicBezTo>
                      <a:pt x="10" y="4841"/>
                      <a:pt x="8" y="4843"/>
                      <a:pt x="6" y="4843"/>
                    </a:cubicBezTo>
                    <a:cubicBezTo>
                      <a:pt x="4" y="4843"/>
                      <a:pt x="2" y="4841"/>
                      <a:pt x="2" y="4839"/>
                    </a:cubicBezTo>
                    <a:close/>
                    <a:moveTo>
                      <a:pt x="2" y="4823"/>
                    </a:moveTo>
                    <a:lnTo>
                      <a:pt x="2" y="4823"/>
                    </a:lnTo>
                    <a:cubicBezTo>
                      <a:pt x="2" y="4821"/>
                      <a:pt x="4" y="4819"/>
                      <a:pt x="6" y="4819"/>
                    </a:cubicBezTo>
                    <a:cubicBezTo>
                      <a:pt x="8" y="4819"/>
                      <a:pt x="10" y="4821"/>
                      <a:pt x="10" y="4823"/>
                    </a:cubicBezTo>
                    <a:cubicBezTo>
                      <a:pt x="10" y="4825"/>
                      <a:pt x="8" y="4827"/>
                      <a:pt x="6" y="4827"/>
                    </a:cubicBezTo>
                    <a:cubicBezTo>
                      <a:pt x="4" y="4827"/>
                      <a:pt x="2" y="4825"/>
                      <a:pt x="2" y="4823"/>
                    </a:cubicBezTo>
                    <a:close/>
                    <a:moveTo>
                      <a:pt x="2" y="4807"/>
                    </a:moveTo>
                    <a:lnTo>
                      <a:pt x="2" y="4807"/>
                    </a:lnTo>
                    <a:cubicBezTo>
                      <a:pt x="2" y="4805"/>
                      <a:pt x="4" y="4803"/>
                      <a:pt x="6" y="4803"/>
                    </a:cubicBezTo>
                    <a:cubicBezTo>
                      <a:pt x="8" y="4803"/>
                      <a:pt x="10" y="4805"/>
                      <a:pt x="10" y="4807"/>
                    </a:cubicBezTo>
                    <a:cubicBezTo>
                      <a:pt x="10" y="4809"/>
                      <a:pt x="8" y="4811"/>
                      <a:pt x="6" y="4811"/>
                    </a:cubicBezTo>
                    <a:cubicBezTo>
                      <a:pt x="4" y="4811"/>
                      <a:pt x="2" y="4809"/>
                      <a:pt x="2" y="4807"/>
                    </a:cubicBezTo>
                    <a:close/>
                    <a:moveTo>
                      <a:pt x="2" y="4791"/>
                    </a:moveTo>
                    <a:lnTo>
                      <a:pt x="2" y="4791"/>
                    </a:lnTo>
                    <a:cubicBezTo>
                      <a:pt x="2" y="4789"/>
                      <a:pt x="4" y="4787"/>
                      <a:pt x="6" y="4787"/>
                    </a:cubicBezTo>
                    <a:cubicBezTo>
                      <a:pt x="8" y="4787"/>
                      <a:pt x="10" y="4789"/>
                      <a:pt x="10" y="4791"/>
                    </a:cubicBezTo>
                    <a:cubicBezTo>
                      <a:pt x="10" y="4793"/>
                      <a:pt x="8" y="4795"/>
                      <a:pt x="6" y="4795"/>
                    </a:cubicBezTo>
                    <a:cubicBezTo>
                      <a:pt x="4" y="4795"/>
                      <a:pt x="2" y="4793"/>
                      <a:pt x="2" y="4791"/>
                    </a:cubicBezTo>
                    <a:close/>
                    <a:moveTo>
                      <a:pt x="2" y="4775"/>
                    </a:moveTo>
                    <a:lnTo>
                      <a:pt x="2" y="4775"/>
                    </a:lnTo>
                    <a:cubicBezTo>
                      <a:pt x="2" y="4773"/>
                      <a:pt x="4" y="4771"/>
                      <a:pt x="6" y="4771"/>
                    </a:cubicBezTo>
                    <a:cubicBezTo>
                      <a:pt x="8" y="4771"/>
                      <a:pt x="10" y="4773"/>
                      <a:pt x="10" y="4775"/>
                    </a:cubicBezTo>
                    <a:cubicBezTo>
                      <a:pt x="10" y="4777"/>
                      <a:pt x="8" y="4779"/>
                      <a:pt x="6" y="4779"/>
                    </a:cubicBezTo>
                    <a:cubicBezTo>
                      <a:pt x="4" y="4779"/>
                      <a:pt x="2" y="4777"/>
                      <a:pt x="2" y="4775"/>
                    </a:cubicBezTo>
                    <a:close/>
                    <a:moveTo>
                      <a:pt x="2" y="4759"/>
                    </a:moveTo>
                    <a:lnTo>
                      <a:pt x="2" y="4759"/>
                    </a:lnTo>
                    <a:cubicBezTo>
                      <a:pt x="2" y="4757"/>
                      <a:pt x="4" y="4755"/>
                      <a:pt x="6" y="4755"/>
                    </a:cubicBezTo>
                    <a:cubicBezTo>
                      <a:pt x="8" y="4755"/>
                      <a:pt x="10" y="4757"/>
                      <a:pt x="10" y="4759"/>
                    </a:cubicBezTo>
                    <a:cubicBezTo>
                      <a:pt x="10" y="4761"/>
                      <a:pt x="8" y="4763"/>
                      <a:pt x="6" y="4763"/>
                    </a:cubicBezTo>
                    <a:cubicBezTo>
                      <a:pt x="4" y="4763"/>
                      <a:pt x="2" y="4761"/>
                      <a:pt x="2" y="4759"/>
                    </a:cubicBezTo>
                    <a:close/>
                    <a:moveTo>
                      <a:pt x="2" y="4743"/>
                    </a:moveTo>
                    <a:lnTo>
                      <a:pt x="2" y="4743"/>
                    </a:lnTo>
                    <a:cubicBezTo>
                      <a:pt x="2" y="4741"/>
                      <a:pt x="4" y="4739"/>
                      <a:pt x="6" y="4739"/>
                    </a:cubicBezTo>
                    <a:cubicBezTo>
                      <a:pt x="8" y="4739"/>
                      <a:pt x="10" y="4741"/>
                      <a:pt x="10" y="4743"/>
                    </a:cubicBezTo>
                    <a:cubicBezTo>
                      <a:pt x="10" y="4745"/>
                      <a:pt x="8" y="4747"/>
                      <a:pt x="6" y="4747"/>
                    </a:cubicBezTo>
                    <a:cubicBezTo>
                      <a:pt x="4" y="4747"/>
                      <a:pt x="2" y="4745"/>
                      <a:pt x="2" y="4743"/>
                    </a:cubicBezTo>
                    <a:close/>
                    <a:moveTo>
                      <a:pt x="2" y="4727"/>
                    </a:moveTo>
                    <a:lnTo>
                      <a:pt x="2" y="4727"/>
                    </a:lnTo>
                    <a:cubicBezTo>
                      <a:pt x="2" y="4725"/>
                      <a:pt x="4" y="4723"/>
                      <a:pt x="6" y="4723"/>
                    </a:cubicBezTo>
                    <a:cubicBezTo>
                      <a:pt x="8" y="4723"/>
                      <a:pt x="10" y="4725"/>
                      <a:pt x="10" y="4727"/>
                    </a:cubicBezTo>
                    <a:cubicBezTo>
                      <a:pt x="10" y="4729"/>
                      <a:pt x="8" y="4731"/>
                      <a:pt x="6" y="4731"/>
                    </a:cubicBezTo>
                    <a:cubicBezTo>
                      <a:pt x="4" y="4731"/>
                      <a:pt x="2" y="4729"/>
                      <a:pt x="2" y="4727"/>
                    </a:cubicBezTo>
                    <a:close/>
                    <a:moveTo>
                      <a:pt x="2" y="4711"/>
                    </a:moveTo>
                    <a:lnTo>
                      <a:pt x="2" y="4711"/>
                    </a:lnTo>
                    <a:cubicBezTo>
                      <a:pt x="2" y="4709"/>
                      <a:pt x="4" y="4707"/>
                      <a:pt x="6" y="4707"/>
                    </a:cubicBezTo>
                    <a:cubicBezTo>
                      <a:pt x="8" y="4707"/>
                      <a:pt x="10" y="4709"/>
                      <a:pt x="10" y="4711"/>
                    </a:cubicBezTo>
                    <a:cubicBezTo>
                      <a:pt x="10" y="4713"/>
                      <a:pt x="8" y="4715"/>
                      <a:pt x="6" y="4715"/>
                    </a:cubicBezTo>
                    <a:cubicBezTo>
                      <a:pt x="4" y="4715"/>
                      <a:pt x="2" y="4713"/>
                      <a:pt x="2" y="4711"/>
                    </a:cubicBezTo>
                    <a:close/>
                    <a:moveTo>
                      <a:pt x="2" y="4695"/>
                    </a:moveTo>
                    <a:lnTo>
                      <a:pt x="2" y="4695"/>
                    </a:lnTo>
                    <a:cubicBezTo>
                      <a:pt x="2" y="4693"/>
                      <a:pt x="4" y="4691"/>
                      <a:pt x="6" y="4691"/>
                    </a:cubicBezTo>
                    <a:cubicBezTo>
                      <a:pt x="8" y="4691"/>
                      <a:pt x="10" y="4693"/>
                      <a:pt x="10" y="4695"/>
                    </a:cubicBezTo>
                    <a:cubicBezTo>
                      <a:pt x="10" y="4697"/>
                      <a:pt x="8" y="4699"/>
                      <a:pt x="6" y="4699"/>
                    </a:cubicBezTo>
                    <a:cubicBezTo>
                      <a:pt x="4" y="4699"/>
                      <a:pt x="2" y="4697"/>
                      <a:pt x="2" y="4695"/>
                    </a:cubicBezTo>
                    <a:close/>
                    <a:moveTo>
                      <a:pt x="2" y="4679"/>
                    </a:moveTo>
                    <a:lnTo>
                      <a:pt x="2" y="4679"/>
                    </a:lnTo>
                    <a:cubicBezTo>
                      <a:pt x="2" y="4677"/>
                      <a:pt x="4" y="4675"/>
                      <a:pt x="6" y="4675"/>
                    </a:cubicBezTo>
                    <a:cubicBezTo>
                      <a:pt x="8" y="4675"/>
                      <a:pt x="10" y="4677"/>
                      <a:pt x="10" y="4679"/>
                    </a:cubicBezTo>
                    <a:cubicBezTo>
                      <a:pt x="10" y="4681"/>
                      <a:pt x="8" y="4683"/>
                      <a:pt x="6" y="4683"/>
                    </a:cubicBezTo>
                    <a:cubicBezTo>
                      <a:pt x="4" y="4683"/>
                      <a:pt x="2" y="4681"/>
                      <a:pt x="2" y="4679"/>
                    </a:cubicBezTo>
                    <a:close/>
                    <a:moveTo>
                      <a:pt x="2" y="4663"/>
                    </a:moveTo>
                    <a:lnTo>
                      <a:pt x="2" y="4663"/>
                    </a:lnTo>
                    <a:cubicBezTo>
                      <a:pt x="2" y="4661"/>
                      <a:pt x="4" y="4659"/>
                      <a:pt x="6" y="4659"/>
                    </a:cubicBezTo>
                    <a:cubicBezTo>
                      <a:pt x="8" y="4659"/>
                      <a:pt x="10" y="4661"/>
                      <a:pt x="10" y="4663"/>
                    </a:cubicBezTo>
                    <a:cubicBezTo>
                      <a:pt x="10" y="4665"/>
                      <a:pt x="8" y="4667"/>
                      <a:pt x="6" y="4667"/>
                    </a:cubicBezTo>
                    <a:cubicBezTo>
                      <a:pt x="4" y="4667"/>
                      <a:pt x="2" y="4665"/>
                      <a:pt x="2" y="4663"/>
                    </a:cubicBezTo>
                    <a:close/>
                    <a:moveTo>
                      <a:pt x="2" y="4647"/>
                    </a:moveTo>
                    <a:lnTo>
                      <a:pt x="2" y="4647"/>
                    </a:lnTo>
                    <a:cubicBezTo>
                      <a:pt x="2" y="4645"/>
                      <a:pt x="4" y="4643"/>
                      <a:pt x="6" y="4643"/>
                    </a:cubicBezTo>
                    <a:cubicBezTo>
                      <a:pt x="8" y="4643"/>
                      <a:pt x="10" y="4645"/>
                      <a:pt x="10" y="4647"/>
                    </a:cubicBezTo>
                    <a:cubicBezTo>
                      <a:pt x="10" y="4649"/>
                      <a:pt x="8" y="4651"/>
                      <a:pt x="6" y="4651"/>
                    </a:cubicBezTo>
                    <a:cubicBezTo>
                      <a:pt x="4" y="4651"/>
                      <a:pt x="2" y="4649"/>
                      <a:pt x="2" y="4647"/>
                    </a:cubicBezTo>
                    <a:close/>
                    <a:moveTo>
                      <a:pt x="2" y="4631"/>
                    </a:moveTo>
                    <a:lnTo>
                      <a:pt x="2" y="4631"/>
                    </a:lnTo>
                    <a:cubicBezTo>
                      <a:pt x="2" y="4629"/>
                      <a:pt x="4" y="4627"/>
                      <a:pt x="6" y="4627"/>
                    </a:cubicBezTo>
                    <a:cubicBezTo>
                      <a:pt x="8" y="4627"/>
                      <a:pt x="10" y="4629"/>
                      <a:pt x="10" y="4631"/>
                    </a:cubicBezTo>
                    <a:cubicBezTo>
                      <a:pt x="10" y="4633"/>
                      <a:pt x="8" y="4635"/>
                      <a:pt x="6" y="4635"/>
                    </a:cubicBezTo>
                    <a:cubicBezTo>
                      <a:pt x="4" y="4635"/>
                      <a:pt x="2" y="4633"/>
                      <a:pt x="2" y="4631"/>
                    </a:cubicBezTo>
                    <a:close/>
                    <a:moveTo>
                      <a:pt x="2" y="4615"/>
                    </a:moveTo>
                    <a:lnTo>
                      <a:pt x="2" y="4615"/>
                    </a:lnTo>
                    <a:cubicBezTo>
                      <a:pt x="2" y="4613"/>
                      <a:pt x="4" y="4611"/>
                      <a:pt x="6" y="4611"/>
                    </a:cubicBezTo>
                    <a:cubicBezTo>
                      <a:pt x="8" y="4611"/>
                      <a:pt x="10" y="4613"/>
                      <a:pt x="10" y="4615"/>
                    </a:cubicBezTo>
                    <a:cubicBezTo>
                      <a:pt x="10" y="4617"/>
                      <a:pt x="8" y="4619"/>
                      <a:pt x="6" y="4619"/>
                    </a:cubicBezTo>
                    <a:cubicBezTo>
                      <a:pt x="4" y="4619"/>
                      <a:pt x="2" y="4617"/>
                      <a:pt x="2" y="4615"/>
                    </a:cubicBezTo>
                    <a:close/>
                    <a:moveTo>
                      <a:pt x="2" y="4599"/>
                    </a:moveTo>
                    <a:lnTo>
                      <a:pt x="2" y="4599"/>
                    </a:lnTo>
                    <a:cubicBezTo>
                      <a:pt x="2" y="4597"/>
                      <a:pt x="4" y="4595"/>
                      <a:pt x="6" y="4595"/>
                    </a:cubicBezTo>
                    <a:cubicBezTo>
                      <a:pt x="8" y="4595"/>
                      <a:pt x="10" y="4597"/>
                      <a:pt x="10" y="4599"/>
                    </a:cubicBezTo>
                    <a:cubicBezTo>
                      <a:pt x="10" y="4601"/>
                      <a:pt x="8" y="4603"/>
                      <a:pt x="6" y="4603"/>
                    </a:cubicBezTo>
                    <a:cubicBezTo>
                      <a:pt x="4" y="4603"/>
                      <a:pt x="2" y="4601"/>
                      <a:pt x="2" y="4599"/>
                    </a:cubicBezTo>
                    <a:close/>
                    <a:moveTo>
                      <a:pt x="2" y="4583"/>
                    </a:moveTo>
                    <a:lnTo>
                      <a:pt x="2" y="4583"/>
                    </a:lnTo>
                    <a:cubicBezTo>
                      <a:pt x="2" y="4581"/>
                      <a:pt x="4" y="4579"/>
                      <a:pt x="6" y="4579"/>
                    </a:cubicBezTo>
                    <a:cubicBezTo>
                      <a:pt x="8" y="4579"/>
                      <a:pt x="10" y="4581"/>
                      <a:pt x="10" y="4583"/>
                    </a:cubicBezTo>
                    <a:cubicBezTo>
                      <a:pt x="10" y="4585"/>
                      <a:pt x="8" y="4587"/>
                      <a:pt x="6" y="4587"/>
                    </a:cubicBezTo>
                    <a:cubicBezTo>
                      <a:pt x="4" y="4587"/>
                      <a:pt x="2" y="4585"/>
                      <a:pt x="2" y="4583"/>
                    </a:cubicBezTo>
                    <a:close/>
                    <a:moveTo>
                      <a:pt x="2" y="4567"/>
                    </a:moveTo>
                    <a:lnTo>
                      <a:pt x="2" y="4567"/>
                    </a:lnTo>
                    <a:cubicBezTo>
                      <a:pt x="2" y="4565"/>
                      <a:pt x="4" y="4563"/>
                      <a:pt x="6" y="4563"/>
                    </a:cubicBezTo>
                    <a:cubicBezTo>
                      <a:pt x="8" y="4563"/>
                      <a:pt x="10" y="4565"/>
                      <a:pt x="10" y="4567"/>
                    </a:cubicBezTo>
                    <a:cubicBezTo>
                      <a:pt x="10" y="4569"/>
                      <a:pt x="8" y="4571"/>
                      <a:pt x="6" y="4571"/>
                    </a:cubicBezTo>
                    <a:cubicBezTo>
                      <a:pt x="4" y="4571"/>
                      <a:pt x="2" y="4569"/>
                      <a:pt x="2" y="4567"/>
                    </a:cubicBezTo>
                    <a:close/>
                    <a:moveTo>
                      <a:pt x="2" y="4551"/>
                    </a:moveTo>
                    <a:lnTo>
                      <a:pt x="2" y="4551"/>
                    </a:lnTo>
                    <a:cubicBezTo>
                      <a:pt x="2" y="4549"/>
                      <a:pt x="4" y="4547"/>
                      <a:pt x="6" y="4547"/>
                    </a:cubicBezTo>
                    <a:cubicBezTo>
                      <a:pt x="8" y="4547"/>
                      <a:pt x="10" y="4549"/>
                      <a:pt x="10" y="4551"/>
                    </a:cubicBezTo>
                    <a:cubicBezTo>
                      <a:pt x="10" y="4553"/>
                      <a:pt x="8" y="4555"/>
                      <a:pt x="6" y="4555"/>
                    </a:cubicBezTo>
                    <a:cubicBezTo>
                      <a:pt x="4" y="4555"/>
                      <a:pt x="2" y="4553"/>
                      <a:pt x="2" y="4551"/>
                    </a:cubicBezTo>
                    <a:close/>
                    <a:moveTo>
                      <a:pt x="2" y="4535"/>
                    </a:moveTo>
                    <a:lnTo>
                      <a:pt x="2" y="4535"/>
                    </a:lnTo>
                    <a:cubicBezTo>
                      <a:pt x="2" y="4533"/>
                      <a:pt x="4" y="4531"/>
                      <a:pt x="6" y="4531"/>
                    </a:cubicBezTo>
                    <a:cubicBezTo>
                      <a:pt x="8" y="4531"/>
                      <a:pt x="10" y="4533"/>
                      <a:pt x="10" y="4535"/>
                    </a:cubicBezTo>
                    <a:cubicBezTo>
                      <a:pt x="10" y="4537"/>
                      <a:pt x="8" y="4539"/>
                      <a:pt x="6" y="4539"/>
                    </a:cubicBezTo>
                    <a:cubicBezTo>
                      <a:pt x="4" y="4539"/>
                      <a:pt x="2" y="4537"/>
                      <a:pt x="2" y="4535"/>
                    </a:cubicBezTo>
                    <a:close/>
                    <a:moveTo>
                      <a:pt x="2" y="4519"/>
                    </a:moveTo>
                    <a:lnTo>
                      <a:pt x="2" y="4519"/>
                    </a:lnTo>
                    <a:cubicBezTo>
                      <a:pt x="2" y="4517"/>
                      <a:pt x="4" y="4515"/>
                      <a:pt x="6" y="4515"/>
                    </a:cubicBezTo>
                    <a:cubicBezTo>
                      <a:pt x="8" y="4515"/>
                      <a:pt x="10" y="4517"/>
                      <a:pt x="10" y="4519"/>
                    </a:cubicBezTo>
                    <a:cubicBezTo>
                      <a:pt x="10" y="4521"/>
                      <a:pt x="8" y="4523"/>
                      <a:pt x="6" y="4523"/>
                    </a:cubicBezTo>
                    <a:cubicBezTo>
                      <a:pt x="4" y="4523"/>
                      <a:pt x="2" y="4521"/>
                      <a:pt x="2" y="4519"/>
                    </a:cubicBezTo>
                    <a:close/>
                    <a:moveTo>
                      <a:pt x="2" y="4503"/>
                    </a:moveTo>
                    <a:lnTo>
                      <a:pt x="2" y="4503"/>
                    </a:lnTo>
                    <a:cubicBezTo>
                      <a:pt x="2" y="4501"/>
                      <a:pt x="4" y="4499"/>
                      <a:pt x="6" y="4499"/>
                    </a:cubicBezTo>
                    <a:cubicBezTo>
                      <a:pt x="8" y="4499"/>
                      <a:pt x="10" y="4501"/>
                      <a:pt x="10" y="4503"/>
                    </a:cubicBezTo>
                    <a:cubicBezTo>
                      <a:pt x="10" y="4505"/>
                      <a:pt x="8" y="4507"/>
                      <a:pt x="6" y="4507"/>
                    </a:cubicBezTo>
                    <a:cubicBezTo>
                      <a:pt x="4" y="4507"/>
                      <a:pt x="2" y="4505"/>
                      <a:pt x="2" y="4503"/>
                    </a:cubicBezTo>
                    <a:close/>
                    <a:moveTo>
                      <a:pt x="2" y="4487"/>
                    </a:moveTo>
                    <a:lnTo>
                      <a:pt x="2" y="4487"/>
                    </a:lnTo>
                    <a:cubicBezTo>
                      <a:pt x="2" y="4485"/>
                      <a:pt x="4" y="4483"/>
                      <a:pt x="6" y="4483"/>
                    </a:cubicBezTo>
                    <a:cubicBezTo>
                      <a:pt x="8" y="4483"/>
                      <a:pt x="10" y="4485"/>
                      <a:pt x="10" y="4487"/>
                    </a:cubicBezTo>
                    <a:cubicBezTo>
                      <a:pt x="10" y="4489"/>
                      <a:pt x="8" y="4491"/>
                      <a:pt x="6" y="4491"/>
                    </a:cubicBezTo>
                    <a:cubicBezTo>
                      <a:pt x="4" y="4491"/>
                      <a:pt x="2" y="4489"/>
                      <a:pt x="2" y="4487"/>
                    </a:cubicBezTo>
                    <a:close/>
                    <a:moveTo>
                      <a:pt x="2" y="4471"/>
                    </a:moveTo>
                    <a:lnTo>
                      <a:pt x="2" y="4471"/>
                    </a:lnTo>
                    <a:cubicBezTo>
                      <a:pt x="2" y="4469"/>
                      <a:pt x="4" y="4467"/>
                      <a:pt x="6" y="4467"/>
                    </a:cubicBezTo>
                    <a:cubicBezTo>
                      <a:pt x="8" y="4467"/>
                      <a:pt x="10" y="4469"/>
                      <a:pt x="10" y="4471"/>
                    </a:cubicBezTo>
                    <a:cubicBezTo>
                      <a:pt x="10" y="4473"/>
                      <a:pt x="8" y="4475"/>
                      <a:pt x="6" y="4475"/>
                    </a:cubicBezTo>
                    <a:cubicBezTo>
                      <a:pt x="4" y="4475"/>
                      <a:pt x="2" y="4473"/>
                      <a:pt x="2" y="4471"/>
                    </a:cubicBezTo>
                    <a:close/>
                    <a:moveTo>
                      <a:pt x="2" y="4455"/>
                    </a:moveTo>
                    <a:lnTo>
                      <a:pt x="2" y="4455"/>
                    </a:lnTo>
                    <a:cubicBezTo>
                      <a:pt x="2" y="4453"/>
                      <a:pt x="4" y="4451"/>
                      <a:pt x="6" y="4451"/>
                    </a:cubicBezTo>
                    <a:cubicBezTo>
                      <a:pt x="8" y="4451"/>
                      <a:pt x="10" y="4453"/>
                      <a:pt x="10" y="4455"/>
                    </a:cubicBezTo>
                    <a:cubicBezTo>
                      <a:pt x="10" y="4457"/>
                      <a:pt x="8" y="4459"/>
                      <a:pt x="6" y="4459"/>
                    </a:cubicBezTo>
                    <a:cubicBezTo>
                      <a:pt x="4" y="4459"/>
                      <a:pt x="2" y="4457"/>
                      <a:pt x="2" y="4455"/>
                    </a:cubicBezTo>
                    <a:close/>
                    <a:moveTo>
                      <a:pt x="2" y="4439"/>
                    </a:moveTo>
                    <a:lnTo>
                      <a:pt x="2" y="4439"/>
                    </a:lnTo>
                    <a:cubicBezTo>
                      <a:pt x="2" y="4436"/>
                      <a:pt x="4" y="4435"/>
                      <a:pt x="6" y="4435"/>
                    </a:cubicBezTo>
                    <a:cubicBezTo>
                      <a:pt x="8" y="4435"/>
                      <a:pt x="10" y="4436"/>
                      <a:pt x="10" y="4439"/>
                    </a:cubicBezTo>
                    <a:cubicBezTo>
                      <a:pt x="10" y="4441"/>
                      <a:pt x="8" y="4443"/>
                      <a:pt x="6" y="4443"/>
                    </a:cubicBezTo>
                    <a:cubicBezTo>
                      <a:pt x="4" y="4443"/>
                      <a:pt x="2" y="4441"/>
                      <a:pt x="2" y="4439"/>
                    </a:cubicBezTo>
                    <a:close/>
                    <a:moveTo>
                      <a:pt x="2" y="4423"/>
                    </a:moveTo>
                    <a:lnTo>
                      <a:pt x="2" y="4423"/>
                    </a:lnTo>
                    <a:cubicBezTo>
                      <a:pt x="2" y="4420"/>
                      <a:pt x="4" y="4419"/>
                      <a:pt x="6" y="4419"/>
                    </a:cubicBezTo>
                    <a:cubicBezTo>
                      <a:pt x="8" y="4419"/>
                      <a:pt x="10" y="4420"/>
                      <a:pt x="10" y="4423"/>
                    </a:cubicBezTo>
                    <a:cubicBezTo>
                      <a:pt x="10" y="4425"/>
                      <a:pt x="8" y="4427"/>
                      <a:pt x="6" y="4427"/>
                    </a:cubicBezTo>
                    <a:cubicBezTo>
                      <a:pt x="4" y="4427"/>
                      <a:pt x="2" y="4425"/>
                      <a:pt x="2" y="4423"/>
                    </a:cubicBezTo>
                    <a:close/>
                    <a:moveTo>
                      <a:pt x="2" y="4407"/>
                    </a:moveTo>
                    <a:lnTo>
                      <a:pt x="2" y="4407"/>
                    </a:lnTo>
                    <a:cubicBezTo>
                      <a:pt x="2" y="4404"/>
                      <a:pt x="4" y="4403"/>
                      <a:pt x="6" y="4403"/>
                    </a:cubicBezTo>
                    <a:cubicBezTo>
                      <a:pt x="8" y="4403"/>
                      <a:pt x="10" y="4404"/>
                      <a:pt x="10" y="4407"/>
                    </a:cubicBezTo>
                    <a:cubicBezTo>
                      <a:pt x="10" y="4409"/>
                      <a:pt x="8" y="4411"/>
                      <a:pt x="6" y="4411"/>
                    </a:cubicBezTo>
                    <a:cubicBezTo>
                      <a:pt x="4" y="4411"/>
                      <a:pt x="2" y="4409"/>
                      <a:pt x="2" y="4407"/>
                    </a:cubicBezTo>
                    <a:close/>
                    <a:moveTo>
                      <a:pt x="2" y="4391"/>
                    </a:moveTo>
                    <a:lnTo>
                      <a:pt x="2" y="4391"/>
                    </a:lnTo>
                    <a:cubicBezTo>
                      <a:pt x="2" y="4388"/>
                      <a:pt x="4" y="4387"/>
                      <a:pt x="6" y="4387"/>
                    </a:cubicBezTo>
                    <a:cubicBezTo>
                      <a:pt x="8" y="4387"/>
                      <a:pt x="10" y="4388"/>
                      <a:pt x="10" y="4391"/>
                    </a:cubicBezTo>
                    <a:cubicBezTo>
                      <a:pt x="10" y="4393"/>
                      <a:pt x="8" y="4395"/>
                      <a:pt x="6" y="4395"/>
                    </a:cubicBezTo>
                    <a:cubicBezTo>
                      <a:pt x="4" y="4395"/>
                      <a:pt x="2" y="4393"/>
                      <a:pt x="2" y="4391"/>
                    </a:cubicBezTo>
                    <a:close/>
                    <a:moveTo>
                      <a:pt x="2" y="4375"/>
                    </a:moveTo>
                    <a:lnTo>
                      <a:pt x="2" y="4375"/>
                    </a:lnTo>
                    <a:cubicBezTo>
                      <a:pt x="2" y="4372"/>
                      <a:pt x="4" y="4371"/>
                      <a:pt x="6" y="4371"/>
                    </a:cubicBezTo>
                    <a:cubicBezTo>
                      <a:pt x="8" y="4371"/>
                      <a:pt x="10" y="4372"/>
                      <a:pt x="10" y="4375"/>
                    </a:cubicBezTo>
                    <a:cubicBezTo>
                      <a:pt x="10" y="4377"/>
                      <a:pt x="8" y="4379"/>
                      <a:pt x="6" y="4379"/>
                    </a:cubicBezTo>
                    <a:cubicBezTo>
                      <a:pt x="4" y="4379"/>
                      <a:pt x="2" y="4377"/>
                      <a:pt x="2" y="4375"/>
                    </a:cubicBezTo>
                    <a:close/>
                    <a:moveTo>
                      <a:pt x="2" y="4359"/>
                    </a:moveTo>
                    <a:lnTo>
                      <a:pt x="2" y="4359"/>
                    </a:lnTo>
                    <a:cubicBezTo>
                      <a:pt x="2" y="4356"/>
                      <a:pt x="4" y="4355"/>
                      <a:pt x="6" y="4355"/>
                    </a:cubicBezTo>
                    <a:cubicBezTo>
                      <a:pt x="8" y="4355"/>
                      <a:pt x="10" y="4356"/>
                      <a:pt x="10" y="4359"/>
                    </a:cubicBezTo>
                    <a:cubicBezTo>
                      <a:pt x="10" y="4361"/>
                      <a:pt x="8" y="4363"/>
                      <a:pt x="6" y="4363"/>
                    </a:cubicBezTo>
                    <a:cubicBezTo>
                      <a:pt x="4" y="4363"/>
                      <a:pt x="2" y="4361"/>
                      <a:pt x="2" y="4359"/>
                    </a:cubicBezTo>
                    <a:close/>
                    <a:moveTo>
                      <a:pt x="2" y="4343"/>
                    </a:moveTo>
                    <a:lnTo>
                      <a:pt x="2" y="4343"/>
                    </a:lnTo>
                    <a:cubicBezTo>
                      <a:pt x="2" y="4340"/>
                      <a:pt x="4" y="4339"/>
                      <a:pt x="6" y="4339"/>
                    </a:cubicBezTo>
                    <a:cubicBezTo>
                      <a:pt x="8" y="4339"/>
                      <a:pt x="10" y="4340"/>
                      <a:pt x="10" y="4343"/>
                    </a:cubicBezTo>
                    <a:cubicBezTo>
                      <a:pt x="10" y="4345"/>
                      <a:pt x="8" y="4347"/>
                      <a:pt x="6" y="4347"/>
                    </a:cubicBezTo>
                    <a:cubicBezTo>
                      <a:pt x="4" y="4347"/>
                      <a:pt x="2" y="4345"/>
                      <a:pt x="2" y="4343"/>
                    </a:cubicBezTo>
                    <a:close/>
                    <a:moveTo>
                      <a:pt x="2" y="4327"/>
                    </a:moveTo>
                    <a:lnTo>
                      <a:pt x="2" y="4327"/>
                    </a:lnTo>
                    <a:cubicBezTo>
                      <a:pt x="2" y="4324"/>
                      <a:pt x="4" y="4323"/>
                      <a:pt x="6" y="4323"/>
                    </a:cubicBezTo>
                    <a:cubicBezTo>
                      <a:pt x="8" y="4323"/>
                      <a:pt x="10" y="4324"/>
                      <a:pt x="10" y="4327"/>
                    </a:cubicBezTo>
                    <a:cubicBezTo>
                      <a:pt x="10" y="4329"/>
                      <a:pt x="8" y="4331"/>
                      <a:pt x="6" y="4331"/>
                    </a:cubicBezTo>
                    <a:cubicBezTo>
                      <a:pt x="4" y="4331"/>
                      <a:pt x="2" y="4329"/>
                      <a:pt x="2" y="4327"/>
                    </a:cubicBezTo>
                    <a:close/>
                    <a:moveTo>
                      <a:pt x="2" y="4311"/>
                    </a:moveTo>
                    <a:lnTo>
                      <a:pt x="2" y="4311"/>
                    </a:lnTo>
                    <a:cubicBezTo>
                      <a:pt x="2" y="4308"/>
                      <a:pt x="4" y="4307"/>
                      <a:pt x="6" y="4307"/>
                    </a:cubicBezTo>
                    <a:cubicBezTo>
                      <a:pt x="8" y="4307"/>
                      <a:pt x="10" y="4308"/>
                      <a:pt x="10" y="4311"/>
                    </a:cubicBezTo>
                    <a:cubicBezTo>
                      <a:pt x="10" y="4313"/>
                      <a:pt x="8" y="4315"/>
                      <a:pt x="6" y="4315"/>
                    </a:cubicBezTo>
                    <a:cubicBezTo>
                      <a:pt x="4" y="4315"/>
                      <a:pt x="2" y="4313"/>
                      <a:pt x="2" y="4311"/>
                    </a:cubicBezTo>
                    <a:close/>
                    <a:moveTo>
                      <a:pt x="2" y="4295"/>
                    </a:moveTo>
                    <a:lnTo>
                      <a:pt x="2" y="4295"/>
                    </a:lnTo>
                    <a:cubicBezTo>
                      <a:pt x="2" y="4292"/>
                      <a:pt x="4" y="4291"/>
                      <a:pt x="6" y="4291"/>
                    </a:cubicBezTo>
                    <a:cubicBezTo>
                      <a:pt x="8" y="4291"/>
                      <a:pt x="10" y="4292"/>
                      <a:pt x="10" y="4295"/>
                    </a:cubicBezTo>
                    <a:cubicBezTo>
                      <a:pt x="10" y="4297"/>
                      <a:pt x="8" y="4299"/>
                      <a:pt x="6" y="4299"/>
                    </a:cubicBezTo>
                    <a:cubicBezTo>
                      <a:pt x="4" y="4299"/>
                      <a:pt x="2" y="4297"/>
                      <a:pt x="2" y="4295"/>
                    </a:cubicBezTo>
                    <a:close/>
                    <a:moveTo>
                      <a:pt x="2" y="4279"/>
                    </a:moveTo>
                    <a:lnTo>
                      <a:pt x="2" y="4279"/>
                    </a:lnTo>
                    <a:cubicBezTo>
                      <a:pt x="2" y="4276"/>
                      <a:pt x="4" y="4275"/>
                      <a:pt x="6" y="4275"/>
                    </a:cubicBezTo>
                    <a:cubicBezTo>
                      <a:pt x="8" y="4275"/>
                      <a:pt x="10" y="4276"/>
                      <a:pt x="10" y="4279"/>
                    </a:cubicBezTo>
                    <a:cubicBezTo>
                      <a:pt x="10" y="4281"/>
                      <a:pt x="8" y="4283"/>
                      <a:pt x="6" y="4283"/>
                    </a:cubicBezTo>
                    <a:cubicBezTo>
                      <a:pt x="4" y="4283"/>
                      <a:pt x="2" y="4281"/>
                      <a:pt x="2" y="4279"/>
                    </a:cubicBezTo>
                    <a:close/>
                    <a:moveTo>
                      <a:pt x="2" y="4263"/>
                    </a:moveTo>
                    <a:lnTo>
                      <a:pt x="2" y="4263"/>
                    </a:lnTo>
                    <a:cubicBezTo>
                      <a:pt x="2" y="4260"/>
                      <a:pt x="4" y="4259"/>
                      <a:pt x="6" y="4259"/>
                    </a:cubicBezTo>
                    <a:cubicBezTo>
                      <a:pt x="8" y="4259"/>
                      <a:pt x="10" y="4260"/>
                      <a:pt x="10" y="4263"/>
                    </a:cubicBezTo>
                    <a:cubicBezTo>
                      <a:pt x="10" y="4265"/>
                      <a:pt x="8" y="4267"/>
                      <a:pt x="6" y="4267"/>
                    </a:cubicBezTo>
                    <a:cubicBezTo>
                      <a:pt x="4" y="4267"/>
                      <a:pt x="2" y="4265"/>
                      <a:pt x="2" y="4263"/>
                    </a:cubicBezTo>
                    <a:close/>
                    <a:moveTo>
                      <a:pt x="2" y="4247"/>
                    </a:moveTo>
                    <a:lnTo>
                      <a:pt x="2" y="4247"/>
                    </a:lnTo>
                    <a:cubicBezTo>
                      <a:pt x="2" y="4244"/>
                      <a:pt x="4" y="4243"/>
                      <a:pt x="6" y="4243"/>
                    </a:cubicBezTo>
                    <a:cubicBezTo>
                      <a:pt x="8" y="4243"/>
                      <a:pt x="10" y="4244"/>
                      <a:pt x="10" y="4247"/>
                    </a:cubicBezTo>
                    <a:cubicBezTo>
                      <a:pt x="10" y="4249"/>
                      <a:pt x="8" y="4251"/>
                      <a:pt x="6" y="4251"/>
                    </a:cubicBezTo>
                    <a:cubicBezTo>
                      <a:pt x="4" y="4251"/>
                      <a:pt x="2" y="4249"/>
                      <a:pt x="2" y="4247"/>
                    </a:cubicBezTo>
                    <a:close/>
                    <a:moveTo>
                      <a:pt x="2" y="4231"/>
                    </a:moveTo>
                    <a:lnTo>
                      <a:pt x="2" y="4231"/>
                    </a:lnTo>
                    <a:cubicBezTo>
                      <a:pt x="2" y="4228"/>
                      <a:pt x="4" y="4227"/>
                      <a:pt x="6" y="4227"/>
                    </a:cubicBezTo>
                    <a:cubicBezTo>
                      <a:pt x="8" y="4227"/>
                      <a:pt x="10" y="4228"/>
                      <a:pt x="10" y="4231"/>
                    </a:cubicBezTo>
                    <a:cubicBezTo>
                      <a:pt x="10" y="4233"/>
                      <a:pt x="8" y="4235"/>
                      <a:pt x="6" y="4235"/>
                    </a:cubicBezTo>
                    <a:cubicBezTo>
                      <a:pt x="4" y="4235"/>
                      <a:pt x="2" y="4233"/>
                      <a:pt x="2" y="4231"/>
                    </a:cubicBezTo>
                    <a:close/>
                    <a:moveTo>
                      <a:pt x="2" y="4215"/>
                    </a:moveTo>
                    <a:lnTo>
                      <a:pt x="2" y="4215"/>
                    </a:lnTo>
                    <a:cubicBezTo>
                      <a:pt x="2" y="4212"/>
                      <a:pt x="4" y="4211"/>
                      <a:pt x="6" y="4211"/>
                    </a:cubicBezTo>
                    <a:cubicBezTo>
                      <a:pt x="8" y="4211"/>
                      <a:pt x="10" y="4212"/>
                      <a:pt x="10" y="4215"/>
                    </a:cubicBezTo>
                    <a:cubicBezTo>
                      <a:pt x="10" y="4217"/>
                      <a:pt x="8" y="4219"/>
                      <a:pt x="6" y="4219"/>
                    </a:cubicBezTo>
                    <a:cubicBezTo>
                      <a:pt x="4" y="4219"/>
                      <a:pt x="2" y="4217"/>
                      <a:pt x="2" y="4215"/>
                    </a:cubicBezTo>
                    <a:close/>
                    <a:moveTo>
                      <a:pt x="2" y="4199"/>
                    </a:moveTo>
                    <a:lnTo>
                      <a:pt x="2" y="4199"/>
                    </a:lnTo>
                    <a:cubicBezTo>
                      <a:pt x="2" y="4196"/>
                      <a:pt x="4" y="4195"/>
                      <a:pt x="6" y="4195"/>
                    </a:cubicBezTo>
                    <a:cubicBezTo>
                      <a:pt x="8" y="4195"/>
                      <a:pt x="10" y="4196"/>
                      <a:pt x="10" y="4199"/>
                    </a:cubicBezTo>
                    <a:cubicBezTo>
                      <a:pt x="10" y="4201"/>
                      <a:pt x="8" y="4203"/>
                      <a:pt x="6" y="4203"/>
                    </a:cubicBezTo>
                    <a:cubicBezTo>
                      <a:pt x="4" y="4203"/>
                      <a:pt x="2" y="4201"/>
                      <a:pt x="2" y="4199"/>
                    </a:cubicBezTo>
                    <a:close/>
                    <a:moveTo>
                      <a:pt x="2" y="4183"/>
                    </a:moveTo>
                    <a:lnTo>
                      <a:pt x="2" y="4183"/>
                    </a:lnTo>
                    <a:cubicBezTo>
                      <a:pt x="2" y="4180"/>
                      <a:pt x="4" y="4179"/>
                      <a:pt x="6" y="4179"/>
                    </a:cubicBezTo>
                    <a:cubicBezTo>
                      <a:pt x="8" y="4179"/>
                      <a:pt x="10" y="4180"/>
                      <a:pt x="10" y="4183"/>
                    </a:cubicBezTo>
                    <a:cubicBezTo>
                      <a:pt x="10" y="4185"/>
                      <a:pt x="8" y="4187"/>
                      <a:pt x="6" y="4187"/>
                    </a:cubicBezTo>
                    <a:cubicBezTo>
                      <a:pt x="4" y="4187"/>
                      <a:pt x="2" y="4185"/>
                      <a:pt x="2" y="4183"/>
                    </a:cubicBezTo>
                    <a:close/>
                    <a:moveTo>
                      <a:pt x="2" y="4167"/>
                    </a:moveTo>
                    <a:lnTo>
                      <a:pt x="2" y="4167"/>
                    </a:lnTo>
                    <a:cubicBezTo>
                      <a:pt x="2" y="4164"/>
                      <a:pt x="4" y="4163"/>
                      <a:pt x="6" y="4163"/>
                    </a:cubicBezTo>
                    <a:cubicBezTo>
                      <a:pt x="8" y="4163"/>
                      <a:pt x="10" y="4164"/>
                      <a:pt x="10" y="4167"/>
                    </a:cubicBezTo>
                    <a:cubicBezTo>
                      <a:pt x="10" y="4169"/>
                      <a:pt x="8" y="4171"/>
                      <a:pt x="6" y="4171"/>
                    </a:cubicBezTo>
                    <a:cubicBezTo>
                      <a:pt x="4" y="4171"/>
                      <a:pt x="2" y="4169"/>
                      <a:pt x="2" y="4167"/>
                    </a:cubicBezTo>
                    <a:close/>
                    <a:moveTo>
                      <a:pt x="2" y="4151"/>
                    </a:moveTo>
                    <a:lnTo>
                      <a:pt x="2" y="4151"/>
                    </a:lnTo>
                    <a:cubicBezTo>
                      <a:pt x="2" y="4148"/>
                      <a:pt x="4" y="4147"/>
                      <a:pt x="6" y="4147"/>
                    </a:cubicBezTo>
                    <a:cubicBezTo>
                      <a:pt x="8" y="4147"/>
                      <a:pt x="10" y="4148"/>
                      <a:pt x="10" y="4151"/>
                    </a:cubicBezTo>
                    <a:cubicBezTo>
                      <a:pt x="10" y="4153"/>
                      <a:pt x="8" y="4155"/>
                      <a:pt x="6" y="4155"/>
                    </a:cubicBezTo>
                    <a:cubicBezTo>
                      <a:pt x="4" y="4155"/>
                      <a:pt x="2" y="4153"/>
                      <a:pt x="2" y="4151"/>
                    </a:cubicBezTo>
                    <a:close/>
                    <a:moveTo>
                      <a:pt x="2" y="4135"/>
                    </a:moveTo>
                    <a:lnTo>
                      <a:pt x="2" y="4135"/>
                    </a:lnTo>
                    <a:cubicBezTo>
                      <a:pt x="2" y="4132"/>
                      <a:pt x="4" y="4131"/>
                      <a:pt x="6" y="4131"/>
                    </a:cubicBezTo>
                    <a:cubicBezTo>
                      <a:pt x="8" y="4131"/>
                      <a:pt x="10" y="4132"/>
                      <a:pt x="10" y="4135"/>
                    </a:cubicBezTo>
                    <a:cubicBezTo>
                      <a:pt x="10" y="4137"/>
                      <a:pt x="8" y="4139"/>
                      <a:pt x="6" y="4139"/>
                    </a:cubicBezTo>
                    <a:cubicBezTo>
                      <a:pt x="4" y="4139"/>
                      <a:pt x="2" y="4137"/>
                      <a:pt x="2" y="4135"/>
                    </a:cubicBezTo>
                    <a:close/>
                    <a:moveTo>
                      <a:pt x="2" y="4119"/>
                    </a:moveTo>
                    <a:lnTo>
                      <a:pt x="2" y="4119"/>
                    </a:lnTo>
                    <a:cubicBezTo>
                      <a:pt x="2" y="4116"/>
                      <a:pt x="4" y="4115"/>
                      <a:pt x="6" y="4115"/>
                    </a:cubicBezTo>
                    <a:cubicBezTo>
                      <a:pt x="8" y="4115"/>
                      <a:pt x="10" y="4116"/>
                      <a:pt x="10" y="4119"/>
                    </a:cubicBezTo>
                    <a:cubicBezTo>
                      <a:pt x="10" y="4121"/>
                      <a:pt x="8" y="4123"/>
                      <a:pt x="6" y="4123"/>
                    </a:cubicBezTo>
                    <a:cubicBezTo>
                      <a:pt x="4" y="4123"/>
                      <a:pt x="2" y="4121"/>
                      <a:pt x="2" y="4119"/>
                    </a:cubicBezTo>
                    <a:close/>
                    <a:moveTo>
                      <a:pt x="2" y="4103"/>
                    </a:moveTo>
                    <a:lnTo>
                      <a:pt x="2" y="4103"/>
                    </a:lnTo>
                    <a:cubicBezTo>
                      <a:pt x="2" y="4100"/>
                      <a:pt x="4" y="4099"/>
                      <a:pt x="6" y="4099"/>
                    </a:cubicBezTo>
                    <a:cubicBezTo>
                      <a:pt x="8" y="4099"/>
                      <a:pt x="10" y="4100"/>
                      <a:pt x="10" y="4103"/>
                    </a:cubicBezTo>
                    <a:cubicBezTo>
                      <a:pt x="10" y="4105"/>
                      <a:pt x="8" y="4107"/>
                      <a:pt x="6" y="4107"/>
                    </a:cubicBezTo>
                    <a:cubicBezTo>
                      <a:pt x="4" y="4107"/>
                      <a:pt x="2" y="4105"/>
                      <a:pt x="2" y="4103"/>
                    </a:cubicBezTo>
                    <a:close/>
                    <a:moveTo>
                      <a:pt x="2" y="4087"/>
                    </a:moveTo>
                    <a:lnTo>
                      <a:pt x="2" y="4087"/>
                    </a:lnTo>
                    <a:cubicBezTo>
                      <a:pt x="2" y="4084"/>
                      <a:pt x="4" y="4083"/>
                      <a:pt x="6" y="4083"/>
                    </a:cubicBezTo>
                    <a:cubicBezTo>
                      <a:pt x="8" y="4083"/>
                      <a:pt x="10" y="4084"/>
                      <a:pt x="10" y="4087"/>
                    </a:cubicBezTo>
                    <a:cubicBezTo>
                      <a:pt x="10" y="4089"/>
                      <a:pt x="8" y="4091"/>
                      <a:pt x="6" y="4091"/>
                    </a:cubicBezTo>
                    <a:cubicBezTo>
                      <a:pt x="4" y="4091"/>
                      <a:pt x="2" y="4089"/>
                      <a:pt x="2" y="4087"/>
                    </a:cubicBezTo>
                    <a:close/>
                    <a:moveTo>
                      <a:pt x="2" y="4071"/>
                    </a:moveTo>
                    <a:lnTo>
                      <a:pt x="2" y="4071"/>
                    </a:lnTo>
                    <a:cubicBezTo>
                      <a:pt x="2" y="4068"/>
                      <a:pt x="4" y="4067"/>
                      <a:pt x="6" y="4067"/>
                    </a:cubicBezTo>
                    <a:cubicBezTo>
                      <a:pt x="8" y="4067"/>
                      <a:pt x="10" y="4068"/>
                      <a:pt x="10" y="4071"/>
                    </a:cubicBezTo>
                    <a:cubicBezTo>
                      <a:pt x="10" y="4073"/>
                      <a:pt x="8" y="4075"/>
                      <a:pt x="6" y="4075"/>
                    </a:cubicBezTo>
                    <a:cubicBezTo>
                      <a:pt x="4" y="4075"/>
                      <a:pt x="2" y="4073"/>
                      <a:pt x="2" y="4071"/>
                    </a:cubicBezTo>
                    <a:close/>
                    <a:moveTo>
                      <a:pt x="2" y="4055"/>
                    </a:moveTo>
                    <a:lnTo>
                      <a:pt x="2" y="4055"/>
                    </a:lnTo>
                    <a:cubicBezTo>
                      <a:pt x="2" y="4052"/>
                      <a:pt x="4" y="4051"/>
                      <a:pt x="6" y="4051"/>
                    </a:cubicBezTo>
                    <a:cubicBezTo>
                      <a:pt x="8" y="4051"/>
                      <a:pt x="10" y="4052"/>
                      <a:pt x="10" y="4055"/>
                    </a:cubicBezTo>
                    <a:cubicBezTo>
                      <a:pt x="10" y="4057"/>
                      <a:pt x="8" y="4059"/>
                      <a:pt x="6" y="4059"/>
                    </a:cubicBezTo>
                    <a:cubicBezTo>
                      <a:pt x="4" y="4059"/>
                      <a:pt x="2" y="4057"/>
                      <a:pt x="2" y="4055"/>
                    </a:cubicBezTo>
                    <a:close/>
                    <a:moveTo>
                      <a:pt x="2" y="4039"/>
                    </a:moveTo>
                    <a:lnTo>
                      <a:pt x="2" y="4038"/>
                    </a:lnTo>
                    <a:cubicBezTo>
                      <a:pt x="2" y="4036"/>
                      <a:pt x="4" y="4034"/>
                      <a:pt x="6" y="4034"/>
                    </a:cubicBezTo>
                    <a:cubicBezTo>
                      <a:pt x="8" y="4034"/>
                      <a:pt x="10" y="4036"/>
                      <a:pt x="10" y="4038"/>
                    </a:cubicBezTo>
                    <a:lnTo>
                      <a:pt x="10" y="4039"/>
                    </a:lnTo>
                    <a:cubicBezTo>
                      <a:pt x="10" y="4041"/>
                      <a:pt x="8" y="4043"/>
                      <a:pt x="6" y="4043"/>
                    </a:cubicBezTo>
                    <a:cubicBezTo>
                      <a:pt x="4" y="4043"/>
                      <a:pt x="2" y="4041"/>
                      <a:pt x="2" y="4039"/>
                    </a:cubicBezTo>
                    <a:close/>
                    <a:moveTo>
                      <a:pt x="2" y="4022"/>
                    </a:moveTo>
                    <a:lnTo>
                      <a:pt x="2" y="4022"/>
                    </a:lnTo>
                    <a:cubicBezTo>
                      <a:pt x="2" y="4020"/>
                      <a:pt x="4" y="4018"/>
                      <a:pt x="6" y="4018"/>
                    </a:cubicBezTo>
                    <a:cubicBezTo>
                      <a:pt x="8" y="4018"/>
                      <a:pt x="10" y="4020"/>
                      <a:pt x="10" y="4022"/>
                    </a:cubicBezTo>
                    <a:cubicBezTo>
                      <a:pt x="10" y="4025"/>
                      <a:pt x="8" y="4026"/>
                      <a:pt x="6" y="4026"/>
                    </a:cubicBezTo>
                    <a:cubicBezTo>
                      <a:pt x="4" y="4026"/>
                      <a:pt x="2" y="4025"/>
                      <a:pt x="2" y="4022"/>
                    </a:cubicBezTo>
                    <a:close/>
                    <a:moveTo>
                      <a:pt x="2" y="4006"/>
                    </a:moveTo>
                    <a:lnTo>
                      <a:pt x="2" y="4006"/>
                    </a:lnTo>
                    <a:cubicBezTo>
                      <a:pt x="2" y="4004"/>
                      <a:pt x="4" y="4002"/>
                      <a:pt x="6" y="4002"/>
                    </a:cubicBezTo>
                    <a:cubicBezTo>
                      <a:pt x="8" y="4002"/>
                      <a:pt x="10" y="4004"/>
                      <a:pt x="10" y="4006"/>
                    </a:cubicBezTo>
                    <a:cubicBezTo>
                      <a:pt x="10" y="4009"/>
                      <a:pt x="8" y="4010"/>
                      <a:pt x="6" y="4010"/>
                    </a:cubicBezTo>
                    <a:cubicBezTo>
                      <a:pt x="4" y="4010"/>
                      <a:pt x="2" y="4009"/>
                      <a:pt x="2" y="4006"/>
                    </a:cubicBezTo>
                    <a:close/>
                    <a:moveTo>
                      <a:pt x="2" y="3990"/>
                    </a:moveTo>
                    <a:lnTo>
                      <a:pt x="2" y="3990"/>
                    </a:lnTo>
                    <a:cubicBezTo>
                      <a:pt x="2" y="3988"/>
                      <a:pt x="4" y="3986"/>
                      <a:pt x="6" y="3986"/>
                    </a:cubicBezTo>
                    <a:cubicBezTo>
                      <a:pt x="8" y="3986"/>
                      <a:pt x="10" y="3988"/>
                      <a:pt x="10" y="3990"/>
                    </a:cubicBezTo>
                    <a:cubicBezTo>
                      <a:pt x="10" y="3993"/>
                      <a:pt x="8" y="3994"/>
                      <a:pt x="6" y="3994"/>
                    </a:cubicBezTo>
                    <a:cubicBezTo>
                      <a:pt x="4" y="3994"/>
                      <a:pt x="2" y="3993"/>
                      <a:pt x="2" y="3990"/>
                    </a:cubicBezTo>
                    <a:close/>
                    <a:moveTo>
                      <a:pt x="2" y="3974"/>
                    </a:moveTo>
                    <a:lnTo>
                      <a:pt x="2" y="3974"/>
                    </a:lnTo>
                    <a:cubicBezTo>
                      <a:pt x="2" y="3972"/>
                      <a:pt x="4" y="3970"/>
                      <a:pt x="6" y="3970"/>
                    </a:cubicBezTo>
                    <a:cubicBezTo>
                      <a:pt x="8" y="3970"/>
                      <a:pt x="10" y="3972"/>
                      <a:pt x="10" y="3974"/>
                    </a:cubicBezTo>
                    <a:cubicBezTo>
                      <a:pt x="10" y="3977"/>
                      <a:pt x="8" y="3978"/>
                      <a:pt x="6" y="3978"/>
                    </a:cubicBezTo>
                    <a:cubicBezTo>
                      <a:pt x="4" y="3978"/>
                      <a:pt x="2" y="3977"/>
                      <a:pt x="2" y="3974"/>
                    </a:cubicBezTo>
                    <a:close/>
                    <a:moveTo>
                      <a:pt x="2" y="3958"/>
                    </a:moveTo>
                    <a:lnTo>
                      <a:pt x="2" y="3958"/>
                    </a:lnTo>
                    <a:cubicBezTo>
                      <a:pt x="2" y="3956"/>
                      <a:pt x="4" y="3954"/>
                      <a:pt x="6" y="3954"/>
                    </a:cubicBezTo>
                    <a:cubicBezTo>
                      <a:pt x="8" y="3954"/>
                      <a:pt x="10" y="3956"/>
                      <a:pt x="10" y="3958"/>
                    </a:cubicBezTo>
                    <a:cubicBezTo>
                      <a:pt x="10" y="3961"/>
                      <a:pt x="8" y="3962"/>
                      <a:pt x="6" y="3962"/>
                    </a:cubicBezTo>
                    <a:cubicBezTo>
                      <a:pt x="4" y="3962"/>
                      <a:pt x="2" y="3961"/>
                      <a:pt x="2" y="3958"/>
                    </a:cubicBezTo>
                    <a:close/>
                    <a:moveTo>
                      <a:pt x="2" y="3942"/>
                    </a:moveTo>
                    <a:lnTo>
                      <a:pt x="2" y="3942"/>
                    </a:lnTo>
                    <a:cubicBezTo>
                      <a:pt x="2" y="3940"/>
                      <a:pt x="4" y="3938"/>
                      <a:pt x="6" y="3938"/>
                    </a:cubicBezTo>
                    <a:cubicBezTo>
                      <a:pt x="8" y="3938"/>
                      <a:pt x="10" y="3940"/>
                      <a:pt x="10" y="3942"/>
                    </a:cubicBezTo>
                    <a:cubicBezTo>
                      <a:pt x="10" y="3945"/>
                      <a:pt x="8" y="3946"/>
                      <a:pt x="6" y="3946"/>
                    </a:cubicBezTo>
                    <a:cubicBezTo>
                      <a:pt x="4" y="3946"/>
                      <a:pt x="2" y="3945"/>
                      <a:pt x="2" y="3942"/>
                    </a:cubicBezTo>
                    <a:close/>
                    <a:moveTo>
                      <a:pt x="2" y="3926"/>
                    </a:moveTo>
                    <a:lnTo>
                      <a:pt x="2" y="3926"/>
                    </a:lnTo>
                    <a:cubicBezTo>
                      <a:pt x="2" y="3924"/>
                      <a:pt x="4" y="3922"/>
                      <a:pt x="6" y="3922"/>
                    </a:cubicBezTo>
                    <a:cubicBezTo>
                      <a:pt x="8" y="3922"/>
                      <a:pt x="10" y="3924"/>
                      <a:pt x="10" y="3926"/>
                    </a:cubicBezTo>
                    <a:cubicBezTo>
                      <a:pt x="10" y="3929"/>
                      <a:pt x="8" y="3930"/>
                      <a:pt x="6" y="3930"/>
                    </a:cubicBezTo>
                    <a:cubicBezTo>
                      <a:pt x="4" y="3930"/>
                      <a:pt x="2" y="3929"/>
                      <a:pt x="2" y="3926"/>
                    </a:cubicBezTo>
                    <a:close/>
                    <a:moveTo>
                      <a:pt x="2" y="3910"/>
                    </a:moveTo>
                    <a:lnTo>
                      <a:pt x="2" y="3910"/>
                    </a:lnTo>
                    <a:cubicBezTo>
                      <a:pt x="2" y="3908"/>
                      <a:pt x="4" y="3906"/>
                      <a:pt x="6" y="3906"/>
                    </a:cubicBezTo>
                    <a:cubicBezTo>
                      <a:pt x="8" y="3906"/>
                      <a:pt x="10" y="3908"/>
                      <a:pt x="10" y="3910"/>
                    </a:cubicBezTo>
                    <a:cubicBezTo>
                      <a:pt x="10" y="3913"/>
                      <a:pt x="8" y="3914"/>
                      <a:pt x="6" y="3914"/>
                    </a:cubicBezTo>
                    <a:cubicBezTo>
                      <a:pt x="4" y="3914"/>
                      <a:pt x="2" y="3913"/>
                      <a:pt x="2" y="3910"/>
                    </a:cubicBezTo>
                    <a:close/>
                    <a:moveTo>
                      <a:pt x="2" y="3894"/>
                    </a:moveTo>
                    <a:lnTo>
                      <a:pt x="2" y="3894"/>
                    </a:lnTo>
                    <a:cubicBezTo>
                      <a:pt x="2" y="3892"/>
                      <a:pt x="4" y="3890"/>
                      <a:pt x="6" y="3890"/>
                    </a:cubicBezTo>
                    <a:cubicBezTo>
                      <a:pt x="8" y="3890"/>
                      <a:pt x="10" y="3892"/>
                      <a:pt x="10" y="3894"/>
                    </a:cubicBezTo>
                    <a:cubicBezTo>
                      <a:pt x="10" y="3897"/>
                      <a:pt x="8" y="3898"/>
                      <a:pt x="6" y="3898"/>
                    </a:cubicBezTo>
                    <a:cubicBezTo>
                      <a:pt x="4" y="3898"/>
                      <a:pt x="2" y="3897"/>
                      <a:pt x="2" y="3894"/>
                    </a:cubicBezTo>
                    <a:close/>
                    <a:moveTo>
                      <a:pt x="2" y="3878"/>
                    </a:moveTo>
                    <a:lnTo>
                      <a:pt x="2" y="3878"/>
                    </a:lnTo>
                    <a:cubicBezTo>
                      <a:pt x="2" y="3876"/>
                      <a:pt x="4" y="3874"/>
                      <a:pt x="6" y="3874"/>
                    </a:cubicBezTo>
                    <a:cubicBezTo>
                      <a:pt x="8" y="3874"/>
                      <a:pt x="10" y="3876"/>
                      <a:pt x="10" y="3878"/>
                    </a:cubicBezTo>
                    <a:cubicBezTo>
                      <a:pt x="10" y="3881"/>
                      <a:pt x="8" y="3882"/>
                      <a:pt x="6" y="3882"/>
                    </a:cubicBezTo>
                    <a:cubicBezTo>
                      <a:pt x="4" y="3882"/>
                      <a:pt x="2" y="3881"/>
                      <a:pt x="2" y="3878"/>
                    </a:cubicBezTo>
                    <a:close/>
                    <a:moveTo>
                      <a:pt x="2" y="3862"/>
                    </a:moveTo>
                    <a:lnTo>
                      <a:pt x="2" y="3862"/>
                    </a:lnTo>
                    <a:cubicBezTo>
                      <a:pt x="2" y="3860"/>
                      <a:pt x="4" y="3858"/>
                      <a:pt x="6" y="3858"/>
                    </a:cubicBezTo>
                    <a:cubicBezTo>
                      <a:pt x="8" y="3858"/>
                      <a:pt x="10" y="3860"/>
                      <a:pt x="10" y="3862"/>
                    </a:cubicBezTo>
                    <a:cubicBezTo>
                      <a:pt x="10" y="3865"/>
                      <a:pt x="8" y="3866"/>
                      <a:pt x="6" y="3866"/>
                    </a:cubicBezTo>
                    <a:cubicBezTo>
                      <a:pt x="4" y="3866"/>
                      <a:pt x="2" y="3865"/>
                      <a:pt x="2" y="3862"/>
                    </a:cubicBezTo>
                    <a:close/>
                    <a:moveTo>
                      <a:pt x="2" y="3846"/>
                    </a:moveTo>
                    <a:lnTo>
                      <a:pt x="2" y="3846"/>
                    </a:lnTo>
                    <a:cubicBezTo>
                      <a:pt x="2" y="3844"/>
                      <a:pt x="4" y="3842"/>
                      <a:pt x="6" y="3842"/>
                    </a:cubicBezTo>
                    <a:cubicBezTo>
                      <a:pt x="8" y="3842"/>
                      <a:pt x="10" y="3844"/>
                      <a:pt x="10" y="3846"/>
                    </a:cubicBezTo>
                    <a:cubicBezTo>
                      <a:pt x="10" y="3849"/>
                      <a:pt x="8" y="3850"/>
                      <a:pt x="6" y="3850"/>
                    </a:cubicBezTo>
                    <a:cubicBezTo>
                      <a:pt x="4" y="3850"/>
                      <a:pt x="2" y="3849"/>
                      <a:pt x="2" y="3846"/>
                    </a:cubicBezTo>
                    <a:close/>
                    <a:moveTo>
                      <a:pt x="2" y="3830"/>
                    </a:moveTo>
                    <a:lnTo>
                      <a:pt x="2" y="3830"/>
                    </a:lnTo>
                    <a:cubicBezTo>
                      <a:pt x="2" y="3828"/>
                      <a:pt x="4" y="3826"/>
                      <a:pt x="6" y="3826"/>
                    </a:cubicBezTo>
                    <a:cubicBezTo>
                      <a:pt x="8" y="3826"/>
                      <a:pt x="10" y="3828"/>
                      <a:pt x="10" y="3830"/>
                    </a:cubicBezTo>
                    <a:cubicBezTo>
                      <a:pt x="10" y="3833"/>
                      <a:pt x="8" y="3834"/>
                      <a:pt x="6" y="3834"/>
                    </a:cubicBezTo>
                    <a:cubicBezTo>
                      <a:pt x="4" y="3834"/>
                      <a:pt x="2" y="3833"/>
                      <a:pt x="2" y="3830"/>
                    </a:cubicBezTo>
                    <a:close/>
                    <a:moveTo>
                      <a:pt x="2" y="3814"/>
                    </a:moveTo>
                    <a:lnTo>
                      <a:pt x="2" y="3814"/>
                    </a:lnTo>
                    <a:cubicBezTo>
                      <a:pt x="2" y="3812"/>
                      <a:pt x="4" y="3810"/>
                      <a:pt x="6" y="3810"/>
                    </a:cubicBezTo>
                    <a:cubicBezTo>
                      <a:pt x="8" y="3810"/>
                      <a:pt x="10" y="3812"/>
                      <a:pt x="10" y="3814"/>
                    </a:cubicBezTo>
                    <a:cubicBezTo>
                      <a:pt x="10" y="3817"/>
                      <a:pt x="8" y="3818"/>
                      <a:pt x="6" y="3818"/>
                    </a:cubicBezTo>
                    <a:cubicBezTo>
                      <a:pt x="4" y="3818"/>
                      <a:pt x="2" y="3817"/>
                      <a:pt x="2" y="3814"/>
                    </a:cubicBezTo>
                    <a:close/>
                    <a:moveTo>
                      <a:pt x="2" y="3798"/>
                    </a:moveTo>
                    <a:lnTo>
                      <a:pt x="2" y="3798"/>
                    </a:lnTo>
                    <a:cubicBezTo>
                      <a:pt x="2" y="3796"/>
                      <a:pt x="4" y="3794"/>
                      <a:pt x="6" y="3794"/>
                    </a:cubicBezTo>
                    <a:cubicBezTo>
                      <a:pt x="8" y="3794"/>
                      <a:pt x="10" y="3796"/>
                      <a:pt x="10" y="3798"/>
                    </a:cubicBezTo>
                    <a:cubicBezTo>
                      <a:pt x="10" y="3801"/>
                      <a:pt x="8" y="3802"/>
                      <a:pt x="6" y="3802"/>
                    </a:cubicBezTo>
                    <a:cubicBezTo>
                      <a:pt x="4" y="3802"/>
                      <a:pt x="2" y="3801"/>
                      <a:pt x="2" y="3798"/>
                    </a:cubicBezTo>
                    <a:close/>
                    <a:moveTo>
                      <a:pt x="2" y="3782"/>
                    </a:moveTo>
                    <a:lnTo>
                      <a:pt x="2" y="3782"/>
                    </a:lnTo>
                    <a:cubicBezTo>
                      <a:pt x="2" y="3780"/>
                      <a:pt x="4" y="3778"/>
                      <a:pt x="6" y="3778"/>
                    </a:cubicBezTo>
                    <a:cubicBezTo>
                      <a:pt x="8" y="3778"/>
                      <a:pt x="10" y="3780"/>
                      <a:pt x="10" y="3782"/>
                    </a:cubicBezTo>
                    <a:cubicBezTo>
                      <a:pt x="10" y="3785"/>
                      <a:pt x="8" y="3786"/>
                      <a:pt x="6" y="3786"/>
                    </a:cubicBezTo>
                    <a:cubicBezTo>
                      <a:pt x="4" y="3786"/>
                      <a:pt x="2" y="3785"/>
                      <a:pt x="2" y="3782"/>
                    </a:cubicBezTo>
                    <a:close/>
                    <a:moveTo>
                      <a:pt x="2" y="3766"/>
                    </a:moveTo>
                    <a:lnTo>
                      <a:pt x="2" y="3766"/>
                    </a:lnTo>
                    <a:cubicBezTo>
                      <a:pt x="2" y="3764"/>
                      <a:pt x="4" y="3762"/>
                      <a:pt x="6" y="3762"/>
                    </a:cubicBezTo>
                    <a:cubicBezTo>
                      <a:pt x="8" y="3762"/>
                      <a:pt x="10" y="3764"/>
                      <a:pt x="10" y="3766"/>
                    </a:cubicBezTo>
                    <a:cubicBezTo>
                      <a:pt x="10" y="3769"/>
                      <a:pt x="8" y="3770"/>
                      <a:pt x="6" y="3770"/>
                    </a:cubicBezTo>
                    <a:cubicBezTo>
                      <a:pt x="4" y="3770"/>
                      <a:pt x="2" y="3769"/>
                      <a:pt x="2" y="3766"/>
                    </a:cubicBezTo>
                    <a:close/>
                    <a:moveTo>
                      <a:pt x="2" y="3750"/>
                    </a:moveTo>
                    <a:lnTo>
                      <a:pt x="2" y="3750"/>
                    </a:lnTo>
                    <a:cubicBezTo>
                      <a:pt x="2" y="3748"/>
                      <a:pt x="4" y="3746"/>
                      <a:pt x="6" y="3746"/>
                    </a:cubicBezTo>
                    <a:cubicBezTo>
                      <a:pt x="8" y="3746"/>
                      <a:pt x="10" y="3748"/>
                      <a:pt x="10" y="3750"/>
                    </a:cubicBezTo>
                    <a:cubicBezTo>
                      <a:pt x="10" y="3753"/>
                      <a:pt x="8" y="3754"/>
                      <a:pt x="6" y="3754"/>
                    </a:cubicBezTo>
                    <a:cubicBezTo>
                      <a:pt x="4" y="3754"/>
                      <a:pt x="2" y="3753"/>
                      <a:pt x="2" y="3750"/>
                    </a:cubicBezTo>
                    <a:close/>
                    <a:moveTo>
                      <a:pt x="2" y="3734"/>
                    </a:moveTo>
                    <a:lnTo>
                      <a:pt x="2" y="3734"/>
                    </a:lnTo>
                    <a:cubicBezTo>
                      <a:pt x="2" y="3732"/>
                      <a:pt x="4" y="3730"/>
                      <a:pt x="6" y="3730"/>
                    </a:cubicBezTo>
                    <a:cubicBezTo>
                      <a:pt x="8" y="3730"/>
                      <a:pt x="10" y="3732"/>
                      <a:pt x="10" y="3734"/>
                    </a:cubicBezTo>
                    <a:cubicBezTo>
                      <a:pt x="10" y="3737"/>
                      <a:pt x="8" y="3738"/>
                      <a:pt x="6" y="3738"/>
                    </a:cubicBezTo>
                    <a:cubicBezTo>
                      <a:pt x="4" y="3738"/>
                      <a:pt x="2" y="3737"/>
                      <a:pt x="2" y="3734"/>
                    </a:cubicBezTo>
                    <a:close/>
                    <a:moveTo>
                      <a:pt x="2" y="3718"/>
                    </a:moveTo>
                    <a:lnTo>
                      <a:pt x="2" y="3718"/>
                    </a:lnTo>
                    <a:cubicBezTo>
                      <a:pt x="2" y="3716"/>
                      <a:pt x="4" y="3714"/>
                      <a:pt x="6" y="3714"/>
                    </a:cubicBezTo>
                    <a:cubicBezTo>
                      <a:pt x="8" y="3714"/>
                      <a:pt x="10" y="3716"/>
                      <a:pt x="10" y="3718"/>
                    </a:cubicBezTo>
                    <a:cubicBezTo>
                      <a:pt x="10" y="3721"/>
                      <a:pt x="8" y="3722"/>
                      <a:pt x="6" y="3722"/>
                    </a:cubicBezTo>
                    <a:cubicBezTo>
                      <a:pt x="4" y="3722"/>
                      <a:pt x="2" y="3721"/>
                      <a:pt x="2" y="3718"/>
                    </a:cubicBezTo>
                    <a:close/>
                    <a:moveTo>
                      <a:pt x="2" y="3702"/>
                    </a:moveTo>
                    <a:lnTo>
                      <a:pt x="2" y="3702"/>
                    </a:lnTo>
                    <a:cubicBezTo>
                      <a:pt x="2" y="3700"/>
                      <a:pt x="4" y="3698"/>
                      <a:pt x="6" y="3698"/>
                    </a:cubicBezTo>
                    <a:cubicBezTo>
                      <a:pt x="8" y="3698"/>
                      <a:pt x="10" y="3700"/>
                      <a:pt x="10" y="3702"/>
                    </a:cubicBezTo>
                    <a:cubicBezTo>
                      <a:pt x="10" y="3705"/>
                      <a:pt x="8" y="3706"/>
                      <a:pt x="6" y="3706"/>
                    </a:cubicBezTo>
                    <a:cubicBezTo>
                      <a:pt x="4" y="3706"/>
                      <a:pt x="2" y="3705"/>
                      <a:pt x="2" y="3702"/>
                    </a:cubicBezTo>
                    <a:close/>
                    <a:moveTo>
                      <a:pt x="2" y="3686"/>
                    </a:moveTo>
                    <a:lnTo>
                      <a:pt x="2" y="3686"/>
                    </a:lnTo>
                    <a:cubicBezTo>
                      <a:pt x="2" y="3684"/>
                      <a:pt x="4" y="3682"/>
                      <a:pt x="6" y="3682"/>
                    </a:cubicBezTo>
                    <a:cubicBezTo>
                      <a:pt x="8" y="3682"/>
                      <a:pt x="10" y="3684"/>
                      <a:pt x="10" y="3686"/>
                    </a:cubicBezTo>
                    <a:cubicBezTo>
                      <a:pt x="10" y="3689"/>
                      <a:pt x="8" y="3690"/>
                      <a:pt x="6" y="3690"/>
                    </a:cubicBezTo>
                    <a:cubicBezTo>
                      <a:pt x="4" y="3690"/>
                      <a:pt x="2" y="3689"/>
                      <a:pt x="2" y="3686"/>
                    </a:cubicBezTo>
                    <a:close/>
                    <a:moveTo>
                      <a:pt x="2" y="3670"/>
                    </a:moveTo>
                    <a:lnTo>
                      <a:pt x="2" y="3670"/>
                    </a:lnTo>
                    <a:cubicBezTo>
                      <a:pt x="2" y="3668"/>
                      <a:pt x="4" y="3666"/>
                      <a:pt x="6" y="3666"/>
                    </a:cubicBezTo>
                    <a:cubicBezTo>
                      <a:pt x="8" y="3666"/>
                      <a:pt x="10" y="3668"/>
                      <a:pt x="10" y="3670"/>
                    </a:cubicBezTo>
                    <a:cubicBezTo>
                      <a:pt x="10" y="3673"/>
                      <a:pt x="8" y="3674"/>
                      <a:pt x="6" y="3674"/>
                    </a:cubicBezTo>
                    <a:cubicBezTo>
                      <a:pt x="4" y="3674"/>
                      <a:pt x="2" y="3673"/>
                      <a:pt x="2" y="3670"/>
                    </a:cubicBezTo>
                    <a:close/>
                    <a:moveTo>
                      <a:pt x="2" y="3654"/>
                    </a:moveTo>
                    <a:lnTo>
                      <a:pt x="2" y="3654"/>
                    </a:lnTo>
                    <a:cubicBezTo>
                      <a:pt x="2" y="3652"/>
                      <a:pt x="4" y="3650"/>
                      <a:pt x="6" y="3650"/>
                    </a:cubicBezTo>
                    <a:cubicBezTo>
                      <a:pt x="8" y="3650"/>
                      <a:pt x="10" y="3652"/>
                      <a:pt x="10" y="3654"/>
                    </a:cubicBezTo>
                    <a:cubicBezTo>
                      <a:pt x="10" y="3657"/>
                      <a:pt x="8" y="3658"/>
                      <a:pt x="6" y="3658"/>
                    </a:cubicBezTo>
                    <a:cubicBezTo>
                      <a:pt x="4" y="3658"/>
                      <a:pt x="2" y="3657"/>
                      <a:pt x="2" y="3654"/>
                    </a:cubicBezTo>
                    <a:close/>
                    <a:moveTo>
                      <a:pt x="2" y="3638"/>
                    </a:moveTo>
                    <a:lnTo>
                      <a:pt x="2" y="3638"/>
                    </a:lnTo>
                    <a:cubicBezTo>
                      <a:pt x="2" y="3636"/>
                      <a:pt x="4" y="3634"/>
                      <a:pt x="6" y="3634"/>
                    </a:cubicBezTo>
                    <a:cubicBezTo>
                      <a:pt x="8" y="3634"/>
                      <a:pt x="10" y="3636"/>
                      <a:pt x="10" y="3638"/>
                    </a:cubicBezTo>
                    <a:cubicBezTo>
                      <a:pt x="10" y="3641"/>
                      <a:pt x="8" y="3642"/>
                      <a:pt x="6" y="3642"/>
                    </a:cubicBezTo>
                    <a:cubicBezTo>
                      <a:pt x="4" y="3642"/>
                      <a:pt x="2" y="3641"/>
                      <a:pt x="2" y="3638"/>
                    </a:cubicBezTo>
                    <a:close/>
                    <a:moveTo>
                      <a:pt x="2" y="3622"/>
                    </a:moveTo>
                    <a:lnTo>
                      <a:pt x="2" y="3622"/>
                    </a:lnTo>
                    <a:cubicBezTo>
                      <a:pt x="2" y="3620"/>
                      <a:pt x="4" y="3618"/>
                      <a:pt x="6" y="3618"/>
                    </a:cubicBezTo>
                    <a:cubicBezTo>
                      <a:pt x="8" y="3618"/>
                      <a:pt x="10" y="3620"/>
                      <a:pt x="10" y="3622"/>
                    </a:cubicBezTo>
                    <a:cubicBezTo>
                      <a:pt x="10" y="3625"/>
                      <a:pt x="8" y="3626"/>
                      <a:pt x="6" y="3626"/>
                    </a:cubicBezTo>
                    <a:cubicBezTo>
                      <a:pt x="4" y="3626"/>
                      <a:pt x="2" y="3625"/>
                      <a:pt x="2" y="3622"/>
                    </a:cubicBezTo>
                    <a:close/>
                    <a:moveTo>
                      <a:pt x="2" y="3606"/>
                    </a:moveTo>
                    <a:lnTo>
                      <a:pt x="2" y="3606"/>
                    </a:lnTo>
                    <a:cubicBezTo>
                      <a:pt x="2" y="3604"/>
                      <a:pt x="4" y="3602"/>
                      <a:pt x="6" y="3602"/>
                    </a:cubicBezTo>
                    <a:cubicBezTo>
                      <a:pt x="8" y="3602"/>
                      <a:pt x="10" y="3604"/>
                      <a:pt x="10" y="3606"/>
                    </a:cubicBezTo>
                    <a:cubicBezTo>
                      <a:pt x="10" y="3608"/>
                      <a:pt x="8" y="3610"/>
                      <a:pt x="6" y="3610"/>
                    </a:cubicBezTo>
                    <a:cubicBezTo>
                      <a:pt x="4" y="3610"/>
                      <a:pt x="2" y="3608"/>
                      <a:pt x="2" y="3606"/>
                    </a:cubicBezTo>
                    <a:close/>
                    <a:moveTo>
                      <a:pt x="2" y="3590"/>
                    </a:moveTo>
                    <a:lnTo>
                      <a:pt x="2" y="3590"/>
                    </a:lnTo>
                    <a:cubicBezTo>
                      <a:pt x="2" y="3588"/>
                      <a:pt x="4" y="3586"/>
                      <a:pt x="6" y="3586"/>
                    </a:cubicBezTo>
                    <a:cubicBezTo>
                      <a:pt x="8" y="3586"/>
                      <a:pt x="10" y="3588"/>
                      <a:pt x="10" y="3590"/>
                    </a:cubicBezTo>
                    <a:cubicBezTo>
                      <a:pt x="10" y="3592"/>
                      <a:pt x="8" y="3594"/>
                      <a:pt x="6" y="3594"/>
                    </a:cubicBezTo>
                    <a:cubicBezTo>
                      <a:pt x="4" y="3594"/>
                      <a:pt x="2" y="3592"/>
                      <a:pt x="2" y="3590"/>
                    </a:cubicBezTo>
                    <a:close/>
                    <a:moveTo>
                      <a:pt x="2" y="3574"/>
                    </a:moveTo>
                    <a:lnTo>
                      <a:pt x="2" y="3574"/>
                    </a:lnTo>
                    <a:cubicBezTo>
                      <a:pt x="2" y="3572"/>
                      <a:pt x="4" y="3570"/>
                      <a:pt x="6" y="3570"/>
                    </a:cubicBezTo>
                    <a:cubicBezTo>
                      <a:pt x="8" y="3570"/>
                      <a:pt x="10" y="3572"/>
                      <a:pt x="10" y="3574"/>
                    </a:cubicBezTo>
                    <a:cubicBezTo>
                      <a:pt x="10" y="3576"/>
                      <a:pt x="8" y="3578"/>
                      <a:pt x="6" y="3578"/>
                    </a:cubicBezTo>
                    <a:cubicBezTo>
                      <a:pt x="4" y="3578"/>
                      <a:pt x="2" y="3576"/>
                      <a:pt x="2" y="3574"/>
                    </a:cubicBezTo>
                    <a:close/>
                    <a:moveTo>
                      <a:pt x="2" y="3558"/>
                    </a:moveTo>
                    <a:lnTo>
                      <a:pt x="2" y="3558"/>
                    </a:lnTo>
                    <a:cubicBezTo>
                      <a:pt x="2" y="3556"/>
                      <a:pt x="4" y="3554"/>
                      <a:pt x="6" y="3554"/>
                    </a:cubicBezTo>
                    <a:cubicBezTo>
                      <a:pt x="8" y="3554"/>
                      <a:pt x="10" y="3556"/>
                      <a:pt x="10" y="3558"/>
                    </a:cubicBezTo>
                    <a:cubicBezTo>
                      <a:pt x="10" y="3560"/>
                      <a:pt x="8" y="3562"/>
                      <a:pt x="6" y="3562"/>
                    </a:cubicBezTo>
                    <a:cubicBezTo>
                      <a:pt x="4" y="3562"/>
                      <a:pt x="2" y="3560"/>
                      <a:pt x="2" y="3558"/>
                    </a:cubicBezTo>
                    <a:close/>
                    <a:moveTo>
                      <a:pt x="2" y="3542"/>
                    </a:moveTo>
                    <a:lnTo>
                      <a:pt x="2" y="3542"/>
                    </a:lnTo>
                    <a:cubicBezTo>
                      <a:pt x="2" y="3540"/>
                      <a:pt x="4" y="3538"/>
                      <a:pt x="6" y="3538"/>
                    </a:cubicBezTo>
                    <a:cubicBezTo>
                      <a:pt x="8" y="3538"/>
                      <a:pt x="10" y="3540"/>
                      <a:pt x="10" y="3542"/>
                    </a:cubicBezTo>
                    <a:cubicBezTo>
                      <a:pt x="10" y="3544"/>
                      <a:pt x="8" y="3546"/>
                      <a:pt x="6" y="3546"/>
                    </a:cubicBezTo>
                    <a:cubicBezTo>
                      <a:pt x="4" y="3546"/>
                      <a:pt x="2" y="3544"/>
                      <a:pt x="2" y="3542"/>
                    </a:cubicBezTo>
                    <a:close/>
                    <a:moveTo>
                      <a:pt x="2" y="3526"/>
                    </a:moveTo>
                    <a:lnTo>
                      <a:pt x="2" y="3526"/>
                    </a:lnTo>
                    <a:cubicBezTo>
                      <a:pt x="2" y="3524"/>
                      <a:pt x="4" y="3522"/>
                      <a:pt x="6" y="3522"/>
                    </a:cubicBezTo>
                    <a:cubicBezTo>
                      <a:pt x="8" y="3522"/>
                      <a:pt x="10" y="3524"/>
                      <a:pt x="10" y="3526"/>
                    </a:cubicBezTo>
                    <a:cubicBezTo>
                      <a:pt x="10" y="3528"/>
                      <a:pt x="8" y="3530"/>
                      <a:pt x="6" y="3530"/>
                    </a:cubicBezTo>
                    <a:cubicBezTo>
                      <a:pt x="4" y="3530"/>
                      <a:pt x="2" y="3528"/>
                      <a:pt x="2" y="3526"/>
                    </a:cubicBezTo>
                    <a:close/>
                    <a:moveTo>
                      <a:pt x="2" y="3510"/>
                    </a:moveTo>
                    <a:lnTo>
                      <a:pt x="2" y="3510"/>
                    </a:lnTo>
                    <a:cubicBezTo>
                      <a:pt x="2" y="3508"/>
                      <a:pt x="4" y="3506"/>
                      <a:pt x="6" y="3506"/>
                    </a:cubicBezTo>
                    <a:cubicBezTo>
                      <a:pt x="8" y="3506"/>
                      <a:pt x="10" y="3508"/>
                      <a:pt x="10" y="3510"/>
                    </a:cubicBezTo>
                    <a:cubicBezTo>
                      <a:pt x="10" y="3512"/>
                      <a:pt x="8" y="3514"/>
                      <a:pt x="6" y="3514"/>
                    </a:cubicBezTo>
                    <a:cubicBezTo>
                      <a:pt x="4" y="3514"/>
                      <a:pt x="2" y="3512"/>
                      <a:pt x="2" y="3510"/>
                    </a:cubicBezTo>
                    <a:close/>
                    <a:moveTo>
                      <a:pt x="2" y="3494"/>
                    </a:moveTo>
                    <a:lnTo>
                      <a:pt x="2" y="3494"/>
                    </a:lnTo>
                    <a:cubicBezTo>
                      <a:pt x="2" y="3492"/>
                      <a:pt x="4" y="3490"/>
                      <a:pt x="6" y="3490"/>
                    </a:cubicBezTo>
                    <a:cubicBezTo>
                      <a:pt x="8" y="3490"/>
                      <a:pt x="10" y="3492"/>
                      <a:pt x="10" y="3494"/>
                    </a:cubicBezTo>
                    <a:cubicBezTo>
                      <a:pt x="10" y="3496"/>
                      <a:pt x="8" y="3498"/>
                      <a:pt x="6" y="3498"/>
                    </a:cubicBezTo>
                    <a:cubicBezTo>
                      <a:pt x="4" y="3498"/>
                      <a:pt x="2" y="3496"/>
                      <a:pt x="2" y="3494"/>
                    </a:cubicBezTo>
                    <a:close/>
                    <a:moveTo>
                      <a:pt x="2" y="3478"/>
                    </a:moveTo>
                    <a:lnTo>
                      <a:pt x="2" y="3478"/>
                    </a:lnTo>
                    <a:cubicBezTo>
                      <a:pt x="2" y="3476"/>
                      <a:pt x="4" y="3474"/>
                      <a:pt x="6" y="3474"/>
                    </a:cubicBezTo>
                    <a:cubicBezTo>
                      <a:pt x="8" y="3474"/>
                      <a:pt x="10" y="3476"/>
                      <a:pt x="10" y="3478"/>
                    </a:cubicBezTo>
                    <a:cubicBezTo>
                      <a:pt x="10" y="3480"/>
                      <a:pt x="8" y="3482"/>
                      <a:pt x="6" y="3482"/>
                    </a:cubicBezTo>
                    <a:cubicBezTo>
                      <a:pt x="4" y="3482"/>
                      <a:pt x="2" y="3480"/>
                      <a:pt x="2" y="3478"/>
                    </a:cubicBezTo>
                    <a:close/>
                    <a:moveTo>
                      <a:pt x="2" y="3462"/>
                    </a:moveTo>
                    <a:lnTo>
                      <a:pt x="2" y="3462"/>
                    </a:lnTo>
                    <a:cubicBezTo>
                      <a:pt x="2" y="3460"/>
                      <a:pt x="4" y="3458"/>
                      <a:pt x="6" y="3458"/>
                    </a:cubicBezTo>
                    <a:cubicBezTo>
                      <a:pt x="8" y="3458"/>
                      <a:pt x="10" y="3460"/>
                      <a:pt x="10" y="3462"/>
                    </a:cubicBezTo>
                    <a:cubicBezTo>
                      <a:pt x="10" y="3464"/>
                      <a:pt x="8" y="3466"/>
                      <a:pt x="6" y="3466"/>
                    </a:cubicBezTo>
                    <a:cubicBezTo>
                      <a:pt x="4" y="3466"/>
                      <a:pt x="2" y="3464"/>
                      <a:pt x="2" y="3462"/>
                    </a:cubicBezTo>
                    <a:close/>
                    <a:moveTo>
                      <a:pt x="2" y="3446"/>
                    </a:moveTo>
                    <a:lnTo>
                      <a:pt x="2" y="3446"/>
                    </a:lnTo>
                    <a:cubicBezTo>
                      <a:pt x="2" y="3444"/>
                      <a:pt x="4" y="3442"/>
                      <a:pt x="6" y="3442"/>
                    </a:cubicBezTo>
                    <a:cubicBezTo>
                      <a:pt x="9" y="3442"/>
                      <a:pt x="10" y="3444"/>
                      <a:pt x="10" y="3446"/>
                    </a:cubicBezTo>
                    <a:cubicBezTo>
                      <a:pt x="10" y="3448"/>
                      <a:pt x="9" y="3450"/>
                      <a:pt x="6" y="3450"/>
                    </a:cubicBezTo>
                    <a:cubicBezTo>
                      <a:pt x="4" y="3450"/>
                      <a:pt x="2" y="3448"/>
                      <a:pt x="2" y="3446"/>
                    </a:cubicBezTo>
                    <a:close/>
                    <a:moveTo>
                      <a:pt x="2" y="3430"/>
                    </a:moveTo>
                    <a:lnTo>
                      <a:pt x="2" y="3430"/>
                    </a:lnTo>
                    <a:cubicBezTo>
                      <a:pt x="2" y="3428"/>
                      <a:pt x="4" y="3426"/>
                      <a:pt x="6" y="3426"/>
                    </a:cubicBezTo>
                    <a:cubicBezTo>
                      <a:pt x="9" y="3426"/>
                      <a:pt x="10" y="3428"/>
                      <a:pt x="10" y="3430"/>
                    </a:cubicBezTo>
                    <a:cubicBezTo>
                      <a:pt x="10" y="3432"/>
                      <a:pt x="9" y="3434"/>
                      <a:pt x="6" y="3434"/>
                    </a:cubicBezTo>
                    <a:cubicBezTo>
                      <a:pt x="4" y="3434"/>
                      <a:pt x="2" y="3432"/>
                      <a:pt x="2" y="3430"/>
                    </a:cubicBezTo>
                    <a:close/>
                    <a:moveTo>
                      <a:pt x="2" y="3414"/>
                    </a:moveTo>
                    <a:lnTo>
                      <a:pt x="2" y="3414"/>
                    </a:lnTo>
                    <a:cubicBezTo>
                      <a:pt x="2" y="3412"/>
                      <a:pt x="4" y="3410"/>
                      <a:pt x="6" y="3410"/>
                    </a:cubicBezTo>
                    <a:cubicBezTo>
                      <a:pt x="9" y="3410"/>
                      <a:pt x="10" y="3412"/>
                      <a:pt x="10" y="3414"/>
                    </a:cubicBezTo>
                    <a:cubicBezTo>
                      <a:pt x="10" y="3416"/>
                      <a:pt x="9" y="3418"/>
                      <a:pt x="6" y="3418"/>
                    </a:cubicBezTo>
                    <a:cubicBezTo>
                      <a:pt x="4" y="3418"/>
                      <a:pt x="2" y="3416"/>
                      <a:pt x="2" y="3414"/>
                    </a:cubicBezTo>
                    <a:close/>
                    <a:moveTo>
                      <a:pt x="2" y="3398"/>
                    </a:moveTo>
                    <a:lnTo>
                      <a:pt x="2" y="3398"/>
                    </a:lnTo>
                    <a:cubicBezTo>
                      <a:pt x="2" y="3396"/>
                      <a:pt x="4" y="3394"/>
                      <a:pt x="6" y="3394"/>
                    </a:cubicBezTo>
                    <a:cubicBezTo>
                      <a:pt x="9" y="3394"/>
                      <a:pt x="10" y="3396"/>
                      <a:pt x="10" y="3398"/>
                    </a:cubicBezTo>
                    <a:cubicBezTo>
                      <a:pt x="10" y="3400"/>
                      <a:pt x="9" y="3402"/>
                      <a:pt x="6" y="3402"/>
                    </a:cubicBezTo>
                    <a:cubicBezTo>
                      <a:pt x="4" y="3402"/>
                      <a:pt x="2" y="3400"/>
                      <a:pt x="2" y="3398"/>
                    </a:cubicBezTo>
                    <a:close/>
                    <a:moveTo>
                      <a:pt x="2" y="3382"/>
                    </a:moveTo>
                    <a:lnTo>
                      <a:pt x="2" y="3382"/>
                    </a:lnTo>
                    <a:cubicBezTo>
                      <a:pt x="2" y="3380"/>
                      <a:pt x="4" y="3378"/>
                      <a:pt x="6" y="3378"/>
                    </a:cubicBezTo>
                    <a:cubicBezTo>
                      <a:pt x="9" y="3378"/>
                      <a:pt x="10" y="3380"/>
                      <a:pt x="10" y="3382"/>
                    </a:cubicBezTo>
                    <a:cubicBezTo>
                      <a:pt x="10" y="3384"/>
                      <a:pt x="9" y="3386"/>
                      <a:pt x="6" y="3386"/>
                    </a:cubicBezTo>
                    <a:cubicBezTo>
                      <a:pt x="4" y="3386"/>
                      <a:pt x="2" y="3384"/>
                      <a:pt x="2" y="3382"/>
                    </a:cubicBezTo>
                    <a:close/>
                    <a:moveTo>
                      <a:pt x="2" y="3366"/>
                    </a:moveTo>
                    <a:lnTo>
                      <a:pt x="2" y="3366"/>
                    </a:lnTo>
                    <a:cubicBezTo>
                      <a:pt x="2" y="3364"/>
                      <a:pt x="4" y="3362"/>
                      <a:pt x="6" y="3362"/>
                    </a:cubicBezTo>
                    <a:cubicBezTo>
                      <a:pt x="9" y="3362"/>
                      <a:pt x="10" y="3364"/>
                      <a:pt x="10" y="3366"/>
                    </a:cubicBezTo>
                    <a:cubicBezTo>
                      <a:pt x="10" y="3368"/>
                      <a:pt x="9" y="3370"/>
                      <a:pt x="6" y="3370"/>
                    </a:cubicBezTo>
                    <a:cubicBezTo>
                      <a:pt x="4" y="3370"/>
                      <a:pt x="2" y="3368"/>
                      <a:pt x="2" y="3366"/>
                    </a:cubicBezTo>
                    <a:close/>
                    <a:moveTo>
                      <a:pt x="2" y="3350"/>
                    </a:moveTo>
                    <a:lnTo>
                      <a:pt x="2" y="3350"/>
                    </a:lnTo>
                    <a:cubicBezTo>
                      <a:pt x="2" y="3348"/>
                      <a:pt x="4" y="3346"/>
                      <a:pt x="6" y="3346"/>
                    </a:cubicBezTo>
                    <a:cubicBezTo>
                      <a:pt x="9" y="3346"/>
                      <a:pt x="10" y="3348"/>
                      <a:pt x="10" y="3350"/>
                    </a:cubicBezTo>
                    <a:cubicBezTo>
                      <a:pt x="10" y="3352"/>
                      <a:pt x="9" y="3354"/>
                      <a:pt x="6" y="3354"/>
                    </a:cubicBezTo>
                    <a:cubicBezTo>
                      <a:pt x="4" y="3354"/>
                      <a:pt x="2" y="3352"/>
                      <a:pt x="2" y="3350"/>
                    </a:cubicBezTo>
                    <a:close/>
                    <a:moveTo>
                      <a:pt x="2" y="3334"/>
                    </a:moveTo>
                    <a:lnTo>
                      <a:pt x="2" y="3334"/>
                    </a:lnTo>
                    <a:cubicBezTo>
                      <a:pt x="2" y="3332"/>
                      <a:pt x="4" y="3330"/>
                      <a:pt x="6" y="3330"/>
                    </a:cubicBezTo>
                    <a:cubicBezTo>
                      <a:pt x="9" y="3330"/>
                      <a:pt x="10" y="3332"/>
                      <a:pt x="10" y="3334"/>
                    </a:cubicBezTo>
                    <a:cubicBezTo>
                      <a:pt x="10" y="3336"/>
                      <a:pt x="9" y="3338"/>
                      <a:pt x="6" y="3338"/>
                    </a:cubicBezTo>
                    <a:cubicBezTo>
                      <a:pt x="4" y="3338"/>
                      <a:pt x="2" y="3336"/>
                      <a:pt x="2" y="3334"/>
                    </a:cubicBezTo>
                    <a:close/>
                    <a:moveTo>
                      <a:pt x="2" y="3318"/>
                    </a:moveTo>
                    <a:lnTo>
                      <a:pt x="2" y="3318"/>
                    </a:lnTo>
                    <a:cubicBezTo>
                      <a:pt x="2" y="3316"/>
                      <a:pt x="4" y="3314"/>
                      <a:pt x="6" y="3314"/>
                    </a:cubicBezTo>
                    <a:cubicBezTo>
                      <a:pt x="9" y="3314"/>
                      <a:pt x="10" y="3316"/>
                      <a:pt x="10" y="3318"/>
                    </a:cubicBezTo>
                    <a:cubicBezTo>
                      <a:pt x="10" y="3320"/>
                      <a:pt x="9" y="3322"/>
                      <a:pt x="6" y="3322"/>
                    </a:cubicBezTo>
                    <a:cubicBezTo>
                      <a:pt x="4" y="3322"/>
                      <a:pt x="2" y="3320"/>
                      <a:pt x="2" y="3318"/>
                    </a:cubicBezTo>
                    <a:close/>
                    <a:moveTo>
                      <a:pt x="2" y="3302"/>
                    </a:moveTo>
                    <a:lnTo>
                      <a:pt x="2" y="3302"/>
                    </a:lnTo>
                    <a:cubicBezTo>
                      <a:pt x="2" y="3300"/>
                      <a:pt x="4" y="3298"/>
                      <a:pt x="6" y="3298"/>
                    </a:cubicBezTo>
                    <a:cubicBezTo>
                      <a:pt x="9" y="3298"/>
                      <a:pt x="10" y="3300"/>
                      <a:pt x="10" y="3302"/>
                    </a:cubicBezTo>
                    <a:cubicBezTo>
                      <a:pt x="10" y="3304"/>
                      <a:pt x="9" y="3306"/>
                      <a:pt x="6" y="3306"/>
                    </a:cubicBezTo>
                    <a:cubicBezTo>
                      <a:pt x="4" y="3306"/>
                      <a:pt x="2" y="3304"/>
                      <a:pt x="2" y="3302"/>
                    </a:cubicBezTo>
                    <a:close/>
                    <a:moveTo>
                      <a:pt x="2" y="3286"/>
                    </a:moveTo>
                    <a:lnTo>
                      <a:pt x="2" y="3286"/>
                    </a:lnTo>
                    <a:cubicBezTo>
                      <a:pt x="2" y="3284"/>
                      <a:pt x="4" y="3282"/>
                      <a:pt x="6" y="3282"/>
                    </a:cubicBezTo>
                    <a:cubicBezTo>
                      <a:pt x="9" y="3282"/>
                      <a:pt x="10" y="3284"/>
                      <a:pt x="10" y="3286"/>
                    </a:cubicBezTo>
                    <a:cubicBezTo>
                      <a:pt x="10" y="3288"/>
                      <a:pt x="9" y="3290"/>
                      <a:pt x="6" y="3290"/>
                    </a:cubicBezTo>
                    <a:cubicBezTo>
                      <a:pt x="4" y="3290"/>
                      <a:pt x="2" y="3288"/>
                      <a:pt x="2" y="3286"/>
                    </a:cubicBezTo>
                    <a:close/>
                    <a:moveTo>
                      <a:pt x="2" y="3270"/>
                    </a:moveTo>
                    <a:lnTo>
                      <a:pt x="2" y="3270"/>
                    </a:lnTo>
                    <a:cubicBezTo>
                      <a:pt x="2" y="3268"/>
                      <a:pt x="4" y="3266"/>
                      <a:pt x="6" y="3266"/>
                    </a:cubicBezTo>
                    <a:cubicBezTo>
                      <a:pt x="9" y="3266"/>
                      <a:pt x="10" y="3268"/>
                      <a:pt x="10" y="3270"/>
                    </a:cubicBezTo>
                    <a:cubicBezTo>
                      <a:pt x="10" y="3272"/>
                      <a:pt x="9" y="3274"/>
                      <a:pt x="6" y="3274"/>
                    </a:cubicBezTo>
                    <a:cubicBezTo>
                      <a:pt x="4" y="3274"/>
                      <a:pt x="2" y="3272"/>
                      <a:pt x="2" y="3270"/>
                    </a:cubicBezTo>
                    <a:close/>
                    <a:moveTo>
                      <a:pt x="2" y="3254"/>
                    </a:moveTo>
                    <a:lnTo>
                      <a:pt x="2" y="3254"/>
                    </a:lnTo>
                    <a:cubicBezTo>
                      <a:pt x="2" y="3252"/>
                      <a:pt x="4" y="3250"/>
                      <a:pt x="6" y="3250"/>
                    </a:cubicBezTo>
                    <a:cubicBezTo>
                      <a:pt x="9" y="3250"/>
                      <a:pt x="10" y="3252"/>
                      <a:pt x="10" y="3254"/>
                    </a:cubicBezTo>
                    <a:cubicBezTo>
                      <a:pt x="10" y="3256"/>
                      <a:pt x="9" y="3258"/>
                      <a:pt x="6" y="3258"/>
                    </a:cubicBezTo>
                    <a:cubicBezTo>
                      <a:pt x="4" y="3258"/>
                      <a:pt x="2" y="3256"/>
                      <a:pt x="2" y="3254"/>
                    </a:cubicBezTo>
                    <a:close/>
                    <a:moveTo>
                      <a:pt x="2" y="3238"/>
                    </a:moveTo>
                    <a:lnTo>
                      <a:pt x="2" y="3238"/>
                    </a:lnTo>
                    <a:cubicBezTo>
                      <a:pt x="2" y="3236"/>
                      <a:pt x="4" y="3234"/>
                      <a:pt x="6" y="3234"/>
                    </a:cubicBezTo>
                    <a:cubicBezTo>
                      <a:pt x="9" y="3234"/>
                      <a:pt x="10" y="3236"/>
                      <a:pt x="10" y="3238"/>
                    </a:cubicBezTo>
                    <a:cubicBezTo>
                      <a:pt x="10" y="3240"/>
                      <a:pt x="9" y="3242"/>
                      <a:pt x="6" y="3242"/>
                    </a:cubicBezTo>
                    <a:cubicBezTo>
                      <a:pt x="4" y="3242"/>
                      <a:pt x="2" y="3240"/>
                      <a:pt x="2" y="3238"/>
                    </a:cubicBezTo>
                    <a:close/>
                    <a:moveTo>
                      <a:pt x="2" y="3222"/>
                    </a:moveTo>
                    <a:lnTo>
                      <a:pt x="2" y="3222"/>
                    </a:lnTo>
                    <a:cubicBezTo>
                      <a:pt x="2" y="3220"/>
                      <a:pt x="4" y="3218"/>
                      <a:pt x="6" y="3218"/>
                    </a:cubicBezTo>
                    <a:cubicBezTo>
                      <a:pt x="9" y="3218"/>
                      <a:pt x="10" y="3220"/>
                      <a:pt x="10" y="3222"/>
                    </a:cubicBezTo>
                    <a:cubicBezTo>
                      <a:pt x="10" y="3224"/>
                      <a:pt x="9" y="3226"/>
                      <a:pt x="6" y="3226"/>
                    </a:cubicBezTo>
                    <a:cubicBezTo>
                      <a:pt x="4" y="3226"/>
                      <a:pt x="2" y="3224"/>
                      <a:pt x="2" y="3222"/>
                    </a:cubicBezTo>
                    <a:close/>
                    <a:moveTo>
                      <a:pt x="2" y="3206"/>
                    </a:moveTo>
                    <a:lnTo>
                      <a:pt x="2" y="3206"/>
                    </a:lnTo>
                    <a:cubicBezTo>
                      <a:pt x="2" y="3204"/>
                      <a:pt x="4" y="3202"/>
                      <a:pt x="6" y="3202"/>
                    </a:cubicBezTo>
                    <a:cubicBezTo>
                      <a:pt x="9" y="3202"/>
                      <a:pt x="10" y="3204"/>
                      <a:pt x="10" y="3206"/>
                    </a:cubicBezTo>
                    <a:cubicBezTo>
                      <a:pt x="10" y="3208"/>
                      <a:pt x="9" y="3210"/>
                      <a:pt x="6" y="3210"/>
                    </a:cubicBezTo>
                    <a:cubicBezTo>
                      <a:pt x="4" y="3210"/>
                      <a:pt x="2" y="3208"/>
                      <a:pt x="2" y="3206"/>
                    </a:cubicBezTo>
                    <a:close/>
                    <a:moveTo>
                      <a:pt x="2" y="3190"/>
                    </a:moveTo>
                    <a:lnTo>
                      <a:pt x="2" y="3190"/>
                    </a:lnTo>
                    <a:cubicBezTo>
                      <a:pt x="2" y="3188"/>
                      <a:pt x="4" y="3186"/>
                      <a:pt x="6" y="3186"/>
                    </a:cubicBezTo>
                    <a:cubicBezTo>
                      <a:pt x="9" y="3186"/>
                      <a:pt x="10" y="3188"/>
                      <a:pt x="10" y="3190"/>
                    </a:cubicBezTo>
                    <a:cubicBezTo>
                      <a:pt x="10" y="3192"/>
                      <a:pt x="9" y="3194"/>
                      <a:pt x="6" y="3194"/>
                    </a:cubicBezTo>
                    <a:cubicBezTo>
                      <a:pt x="4" y="3194"/>
                      <a:pt x="2" y="3192"/>
                      <a:pt x="2" y="3190"/>
                    </a:cubicBezTo>
                    <a:close/>
                    <a:moveTo>
                      <a:pt x="2" y="3174"/>
                    </a:moveTo>
                    <a:lnTo>
                      <a:pt x="2" y="3174"/>
                    </a:lnTo>
                    <a:cubicBezTo>
                      <a:pt x="2" y="3172"/>
                      <a:pt x="4" y="3170"/>
                      <a:pt x="6" y="3170"/>
                    </a:cubicBezTo>
                    <a:cubicBezTo>
                      <a:pt x="9" y="3170"/>
                      <a:pt x="10" y="3172"/>
                      <a:pt x="10" y="3174"/>
                    </a:cubicBezTo>
                    <a:cubicBezTo>
                      <a:pt x="10" y="3176"/>
                      <a:pt x="9" y="3178"/>
                      <a:pt x="6" y="3178"/>
                    </a:cubicBezTo>
                    <a:cubicBezTo>
                      <a:pt x="4" y="3178"/>
                      <a:pt x="2" y="3176"/>
                      <a:pt x="2" y="3174"/>
                    </a:cubicBezTo>
                    <a:close/>
                    <a:moveTo>
                      <a:pt x="2" y="3158"/>
                    </a:moveTo>
                    <a:lnTo>
                      <a:pt x="2" y="3158"/>
                    </a:lnTo>
                    <a:cubicBezTo>
                      <a:pt x="2" y="3156"/>
                      <a:pt x="4" y="3154"/>
                      <a:pt x="6" y="3154"/>
                    </a:cubicBezTo>
                    <a:cubicBezTo>
                      <a:pt x="9" y="3154"/>
                      <a:pt x="10" y="3156"/>
                      <a:pt x="10" y="3158"/>
                    </a:cubicBezTo>
                    <a:cubicBezTo>
                      <a:pt x="10" y="3160"/>
                      <a:pt x="9" y="3162"/>
                      <a:pt x="6" y="3162"/>
                    </a:cubicBezTo>
                    <a:cubicBezTo>
                      <a:pt x="4" y="3162"/>
                      <a:pt x="2" y="3160"/>
                      <a:pt x="2" y="3158"/>
                    </a:cubicBezTo>
                    <a:close/>
                    <a:moveTo>
                      <a:pt x="2" y="3142"/>
                    </a:moveTo>
                    <a:lnTo>
                      <a:pt x="2" y="3142"/>
                    </a:lnTo>
                    <a:cubicBezTo>
                      <a:pt x="2" y="3140"/>
                      <a:pt x="4" y="3138"/>
                      <a:pt x="6" y="3138"/>
                    </a:cubicBezTo>
                    <a:cubicBezTo>
                      <a:pt x="9" y="3138"/>
                      <a:pt x="10" y="3140"/>
                      <a:pt x="10" y="3142"/>
                    </a:cubicBezTo>
                    <a:cubicBezTo>
                      <a:pt x="10" y="3144"/>
                      <a:pt x="9" y="3146"/>
                      <a:pt x="6" y="3146"/>
                    </a:cubicBezTo>
                    <a:cubicBezTo>
                      <a:pt x="4" y="3146"/>
                      <a:pt x="2" y="3144"/>
                      <a:pt x="2" y="3142"/>
                    </a:cubicBezTo>
                    <a:close/>
                    <a:moveTo>
                      <a:pt x="2" y="3126"/>
                    </a:moveTo>
                    <a:lnTo>
                      <a:pt x="2" y="3126"/>
                    </a:lnTo>
                    <a:cubicBezTo>
                      <a:pt x="2" y="3124"/>
                      <a:pt x="4" y="3122"/>
                      <a:pt x="6" y="3122"/>
                    </a:cubicBezTo>
                    <a:cubicBezTo>
                      <a:pt x="9" y="3122"/>
                      <a:pt x="10" y="3124"/>
                      <a:pt x="10" y="3126"/>
                    </a:cubicBezTo>
                    <a:cubicBezTo>
                      <a:pt x="10" y="3128"/>
                      <a:pt x="9" y="3130"/>
                      <a:pt x="6" y="3130"/>
                    </a:cubicBezTo>
                    <a:cubicBezTo>
                      <a:pt x="4" y="3130"/>
                      <a:pt x="2" y="3128"/>
                      <a:pt x="2" y="3126"/>
                    </a:cubicBezTo>
                    <a:close/>
                    <a:moveTo>
                      <a:pt x="2" y="3110"/>
                    </a:moveTo>
                    <a:lnTo>
                      <a:pt x="2" y="3110"/>
                    </a:lnTo>
                    <a:cubicBezTo>
                      <a:pt x="2" y="3108"/>
                      <a:pt x="4" y="3106"/>
                      <a:pt x="6" y="3106"/>
                    </a:cubicBezTo>
                    <a:cubicBezTo>
                      <a:pt x="9" y="3106"/>
                      <a:pt x="10" y="3108"/>
                      <a:pt x="10" y="3110"/>
                    </a:cubicBezTo>
                    <a:cubicBezTo>
                      <a:pt x="10" y="3112"/>
                      <a:pt x="9" y="3114"/>
                      <a:pt x="6" y="3114"/>
                    </a:cubicBezTo>
                    <a:cubicBezTo>
                      <a:pt x="4" y="3114"/>
                      <a:pt x="2" y="3112"/>
                      <a:pt x="2" y="3110"/>
                    </a:cubicBezTo>
                    <a:close/>
                    <a:moveTo>
                      <a:pt x="2" y="3094"/>
                    </a:moveTo>
                    <a:lnTo>
                      <a:pt x="2" y="3094"/>
                    </a:lnTo>
                    <a:cubicBezTo>
                      <a:pt x="2" y="3092"/>
                      <a:pt x="4" y="3090"/>
                      <a:pt x="6" y="3090"/>
                    </a:cubicBezTo>
                    <a:cubicBezTo>
                      <a:pt x="9" y="3090"/>
                      <a:pt x="10" y="3092"/>
                      <a:pt x="10" y="3094"/>
                    </a:cubicBezTo>
                    <a:cubicBezTo>
                      <a:pt x="10" y="3096"/>
                      <a:pt x="9" y="3098"/>
                      <a:pt x="6" y="3098"/>
                    </a:cubicBezTo>
                    <a:cubicBezTo>
                      <a:pt x="4" y="3098"/>
                      <a:pt x="2" y="3096"/>
                      <a:pt x="2" y="3094"/>
                    </a:cubicBezTo>
                    <a:close/>
                    <a:moveTo>
                      <a:pt x="2" y="3078"/>
                    </a:moveTo>
                    <a:lnTo>
                      <a:pt x="2" y="3078"/>
                    </a:lnTo>
                    <a:cubicBezTo>
                      <a:pt x="2" y="3076"/>
                      <a:pt x="4" y="3074"/>
                      <a:pt x="6" y="3074"/>
                    </a:cubicBezTo>
                    <a:cubicBezTo>
                      <a:pt x="9" y="3074"/>
                      <a:pt x="10" y="3076"/>
                      <a:pt x="10" y="3078"/>
                    </a:cubicBezTo>
                    <a:cubicBezTo>
                      <a:pt x="10" y="3080"/>
                      <a:pt x="9" y="3082"/>
                      <a:pt x="6" y="3082"/>
                    </a:cubicBezTo>
                    <a:cubicBezTo>
                      <a:pt x="4" y="3082"/>
                      <a:pt x="2" y="3080"/>
                      <a:pt x="2" y="3078"/>
                    </a:cubicBezTo>
                    <a:close/>
                    <a:moveTo>
                      <a:pt x="2" y="3062"/>
                    </a:moveTo>
                    <a:lnTo>
                      <a:pt x="2" y="3062"/>
                    </a:lnTo>
                    <a:cubicBezTo>
                      <a:pt x="2" y="3060"/>
                      <a:pt x="4" y="3058"/>
                      <a:pt x="6" y="3058"/>
                    </a:cubicBezTo>
                    <a:cubicBezTo>
                      <a:pt x="9" y="3058"/>
                      <a:pt x="10" y="3060"/>
                      <a:pt x="10" y="3062"/>
                    </a:cubicBezTo>
                    <a:cubicBezTo>
                      <a:pt x="10" y="3064"/>
                      <a:pt x="9" y="3066"/>
                      <a:pt x="6" y="3066"/>
                    </a:cubicBezTo>
                    <a:cubicBezTo>
                      <a:pt x="4" y="3066"/>
                      <a:pt x="2" y="3064"/>
                      <a:pt x="2" y="3062"/>
                    </a:cubicBezTo>
                    <a:close/>
                    <a:moveTo>
                      <a:pt x="2" y="3046"/>
                    </a:moveTo>
                    <a:lnTo>
                      <a:pt x="2" y="3046"/>
                    </a:lnTo>
                    <a:cubicBezTo>
                      <a:pt x="2" y="3044"/>
                      <a:pt x="4" y="3042"/>
                      <a:pt x="6" y="3042"/>
                    </a:cubicBezTo>
                    <a:cubicBezTo>
                      <a:pt x="9" y="3042"/>
                      <a:pt x="10" y="3044"/>
                      <a:pt x="10" y="3046"/>
                    </a:cubicBezTo>
                    <a:cubicBezTo>
                      <a:pt x="10" y="3048"/>
                      <a:pt x="9" y="3050"/>
                      <a:pt x="6" y="3050"/>
                    </a:cubicBezTo>
                    <a:cubicBezTo>
                      <a:pt x="4" y="3050"/>
                      <a:pt x="2" y="3048"/>
                      <a:pt x="2" y="3046"/>
                    </a:cubicBezTo>
                    <a:close/>
                    <a:moveTo>
                      <a:pt x="2" y="3030"/>
                    </a:moveTo>
                    <a:lnTo>
                      <a:pt x="2" y="3030"/>
                    </a:lnTo>
                    <a:cubicBezTo>
                      <a:pt x="2" y="3028"/>
                      <a:pt x="4" y="3026"/>
                      <a:pt x="6" y="3026"/>
                    </a:cubicBezTo>
                    <a:cubicBezTo>
                      <a:pt x="9" y="3026"/>
                      <a:pt x="10" y="3028"/>
                      <a:pt x="10" y="3030"/>
                    </a:cubicBezTo>
                    <a:cubicBezTo>
                      <a:pt x="10" y="3032"/>
                      <a:pt x="9" y="3034"/>
                      <a:pt x="6" y="3034"/>
                    </a:cubicBezTo>
                    <a:cubicBezTo>
                      <a:pt x="4" y="3034"/>
                      <a:pt x="2" y="3032"/>
                      <a:pt x="2" y="3030"/>
                    </a:cubicBezTo>
                    <a:close/>
                    <a:moveTo>
                      <a:pt x="2" y="3014"/>
                    </a:moveTo>
                    <a:lnTo>
                      <a:pt x="2" y="3014"/>
                    </a:lnTo>
                    <a:cubicBezTo>
                      <a:pt x="2" y="3012"/>
                      <a:pt x="4" y="3010"/>
                      <a:pt x="6" y="3010"/>
                    </a:cubicBezTo>
                    <a:cubicBezTo>
                      <a:pt x="9" y="3010"/>
                      <a:pt x="10" y="3012"/>
                      <a:pt x="10" y="3014"/>
                    </a:cubicBezTo>
                    <a:cubicBezTo>
                      <a:pt x="10" y="3016"/>
                      <a:pt x="9" y="3018"/>
                      <a:pt x="6" y="3018"/>
                    </a:cubicBezTo>
                    <a:cubicBezTo>
                      <a:pt x="4" y="3018"/>
                      <a:pt x="2" y="3016"/>
                      <a:pt x="2" y="3014"/>
                    </a:cubicBezTo>
                    <a:close/>
                    <a:moveTo>
                      <a:pt x="2" y="2998"/>
                    </a:moveTo>
                    <a:lnTo>
                      <a:pt x="2" y="2998"/>
                    </a:lnTo>
                    <a:cubicBezTo>
                      <a:pt x="2" y="2996"/>
                      <a:pt x="4" y="2994"/>
                      <a:pt x="6" y="2994"/>
                    </a:cubicBezTo>
                    <a:cubicBezTo>
                      <a:pt x="9" y="2994"/>
                      <a:pt x="10" y="2996"/>
                      <a:pt x="10" y="2998"/>
                    </a:cubicBezTo>
                    <a:cubicBezTo>
                      <a:pt x="10" y="3000"/>
                      <a:pt x="9" y="3002"/>
                      <a:pt x="6" y="3002"/>
                    </a:cubicBezTo>
                    <a:cubicBezTo>
                      <a:pt x="4" y="3002"/>
                      <a:pt x="2" y="3000"/>
                      <a:pt x="2" y="2998"/>
                    </a:cubicBezTo>
                    <a:close/>
                    <a:moveTo>
                      <a:pt x="2" y="2982"/>
                    </a:moveTo>
                    <a:lnTo>
                      <a:pt x="2" y="2982"/>
                    </a:lnTo>
                    <a:cubicBezTo>
                      <a:pt x="2" y="2980"/>
                      <a:pt x="4" y="2978"/>
                      <a:pt x="6" y="2978"/>
                    </a:cubicBezTo>
                    <a:cubicBezTo>
                      <a:pt x="9" y="2978"/>
                      <a:pt x="10" y="2980"/>
                      <a:pt x="10" y="2982"/>
                    </a:cubicBezTo>
                    <a:cubicBezTo>
                      <a:pt x="10" y="2984"/>
                      <a:pt x="9" y="2986"/>
                      <a:pt x="6" y="2986"/>
                    </a:cubicBezTo>
                    <a:cubicBezTo>
                      <a:pt x="4" y="2986"/>
                      <a:pt x="2" y="2984"/>
                      <a:pt x="2" y="2982"/>
                    </a:cubicBezTo>
                    <a:close/>
                    <a:moveTo>
                      <a:pt x="2" y="2966"/>
                    </a:moveTo>
                    <a:lnTo>
                      <a:pt x="2" y="2966"/>
                    </a:lnTo>
                    <a:cubicBezTo>
                      <a:pt x="2" y="2964"/>
                      <a:pt x="4" y="2962"/>
                      <a:pt x="6" y="2962"/>
                    </a:cubicBezTo>
                    <a:cubicBezTo>
                      <a:pt x="9" y="2962"/>
                      <a:pt x="10" y="2964"/>
                      <a:pt x="10" y="2966"/>
                    </a:cubicBezTo>
                    <a:cubicBezTo>
                      <a:pt x="10" y="2968"/>
                      <a:pt x="9" y="2970"/>
                      <a:pt x="6" y="2970"/>
                    </a:cubicBezTo>
                    <a:cubicBezTo>
                      <a:pt x="4" y="2970"/>
                      <a:pt x="2" y="2968"/>
                      <a:pt x="2" y="2966"/>
                    </a:cubicBezTo>
                    <a:close/>
                    <a:moveTo>
                      <a:pt x="2" y="2950"/>
                    </a:moveTo>
                    <a:lnTo>
                      <a:pt x="2" y="2950"/>
                    </a:lnTo>
                    <a:cubicBezTo>
                      <a:pt x="2" y="2948"/>
                      <a:pt x="4" y="2946"/>
                      <a:pt x="6" y="2946"/>
                    </a:cubicBezTo>
                    <a:cubicBezTo>
                      <a:pt x="9" y="2946"/>
                      <a:pt x="10" y="2948"/>
                      <a:pt x="10" y="2950"/>
                    </a:cubicBezTo>
                    <a:cubicBezTo>
                      <a:pt x="10" y="2952"/>
                      <a:pt x="9" y="2954"/>
                      <a:pt x="6" y="2954"/>
                    </a:cubicBezTo>
                    <a:cubicBezTo>
                      <a:pt x="4" y="2954"/>
                      <a:pt x="2" y="2952"/>
                      <a:pt x="2" y="2950"/>
                    </a:cubicBezTo>
                    <a:close/>
                    <a:moveTo>
                      <a:pt x="2" y="2934"/>
                    </a:moveTo>
                    <a:lnTo>
                      <a:pt x="2" y="2934"/>
                    </a:lnTo>
                    <a:cubicBezTo>
                      <a:pt x="2" y="2932"/>
                      <a:pt x="4" y="2930"/>
                      <a:pt x="6" y="2930"/>
                    </a:cubicBezTo>
                    <a:cubicBezTo>
                      <a:pt x="9" y="2930"/>
                      <a:pt x="10" y="2932"/>
                      <a:pt x="10" y="2934"/>
                    </a:cubicBezTo>
                    <a:cubicBezTo>
                      <a:pt x="10" y="2936"/>
                      <a:pt x="9" y="2938"/>
                      <a:pt x="6" y="2938"/>
                    </a:cubicBezTo>
                    <a:cubicBezTo>
                      <a:pt x="4" y="2938"/>
                      <a:pt x="2" y="2936"/>
                      <a:pt x="2" y="2934"/>
                    </a:cubicBezTo>
                    <a:close/>
                    <a:moveTo>
                      <a:pt x="2" y="2918"/>
                    </a:moveTo>
                    <a:lnTo>
                      <a:pt x="2" y="2918"/>
                    </a:lnTo>
                    <a:cubicBezTo>
                      <a:pt x="2" y="2916"/>
                      <a:pt x="4" y="2914"/>
                      <a:pt x="6" y="2914"/>
                    </a:cubicBezTo>
                    <a:cubicBezTo>
                      <a:pt x="9" y="2914"/>
                      <a:pt x="10" y="2916"/>
                      <a:pt x="10" y="2918"/>
                    </a:cubicBezTo>
                    <a:cubicBezTo>
                      <a:pt x="10" y="2920"/>
                      <a:pt x="9" y="2922"/>
                      <a:pt x="6" y="2922"/>
                    </a:cubicBezTo>
                    <a:cubicBezTo>
                      <a:pt x="4" y="2922"/>
                      <a:pt x="2" y="2920"/>
                      <a:pt x="2" y="2918"/>
                    </a:cubicBezTo>
                    <a:close/>
                    <a:moveTo>
                      <a:pt x="2" y="2902"/>
                    </a:moveTo>
                    <a:lnTo>
                      <a:pt x="2" y="2902"/>
                    </a:lnTo>
                    <a:cubicBezTo>
                      <a:pt x="2" y="2900"/>
                      <a:pt x="4" y="2898"/>
                      <a:pt x="6" y="2898"/>
                    </a:cubicBezTo>
                    <a:cubicBezTo>
                      <a:pt x="9" y="2898"/>
                      <a:pt x="10" y="2900"/>
                      <a:pt x="10" y="2902"/>
                    </a:cubicBezTo>
                    <a:cubicBezTo>
                      <a:pt x="10" y="2904"/>
                      <a:pt x="9" y="2906"/>
                      <a:pt x="6" y="2906"/>
                    </a:cubicBezTo>
                    <a:cubicBezTo>
                      <a:pt x="4" y="2906"/>
                      <a:pt x="2" y="2904"/>
                      <a:pt x="2" y="2902"/>
                    </a:cubicBezTo>
                    <a:close/>
                    <a:moveTo>
                      <a:pt x="2" y="2886"/>
                    </a:moveTo>
                    <a:lnTo>
                      <a:pt x="2" y="2886"/>
                    </a:lnTo>
                    <a:cubicBezTo>
                      <a:pt x="2" y="2884"/>
                      <a:pt x="4" y="2882"/>
                      <a:pt x="6" y="2882"/>
                    </a:cubicBezTo>
                    <a:cubicBezTo>
                      <a:pt x="9" y="2882"/>
                      <a:pt x="10" y="2884"/>
                      <a:pt x="10" y="2886"/>
                    </a:cubicBezTo>
                    <a:cubicBezTo>
                      <a:pt x="10" y="2888"/>
                      <a:pt x="9" y="2890"/>
                      <a:pt x="6" y="2890"/>
                    </a:cubicBezTo>
                    <a:cubicBezTo>
                      <a:pt x="4" y="2890"/>
                      <a:pt x="2" y="2888"/>
                      <a:pt x="2" y="2886"/>
                    </a:cubicBezTo>
                    <a:close/>
                    <a:moveTo>
                      <a:pt x="2" y="2870"/>
                    </a:moveTo>
                    <a:lnTo>
                      <a:pt x="2" y="2870"/>
                    </a:lnTo>
                    <a:cubicBezTo>
                      <a:pt x="2" y="2868"/>
                      <a:pt x="4" y="2866"/>
                      <a:pt x="6" y="2866"/>
                    </a:cubicBezTo>
                    <a:cubicBezTo>
                      <a:pt x="9" y="2866"/>
                      <a:pt x="10" y="2868"/>
                      <a:pt x="10" y="2870"/>
                    </a:cubicBezTo>
                    <a:cubicBezTo>
                      <a:pt x="10" y="2872"/>
                      <a:pt x="9" y="2874"/>
                      <a:pt x="6" y="2874"/>
                    </a:cubicBezTo>
                    <a:cubicBezTo>
                      <a:pt x="4" y="2874"/>
                      <a:pt x="2" y="2872"/>
                      <a:pt x="2" y="2870"/>
                    </a:cubicBezTo>
                    <a:close/>
                    <a:moveTo>
                      <a:pt x="2" y="2854"/>
                    </a:moveTo>
                    <a:lnTo>
                      <a:pt x="2" y="2854"/>
                    </a:lnTo>
                    <a:cubicBezTo>
                      <a:pt x="2" y="2852"/>
                      <a:pt x="4" y="2850"/>
                      <a:pt x="6" y="2850"/>
                    </a:cubicBezTo>
                    <a:cubicBezTo>
                      <a:pt x="9" y="2850"/>
                      <a:pt x="10" y="2852"/>
                      <a:pt x="10" y="2854"/>
                    </a:cubicBezTo>
                    <a:cubicBezTo>
                      <a:pt x="10" y="2856"/>
                      <a:pt x="9" y="2858"/>
                      <a:pt x="6" y="2858"/>
                    </a:cubicBezTo>
                    <a:cubicBezTo>
                      <a:pt x="4" y="2858"/>
                      <a:pt x="2" y="2856"/>
                      <a:pt x="2" y="2854"/>
                    </a:cubicBezTo>
                    <a:close/>
                    <a:moveTo>
                      <a:pt x="2" y="2838"/>
                    </a:moveTo>
                    <a:lnTo>
                      <a:pt x="2" y="2838"/>
                    </a:lnTo>
                    <a:cubicBezTo>
                      <a:pt x="2" y="2836"/>
                      <a:pt x="4" y="2834"/>
                      <a:pt x="6" y="2834"/>
                    </a:cubicBezTo>
                    <a:cubicBezTo>
                      <a:pt x="9" y="2834"/>
                      <a:pt x="10" y="2836"/>
                      <a:pt x="10" y="2838"/>
                    </a:cubicBezTo>
                    <a:cubicBezTo>
                      <a:pt x="10" y="2840"/>
                      <a:pt x="9" y="2842"/>
                      <a:pt x="6" y="2842"/>
                    </a:cubicBezTo>
                    <a:cubicBezTo>
                      <a:pt x="4" y="2842"/>
                      <a:pt x="2" y="2840"/>
                      <a:pt x="2" y="2838"/>
                    </a:cubicBezTo>
                    <a:close/>
                    <a:moveTo>
                      <a:pt x="2" y="2822"/>
                    </a:moveTo>
                    <a:lnTo>
                      <a:pt x="2" y="2822"/>
                    </a:lnTo>
                    <a:cubicBezTo>
                      <a:pt x="2" y="2820"/>
                      <a:pt x="4" y="2818"/>
                      <a:pt x="6" y="2818"/>
                    </a:cubicBezTo>
                    <a:cubicBezTo>
                      <a:pt x="9" y="2818"/>
                      <a:pt x="10" y="2820"/>
                      <a:pt x="10" y="2822"/>
                    </a:cubicBezTo>
                    <a:cubicBezTo>
                      <a:pt x="10" y="2824"/>
                      <a:pt x="9" y="2826"/>
                      <a:pt x="6" y="2826"/>
                    </a:cubicBezTo>
                    <a:cubicBezTo>
                      <a:pt x="4" y="2826"/>
                      <a:pt x="2" y="2824"/>
                      <a:pt x="2" y="2822"/>
                    </a:cubicBezTo>
                    <a:close/>
                    <a:moveTo>
                      <a:pt x="2" y="2806"/>
                    </a:moveTo>
                    <a:lnTo>
                      <a:pt x="2" y="2806"/>
                    </a:lnTo>
                    <a:cubicBezTo>
                      <a:pt x="2" y="2804"/>
                      <a:pt x="4" y="2802"/>
                      <a:pt x="6" y="2802"/>
                    </a:cubicBezTo>
                    <a:cubicBezTo>
                      <a:pt x="9" y="2802"/>
                      <a:pt x="10" y="2804"/>
                      <a:pt x="10" y="2806"/>
                    </a:cubicBezTo>
                    <a:cubicBezTo>
                      <a:pt x="10" y="2808"/>
                      <a:pt x="9" y="2810"/>
                      <a:pt x="6" y="2810"/>
                    </a:cubicBezTo>
                    <a:cubicBezTo>
                      <a:pt x="4" y="2810"/>
                      <a:pt x="2" y="2808"/>
                      <a:pt x="2" y="2806"/>
                    </a:cubicBezTo>
                    <a:close/>
                    <a:moveTo>
                      <a:pt x="2" y="2790"/>
                    </a:moveTo>
                    <a:lnTo>
                      <a:pt x="2" y="2790"/>
                    </a:lnTo>
                    <a:cubicBezTo>
                      <a:pt x="2" y="2788"/>
                      <a:pt x="4" y="2786"/>
                      <a:pt x="6" y="2786"/>
                    </a:cubicBezTo>
                    <a:cubicBezTo>
                      <a:pt x="9" y="2786"/>
                      <a:pt x="10" y="2788"/>
                      <a:pt x="10" y="2790"/>
                    </a:cubicBezTo>
                    <a:cubicBezTo>
                      <a:pt x="10" y="2792"/>
                      <a:pt x="9" y="2794"/>
                      <a:pt x="6" y="2794"/>
                    </a:cubicBezTo>
                    <a:cubicBezTo>
                      <a:pt x="4" y="2794"/>
                      <a:pt x="2" y="2792"/>
                      <a:pt x="2" y="2790"/>
                    </a:cubicBezTo>
                    <a:close/>
                    <a:moveTo>
                      <a:pt x="2" y="2774"/>
                    </a:moveTo>
                    <a:lnTo>
                      <a:pt x="2" y="2774"/>
                    </a:lnTo>
                    <a:cubicBezTo>
                      <a:pt x="2" y="2772"/>
                      <a:pt x="4" y="2770"/>
                      <a:pt x="6" y="2770"/>
                    </a:cubicBezTo>
                    <a:cubicBezTo>
                      <a:pt x="9" y="2770"/>
                      <a:pt x="10" y="2772"/>
                      <a:pt x="10" y="2774"/>
                    </a:cubicBezTo>
                    <a:cubicBezTo>
                      <a:pt x="10" y="2776"/>
                      <a:pt x="9" y="2778"/>
                      <a:pt x="6" y="2778"/>
                    </a:cubicBezTo>
                    <a:cubicBezTo>
                      <a:pt x="4" y="2778"/>
                      <a:pt x="2" y="2776"/>
                      <a:pt x="2" y="2774"/>
                    </a:cubicBezTo>
                    <a:close/>
                    <a:moveTo>
                      <a:pt x="2" y="2758"/>
                    </a:moveTo>
                    <a:lnTo>
                      <a:pt x="2" y="2758"/>
                    </a:lnTo>
                    <a:cubicBezTo>
                      <a:pt x="2" y="2756"/>
                      <a:pt x="4" y="2754"/>
                      <a:pt x="6" y="2754"/>
                    </a:cubicBezTo>
                    <a:cubicBezTo>
                      <a:pt x="9" y="2754"/>
                      <a:pt x="10" y="2756"/>
                      <a:pt x="10" y="2758"/>
                    </a:cubicBezTo>
                    <a:cubicBezTo>
                      <a:pt x="10" y="2760"/>
                      <a:pt x="9" y="2762"/>
                      <a:pt x="6" y="2762"/>
                    </a:cubicBezTo>
                    <a:cubicBezTo>
                      <a:pt x="4" y="2762"/>
                      <a:pt x="2" y="2760"/>
                      <a:pt x="2" y="2758"/>
                    </a:cubicBezTo>
                    <a:close/>
                    <a:moveTo>
                      <a:pt x="2" y="2742"/>
                    </a:moveTo>
                    <a:lnTo>
                      <a:pt x="2" y="2742"/>
                    </a:lnTo>
                    <a:cubicBezTo>
                      <a:pt x="2" y="2740"/>
                      <a:pt x="4" y="2738"/>
                      <a:pt x="6" y="2738"/>
                    </a:cubicBezTo>
                    <a:cubicBezTo>
                      <a:pt x="9" y="2738"/>
                      <a:pt x="10" y="2740"/>
                      <a:pt x="10" y="2742"/>
                    </a:cubicBezTo>
                    <a:cubicBezTo>
                      <a:pt x="10" y="2744"/>
                      <a:pt x="9" y="2746"/>
                      <a:pt x="6" y="2746"/>
                    </a:cubicBezTo>
                    <a:cubicBezTo>
                      <a:pt x="4" y="2746"/>
                      <a:pt x="2" y="2744"/>
                      <a:pt x="2" y="2742"/>
                    </a:cubicBezTo>
                    <a:close/>
                    <a:moveTo>
                      <a:pt x="2" y="2726"/>
                    </a:moveTo>
                    <a:lnTo>
                      <a:pt x="2" y="2726"/>
                    </a:lnTo>
                    <a:cubicBezTo>
                      <a:pt x="2" y="2724"/>
                      <a:pt x="4" y="2722"/>
                      <a:pt x="6" y="2722"/>
                    </a:cubicBezTo>
                    <a:cubicBezTo>
                      <a:pt x="9" y="2722"/>
                      <a:pt x="10" y="2724"/>
                      <a:pt x="10" y="2726"/>
                    </a:cubicBezTo>
                    <a:cubicBezTo>
                      <a:pt x="10" y="2728"/>
                      <a:pt x="9" y="2730"/>
                      <a:pt x="6" y="2730"/>
                    </a:cubicBezTo>
                    <a:cubicBezTo>
                      <a:pt x="4" y="2730"/>
                      <a:pt x="2" y="2728"/>
                      <a:pt x="2" y="2726"/>
                    </a:cubicBezTo>
                    <a:close/>
                    <a:moveTo>
                      <a:pt x="2" y="2710"/>
                    </a:moveTo>
                    <a:lnTo>
                      <a:pt x="2" y="2710"/>
                    </a:lnTo>
                    <a:cubicBezTo>
                      <a:pt x="2" y="2708"/>
                      <a:pt x="4" y="2706"/>
                      <a:pt x="6" y="2706"/>
                    </a:cubicBezTo>
                    <a:cubicBezTo>
                      <a:pt x="9" y="2706"/>
                      <a:pt x="10" y="2708"/>
                      <a:pt x="10" y="2710"/>
                    </a:cubicBezTo>
                    <a:cubicBezTo>
                      <a:pt x="10" y="2712"/>
                      <a:pt x="9" y="2714"/>
                      <a:pt x="6" y="2714"/>
                    </a:cubicBezTo>
                    <a:cubicBezTo>
                      <a:pt x="4" y="2714"/>
                      <a:pt x="2" y="2712"/>
                      <a:pt x="2" y="2710"/>
                    </a:cubicBezTo>
                    <a:close/>
                    <a:moveTo>
                      <a:pt x="2" y="2694"/>
                    </a:moveTo>
                    <a:lnTo>
                      <a:pt x="2" y="2694"/>
                    </a:lnTo>
                    <a:cubicBezTo>
                      <a:pt x="2" y="2692"/>
                      <a:pt x="4" y="2690"/>
                      <a:pt x="6" y="2690"/>
                    </a:cubicBezTo>
                    <a:cubicBezTo>
                      <a:pt x="9" y="2690"/>
                      <a:pt x="10" y="2692"/>
                      <a:pt x="10" y="2694"/>
                    </a:cubicBezTo>
                    <a:cubicBezTo>
                      <a:pt x="10" y="2696"/>
                      <a:pt x="9" y="2698"/>
                      <a:pt x="6" y="2698"/>
                    </a:cubicBezTo>
                    <a:cubicBezTo>
                      <a:pt x="4" y="2698"/>
                      <a:pt x="2" y="2696"/>
                      <a:pt x="2" y="2694"/>
                    </a:cubicBezTo>
                    <a:close/>
                    <a:moveTo>
                      <a:pt x="2" y="2678"/>
                    </a:moveTo>
                    <a:lnTo>
                      <a:pt x="2" y="2678"/>
                    </a:lnTo>
                    <a:cubicBezTo>
                      <a:pt x="2" y="2676"/>
                      <a:pt x="4" y="2674"/>
                      <a:pt x="6" y="2674"/>
                    </a:cubicBezTo>
                    <a:cubicBezTo>
                      <a:pt x="9" y="2674"/>
                      <a:pt x="10" y="2676"/>
                      <a:pt x="10" y="2678"/>
                    </a:cubicBezTo>
                    <a:cubicBezTo>
                      <a:pt x="10" y="2680"/>
                      <a:pt x="9" y="2682"/>
                      <a:pt x="6" y="2682"/>
                    </a:cubicBezTo>
                    <a:cubicBezTo>
                      <a:pt x="4" y="2682"/>
                      <a:pt x="2" y="2680"/>
                      <a:pt x="2" y="2678"/>
                    </a:cubicBezTo>
                    <a:close/>
                    <a:moveTo>
                      <a:pt x="2" y="2662"/>
                    </a:moveTo>
                    <a:lnTo>
                      <a:pt x="2" y="2662"/>
                    </a:lnTo>
                    <a:cubicBezTo>
                      <a:pt x="2" y="2660"/>
                      <a:pt x="4" y="2658"/>
                      <a:pt x="6" y="2658"/>
                    </a:cubicBezTo>
                    <a:cubicBezTo>
                      <a:pt x="9" y="2658"/>
                      <a:pt x="10" y="2660"/>
                      <a:pt x="10" y="2662"/>
                    </a:cubicBezTo>
                    <a:cubicBezTo>
                      <a:pt x="10" y="2664"/>
                      <a:pt x="9" y="2666"/>
                      <a:pt x="6" y="2666"/>
                    </a:cubicBezTo>
                    <a:cubicBezTo>
                      <a:pt x="4" y="2666"/>
                      <a:pt x="2" y="2664"/>
                      <a:pt x="2" y="2662"/>
                    </a:cubicBezTo>
                    <a:close/>
                    <a:moveTo>
                      <a:pt x="2" y="2646"/>
                    </a:moveTo>
                    <a:lnTo>
                      <a:pt x="2" y="2646"/>
                    </a:lnTo>
                    <a:cubicBezTo>
                      <a:pt x="2" y="2644"/>
                      <a:pt x="4" y="2642"/>
                      <a:pt x="6" y="2642"/>
                    </a:cubicBezTo>
                    <a:cubicBezTo>
                      <a:pt x="9" y="2642"/>
                      <a:pt x="10" y="2644"/>
                      <a:pt x="10" y="2646"/>
                    </a:cubicBezTo>
                    <a:cubicBezTo>
                      <a:pt x="10" y="2648"/>
                      <a:pt x="9" y="2650"/>
                      <a:pt x="6" y="2650"/>
                    </a:cubicBezTo>
                    <a:cubicBezTo>
                      <a:pt x="4" y="2650"/>
                      <a:pt x="2" y="2648"/>
                      <a:pt x="2" y="2646"/>
                    </a:cubicBezTo>
                    <a:close/>
                    <a:moveTo>
                      <a:pt x="2" y="2630"/>
                    </a:moveTo>
                    <a:lnTo>
                      <a:pt x="2" y="2630"/>
                    </a:lnTo>
                    <a:cubicBezTo>
                      <a:pt x="2" y="2628"/>
                      <a:pt x="4" y="2626"/>
                      <a:pt x="6" y="2626"/>
                    </a:cubicBezTo>
                    <a:cubicBezTo>
                      <a:pt x="9" y="2626"/>
                      <a:pt x="10" y="2628"/>
                      <a:pt x="10" y="2630"/>
                    </a:cubicBezTo>
                    <a:cubicBezTo>
                      <a:pt x="10" y="2632"/>
                      <a:pt x="9" y="2634"/>
                      <a:pt x="6" y="2634"/>
                    </a:cubicBezTo>
                    <a:cubicBezTo>
                      <a:pt x="4" y="2634"/>
                      <a:pt x="2" y="2632"/>
                      <a:pt x="2" y="2630"/>
                    </a:cubicBezTo>
                    <a:close/>
                    <a:moveTo>
                      <a:pt x="2" y="2614"/>
                    </a:moveTo>
                    <a:lnTo>
                      <a:pt x="2" y="2614"/>
                    </a:lnTo>
                    <a:cubicBezTo>
                      <a:pt x="2" y="2612"/>
                      <a:pt x="4" y="2610"/>
                      <a:pt x="6" y="2610"/>
                    </a:cubicBezTo>
                    <a:cubicBezTo>
                      <a:pt x="9" y="2610"/>
                      <a:pt x="10" y="2612"/>
                      <a:pt x="10" y="2614"/>
                    </a:cubicBezTo>
                    <a:cubicBezTo>
                      <a:pt x="10" y="2616"/>
                      <a:pt x="9" y="2618"/>
                      <a:pt x="6" y="2618"/>
                    </a:cubicBezTo>
                    <a:cubicBezTo>
                      <a:pt x="4" y="2618"/>
                      <a:pt x="2" y="2616"/>
                      <a:pt x="2" y="2614"/>
                    </a:cubicBezTo>
                    <a:close/>
                    <a:moveTo>
                      <a:pt x="2" y="2598"/>
                    </a:moveTo>
                    <a:lnTo>
                      <a:pt x="2" y="2598"/>
                    </a:lnTo>
                    <a:cubicBezTo>
                      <a:pt x="2" y="2596"/>
                      <a:pt x="4" y="2594"/>
                      <a:pt x="7" y="2594"/>
                    </a:cubicBezTo>
                    <a:cubicBezTo>
                      <a:pt x="9" y="2594"/>
                      <a:pt x="11" y="2596"/>
                      <a:pt x="11" y="2598"/>
                    </a:cubicBezTo>
                    <a:cubicBezTo>
                      <a:pt x="11" y="2600"/>
                      <a:pt x="9" y="2602"/>
                      <a:pt x="7" y="2602"/>
                    </a:cubicBezTo>
                    <a:cubicBezTo>
                      <a:pt x="4" y="2602"/>
                      <a:pt x="2" y="2600"/>
                      <a:pt x="2" y="2598"/>
                    </a:cubicBezTo>
                    <a:close/>
                    <a:moveTo>
                      <a:pt x="3" y="2582"/>
                    </a:moveTo>
                    <a:lnTo>
                      <a:pt x="3" y="2582"/>
                    </a:lnTo>
                    <a:cubicBezTo>
                      <a:pt x="3" y="2580"/>
                      <a:pt x="4" y="2578"/>
                      <a:pt x="7" y="2578"/>
                    </a:cubicBezTo>
                    <a:cubicBezTo>
                      <a:pt x="9" y="2578"/>
                      <a:pt x="11" y="2580"/>
                      <a:pt x="11" y="2582"/>
                    </a:cubicBezTo>
                    <a:cubicBezTo>
                      <a:pt x="11" y="2584"/>
                      <a:pt x="9" y="2586"/>
                      <a:pt x="7" y="2586"/>
                    </a:cubicBezTo>
                    <a:cubicBezTo>
                      <a:pt x="4" y="2586"/>
                      <a:pt x="3" y="2584"/>
                      <a:pt x="3" y="2582"/>
                    </a:cubicBezTo>
                    <a:close/>
                    <a:moveTo>
                      <a:pt x="3" y="2566"/>
                    </a:moveTo>
                    <a:lnTo>
                      <a:pt x="3" y="2566"/>
                    </a:lnTo>
                    <a:cubicBezTo>
                      <a:pt x="3" y="2564"/>
                      <a:pt x="4" y="2562"/>
                      <a:pt x="7" y="2562"/>
                    </a:cubicBezTo>
                    <a:cubicBezTo>
                      <a:pt x="9" y="2562"/>
                      <a:pt x="11" y="2564"/>
                      <a:pt x="11" y="2566"/>
                    </a:cubicBezTo>
                    <a:cubicBezTo>
                      <a:pt x="11" y="2568"/>
                      <a:pt x="9" y="2570"/>
                      <a:pt x="7" y="2570"/>
                    </a:cubicBezTo>
                    <a:cubicBezTo>
                      <a:pt x="4" y="2570"/>
                      <a:pt x="3" y="2568"/>
                      <a:pt x="3" y="2566"/>
                    </a:cubicBezTo>
                    <a:close/>
                    <a:moveTo>
                      <a:pt x="3" y="2550"/>
                    </a:moveTo>
                    <a:lnTo>
                      <a:pt x="3" y="2550"/>
                    </a:lnTo>
                    <a:cubicBezTo>
                      <a:pt x="3" y="2548"/>
                      <a:pt x="4" y="2546"/>
                      <a:pt x="7" y="2546"/>
                    </a:cubicBezTo>
                    <a:cubicBezTo>
                      <a:pt x="9" y="2546"/>
                      <a:pt x="11" y="2548"/>
                      <a:pt x="11" y="2550"/>
                    </a:cubicBezTo>
                    <a:cubicBezTo>
                      <a:pt x="11" y="2552"/>
                      <a:pt x="9" y="2554"/>
                      <a:pt x="7" y="2554"/>
                    </a:cubicBezTo>
                    <a:cubicBezTo>
                      <a:pt x="4" y="2554"/>
                      <a:pt x="3" y="2552"/>
                      <a:pt x="3" y="2550"/>
                    </a:cubicBezTo>
                    <a:close/>
                    <a:moveTo>
                      <a:pt x="3" y="2534"/>
                    </a:moveTo>
                    <a:lnTo>
                      <a:pt x="3" y="2534"/>
                    </a:lnTo>
                    <a:cubicBezTo>
                      <a:pt x="3" y="2532"/>
                      <a:pt x="4" y="2530"/>
                      <a:pt x="7" y="2530"/>
                    </a:cubicBezTo>
                    <a:cubicBezTo>
                      <a:pt x="9" y="2530"/>
                      <a:pt x="11" y="2532"/>
                      <a:pt x="11" y="2534"/>
                    </a:cubicBezTo>
                    <a:cubicBezTo>
                      <a:pt x="11" y="2536"/>
                      <a:pt x="9" y="2538"/>
                      <a:pt x="7" y="2538"/>
                    </a:cubicBezTo>
                    <a:cubicBezTo>
                      <a:pt x="4" y="2538"/>
                      <a:pt x="3" y="2536"/>
                      <a:pt x="3" y="2534"/>
                    </a:cubicBezTo>
                    <a:close/>
                    <a:moveTo>
                      <a:pt x="3" y="2518"/>
                    </a:moveTo>
                    <a:lnTo>
                      <a:pt x="3" y="2518"/>
                    </a:lnTo>
                    <a:cubicBezTo>
                      <a:pt x="3" y="2516"/>
                      <a:pt x="4" y="2514"/>
                      <a:pt x="7" y="2514"/>
                    </a:cubicBezTo>
                    <a:cubicBezTo>
                      <a:pt x="9" y="2514"/>
                      <a:pt x="11" y="2516"/>
                      <a:pt x="11" y="2518"/>
                    </a:cubicBezTo>
                    <a:cubicBezTo>
                      <a:pt x="11" y="2520"/>
                      <a:pt x="9" y="2522"/>
                      <a:pt x="7" y="2522"/>
                    </a:cubicBezTo>
                    <a:cubicBezTo>
                      <a:pt x="4" y="2522"/>
                      <a:pt x="3" y="2520"/>
                      <a:pt x="3" y="2518"/>
                    </a:cubicBezTo>
                    <a:close/>
                    <a:moveTo>
                      <a:pt x="3" y="2502"/>
                    </a:moveTo>
                    <a:lnTo>
                      <a:pt x="3" y="2502"/>
                    </a:lnTo>
                    <a:cubicBezTo>
                      <a:pt x="3" y="2500"/>
                      <a:pt x="4" y="2498"/>
                      <a:pt x="7" y="2498"/>
                    </a:cubicBezTo>
                    <a:cubicBezTo>
                      <a:pt x="9" y="2498"/>
                      <a:pt x="11" y="2500"/>
                      <a:pt x="11" y="2502"/>
                    </a:cubicBezTo>
                    <a:cubicBezTo>
                      <a:pt x="11" y="2504"/>
                      <a:pt x="9" y="2506"/>
                      <a:pt x="7" y="2506"/>
                    </a:cubicBezTo>
                    <a:cubicBezTo>
                      <a:pt x="4" y="2506"/>
                      <a:pt x="3" y="2504"/>
                      <a:pt x="3" y="2502"/>
                    </a:cubicBezTo>
                    <a:close/>
                    <a:moveTo>
                      <a:pt x="3" y="2486"/>
                    </a:moveTo>
                    <a:lnTo>
                      <a:pt x="3" y="2486"/>
                    </a:lnTo>
                    <a:cubicBezTo>
                      <a:pt x="3" y="2484"/>
                      <a:pt x="4" y="2482"/>
                      <a:pt x="7" y="2482"/>
                    </a:cubicBezTo>
                    <a:cubicBezTo>
                      <a:pt x="9" y="2482"/>
                      <a:pt x="11" y="2484"/>
                      <a:pt x="11" y="2486"/>
                    </a:cubicBezTo>
                    <a:cubicBezTo>
                      <a:pt x="11" y="2488"/>
                      <a:pt x="9" y="2490"/>
                      <a:pt x="7" y="2490"/>
                    </a:cubicBezTo>
                    <a:cubicBezTo>
                      <a:pt x="4" y="2490"/>
                      <a:pt x="3" y="2488"/>
                      <a:pt x="3" y="2486"/>
                    </a:cubicBezTo>
                    <a:close/>
                    <a:moveTo>
                      <a:pt x="3" y="2470"/>
                    </a:moveTo>
                    <a:lnTo>
                      <a:pt x="3" y="2470"/>
                    </a:lnTo>
                    <a:cubicBezTo>
                      <a:pt x="3" y="2467"/>
                      <a:pt x="4" y="2466"/>
                      <a:pt x="7" y="2466"/>
                    </a:cubicBezTo>
                    <a:cubicBezTo>
                      <a:pt x="9" y="2466"/>
                      <a:pt x="11" y="2467"/>
                      <a:pt x="11" y="2470"/>
                    </a:cubicBezTo>
                    <a:cubicBezTo>
                      <a:pt x="11" y="2472"/>
                      <a:pt x="9" y="2474"/>
                      <a:pt x="7" y="2474"/>
                    </a:cubicBezTo>
                    <a:cubicBezTo>
                      <a:pt x="4" y="2474"/>
                      <a:pt x="3" y="2472"/>
                      <a:pt x="3" y="2470"/>
                    </a:cubicBezTo>
                    <a:close/>
                    <a:moveTo>
                      <a:pt x="3" y="2454"/>
                    </a:moveTo>
                    <a:lnTo>
                      <a:pt x="3" y="2454"/>
                    </a:lnTo>
                    <a:cubicBezTo>
                      <a:pt x="3" y="2451"/>
                      <a:pt x="4" y="2450"/>
                      <a:pt x="7" y="2450"/>
                    </a:cubicBezTo>
                    <a:cubicBezTo>
                      <a:pt x="9" y="2450"/>
                      <a:pt x="11" y="2451"/>
                      <a:pt x="11" y="2454"/>
                    </a:cubicBezTo>
                    <a:cubicBezTo>
                      <a:pt x="11" y="2456"/>
                      <a:pt x="9" y="2458"/>
                      <a:pt x="7" y="2458"/>
                    </a:cubicBezTo>
                    <a:cubicBezTo>
                      <a:pt x="4" y="2458"/>
                      <a:pt x="3" y="2456"/>
                      <a:pt x="3" y="2454"/>
                    </a:cubicBezTo>
                    <a:close/>
                    <a:moveTo>
                      <a:pt x="3" y="2438"/>
                    </a:moveTo>
                    <a:lnTo>
                      <a:pt x="3" y="2438"/>
                    </a:lnTo>
                    <a:cubicBezTo>
                      <a:pt x="3" y="2435"/>
                      <a:pt x="4" y="2434"/>
                      <a:pt x="7" y="2434"/>
                    </a:cubicBezTo>
                    <a:cubicBezTo>
                      <a:pt x="9" y="2434"/>
                      <a:pt x="11" y="2435"/>
                      <a:pt x="11" y="2438"/>
                    </a:cubicBezTo>
                    <a:cubicBezTo>
                      <a:pt x="11" y="2440"/>
                      <a:pt x="9" y="2442"/>
                      <a:pt x="7" y="2442"/>
                    </a:cubicBezTo>
                    <a:cubicBezTo>
                      <a:pt x="4" y="2442"/>
                      <a:pt x="3" y="2440"/>
                      <a:pt x="3" y="2438"/>
                    </a:cubicBezTo>
                    <a:close/>
                    <a:moveTo>
                      <a:pt x="3" y="2422"/>
                    </a:moveTo>
                    <a:lnTo>
                      <a:pt x="3" y="2422"/>
                    </a:lnTo>
                    <a:cubicBezTo>
                      <a:pt x="3" y="2419"/>
                      <a:pt x="4" y="2418"/>
                      <a:pt x="7" y="2418"/>
                    </a:cubicBezTo>
                    <a:cubicBezTo>
                      <a:pt x="9" y="2418"/>
                      <a:pt x="11" y="2419"/>
                      <a:pt x="11" y="2422"/>
                    </a:cubicBezTo>
                    <a:cubicBezTo>
                      <a:pt x="11" y="2424"/>
                      <a:pt x="9" y="2426"/>
                      <a:pt x="7" y="2426"/>
                    </a:cubicBezTo>
                    <a:cubicBezTo>
                      <a:pt x="4" y="2426"/>
                      <a:pt x="3" y="2424"/>
                      <a:pt x="3" y="2422"/>
                    </a:cubicBezTo>
                    <a:close/>
                    <a:moveTo>
                      <a:pt x="3" y="2406"/>
                    </a:moveTo>
                    <a:lnTo>
                      <a:pt x="3" y="2406"/>
                    </a:lnTo>
                    <a:cubicBezTo>
                      <a:pt x="3" y="2403"/>
                      <a:pt x="4" y="2402"/>
                      <a:pt x="7" y="2402"/>
                    </a:cubicBezTo>
                    <a:cubicBezTo>
                      <a:pt x="9" y="2402"/>
                      <a:pt x="11" y="2403"/>
                      <a:pt x="11" y="2406"/>
                    </a:cubicBezTo>
                    <a:cubicBezTo>
                      <a:pt x="11" y="2408"/>
                      <a:pt x="9" y="2410"/>
                      <a:pt x="7" y="2410"/>
                    </a:cubicBezTo>
                    <a:cubicBezTo>
                      <a:pt x="4" y="2410"/>
                      <a:pt x="3" y="2408"/>
                      <a:pt x="3" y="2406"/>
                    </a:cubicBezTo>
                    <a:close/>
                    <a:moveTo>
                      <a:pt x="3" y="2390"/>
                    </a:moveTo>
                    <a:lnTo>
                      <a:pt x="3" y="2390"/>
                    </a:lnTo>
                    <a:cubicBezTo>
                      <a:pt x="3" y="2387"/>
                      <a:pt x="4" y="2386"/>
                      <a:pt x="7" y="2386"/>
                    </a:cubicBezTo>
                    <a:cubicBezTo>
                      <a:pt x="9" y="2386"/>
                      <a:pt x="11" y="2387"/>
                      <a:pt x="11" y="2390"/>
                    </a:cubicBezTo>
                    <a:cubicBezTo>
                      <a:pt x="11" y="2392"/>
                      <a:pt x="9" y="2394"/>
                      <a:pt x="7" y="2394"/>
                    </a:cubicBezTo>
                    <a:cubicBezTo>
                      <a:pt x="4" y="2394"/>
                      <a:pt x="3" y="2392"/>
                      <a:pt x="3" y="2390"/>
                    </a:cubicBezTo>
                    <a:close/>
                    <a:moveTo>
                      <a:pt x="3" y="2374"/>
                    </a:moveTo>
                    <a:lnTo>
                      <a:pt x="3" y="2374"/>
                    </a:lnTo>
                    <a:cubicBezTo>
                      <a:pt x="3" y="2371"/>
                      <a:pt x="4" y="2370"/>
                      <a:pt x="7" y="2370"/>
                    </a:cubicBezTo>
                    <a:cubicBezTo>
                      <a:pt x="9" y="2370"/>
                      <a:pt x="11" y="2371"/>
                      <a:pt x="11" y="2374"/>
                    </a:cubicBezTo>
                    <a:cubicBezTo>
                      <a:pt x="11" y="2376"/>
                      <a:pt x="9" y="2378"/>
                      <a:pt x="7" y="2378"/>
                    </a:cubicBezTo>
                    <a:cubicBezTo>
                      <a:pt x="4" y="2378"/>
                      <a:pt x="3" y="2376"/>
                      <a:pt x="3" y="2374"/>
                    </a:cubicBezTo>
                    <a:close/>
                    <a:moveTo>
                      <a:pt x="3" y="2358"/>
                    </a:moveTo>
                    <a:lnTo>
                      <a:pt x="3" y="2358"/>
                    </a:lnTo>
                    <a:cubicBezTo>
                      <a:pt x="3" y="2355"/>
                      <a:pt x="4" y="2354"/>
                      <a:pt x="7" y="2354"/>
                    </a:cubicBezTo>
                    <a:cubicBezTo>
                      <a:pt x="9" y="2354"/>
                      <a:pt x="11" y="2355"/>
                      <a:pt x="11" y="2358"/>
                    </a:cubicBezTo>
                    <a:cubicBezTo>
                      <a:pt x="11" y="2360"/>
                      <a:pt x="9" y="2362"/>
                      <a:pt x="7" y="2362"/>
                    </a:cubicBezTo>
                    <a:cubicBezTo>
                      <a:pt x="4" y="2362"/>
                      <a:pt x="3" y="2360"/>
                      <a:pt x="3" y="2358"/>
                    </a:cubicBezTo>
                    <a:close/>
                    <a:moveTo>
                      <a:pt x="3" y="2342"/>
                    </a:moveTo>
                    <a:lnTo>
                      <a:pt x="3" y="2342"/>
                    </a:lnTo>
                    <a:cubicBezTo>
                      <a:pt x="3" y="2339"/>
                      <a:pt x="4" y="2338"/>
                      <a:pt x="7" y="2338"/>
                    </a:cubicBezTo>
                    <a:cubicBezTo>
                      <a:pt x="9" y="2338"/>
                      <a:pt x="11" y="2339"/>
                      <a:pt x="11" y="2342"/>
                    </a:cubicBezTo>
                    <a:cubicBezTo>
                      <a:pt x="11" y="2344"/>
                      <a:pt x="9" y="2346"/>
                      <a:pt x="7" y="2346"/>
                    </a:cubicBezTo>
                    <a:cubicBezTo>
                      <a:pt x="4" y="2346"/>
                      <a:pt x="3" y="2344"/>
                      <a:pt x="3" y="2342"/>
                    </a:cubicBezTo>
                    <a:close/>
                    <a:moveTo>
                      <a:pt x="3" y="2326"/>
                    </a:moveTo>
                    <a:lnTo>
                      <a:pt x="3" y="2326"/>
                    </a:lnTo>
                    <a:cubicBezTo>
                      <a:pt x="3" y="2323"/>
                      <a:pt x="4" y="2322"/>
                      <a:pt x="7" y="2322"/>
                    </a:cubicBezTo>
                    <a:cubicBezTo>
                      <a:pt x="9" y="2322"/>
                      <a:pt x="11" y="2323"/>
                      <a:pt x="11" y="2326"/>
                    </a:cubicBezTo>
                    <a:cubicBezTo>
                      <a:pt x="11" y="2328"/>
                      <a:pt x="9" y="2330"/>
                      <a:pt x="7" y="2330"/>
                    </a:cubicBezTo>
                    <a:cubicBezTo>
                      <a:pt x="4" y="2330"/>
                      <a:pt x="3" y="2328"/>
                      <a:pt x="3" y="2326"/>
                    </a:cubicBezTo>
                    <a:close/>
                    <a:moveTo>
                      <a:pt x="3" y="2310"/>
                    </a:moveTo>
                    <a:lnTo>
                      <a:pt x="3" y="2310"/>
                    </a:lnTo>
                    <a:cubicBezTo>
                      <a:pt x="3" y="2307"/>
                      <a:pt x="4" y="2306"/>
                      <a:pt x="7" y="2306"/>
                    </a:cubicBezTo>
                    <a:cubicBezTo>
                      <a:pt x="9" y="2306"/>
                      <a:pt x="11" y="2307"/>
                      <a:pt x="11" y="2310"/>
                    </a:cubicBezTo>
                    <a:cubicBezTo>
                      <a:pt x="11" y="2312"/>
                      <a:pt x="9" y="2314"/>
                      <a:pt x="7" y="2314"/>
                    </a:cubicBezTo>
                    <a:cubicBezTo>
                      <a:pt x="4" y="2314"/>
                      <a:pt x="3" y="2312"/>
                      <a:pt x="3" y="2310"/>
                    </a:cubicBezTo>
                    <a:close/>
                    <a:moveTo>
                      <a:pt x="3" y="2294"/>
                    </a:moveTo>
                    <a:lnTo>
                      <a:pt x="3" y="2294"/>
                    </a:lnTo>
                    <a:cubicBezTo>
                      <a:pt x="3" y="2291"/>
                      <a:pt x="4" y="2290"/>
                      <a:pt x="7" y="2290"/>
                    </a:cubicBezTo>
                    <a:cubicBezTo>
                      <a:pt x="9" y="2290"/>
                      <a:pt x="11" y="2291"/>
                      <a:pt x="11" y="2294"/>
                    </a:cubicBezTo>
                    <a:cubicBezTo>
                      <a:pt x="11" y="2296"/>
                      <a:pt x="9" y="2298"/>
                      <a:pt x="7" y="2298"/>
                    </a:cubicBezTo>
                    <a:cubicBezTo>
                      <a:pt x="4" y="2298"/>
                      <a:pt x="3" y="2296"/>
                      <a:pt x="3" y="2294"/>
                    </a:cubicBezTo>
                    <a:close/>
                    <a:moveTo>
                      <a:pt x="3" y="2278"/>
                    </a:moveTo>
                    <a:lnTo>
                      <a:pt x="3" y="2278"/>
                    </a:lnTo>
                    <a:cubicBezTo>
                      <a:pt x="3" y="2275"/>
                      <a:pt x="4" y="2274"/>
                      <a:pt x="7" y="2274"/>
                    </a:cubicBezTo>
                    <a:cubicBezTo>
                      <a:pt x="9" y="2274"/>
                      <a:pt x="11" y="2275"/>
                      <a:pt x="11" y="2278"/>
                    </a:cubicBezTo>
                    <a:cubicBezTo>
                      <a:pt x="11" y="2280"/>
                      <a:pt x="9" y="2282"/>
                      <a:pt x="7" y="2282"/>
                    </a:cubicBezTo>
                    <a:cubicBezTo>
                      <a:pt x="4" y="2282"/>
                      <a:pt x="3" y="2280"/>
                      <a:pt x="3" y="2278"/>
                    </a:cubicBezTo>
                    <a:close/>
                    <a:moveTo>
                      <a:pt x="3" y="2262"/>
                    </a:moveTo>
                    <a:lnTo>
                      <a:pt x="3" y="2262"/>
                    </a:lnTo>
                    <a:cubicBezTo>
                      <a:pt x="3" y="2259"/>
                      <a:pt x="4" y="2258"/>
                      <a:pt x="7" y="2258"/>
                    </a:cubicBezTo>
                    <a:cubicBezTo>
                      <a:pt x="9" y="2258"/>
                      <a:pt x="11" y="2259"/>
                      <a:pt x="11" y="2262"/>
                    </a:cubicBezTo>
                    <a:cubicBezTo>
                      <a:pt x="11" y="2264"/>
                      <a:pt x="9" y="2266"/>
                      <a:pt x="7" y="2266"/>
                    </a:cubicBezTo>
                    <a:cubicBezTo>
                      <a:pt x="4" y="2266"/>
                      <a:pt x="3" y="2264"/>
                      <a:pt x="3" y="2262"/>
                    </a:cubicBezTo>
                    <a:close/>
                    <a:moveTo>
                      <a:pt x="3" y="2246"/>
                    </a:moveTo>
                    <a:lnTo>
                      <a:pt x="3" y="2246"/>
                    </a:lnTo>
                    <a:cubicBezTo>
                      <a:pt x="3" y="2243"/>
                      <a:pt x="4" y="2242"/>
                      <a:pt x="7" y="2242"/>
                    </a:cubicBezTo>
                    <a:cubicBezTo>
                      <a:pt x="9" y="2242"/>
                      <a:pt x="11" y="2243"/>
                      <a:pt x="11" y="2246"/>
                    </a:cubicBezTo>
                    <a:cubicBezTo>
                      <a:pt x="11" y="2248"/>
                      <a:pt x="9" y="2250"/>
                      <a:pt x="7" y="2250"/>
                    </a:cubicBezTo>
                    <a:cubicBezTo>
                      <a:pt x="4" y="2250"/>
                      <a:pt x="3" y="2248"/>
                      <a:pt x="3" y="2246"/>
                    </a:cubicBezTo>
                    <a:close/>
                    <a:moveTo>
                      <a:pt x="3" y="2230"/>
                    </a:moveTo>
                    <a:lnTo>
                      <a:pt x="3" y="2230"/>
                    </a:lnTo>
                    <a:cubicBezTo>
                      <a:pt x="3" y="2227"/>
                      <a:pt x="4" y="2226"/>
                      <a:pt x="7" y="2226"/>
                    </a:cubicBezTo>
                    <a:cubicBezTo>
                      <a:pt x="9" y="2226"/>
                      <a:pt x="11" y="2227"/>
                      <a:pt x="11" y="2230"/>
                    </a:cubicBezTo>
                    <a:cubicBezTo>
                      <a:pt x="11" y="2232"/>
                      <a:pt x="9" y="2234"/>
                      <a:pt x="7" y="2234"/>
                    </a:cubicBezTo>
                    <a:cubicBezTo>
                      <a:pt x="4" y="2234"/>
                      <a:pt x="3" y="2232"/>
                      <a:pt x="3" y="2230"/>
                    </a:cubicBezTo>
                    <a:close/>
                    <a:moveTo>
                      <a:pt x="3" y="2214"/>
                    </a:moveTo>
                    <a:lnTo>
                      <a:pt x="3" y="2214"/>
                    </a:lnTo>
                    <a:cubicBezTo>
                      <a:pt x="3" y="2211"/>
                      <a:pt x="4" y="2210"/>
                      <a:pt x="7" y="2210"/>
                    </a:cubicBezTo>
                    <a:cubicBezTo>
                      <a:pt x="9" y="2210"/>
                      <a:pt x="11" y="2211"/>
                      <a:pt x="11" y="2214"/>
                    </a:cubicBezTo>
                    <a:cubicBezTo>
                      <a:pt x="11" y="2216"/>
                      <a:pt x="9" y="2218"/>
                      <a:pt x="7" y="2218"/>
                    </a:cubicBezTo>
                    <a:cubicBezTo>
                      <a:pt x="4" y="2218"/>
                      <a:pt x="3" y="2216"/>
                      <a:pt x="3" y="2214"/>
                    </a:cubicBezTo>
                    <a:close/>
                    <a:moveTo>
                      <a:pt x="3" y="2198"/>
                    </a:moveTo>
                    <a:lnTo>
                      <a:pt x="3" y="2198"/>
                    </a:lnTo>
                    <a:cubicBezTo>
                      <a:pt x="3" y="2195"/>
                      <a:pt x="4" y="2194"/>
                      <a:pt x="7" y="2194"/>
                    </a:cubicBezTo>
                    <a:cubicBezTo>
                      <a:pt x="9" y="2194"/>
                      <a:pt x="11" y="2195"/>
                      <a:pt x="11" y="2198"/>
                    </a:cubicBezTo>
                    <a:cubicBezTo>
                      <a:pt x="11" y="2200"/>
                      <a:pt x="9" y="2202"/>
                      <a:pt x="7" y="2202"/>
                    </a:cubicBezTo>
                    <a:cubicBezTo>
                      <a:pt x="4" y="2202"/>
                      <a:pt x="3" y="2200"/>
                      <a:pt x="3" y="2198"/>
                    </a:cubicBezTo>
                    <a:close/>
                    <a:moveTo>
                      <a:pt x="3" y="2182"/>
                    </a:moveTo>
                    <a:lnTo>
                      <a:pt x="3" y="2182"/>
                    </a:lnTo>
                    <a:cubicBezTo>
                      <a:pt x="3" y="2179"/>
                      <a:pt x="4" y="2178"/>
                      <a:pt x="7" y="2178"/>
                    </a:cubicBezTo>
                    <a:cubicBezTo>
                      <a:pt x="9" y="2178"/>
                      <a:pt x="11" y="2179"/>
                      <a:pt x="11" y="2182"/>
                    </a:cubicBezTo>
                    <a:cubicBezTo>
                      <a:pt x="11" y="2184"/>
                      <a:pt x="9" y="2186"/>
                      <a:pt x="7" y="2186"/>
                    </a:cubicBezTo>
                    <a:cubicBezTo>
                      <a:pt x="4" y="2186"/>
                      <a:pt x="3" y="2184"/>
                      <a:pt x="3" y="2182"/>
                    </a:cubicBezTo>
                    <a:close/>
                    <a:moveTo>
                      <a:pt x="3" y="2166"/>
                    </a:moveTo>
                    <a:lnTo>
                      <a:pt x="3" y="2166"/>
                    </a:lnTo>
                    <a:cubicBezTo>
                      <a:pt x="3" y="2163"/>
                      <a:pt x="4" y="2162"/>
                      <a:pt x="7" y="2162"/>
                    </a:cubicBezTo>
                    <a:cubicBezTo>
                      <a:pt x="9" y="2162"/>
                      <a:pt x="11" y="2163"/>
                      <a:pt x="11" y="2166"/>
                    </a:cubicBezTo>
                    <a:cubicBezTo>
                      <a:pt x="11" y="2168"/>
                      <a:pt x="9" y="2170"/>
                      <a:pt x="7" y="2170"/>
                    </a:cubicBezTo>
                    <a:cubicBezTo>
                      <a:pt x="4" y="2170"/>
                      <a:pt x="3" y="2168"/>
                      <a:pt x="3" y="2166"/>
                    </a:cubicBezTo>
                    <a:close/>
                    <a:moveTo>
                      <a:pt x="3" y="2150"/>
                    </a:moveTo>
                    <a:lnTo>
                      <a:pt x="3" y="2150"/>
                    </a:lnTo>
                    <a:cubicBezTo>
                      <a:pt x="3" y="2147"/>
                      <a:pt x="4" y="2146"/>
                      <a:pt x="7" y="2146"/>
                    </a:cubicBezTo>
                    <a:cubicBezTo>
                      <a:pt x="9" y="2146"/>
                      <a:pt x="11" y="2147"/>
                      <a:pt x="11" y="2150"/>
                    </a:cubicBezTo>
                    <a:cubicBezTo>
                      <a:pt x="11" y="2152"/>
                      <a:pt x="9" y="2154"/>
                      <a:pt x="7" y="2154"/>
                    </a:cubicBezTo>
                    <a:cubicBezTo>
                      <a:pt x="4" y="2154"/>
                      <a:pt x="3" y="2152"/>
                      <a:pt x="3" y="2150"/>
                    </a:cubicBezTo>
                    <a:close/>
                    <a:moveTo>
                      <a:pt x="3" y="2134"/>
                    </a:moveTo>
                    <a:lnTo>
                      <a:pt x="3" y="2134"/>
                    </a:lnTo>
                    <a:cubicBezTo>
                      <a:pt x="3" y="2131"/>
                      <a:pt x="4" y="2130"/>
                      <a:pt x="7" y="2130"/>
                    </a:cubicBezTo>
                    <a:cubicBezTo>
                      <a:pt x="9" y="2130"/>
                      <a:pt x="11" y="2131"/>
                      <a:pt x="11" y="2134"/>
                    </a:cubicBezTo>
                    <a:cubicBezTo>
                      <a:pt x="11" y="2136"/>
                      <a:pt x="9" y="2138"/>
                      <a:pt x="7" y="2138"/>
                    </a:cubicBezTo>
                    <a:cubicBezTo>
                      <a:pt x="4" y="2138"/>
                      <a:pt x="3" y="2136"/>
                      <a:pt x="3" y="2134"/>
                    </a:cubicBezTo>
                    <a:close/>
                    <a:moveTo>
                      <a:pt x="3" y="2118"/>
                    </a:moveTo>
                    <a:lnTo>
                      <a:pt x="3" y="2118"/>
                    </a:lnTo>
                    <a:cubicBezTo>
                      <a:pt x="3" y="2115"/>
                      <a:pt x="4" y="2114"/>
                      <a:pt x="7" y="2114"/>
                    </a:cubicBezTo>
                    <a:cubicBezTo>
                      <a:pt x="9" y="2114"/>
                      <a:pt x="11" y="2115"/>
                      <a:pt x="11" y="2118"/>
                    </a:cubicBezTo>
                    <a:cubicBezTo>
                      <a:pt x="11" y="2120"/>
                      <a:pt x="9" y="2122"/>
                      <a:pt x="7" y="2122"/>
                    </a:cubicBezTo>
                    <a:cubicBezTo>
                      <a:pt x="4" y="2122"/>
                      <a:pt x="3" y="2120"/>
                      <a:pt x="3" y="2118"/>
                    </a:cubicBezTo>
                    <a:close/>
                    <a:moveTo>
                      <a:pt x="3" y="2102"/>
                    </a:moveTo>
                    <a:lnTo>
                      <a:pt x="3" y="2102"/>
                    </a:lnTo>
                    <a:cubicBezTo>
                      <a:pt x="3" y="2099"/>
                      <a:pt x="4" y="2098"/>
                      <a:pt x="7" y="2098"/>
                    </a:cubicBezTo>
                    <a:cubicBezTo>
                      <a:pt x="9" y="2098"/>
                      <a:pt x="11" y="2099"/>
                      <a:pt x="11" y="2102"/>
                    </a:cubicBezTo>
                    <a:cubicBezTo>
                      <a:pt x="11" y="2104"/>
                      <a:pt x="9" y="2106"/>
                      <a:pt x="7" y="2106"/>
                    </a:cubicBezTo>
                    <a:cubicBezTo>
                      <a:pt x="4" y="2106"/>
                      <a:pt x="3" y="2104"/>
                      <a:pt x="3" y="2102"/>
                    </a:cubicBezTo>
                    <a:close/>
                    <a:moveTo>
                      <a:pt x="3" y="2086"/>
                    </a:moveTo>
                    <a:lnTo>
                      <a:pt x="3" y="2086"/>
                    </a:lnTo>
                    <a:cubicBezTo>
                      <a:pt x="3" y="2083"/>
                      <a:pt x="4" y="2082"/>
                      <a:pt x="7" y="2082"/>
                    </a:cubicBezTo>
                    <a:cubicBezTo>
                      <a:pt x="9" y="2082"/>
                      <a:pt x="11" y="2083"/>
                      <a:pt x="11" y="2086"/>
                    </a:cubicBezTo>
                    <a:cubicBezTo>
                      <a:pt x="11" y="2088"/>
                      <a:pt x="9" y="2090"/>
                      <a:pt x="7" y="2090"/>
                    </a:cubicBezTo>
                    <a:cubicBezTo>
                      <a:pt x="4" y="2090"/>
                      <a:pt x="3" y="2088"/>
                      <a:pt x="3" y="2086"/>
                    </a:cubicBezTo>
                    <a:close/>
                    <a:moveTo>
                      <a:pt x="3" y="2070"/>
                    </a:moveTo>
                    <a:lnTo>
                      <a:pt x="3" y="2070"/>
                    </a:lnTo>
                    <a:cubicBezTo>
                      <a:pt x="3" y="2067"/>
                      <a:pt x="4" y="2066"/>
                      <a:pt x="7" y="2066"/>
                    </a:cubicBezTo>
                    <a:cubicBezTo>
                      <a:pt x="9" y="2066"/>
                      <a:pt x="11" y="2067"/>
                      <a:pt x="11" y="2070"/>
                    </a:cubicBezTo>
                    <a:cubicBezTo>
                      <a:pt x="11" y="2072"/>
                      <a:pt x="9" y="2074"/>
                      <a:pt x="7" y="2074"/>
                    </a:cubicBezTo>
                    <a:cubicBezTo>
                      <a:pt x="4" y="2074"/>
                      <a:pt x="3" y="2072"/>
                      <a:pt x="3" y="2070"/>
                    </a:cubicBezTo>
                    <a:close/>
                    <a:moveTo>
                      <a:pt x="3" y="2054"/>
                    </a:moveTo>
                    <a:lnTo>
                      <a:pt x="3" y="2053"/>
                    </a:lnTo>
                    <a:cubicBezTo>
                      <a:pt x="3" y="2051"/>
                      <a:pt x="4" y="2049"/>
                      <a:pt x="7" y="2049"/>
                    </a:cubicBezTo>
                    <a:cubicBezTo>
                      <a:pt x="9" y="2049"/>
                      <a:pt x="11" y="2051"/>
                      <a:pt x="11" y="2053"/>
                    </a:cubicBezTo>
                    <a:lnTo>
                      <a:pt x="11" y="2054"/>
                    </a:lnTo>
                    <a:cubicBezTo>
                      <a:pt x="11" y="2056"/>
                      <a:pt x="9" y="2058"/>
                      <a:pt x="7" y="2058"/>
                    </a:cubicBezTo>
                    <a:cubicBezTo>
                      <a:pt x="4" y="2058"/>
                      <a:pt x="3" y="2056"/>
                      <a:pt x="3" y="2054"/>
                    </a:cubicBezTo>
                    <a:close/>
                    <a:moveTo>
                      <a:pt x="3" y="2037"/>
                    </a:moveTo>
                    <a:lnTo>
                      <a:pt x="3" y="2037"/>
                    </a:lnTo>
                    <a:cubicBezTo>
                      <a:pt x="3" y="2035"/>
                      <a:pt x="4" y="2033"/>
                      <a:pt x="7" y="2033"/>
                    </a:cubicBezTo>
                    <a:cubicBezTo>
                      <a:pt x="9" y="2033"/>
                      <a:pt x="11" y="2035"/>
                      <a:pt x="11" y="2037"/>
                    </a:cubicBezTo>
                    <a:cubicBezTo>
                      <a:pt x="11" y="2040"/>
                      <a:pt x="9" y="2041"/>
                      <a:pt x="7" y="2041"/>
                    </a:cubicBezTo>
                    <a:cubicBezTo>
                      <a:pt x="4" y="2041"/>
                      <a:pt x="3" y="2040"/>
                      <a:pt x="3" y="2037"/>
                    </a:cubicBezTo>
                    <a:close/>
                    <a:moveTo>
                      <a:pt x="3" y="2021"/>
                    </a:moveTo>
                    <a:lnTo>
                      <a:pt x="3" y="2021"/>
                    </a:lnTo>
                    <a:cubicBezTo>
                      <a:pt x="3" y="2019"/>
                      <a:pt x="4" y="2017"/>
                      <a:pt x="7" y="2017"/>
                    </a:cubicBezTo>
                    <a:cubicBezTo>
                      <a:pt x="9" y="2017"/>
                      <a:pt x="11" y="2019"/>
                      <a:pt x="11" y="2021"/>
                    </a:cubicBezTo>
                    <a:cubicBezTo>
                      <a:pt x="11" y="2024"/>
                      <a:pt x="9" y="2025"/>
                      <a:pt x="7" y="2025"/>
                    </a:cubicBezTo>
                    <a:cubicBezTo>
                      <a:pt x="4" y="2025"/>
                      <a:pt x="3" y="2024"/>
                      <a:pt x="3" y="2021"/>
                    </a:cubicBezTo>
                    <a:close/>
                    <a:moveTo>
                      <a:pt x="3" y="2005"/>
                    </a:moveTo>
                    <a:lnTo>
                      <a:pt x="3" y="2005"/>
                    </a:lnTo>
                    <a:cubicBezTo>
                      <a:pt x="3" y="2003"/>
                      <a:pt x="4" y="2001"/>
                      <a:pt x="7" y="2001"/>
                    </a:cubicBezTo>
                    <a:cubicBezTo>
                      <a:pt x="9" y="2001"/>
                      <a:pt x="11" y="2003"/>
                      <a:pt x="11" y="2005"/>
                    </a:cubicBezTo>
                    <a:cubicBezTo>
                      <a:pt x="11" y="2008"/>
                      <a:pt x="9" y="2009"/>
                      <a:pt x="7" y="2009"/>
                    </a:cubicBezTo>
                    <a:cubicBezTo>
                      <a:pt x="4" y="2009"/>
                      <a:pt x="3" y="2008"/>
                      <a:pt x="3" y="2005"/>
                    </a:cubicBezTo>
                    <a:close/>
                    <a:moveTo>
                      <a:pt x="3" y="1989"/>
                    </a:moveTo>
                    <a:lnTo>
                      <a:pt x="3" y="1989"/>
                    </a:lnTo>
                    <a:cubicBezTo>
                      <a:pt x="3" y="1987"/>
                      <a:pt x="4" y="1985"/>
                      <a:pt x="7" y="1985"/>
                    </a:cubicBezTo>
                    <a:cubicBezTo>
                      <a:pt x="9" y="1985"/>
                      <a:pt x="11" y="1987"/>
                      <a:pt x="11" y="1989"/>
                    </a:cubicBezTo>
                    <a:cubicBezTo>
                      <a:pt x="11" y="1992"/>
                      <a:pt x="9" y="1993"/>
                      <a:pt x="7" y="1993"/>
                    </a:cubicBezTo>
                    <a:cubicBezTo>
                      <a:pt x="4" y="1993"/>
                      <a:pt x="3" y="1992"/>
                      <a:pt x="3" y="1989"/>
                    </a:cubicBezTo>
                    <a:close/>
                    <a:moveTo>
                      <a:pt x="3" y="1973"/>
                    </a:moveTo>
                    <a:lnTo>
                      <a:pt x="3" y="1973"/>
                    </a:lnTo>
                    <a:cubicBezTo>
                      <a:pt x="3" y="1971"/>
                      <a:pt x="4" y="1969"/>
                      <a:pt x="7" y="1969"/>
                    </a:cubicBezTo>
                    <a:cubicBezTo>
                      <a:pt x="9" y="1969"/>
                      <a:pt x="11" y="1971"/>
                      <a:pt x="11" y="1973"/>
                    </a:cubicBezTo>
                    <a:cubicBezTo>
                      <a:pt x="11" y="1976"/>
                      <a:pt x="9" y="1977"/>
                      <a:pt x="7" y="1977"/>
                    </a:cubicBezTo>
                    <a:cubicBezTo>
                      <a:pt x="4" y="1977"/>
                      <a:pt x="3" y="1976"/>
                      <a:pt x="3" y="1973"/>
                    </a:cubicBezTo>
                    <a:close/>
                    <a:moveTo>
                      <a:pt x="3" y="1957"/>
                    </a:moveTo>
                    <a:lnTo>
                      <a:pt x="3" y="1957"/>
                    </a:lnTo>
                    <a:cubicBezTo>
                      <a:pt x="3" y="1955"/>
                      <a:pt x="4" y="1953"/>
                      <a:pt x="7" y="1953"/>
                    </a:cubicBezTo>
                    <a:cubicBezTo>
                      <a:pt x="9" y="1953"/>
                      <a:pt x="11" y="1955"/>
                      <a:pt x="11" y="1957"/>
                    </a:cubicBezTo>
                    <a:cubicBezTo>
                      <a:pt x="11" y="1960"/>
                      <a:pt x="9" y="1961"/>
                      <a:pt x="7" y="1961"/>
                    </a:cubicBezTo>
                    <a:cubicBezTo>
                      <a:pt x="4" y="1961"/>
                      <a:pt x="3" y="1960"/>
                      <a:pt x="3" y="1957"/>
                    </a:cubicBezTo>
                    <a:close/>
                    <a:moveTo>
                      <a:pt x="3" y="1941"/>
                    </a:moveTo>
                    <a:lnTo>
                      <a:pt x="3" y="1941"/>
                    </a:lnTo>
                    <a:cubicBezTo>
                      <a:pt x="3" y="1939"/>
                      <a:pt x="4" y="1937"/>
                      <a:pt x="7" y="1937"/>
                    </a:cubicBezTo>
                    <a:cubicBezTo>
                      <a:pt x="9" y="1937"/>
                      <a:pt x="11" y="1939"/>
                      <a:pt x="11" y="1941"/>
                    </a:cubicBezTo>
                    <a:cubicBezTo>
                      <a:pt x="11" y="1944"/>
                      <a:pt x="9" y="1945"/>
                      <a:pt x="7" y="1945"/>
                    </a:cubicBezTo>
                    <a:cubicBezTo>
                      <a:pt x="4" y="1945"/>
                      <a:pt x="3" y="1944"/>
                      <a:pt x="3" y="1941"/>
                    </a:cubicBezTo>
                    <a:close/>
                    <a:moveTo>
                      <a:pt x="3" y="1925"/>
                    </a:moveTo>
                    <a:lnTo>
                      <a:pt x="3" y="1925"/>
                    </a:lnTo>
                    <a:cubicBezTo>
                      <a:pt x="3" y="1923"/>
                      <a:pt x="4" y="1921"/>
                      <a:pt x="7" y="1921"/>
                    </a:cubicBezTo>
                    <a:cubicBezTo>
                      <a:pt x="9" y="1921"/>
                      <a:pt x="11" y="1923"/>
                      <a:pt x="11" y="1925"/>
                    </a:cubicBezTo>
                    <a:cubicBezTo>
                      <a:pt x="11" y="1928"/>
                      <a:pt x="9" y="1929"/>
                      <a:pt x="7" y="1929"/>
                    </a:cubicBezTo>
                    <a:cubicBezTo>
                      <a:pt x="4" y="1929"/>
                      <a:pt x="3" y="1928"/>
                      <a:pt x="3" y="1925"/>
                    </a:cubicBezTo>
                    <a:close/>
                    <a:moveTo>
                      <a:pt x="3" y="1909"/>
                    </a:moveTo>
                    <a:lnTo>
                      <a:pt x="3" y="1909"/>
                    </a:lnTo>
                    <a:cubicBezTo>
                      <a:pt x="3" y="1907"/>
                      <a:pt x="4" y="1905"/>
                      <a:pt x="7" y="1905"/>
                    </a:cubicBezTo>
                    <a:cubicBezTo>
                      <a:pt x="9" y="1905"/>
                      <a:pt x="11" y="1907"/>
                      <a:pt x="11" y="1909"/>
                    </a:cubicBezTo>
                    <a:cubicBezTo>
                      <a:pt x="11" y="1912"/>
                      <a:pt x="9" y="1913"/>
                      <a:pt x="7" y="1913"/>
                    </a:cubicBezTo>
                    <a:cubicBezTo>
                      <a:pt x="4" y="1913"/>
                      <a:pt x="3" y="1912"/>
                      <a:pt x="3" y="1909"/>
                    </a:cubicBezTo>
                    <a:close/>
                    <a:moveTo>
                      <a:pt x="3" y="1893"/>
                    </a:moveTo>
                    <a:lnTo>
                      <a:pt x="3" y="1893"/>
                    </a:lnTo>
                    <a:cubicBezTo>
                      <a:pt x="3" y="1891"/>
                      <a:pt x="4" y="1889"/>
                      <a:pt x="7" y="1889"/>
                    </a:cubicBezTo>
                    <a:cubicBezTo>
                      <a:pt x="9" y="1889"/>
                      <a:pt x="11" y="1891"/>
                      <a:pt x="11" y="1893"/>
                    </a:cubicBezTo>
                    <a:cubicBezTo>
                      <a:pt x="11" y="1896"/>
                      <a:pt x="9" y="1897"/>
                      <a:pt x="7" y="1897"/>
                    </a:cubicBezTo>
                    <a:cubicBezTo>
                      <a:pt x="4" y="1897"/>
                      <a:pt x="3" y="1896"/>
                      <a:pt x="3" y="1893"/>
                    </a:cubicBezTo>
                    <a:close/>
                    <a:moveTo>
                      <a:pt x="3" y="1877"/>
                    </a:moveTo>
                    <a:lnTo>
                      <a:pt x="3" y="1877"/>
                    </a:lnTo>
                    <a:cubicBezTo>
                      <a:pt x="3" y="1875"/>
                      <a:pt x="4" y="1873"/>
                      <a:pt x="7" y="1873"/>
                    </a:cubicBezTo>
                    <a:cubicBezTo>
                      <a:pt x="9" y="1873"/>
                      <a:pt x="11" y="1875"/>
                      <a:pt x="11" y="1877"/>
                    </a:cubicBezTo>
                    <a:cubicBezTo>
                      <a:pt x="11" y="1880"/>
                      <a:pt x="9" y="1881"/>
                      <a:pt x="7" y="1881"/>
                    </a:cubicBezTo>
                    <a:cubicBezTo>
                      <a:pt x="4" y="1881"/>
                      <a:pt x="3" y="1880"/>
                      <a:pt x="3" y="1877"/>
                    </a:cubicBezTo>
                    <a:close/>
                    <a:moveTo>
                      <a:pt x="3" y="1861"/>
                    </a:moveTo>
                    <a:lnTo>
                      <a:pt x="3" y="1861"/>
                    </a:lnTo>
                    <a:cubicBezTo>
                      <a:pt x="3" y="1859"/>
                      <a:pt x="4" y="1857"/>
                      <a:pt x="7" y="1857"/>
                    </a:cubicBezTo>
                    <a:cubicBezTo>
                      <a:pt x="9" y="1857"/>
                      <a:pt x="11" y="1859"/>
                      <a:pt x="11" y="1861"/>
                    </a:cubicBezTo>
                    <a:cubicBezTo>
                      <a:pt x="11" y="1864"/>
                      <a:pt x="9" y="1865"/>
                      <a:pt x="7" y="1865"/>
                    </a:cubicBezTo>
                    <a:cubicBezTo>
                      <a:pt x="4" y="1865"/>
                      <a:pt x="3" y="1864"/>
                      <a:pt x="3" y="1861"/>
                    </a:cubicBezTo>
                    <a:close/>
                    <a:moveTo>
                      <a:pt x="3" y="1845"/>
                    </a:moveTo>
                    <a:lnTo>
                      <a:pt x="3" y="1845"/>
                    </a:lnTo>
                    <a:cubicBezTo>
                      <a:pt x="3" y="1843"/>
                      <a:pt x="4" y="1841"/>
                      <a:pt x="7" y="1841"/>
                    </a:cubicBezTo>
                    <a:cubicBezTo>
                      <a:pt x="9" y="1841"/>
                      <a:pt x="11" y="1843"/>
                      <a:pt x="11" y="1845"/>
                    </a:cubicBezTo>
                    <a:cubicBezTo>
                      <a:pt x="11" y="1848"/>
                      <a:pt x="9" y="1849"/>
                      <a:pt x="7" y="1849"/>
                    </a:cubicBezTo>
                    <a:cubicBezTo>
                      <a:pt x="4" y="1849"/>
                      <a:pt x="3" y="1848"/>
                      <a:pt x="3" y="1845"/>
                    </a:cubicBezTo>
                    <a:close/>
                    <a:moveTo>
                      <a:pt x="3" y="1829"/>
                    </a:moveTo>
                    <a:lnTo>
                      <a:pt x="3" y="1829"/>
                    </a:lnTo>
                    <a:cubicBezTo>
                      <a:pt x="3" y="1827"/>
                      <a:pt x="4" y="1825"/>
                      <a:pt x="7" y="1825"/>
                    </a:cubicBezTo>
                    <a:cubicBezTo>
                      <a:pt x="9" y="1825"/>
                      <a:pt x="11" y="1827"/>
                      <a:pt x="11" y="1829"/>
                    </a:cubicBezTo>
                    <a:cubicBezTo>
                      <a:pt x="11" y="1832"/>
                      <a:pt x="9" y="1833"/>
                      <a:pt x="7" y="1833"/>
                    </a:cubicBezTo>
                    <a:cubicBezTo>
                      <a:pt x="4" y="1833"/>
                      <a:pt x="3" y="1832"/>
                      <a:pt x="3" y="1829"/>
                    </a:cubicBezTo>
                    <a:close/>
                    <a:moveTo>
                      <a:pt x="3" y="1813"/>
                    </a:moveTo>
                    <a:lnTo>
                      <a:pt x="3" y="1813"/>
                    </a:lnTo>
                    <a:cubicBezTo>
                      <a:pt x="3" y="1811"/>
                      <a:pt x="4" y="1809"/>
                      <a:pt x="7" y="1809"/>
                    </a:cubicBezTo>
                    <a:cubicBezTo>
                      <a:pt x="9" y="1809"/>
                      <a:pt x="11" y="1811"/>
                      <a:pt x="11" y="1813"/>
                    </a:cubicBezTo>
                    <a:cubicBezTo>
                      <a:pt x="11" y="1816"/>
                      <a:pt x="9" y="1817"/>
                      <a:pt x="7" y="1817"/>
                    </a:cubicBezTo>
                    <a:cubicBezTo>
                      <a:pt x="4" y="1817"/>
                      <a:pt x="3" y="1816"/>
                      <a:pt x="3" y="1813"/>
                    </a:cubicBezTo>
                    <a:close/>
                    <a:moveTo>
                      <a:pt x="3" y="1797"/>
                    </a:moveTo>
                    <a:lnTo>
                      <a:pt x="3" y="1797"/>
                    </a:lnTo>
                    <a:cubicBezTo>
                      <a:pt x="3" y="1795"/>
                      <a:pt x="4" y="1793"/>
                      <a:pt x="7" y="1793"/>
                    </a:cubicBezTo>
                    <a:cubicBezTo>
                      <a:pt x="9" y="1793"/>
                      <a:pt x="11" y="1795"/>
                      <a:pt x="11" y="1797"/>
                    </a:cubicBezTo>
                    <a:cubicBezTo>
                      <a:pt x="11" y="1800"/>
                      <a:pt x="9" y="1801"/>
                      <a:pt x="7" y="1801"/>
                    </a:cubicBezTo>
                    <a:cubicBezTo>
                      <a:pt x="4" y="1801"/>
                      <a:pt x="3" y="1800"/>
                      <a:pt x="3" y="1797"/>
                    </a:cubicBezTo>
                    <a:close/>
                    <a:moveTo>
                      <a:pt x="3" y="1781"/>
                    </a:moveTo>
                    <a:lnTo>
                      <a:pt x="3" y="1781"/>
                    </a:lnTo>
                    <a:cubicBezTo>
                      <a:pt x="3" y="1779"/>
                      <a:pt x="4" y="1777"/>
                      <a:pt x="7" y="1777"/>
                    </a:cubicBezTo>
                    <a:cubicBezTo>
                      <a:pt x="9" y="1777"/>
                      <a:pt x="11" y="1779"/>
                      <a:pt x="11" y="1781"/>
                    </a:cubicBezTo>
                    <a:cubicBezTo>
                      <a:pt x="11" y="1784"/>
                      <a:pt x="9" y="1785"/>
                      <a:pt x="7" y="1785"/>
                    </a:cubicBezTo>
                    <a:cubicBezTo>
                      <a:pt x="4" y="1785"/>
                      <a:pt x="3" y="1784"/>
                      <a:pt x="3" y="1781"/>
                    </a:cubicBezTo>
                    <a:close/>
                    <a:moveTo>
                      <a:pt x="3" y="1765"/>
                    </a:moveTo>
                    <a:lnTo>
                      <a:pt x="3" y="1765"/>
                    </a:lnTo>
                    <a:cubicBezTo>
                      <a:pt x="3" y="1763"/>
                      <a:pt x="4" y="1761"/>
                      <a:pt x="7" y="1761"/>
                    </a:cubicBezTo>
                    <a:cubicBezTo>
                      <a:pt x="9" y="1761"/>
                      <a:pt x="11" y="1763"/>
                      <a:pt x="11" y="1765"/>
                    </a:cubicBezTo>
                    <a:cubicBezTo>
                      <a:pt x="11" y="1768"/>
                      <a:pt x="9" y="1769"/>
                      <a:pt x="7" y="1769"/>
                    </a:cubicBezTo>
                    <a:cubicBezTo>
                      <a:pt x="4" y="1769"/>
                      <a:pt x="3" y="1768"/>
                      <a:pt x="3" y="1765"/>
                    </a:cubicBezTo>
                    <a:close/>
                    <a:moveTo>
                      <a:pt x="3" y="1749"/>
                    </a:moveTo>
                    <a:lnTo>
                      <a:pt x="3" y="1749"/>
                    </a:lnTo>
                    <a:cubicBezTo>
                      <a:pt x="3" y="1747"/>
                      <a:pt x="4" y="1745"/>
                      <a:pt x="7" y="1745"/>
                    </a:cubicBezTo>
                    <a:cubicBezTo>
                      <a:pt x="9" y="1745"/>
                      <a:pt x="11" y="1747"/>
                      <a:pt x="11" y="1749"/>
                    </a:cubicBezTo>
                    <a:cubicBezTo>
                      <a:pt x="11" y="1752"/>
                      <a:pt x="9" y="1753"/>
                      <a:pt x="7" y="1753"/>
                    </a:cubicBezTo>
                    <a:cubicBezTo>
                      <a:pt x="4" y="1753"/>
                      <a:pt x="3" y="1752"/>
                      <a:pt x="3" y="1749"/>
                    </a:cubicBezTo>
                    <a:close/>
                    <a:moveTo>
                      <a:pt x="3" y="1733"/>
                    </a:moveTo>
                    <a:lnTo>
                      <a:pt x="3" y="1733"/>
                    </a:lnTo>
                    <a:cubicBezTo>
                      <a:pt x="3" y="1731"/>
                      <a:pt x="5" y="1729"/>
                      <a:pt x="7" y="1729"/>
                    </a:cubicBezTo>
                    <a:cubicBezTo>
                      <a:pt x="9" y="1729"/>
                      <a:pt x="11" y="1731"/>
                      <a:pt x="11" y="1733"/>
                    </a:cubicBezTo>
                    <a:cubicBezTo>
                      <a:pt x="11" y="1736"/>
                      <a:pt x="9" y="1737"/>
                      <a:pt x="7" y="1737"/>
                    </a:cubicBezTo>
                    <a:cubicBezTo>
                      <a:pt x="5" y="1737"/>
                      <a:pt x="3" y="1736"/>
                      <a:pt x="3" y="1733"/>
                    </a:cubicBezTo>
                    <a:close/>
                    <a:moveTo>
                      <a:pt x="3" y="1717"/>
                    </a:moveTo>
                    <a:lnTo>
                      <a:pt x="3" y="1717"/>
                    </a:lnTo>
                    <a:cubicBezTo>
                      <a:pt x="3" y="1715"/>
                      <a:pt x="5" y="1713"/>
                      <a:pt x="7" y="1713"/>
                    </a:cubicBezTo>
                    <a:cubicBezTo>
                      <a:pt x="9" y="1713"/>
                      <a:pt x="11" y="1715"/>
                      <a:pt x="11" y="1717"/>
                    </a:cubicBezTo>
                    <a:cubicBezTo>
                      <a:pt x="11" y="1720"/>
                      <a:pt x="9" y="1721"/>
                      <a:pt x="7" y="1721"/>
                    </a:cubicBezTo>
                    <a:cubicBezTo>
                      <a:pt x="5" y="1721"/>
                      <a:pt x="3" y="1720"/>
                      <a:pt x="3" y="1717"/>
                    </a:cubicBezTo>
                    <a:close/>
                    <a:moveTo>
                      <a:pt x="3" y="1701"/>
                    </a:moveTo>
                    <a:lnTo>
                      <a:pt x="3" y="1701"/>
                    </a:lnTo>
                    <a:cubicBezTo>
                      <a:pt x="3" y="1699"/>
                      <a:pt x="5" y="1697"/>
                      <a:pt x="7" y="1697"/>
                    </a:cubicBezTo>
                    <a:cubicBezTo>
                      <a:pt x="9" y="1697"/>
                      <a:pt x="11" y="1699"/>
                      <a:pt x="11" y="1701"/>
                    </a:cubicBezTo>
                    <a:cubicBezTo>
                      <a:pt x="11" y="1704"/>
                      <a:pt x="9" y="1705"/>
                      <a:pt x="7" y="1705"/>
                    </a:cubicBezTo>
                    <a:cubicBezTo>
                      <a:pt x="5" y="1705"/>
                      <a:pt x="3" y="1704"/>
                      <a:pt x="3" y="1701"/>
                    </a:cubicBezTo>
                    <a:close/>
                    <a:moveTo>
                      <a:pt x="3" y="1685"/>
                    </a:moveTo>
                    <a:lnTo>
                      <a:pt x="3" y="1685"/>
                    </a:lnTo>
                    <a:cubicBezTo>
                      <a:pt x="3" y="1683"/>
                      <a:pt x="5" y="1681"/>
                      <a:pt x="7" y="1681"/>
                    </a:cubicBezTo>
                    <a:cubicBezTo>
                      <a:pt x="9" y="1681"/>
                      <a:pt x="11" y="1683"/>
                      <a:pt x="11" y="1685"/>
                    </a:cubicBezTo>
                    <a:cubicBezTo>
                      <a:pt x="11" y="1688"/>
                      <a:pt x="9" y="1689"/>
                      <a:pt x="7" y="1689"/>
                    </a:cubicBezTo>
                    <a:cubicBezTo>
                      <a:pt x="5" y="1689"/>
                      <a:pt x="3" y="1688"/>
                      <a:pt x="3" y="1685"/>
                    </a:cubicBezTo>
                    <a:close/>
                    <a:moveTo>
                      <a:pt x="3" y="1669"/>
                    </a:moveTo>
                    <a:lnTo>
                      <a:pt x="3" y="1669"/>
                    </a:lnTo>
                    <a:cubicBezTo>
                      <a:pt x="3" y="1667"/>
                      <a:pt x="5" y="1665"/>
                      <a:pt x="7" y="1665"/>
                    </a:cubicBezTo>
                    <a:cubicBezTo>
                      <a:pt x="9" y="1665"/>
                      <a:pt x="11" y="1667"/>
                      <a:pt x="11" y="1669"/>
                    </a:cubicBezTo>
                    <a:cubicBezTo>
                      <a:pt x="11" y="1672"/>
                      <a:pt x="9" y="1673"/>
                      <a:pt x="7" y="1673"/>
                    </a:cubicBezTo>
                    <a:cubicBezTo>
                      <a:pt x="5" y="1673"/>
                      <a:pt x="3" y="1672"/>
                      <a:pt x="3" y="1669"/>
                    </a:cubicBezTo>
                    <a:close/>
                    <a:moveTo>
                      <a:pt x="3" y="1653"/>
                    </a:moveTo>
                    <a:lnTo>
                      <a:pt x="3" y="1653"/>
                    </a:lnTo>
                    <a:cubicBezTo>
                      <a:pt x="3" y="1651"/>
                      <a:pt x="5" y="1649"/>
                      <a:pt x="7" y="1649"/>
                    </a:cubicBezTo>
                    <a:cubicBezTo>
                      <a:pt x="9" y="1649"/>
                      <a:pt x="11" y="1651"/>
                      <a:pt x="11" y="1653"/>
                    </a:cubicBezTo>
                    <a:cubicBezTo>
                      <a:pt x="11" y="1656"/>
                      <a:pt x="9" y="1657"/>
                      <a:pt x="7" y="1657"/>
                    </a:cubicBezTo>
                    <a:cubicBezTo>
                      <a:pt x="5" y="1657"/>
                      <a:pt x="3" y="1656"/>
                      <a:pt x="3" y="1653"/>
                    </a:cubicBezTo>
                    <a:close/>
                    <a:moveTo>
                      <a:pt x="3" y="1637"/>
                    </a:moveTo>
                    <a:lnTo>
                      <a:pt x="3" y="1637"/>
                    </a:lnTo>
                    <a:cubicBezTo>
                      <a:pt x="3" y="1635"/>
                      <a:pt x="5" y="1633"/>
                      <a:pt x="7" y="1633"/>
                    </a:cubicBezTo>
                    <a:cubicBezTo>
                      <a:pt x="9" y="1633"/>
                      <a:pt x="11" y="1635"/>
                      <a:pt x="11" y="1637"/>
                    </a:cubicBezTo>
                    <a:cubicBezTo>
                      <a:pt x="11" y="1640"/>
                      <a:pt x="9" y="1641"/>
                      <a:pt x="7" y="1641"/>
                    </a:cubicBezTo>
                    <a:cubicBezTo>
                      <a:pt x="5" y="1641"/>
                      <a:pt x="3" y="1640"/>
                      <a:pt x="3" y="1637"/>
                    </a:cubicBezTo>
                    <a:close/>
                    <a:moveTo>
                      <a:pt x="3" y="1621"/>
                    </a:moveTo>
                    <a:lnTo>
                      <a:pt x="3" y="1621"/>
                    </a:lnTo>
                    <a:cubicBezTo>
                      <a:pt x="3" y="1619"/>
                      <a:pt x="5" y="1617"/>
                      <a:pt x="7" y="1617"/>
                    </a:cubicBezTo>
                    <a:cubicBezTo>
                      <a:pt x="9" y="1617"/>
                      <a:pt x="11" y="1619"/>
                      <a:pt x="11" y="1621"/>
                    </a:cubicBezTo>
                    <a:cubicBezTo>
                      <a:pt x="11" y="1623"/>
                      <a:pt x="9" y="1625"/>
                      <a:pt x="7" y="1625"/>
                    </a:cubicBezTo>
                    <a:cubicBezTo>
                      <a:pt x="5" y="1625"/>
                      <a:pt x="3" y="1623"/>
                      <a:pt x="3" y="1621"/>
                    </a:cubicBezTo>
                    <a:close/>
                    <a:moveTo>
                      <a:pt x="3" y="1605"/>
                    </a:moveTo>
                    <a:lnTo>
                      <a:pt x="3" y="1605"/>
                    </a:lnTo>
                    <a:cubicBezTo>
                      <a:pt x="3" y="1603"/>
                      <a:pt x="5" y="1601"/>
                      <a:pt x="7" y="1601"/>
                    </a:cubicBezTo>
                    <a:cubicBezTo>
                      <a:pt x="9" y="1601"/>
                      <a:pt x="11" y="1603"/>
                      <a:pt x="11" y="1605"/>
                    </a:cubicBezTo>
                    <a:cubicBezTo>
                      <a:pt x="11" y="1607"/>
                      <a:pt x="9" y="1609"/>
                      <a:pt x="7" y="1609"/>
                    </a:cubicBezTo>
                    <a:cubicBezTo>
                      <a:pt x="5" y="1609"/>
                      <a:pt x="3" y="1607"/>
                      <a:pt x="3" y="1605"/>
                    </a:cubicBezTo>
                    <a:close/>
                    <a:moveTo>
                      <a:pt x="3" y="1589"/>
                    </a:moveTo>
                    <a:lnTo>
                      <a:pt x="3" y="1589"/>
                    </a:lnTo>
                    <a:cubicBezTo>
                      <a:pt x="3" y="1587"/>
                      <a:pt x="5" y="1585"/>
                      <a:pt x="7" y="1585"/>
                    </a:cubicBezTo>
                    <a:cubicBezTo>
                      <a:pt x="9" y="1585"/>
                      <a:pt x="11" y="1587"/>
                      <a:pt x="11" y="1589"/>
                    </a:cubicBezTo>
                    <a:cubicBezTo>
                      <a:pt x="11" y="1591"/>
                      <a:pt x="9" y="1593"/>
                      <a:pt x="7" y="1593"/>
                    </a:cubicBezTo>
                    <a:cubicBezTo>
                      <a:pt x="5" y="1593"/>
                      <a:pt x="3" y="1591"/>
                      <a:pt x="3" y="1589"/>
                    </a:cubicBezTo>
                    <a:close/>
                    <a:moveTo>
                      <a:pt x="3" y="1573"/>
                    </a:moveTo>
                    <a:lnTo>
                      <a:pt x="3" y="1573"/>
                    </a:lnTo>
                    <a:cubicBezTo>
                      <a:pt x="3" y="1571"/>
                      <a:pt x="5" y="1569"/>
                      <a:pt x="7" y="1569"/>
                    </a:cubicBezTo>
                    <a:cubicBezTo>
                      <a:pt x="9" y="1569"/>
                      <a:pt x="11" y="1571"/>
                      <a:pt x="11" y="1573"/>
                    </a:cubicBezTo>
                    <a:cubicBezTo>
                      <a:pt x="11" y="1575"/>
                      <a:pt x="9" y="1577"/>
                      <a:pt x="7" y="1577"/>
                    </a:cubicBezTo>
                    <a:cubicBezTo>
                      <a:pt x="5" y="1577"/>
                      <a:pt x="3" y="1575"/>
                      <a:pt x="3" y="1573"/>
                    </a:cubicBezTo>
                    <a:close/>
                    <a:moveTo>
                      <a:pt x="3" y="1557"/>
                    </a:moveTo>
                    <a:lnTo>
                      <a:pt x="3" y="1557"/>
                    </a:lnTo>
                    <a:cubicBezTo>
                      <a:pt x="3" y="1555"/>
                      <a:pt x="5" y="1553"/>
                      <a:pt x="7" y="1553"/>
                    </a:cubicBezTo>
                    <a:cubicBezTo>
                      <a:pt x="9" y="1553"/>
                      <a:pt x="11" y="1555"/>
                      <a:pt x="11" y="1557"/>
                    </a:cubicBezTo>
                    <a:cubicBezTo>
                      <a:pt x="11" y="1559"/>
                      <a:pt x="9" y="1561"/>
                      <a:pt x="7" y="1561"/>
                    </a:cubicBezTo>
                    <a:cubicBezTo>
                      <a:pt x="5" y="1561"/>
                      <a:pt x="3" y="1559"/>
                      <a:pt x="3" y="1557"/>
                    </a:cubicBezTo>
                    <a:close/>
                    <a:moveTo>
                      <a:pt x="3" y="1541"/>
                    </a:moveTo>
                    <a:lnTo>
                      <a:pt x="3" y="1541"/>
                    </a:lnTo>
                    <a:cubicBezTo>
                      <a:pt x="3" y="1539"/>
                      <a:pt x="5" y="1537"/>
                      <a:pt x="7" y="1537"/>
                    </a:cubicBezTo>
                    <a:cubicBezTo>
                      <a:pt x="9" y="1537"/>
                      <a:pt x="11" y="1539"/>
                      <a:pt x="11" y="1541"/>
                    </a:cubicBezTo>
                    <a:cubicBezTo>
                      <a:pt x="11" y="1543"/>
                      <a:pt x="9" y="1545"/>
                      <a:pt x="7" y="1545"/>
                    </a:cubicBezTo>
                    <a:cubicBezTo>
                      <a:pt x="5" y="1545"/>
                      <a:pt x="3" y="1543"/>
                      <a:pt x="3" y="1541"/>
                    </a:cubicBezTo>
                    <a:close/>
                    <a:moveTo>
                      <a:pt x="3" y="1525"/>
                    </a:moveTo>
                    <a:lnTo>
                      <a:pt x="3" y="1525"/>
                    </a:lnTo>
                    <a:cubicBezTo>
                      <a:pt x="3" y="1523"/>
                      <a:pt x="5" y="1521"/>
                      <a:pt x="7" y="1521"/>
                    </a:cubicBezTo>
                    <a:cubicBezTo>
                      <a:pt x="9" y="1521"/>
                      <a:pt x="11" y="1523"/>
                      <a:pt x="11" y="1525"/>
                    </a:cubicBezTo>
                    <a:cubicBezTo>
                      <a:pt x="11" y="1527"/>
                      <a:pt x="9" y="1529"/>
                      <a:pt x="7" y="1529"/>
                    </a:cubicBezTo>
                    <a:cubicBezTo>
                      <a:pt x="5" y="1529"/>
                      <a:pt x="3" y="1527"/>
                      <a:pt x="3" y="1525"/>
                    </a:cubicBezTo>
                    <a:close/>
                    <a:moveTo>
                      <a:pt x="3" y="1509"/>
                    </a:moveTo>
                    <a:lnTo>
                      <a:pt x="3" y="1509"/>
                    </a:lnTo>
                    <a:cubicBezTo>
                      <a:pt x="3" y="1507"/>
                      <a:pt x="5" y="1505"/>
                      <a:pt x="7" y="1505"/>
                    </a:cubicBezTo>
                    <a:cubicBezTo>
                      <a:pt x="9" y="1505"/>
                      <a:pt x="11" y="1507"/>
                      <a:pt x="11" y="1509"/>
                    </a:cubicBezTo>
                    <a:cubicBezTo>
                      <a:pt x="11" y="1511"/>
                      <a:pt x="9" y="1513"/>
                      <a:pt x="7" y="1513"/>
                    </a:cubicBezTo>
                    <a:cubicBezTo>
                      <a:pt x="5" y="1513"/>
                      <a:pt x="3" y="1511"/>
                      <a:pt x="3" y="1509"/>
                    </a:cubicBezTo>
                    <a:close/>
                    <a:moveTo>
                      <a:pt x="3" y="1493"/>
                    </a:moveTo>
                    <a:lnTo>
                      <a:pt x="3" y="1493"/>
                    </a:lnTo>
                    <a:cubicBezTo>
                      <a:pt x="3" y="1491"/>
                      <a:pt x="5" y="1489"/>
                      <a:pt x="7" y="1489"/>
                    </a:cubicBezTo>
                    <a:cubicBezTo>
                      <a:pt x="9" y="1489"/>
                      <a:pt x="11" y="1491"/>
                      <a:pt x="11" y="1493"/>
                    </a:cubicBezTo>
                    <a:cubicBezTo>
                      <a:pt x="11" y="1495"/>
                      <a:pt x="9" y="1497"/>
                      <a:pt x="7" y="1497"/>
                    </a:cubicBezTo>
                    <a:cubicBezTo>
                      <a:pt x="5" y="1497"/>
                      <a:pt x="3" y="1495"/>
                      <a:pt x="3" y="1493"/>
                    </a:cubicBezTo>
                    <a:close/>
                    <a:moveTo>
                      <a:pt x="3" y="1477"/>
                    </a:moveTo>
                    <a:lnTo>
                      <a:pt x="3" y="1477"/>
                    </a:lnTo>
                    <a:cubicBezTo>
                      <a:pt x="3" y="1475"/>
                      <a:pt x="5" y="1473"/>
                      <a:pt x="7" y="1473"/>
                    </a:cubicBezTo>
                    <a:cubicBezTo>
                      <a:pt x="9" y="1473"/>
                      <a:pt x="11" y="1475"/>
                      <a:pt x="11" y="1477"/>
                    </a:cubicBezTo>
                    <a:cubicBezTo>
                      <a:pt x="11" y="1479"/>
                      <a:pt x="9" y="1481"/>
                      <a:pt x="7" y="1481"/>
                    </a:cubicBezTo>
                    <a:cubicBezTo>
                      <a:pt x="5" y="1481"/>
                      <a:pt x="3" y="1479"/>
                      <a:pt x="3" y="1477"/>
                    </a:cubicBezTo>
                    <a:close/>
                    <a:moveTo>
                      <a:pt x="3" y="1461"/>
                    </a:moveTo>
                    <a:lnTo>
                      <a:pt x="3" y="1461"/>
                    </a:lnTo>
                    <a:cubicBezTo>
                      <a:pt x="3" y="1459"/>
                      <a:pt x="5" y="1457"/>
                      <a:pt x="7" y="1457"/>
                    </a:cubicBezTo>
                    <a:cubicBezTo>
                      <a:pt x="9" y="1457"/>
                      <a:pt x="11" y="1459"/>
                      <a:pt x="11" y="1461"/>
                    </a:cubicBezTo>
                    <a:cubicBezTo>
                      <a:pt x="11" y="1463"/>
                      <a:pt x="9" y="1465"/>
                      <a:pt x="7" y="1465"/>
                    </a:cubicBezTo>
                    <a:cubicBezTo>
                      <a:pt x="5" y="1465"/>
                      <a:pt x="3" y="1463"/>
                      <a:pt x="3" y="1461"/>
                    </a:cubicBezTo>
                    <a:close/>
                    <a:moveTo>
                      <a:pt x="3" y="1445"/>
                    </a:moveTo>
                    <a:lnTo>
                      <a:pt x="3" y="1445"/>
                    </a:lnTo>
                    <a:cubicBezTo>
                      <a:pt x="3" y="1443"/>
                      <a:pt x="5" y="1441"/>
                      <a:pt x="7" y="1441"/>
                    </a:cubicBezTo>
                    <a:cubicBezTo>
                      <a:pt x="9" y="1441"/>
                      <a:pt x="11" y="1443"/>
                      <a:pt x="11" y="1445"/>
                    </a:cubicBezTo>
                    <a:cubicBezTo>
                      <a:pt x="11" y="1447"/>
                      <a:pt x="9" y="1449"/>
                      <a:pt x="7" y="1449"/>
                    </a:cubicBezTo>
                    <a:cubicBezTo>
                      <a:pt x="5" y="1449"/>
                      <a:pt x="3" y="1447"/>
                      <a:pt x="3" y="1445"/>
                    </a:cubicBezTo>
                    <a:close/>
                    <a:moveTo>
                      <a:pt x="3" y="1429"/>
                    </a:moveTo>
                    <a:lnTo>
                      <a:pt x="3" y="1429"/>
                    </a:lnTo>
                    <a:cubicBezTo>
                      <a:pt x="3" y="1427"/>
                      <a:pt x="5" y="1425"/>
                      <a:pt x="7" y="1425"/>
                    </a:cubicBezTo>
                    <a:cubicBezTo>
                      <a:pt x="9" y="1425"/>
                      <a:pt x="11" y="1427"/>
                      <a:pt x="11" y="1429"/>
                    </a:cubicBezTo>
                    <a:cubicBezTo>
                      <a:pt x="11" y="1431"/>
                      <a:pt x="9" y="1433"/>
                      <a:pt x="7" y="1433"/>
                    </a:cubicBezTo>
                    <a:cubicBezTo>
                      <a:pt x="5" y="1433"/>
                      <a:pt x="3" y="1431"/>
                      <a:pt x="3" y="1429"/>
                    </a:cubicBezTo>
                    <a:close/>
                    <a:moveTo>
                      <a:pt x="3" y="1413"/>
                    </a:moveTo>
                    <a:lnTo>
                      <a:pt x="3" y="1413"/>
                    </a:lnTo>
                    <a:cubicBezTo>
                      <a:pt x="3" y="1411"/>
                      <a:pt x="5" y="1409"/>
                      <a:pt x="7" y="1409"/>
                    </a:cubicBezTo>
                    <a:cubicBezTo>
                      <a:pt x="9" y="1409"/>
                      <a:pt x="11" y="1411"/>
                      <a:pt x="11" y="1413"/>
                    </a:cubicBezTo>
                    <a:cubicBezTo>
                      <a:pt x="11" y="1415"/>
                      <a:pt x="9" y="1417"/>
                      <a:pt x="7" y="1417"/>
                    </a:cubicBezTo>
                    <a:cubicBezTo>
                      <a:pt x="5" y="1417"/>
                      <a:pt x="3" y="1415"/>
                      <a:pt x="3" y="1413"/>
                    </a:cubicBezTo>
                    <a:close/>
                    <a:moveTo>
                      <a:pt x="3" y="1397"/>
                    </a:moveTo>
                    <a:lnTo>
                      <a:pt x="3" y="1397"/>
                    </a:lnTo>
                    <a:cubicBezTo>
                      <a:pt x="3" y="1395"/>
                      <a:pt x="5" y="1393"/>
                      <a:pt x="7" y="1393"/>
                    </a:cubicBezTo>
                    <a:cubicBezTo>
                      <a:pt x="9" y="1393"/>
                      <a:pt x="11" y="1395"/>
                      <a:pt x="11" y="1397"/>
                    </a:cubicBezTo>
                    <a:cubicBezTo>
                      <a:pt x="11" y="1399"/>
                      <a:pt x="9" y="1401"/>
                      <a:pt x="7" y="1401"/>
                    </a:cubicBezTo>
                    <a:cubicBezTo>
                      <a:pt x="5" y="1401"/>
                      <a:pt x="3" y="1399"/>
                      <a:pt x="3" y="1397"/>
                    </a:cubicBezTo>
                    <a:close/>
                    <a:moveTo>
                      <a:pt x="3" y="1381"/>
                    </a:moveTo>
                    <a:lnTo>
                      <a:pt x="3" y="1381"/>
                    </a:lnTo>
                    <a:cubicBezTo>
                      <a:pt x="3" y="1379"/>
                      <a:pt x="5" y="1377"/>
                      <a:pt x="7" y="1377"/>
                    </a:cubicBezTo>
                    <a:cubicBezTo>
                      <a:pt x="9" y="1377"/>
                      <a:pt x="11" y="1379"/>
                      <a:pt x="11" y="1381"/>
                    </a:cubicBezTo>
                    <a:cubicBezTo>
                      <a:pt x="11" y="1383"/>
                      <a:pt x="9" y="1385"/>
                      <a:pt x="7" y="1385"/>
                    </a:cubicBezTo>
                    <a:cubicBezTo>
                      <a:pt x="5" y="1385"/>
                      <a:pt x="3" y="1383"/>
                      <a:pt x="3" y="1381"/>
                    </a:cubicBezTo>
                    <a:close/>
                    <a:moveTo>
                      <a:pt x="3" y="1365"/>
                    </a:moveTo>
                    <a:lnTo>
                      <a:pt x="3" y="1365"/>
                    </a:lnTo>
                    <a:cubicBezTo>
                      <a:pt x="3" y="1363"/>
                      <a:pt x="5" y="1361"/>
                      <a:pt x="7" y="1361"/>
                    </a:cubicBezTo>
                    <a:cubicBezTo>
                      <a:pt x="9" y="1361"/>
                      <a:pt x="11" y="1363"/>
                      <a:pt x="11" y="1365"/>
                    </a:cubicBezTo>
                    <a:cubicBezTo>
                      <a:pt x="11" y="1367"/>
                      <a:pt x="9" y="1369"/>
                      <a:pt x="7" y="1369"/>
                    </a:cubicBezTo>
                    <a:cubicBezTo>
                      <a:pt x="5" y="1369"/>
                      <a:pt x="3" y="1367"/>
                      <a:pt x="3" y="1365"/>
                    </a:cubicBezTo>
                    <a:close/>
                    <a:moveTo>
                      <a:pt x="3" y="1349"/>
                    </a:moveTo>
                    <a:lnTo>
                      <a:pt x="3" y="1349"/>
                    </a:lnTo>
                    <a:cubicBezTo>
                      <a:pt x="3" y="1347"/>
                      <a:pt x="5" y="1345"/>
                      <a:pt x="7" y="1345"/>
                    </a:cubicBezTo>
                    <a:cubicBezTo>
                      <a:pt x="9" y="1345"/>
                      <a:pt x="11" y="1347"/>
                      <a:pt x="11" y="1349"/>
                    </a:cubicBezTo>
                    <a:cubicBezTo>
                      <a:pt x="11" y="1351"/>
                      <a:pt x="9" y="1353"/>
                      <a:pt x="7" y="1353"/>
                    </a:cubicBezTo>
                    <a:cubicBezTo>
                      <a:pt x="5" y="1353"/>
                      <a:pt x="3" y="1351"/>
                      <a:pt x="3" y="1349"/>
                    </a:cubicBezTo>
                    <a:close/>
                    <a:moveTo>
                      <a:pt x="3" y="1333"/>
                    </a:moveTo>
                    <a:lnTo>
                      <a:pt x="3" y="1333"/>
                    </a:lnTo>
                    <a:cubicBezTo>
                      <a:pt x="3" y="1331"/>
                      <a:pt x="5" y="1329"/>
                      <a:pt x="7" y="1329"/>
                    </a:cubicBezTo>
                    <a:cubicBezTo>
                      <a:pt x="9" y="1329"/>
                      <a:pt x="11" y="1331"/>
                      <a:pt x="11" y="1333"/>
                    </a:cubicBezTo>
                    <a:cubicBezTo>
                      <a:pt x="11" y="1335"/>
                      <a:pt x="9" y="1337"/>
                      <a:pt x="7" y="1337"/>
                    </a:cubicBezTo>
                    <a:cubicBezTo>
                      <a:pt x="5" y="1337"/>
                      <a:pt x="3" y="1335"/>
                      <a:pt x="3" y="1333"/>
                    </a:cubicBezTo>
                    <a:close/>
                    <a:moveTo>
                      <a:pt x="3" y="1317"/>
                    </a:moveTo>
                    <a:lnTo>
                      <a:pt x="3" y="1317"/>
                    </a:lnTo>
                    <a:cubicBezTo>
                      <a:pt x="3" y="1315"/>
                      <a:pt x="5" y="1313"/>
                      <a:pt x="7" y="1313"/>
                    </a:cubicBezTo>
                    <a:cubicBezTo>
                      <a:pt x="9" y="1313"/>
                      <a:pt x="11" y="1315"/>
                      <a:pt x="11" y="1317"/>
                    </a:cubicBezTo>
                    <a:cubicBezTo>
                      <a:pt x="11" y="1319"/>
                      <a:pt x="9" y="1321"/>
                      <a:pt x="7" y="1321"/>
                    </a:cubicBezTo>
                    <a:cubicBezTo>
                      <a:pt x="5" y="1321"/>
                      <a:pt x="3" y="1319"/>
                      <a:pt x="3" y="1317"/>
                    </a:cubicBezTo>
                    <a:close/>
                    <a:moveTo>
                      <a:pt x="3" y="1301"/>
                    </a:moveTo>
                    <a:lnTo>
                      <a:pt x="3" y="1301"/>
                    </a:lnTo>
                    <a:cubicBezTo>
                      <a:pt x="3" y="1299"/>
                      <a:pt x="5" y="1297"/>
                      <a:pt x="7" y="1297"/>
                    </a:cubicBezTo>
                    <a:cubicBezTo>
                      <a:pt x="9" y="1297"/>
                      <a:pt x="11" y="1299"/>
                      <a:pt x="11" y="1301"/>
                    </a:cubicBezTo>
                    <a:cubicBezTo>
                      <a:pt x="11" y="1303"/>
                      <a:pt x="9" y="1305"/>
                      <a:pt x="7" y="1305"/>
                    </a:cubicBezTo>
                    <a:cubicBezTo>
                      <a:pt x="5" y="1305"/>
                      <a:pt x="3" y="1303"/>
                      <a:pt x="3" y="1301"/>
                    </a:cubicBezTo>
                    <a:close/>
                    <a:moveTo>
                      <a:pt x="3" y="1285"/>
                    </a:moveTo>
                    <a:lnTo>
                      <a:pt x="3" y="1285"/>
                    </a:lnTo>
                    <a:cubicBezTo>
                      <a:pt x="3" y="1283"/>
                      <a:pt x="5" y="1281"/>
                      <a:pt x="7" y="1281"/>
                    </a:cubicBezTo>
                    <a:cubicBezTo>
                      <a:pt x="9" y="1281"/>
                      <a:pt x="11" y="1283"/>
                      <a:pt x="11" y="1285"/>
                    </a:cubicBezTo>
                    <a:cubicBezTo>
                      <a:pt x="11" y="1287"/>
                      <a:pt x="9" y="1289"/>
                      <a:pt x="7" y="1289"/>
                    </a:cubicBezTo>
                    <a:cubicBezTo>
                      <a:pt x="5" y="1289"/>
                      <a:pt x="3" y="1287"/>
                      <a:pt x="3" y="1285"/>
                    </a:cubicBezTo>
                    <a:close/>
                    <a:moveTo>
                      <a:pt x="3" y="1269"/>
                    </a:moveTo>
                    <a:lnTo>
                      <a:pt x="3" y="1269"/>
                    </a:lnTo>
                    <a:cubicBezTo>
                      <a:pt x="3" y="1267"/>
                      <a:pt x="5" y="1265"/>
                      <a:pt x="7" y="1265"/>
                    </a:cubicBezTo>
                    <a:cubicBezTo>
                      <a:pt x="9" y="1265"/>
                      <a:pt x="11" y="1267"/>
                      <a:pt x="11" y="1269"/>
                    </a:cubicBezTo>
                    <a:cubicBezTo>
                      <a:pt x="11" y="1271"/>
                      <a:pt x="9" y="1273"/>
                      <a:pt x="7" y="1273"/>
                    </a:cubicBezTo>
                    <a:cubicBezTo>
                      <a:pt x="5" y="1273"/>
                      <a:pt x="3" y="1271"/>
                      <a:pt x="3" y="1269"/>
                    </a:cubicBezTo>
                    <a:close/>
                    <a:moveTo>
                      <a:pt x="3" y="1253"/>
                    </a:moveTo>
                    <a:lnTo>
                      <a:pt x="3" y="1253"/>
                    </a:lnTo>
                    <a:cubicBezTo>
                      <a:pt x="3" y="1251"/>
                      <a:pt x="5" y="1249"/>
                      <a:pt x="7" y="1249"/>
                    </a:cubicBezTo>
                    <a:cubicBezTo>
                      <a:pt x="9" y="1249"/>
                      <a:pt x="11" y="1251"/>
                      <a:pt x="11" y="1253"/>
                    </a:cubicBezTo>
                    <a:cubicBezTo>
                      <a:pt x="11" y="1255"/>
                      <a:pt x="9" y="1257"/>
                      <a:pt x="7" y="1257"/>
                    </a:cubicBezTo>
                    <a:cubicBezTo>
                      <a:pt x="5" y="1257"/>
                      <a:pt x="3" y="1255"/>
                      <a:pt x="3" y="1253"/>
                    </a:cubicBezTo>
                    <a:close/>
                    <a:moveTo>
                      <a:pt x="3" y="1237"/>
                    </a:moveTo>
                    <a:lnTo>
                      <a:pt x="3" y="1237"/>
                    </a:lnTo>
                    <a:cubicBezTo>
                      <a:pt x="3" y="1235"/>
                      <a:pt x="5" y="1233"/>
                      <a:pt x="7" y="1233"/>
                    </a:cubicBezTo>
                    <a:cubicBezTo>
                      <a:pt x="9" y="1233"/>
                      <a:pt x="11" y="1235"/>
                      <a:pt x="11" y="1237"/>
                    </a:cubicBezTo>
                    <a:cubicBezTo>
                      <a:pt x="11" y="1239"/>
                      <a:pt x="9" y="1241"/>
                      <a:pt x="7" y="1241"/>
                    </a:cubicBezTo>
                    <a:cubicBezTo>
                      <a:pt x="5" y="1241"/>
                      <a:pt x="3" y="1239"/>
                      <a:pt x="3" y="1237"/>
                    </a:cubicBezTo>
                    <a:close/>
                    <a:moveTo>
                      <a:pt x="3" y="1221"/>
                    </a:moveTo>
                    <a:lnTo>
                      <a:pt x="3" y="1221"/>
                    </a:lnTo>
                    <a:cubicBezTo>
                      <a:pt x="3" y="1219"/>
                      <a:pt x="5" y="1217"/>
                      <a:pt x="7" y="1217"/>
                    </a:cubicBezTo>
                    <a:cubicBezTo>
                      <a:pt x="9" y="1217"/>
                      <a:pt x="11" y="1219"/>
                      <a:pt x="11" y="1221"/>
                    </a:cubicBezTo>
                    <a:cubicBezTo>
                      <a:pt x="11" y="1223"/>
                      <a:pt x="9" y="1225"/>
                      <a:pt x="7" y="1225"/>
                    </a:cubicBezTo>
                    <a:cubicBezTo>
                      <a:pt x="5" y="1225"/>
                      <a:pt x="3" y="1223"/>
                      <a:pt x="3" y="1221"/>
                    </a:cubicBezTo>
                    <a:close/>
                    <a:moveTo>
                      <a:pt x="3" y="1205"/>
                    </a:moveTo>
                    <a:lnTo>
                      <a:pt x="3" y="1205"/>
                    </a:lnTo>
                    <a:cubicBezTo>
                      <a:pt x="3" y="1203"/>
                      <a:pt x="5" y="1201"/>
                      <a:pt x="7" y="1201"/>
                    </a:cubicBezTo>
                    <a:cubicBezTo>
                      <a:pt x="9" y="1201"/>
                      <a:pt x="11" y="1203"/>
                      <a:pt x="11" y="1205"/>
                    </a:cubicBezTo>
                    <a:cubicBezTo>
                      <a:pt x="11" y="1207"/>
                      <a:pt x="9" y="1209"/>
                      <a:pt x="7" y="1209"/>
                    </a:cubicBezTo>
                    <a:cubicBezTo>
                      <a:pt x="5" y="1209"/>
                      <a:pt x="3" y="1207"/>
                      <a:pt x="3" y="1205"/>
                    </a:cubicBezTo>
                    <a:close/>
                    <a:moveTo>
                      <a:pt x="3" y="1189"/>
                    </a:moveTo>
                    <a:lnTo>
                      <a:pt x="3" y="1189"/>
                    </a:lnTo>
                    <a:cubicBezTo>
                      <a:pt x="3" y="1187"/>
                      <a:pt x="5" y="1185"/>
                      <a:pt x="7" y="1185"/>
                    </a:cubicBezTo>
                    <a:cubicBezTo>
                      <a:pt x="9" y="1185"/>
                      <a:pt x="11" y="1187"/>
                      <a:pt x="11" y="1189"/>
                    </a:cubicBezTo>
                    <a:cubicBezTo>
                      <a:pt x="11" y="1191"/>
                      <a:pt x="9" y="1193"/>
                      <a:pt x="7" y="1193"/>
                    </a:cubicBezTo>
                    <a:cubicBezTo>
                      <a:pt x="5" y="1193"/>
                      <a:pt x="3" y="1191"/>
                      <a:pt x="3" y="1189"/>
                    </a:cubicBezTo>
                    <a:close/>
                    <a:moveTo>
                      <a:pt x="3" y="1173"/>
                    </a:moveTo>
                    <a:lnTo>
                      <a:pt x="3" y="1173"/>
                    </a:lnTo>
                    <a:cubicBezTo>
                      <a:pt x="3" y="1171"/>
                      <a:pt x="5" y="1169"/>
                      <a:pt x="7" y="1169"/>
                    </a:cubicBezTo>
                    <a:cubicBezTo>
                      <a:pt x="9" y="1169"/>
                      <a:pt x="11" y="1171"/>
                      <a:pt x="11" y="1173"/>
                    </a:cubicBezTo>
                    <a:cubicBezTo>
                      <a:pt x="11" y="1175"/>
                      <a:pt x="9" y="1177"/>
                      <a:pt x="7" y="1177"/>
                    </a:cubicBezTo>
                    <a:cubicBezTo>
                      <a:pt x="5" y="1177"/>
                      <a:pt x="3" y="1175"/>
                      <a:pt x="3" y="1173"/>
                    </a:cubicBezTo>
                    <a:close/>
                    <a:moveTo>
                      <a:pt x="3" y="1157"/>
                    </a:moveTo>
                    <a:lnTo>
                      <a:pt x="3" y="1157"/>
                    </a:lnTo>
                    <a:cubicBezTo>
                      <a:pt x="3" y="1155"/>
                      <a:pt x="5" y="1153"/>
                      <a:pt x="7" y="1153"/>
                    </a:cubicBezTo>
                    <a:cubicBezTo>
                      <a:pt x="9" y="1153"/>
                      <a:pt x="11" y="1155"/>
                      <a:pt x="11" y="1157"/>
                    </a:cubicBezTo>
                    <a:cubicBezTo>
                      <a:pt x="11" y="1159"/>
                      <a:pt x="9" y="1161"/>
                      <a:pt x="7" y="1161"/>
                    </a:cubicBezTo>
                    <a:cubicBezTo>
                      <a:pt x="5" y="1161"/>
                      <a:pt x="3" y="1159"/>
                      <a:pt x="3" y="1157"/>
                    </a:cubicBezTo>
                    <a:close/>
                    <a:moveTo>
                      <a:pt x="3" y="1141"/>
                    </a:moveTo>
                    <a:lnTo>
                      <a:pt x="3" y="1141"/>
                    </a:lnTo>
                    <a:cubicBezTo>
                      <a:pt x="3" y="1139"/>
                      <a:pt x="5" y="1137"/>
                      <a:pt x="7" y="1137"/>
                    </a:cubicBezTo>
                    <a:cubicBezTo>
                      <a:pt x="9" y="1137"/>
                      <a:pt x="11" y="1139"/>
                      <a:pt x="11" y="1141"/>
                    </a:cubicBezTo>
                    <a:cubicBezTo>
                      <a:pt x="11" y="1143"/>
                      <a:pt x="9" y="1145"/>
                      <a:pt x="7" y="1145"/>
                    </a:cubicBezTo>
                    <a:cubicBezTo>
                      <a:pt x="5" y="1145"/>
                      <a:pt x="3" y="1143"/>
                      <a:pt x="3" y="1141"/>
                    </a:cubicBezTo>
                    <a:close/>
                    <a:moveTo>
                      <a:pt x="3" y="1125"/>
                    </a:moveTo>
                    <a:lnTo>
                      <a:pt x="3" y="1125"/>
                    </a:lnTo>
                    <a:cubicBezTo>
                      <a:pt x="3" y="1123"/>
                      <a:pt x="5" y="1121"/>
                      <a:pt x="7" y="1121"/>
                    </a:cubicBezTo>
                    <a:cubicBezTo>
                      <a:pt x="9" y="1121"/>
                      <a:pt x="11" y="1123"/>
                      <a:pt x="11" y="1125"/>
                    </a:cubicBezTo>
                    <a:cubicBezTo>
                      <a:pt x="11" y="1127"/>
                      <a:pt x="9" y="1129"/>
                      <a:pt x="7" y="1129"/>
                    </a:cubicBezTo>
                    <a:cubicBezTo>
                      <a:pt x="5" y="1129"/>
                      <a:pt x="3" y="1127"/>
                      <a:pt x="3" y="1125"/>
                    </a:cubicBezTo>
                    <a:close/>
                    <a:moveTo>
                      <a:pt x="3" y="1109"/>
                    </a:moveTo>
                    <a:lnTo>
                      <a:pt x="3" y="1109"/>
                    </a:lnTo>
                    <a:cubicBezTo>
                      <a:pt x="3" y="1107"/>
                      <a:pt x="5" y="1105"/>
                      <a:pt x="7" y="1105"/>
                    </a:cubicBezTo>
                    <a:cubicBezTo>
                      <a:pt x="9" y="1105"/>
                      <a:pt x="11" y="1107"/>
                      <a:pt x="11" y="1109"/>
                    </a:cubicBezTo>
                    <a:cubicBezTo>
                      <a:pt x="11" y="1111"/>
                      <a:pt x="9" y="1113"/>
                      <a:pt x="7" y="1113"/>
                    </a:cubicBezTo>
                    <a:cubicBezTo>
                      <a:pt x="5" y="1113"/>
                      <a:pt x="3" y="1111"/>
                      <a:pt x="3" y="1109"/>
                    </a:cubicBezTo>
                    <a:close/>
                    <a:moveTo>
                      <a:pt x="3" y="1093"/>
                    </a:moveTo>
                    <a:lnTo>
                      <a:pt x="3" y="1093"/>
                    </a:lnTo>
                    <a:cubicBezTo>
                      <a:pt x="3" y="1091"/>
                      <a:pt x="5" y="1089"/>
                      <a:pt x="7" y="1089"/>
                    </a:cubicBezTo>
                    <a:cubicBezTo>
                      <a:pt x="9" y="1089"/>
                      <a:pt x="11" y="1091"/>
                      <a:pt x="11" y="1093"/>
                    </a:cubicBezTo>
                    <a:cubicBezTo>
                      <a:pt x="11" y="1095"/>
                      <a:pt x="9" y="1097"/>
                      <a:pt x="7" y="1097"/>
                    </a:cubicBezTo>
                    <a:cubicBezTo>
                      <a:pt x="5" y="1097"/>
                      <a:pt x="3" y="1095"/>
                      <a:pt x="3" y="1093"/>
                    </a:cubicBezTo>
                    <a:close/>
                    <a:moveTo>
                      <a:pt x="3" y="1077"/>
                    </a:moveTo>
                    <a:lnTo>
                      <a:pt x="3" y="1077"/>
                    </a:lnTo>
                    <a:cubicBezTo>
                      <a:pt x="3" y="1075"/>
                      <a:pt x="5" y="1073"/>
                      <a:pt x="7" y="1073"/>
                    </a:cubicBezTo>
                    <a:cubicBezTo>
                      <a:pt x="9" y="1073"/>
                      <a:pt x="11" y="1075"/>
                      <a:pt x="11" y="1077"/>
                    </a:cubicBezTo>
                    <a:cubicBezTo>
                      <a:pt x="11" y="1079"/>
                      <a:pt x="9" y="1081"/>
                      <a:pt x="7" y="1081"/>
                    </a:cubicBezTo>
                    <a:cubicBezTo>
                      <a:pt x="5" y="1081"/>
                      <a:pt x="3" y="1079"/>
                      <a:pt x="3" y="1077"/>
                    </a:cubicBezTo>
                    <a:close/>
                    <a:moveTo>
                      <a:pt x="3" y="1061"/>
                    </a:moveTo>
                    <a:lnTo>
                      <a:pt x="3" y="1061"/>
                    </a:lnTo>
                    <a:cubicBezTo>
                      <a:pt x="3" y="1059"/>
                      <a:pt x="5" y="1057"/>
                      <a:pt x="7" y="1057"/>
                    </a:cubicBezTo>
                    <a:cubicBezTo>
                      <a:pt x="9" y="1057"/>
                      <a:pt x="11" y="1059"/>
                      <a:pt x="11" y="1061"/>
                    </a:cubicBezTo>
                    <a:cubicBezTo>
                      <a:pt x="11" y="1063"/>
                      <a:pt x="9" y="1065"/>
                      <a:pt x="7" y="1065"/>
                    </a:cubicBezTo>
                    <a:cubicBezTo>
                      <a:pt x="5" y="1065"/>
                      <a:pt x="3" y="1063"/>
                      <a:pt x="3" y="1061"/>
                    </a:cubicBezTo>
                    <a:close/>
                    <a:moveTo>
                      <a:pt x="3" y="1045"/>
                    </a:moveTo>
                    <a:lnTo>
                      <a:pt x="3" y="1045"/>
                    </a:lnTo>
                    <a:cubicBezTo>
                      <a:pt x="3" y="1043"/>
                      <a:pt x="5" y="1041"/>
                      <a:pt x="7" y="1041"/>
                    </a:cubicBezTo>
                    <a:cubicBezTo>
                      <a:pt x="9" y="1041"/>
                      <a:pt x="11" y="1043"/>
                      <a:pt x="11" y="1045"/>
                    </a:cubicBezTo>
                    <a:cubicBezTo>
                      <a:pt x="11" y="1047"/>
                      <a:pt x="9" y="1049"/>
                      <a:pt x="7" y="1049"/>
                    </a:cubicBezTo>
                    <a:cubicBezTo>
                      <a:pt x="5" y="1049"/>
                      <a:pt x="3" y="1047"/>
                      <a:pt x="3" y="1045"/>
                    </a:cubicBezTo>
                    <a:close/>
                    <a:moveTo>
                      <a:pt x="3" y="1029"/>
                    </a:moveTo>
                    <a:lnTo>
                      <a:pt x="3" y="1029"/>
                    </a:lnTo>
                    <a:cubicBezTo>
                      <a:pt x="3" y="1027"/>
                      <a:pt x="5" y="1025"/>
                      <a:pt x="7" y="1025"/>
                    </a:cubicBezTo>
                    <a:cubicBezTo>
                      <a:pt x="9" y="1025"/>
                      <a:pt x="11" y="1027"/>
                      <a:pt x="11" y="1029"/>
                    </a:cubicBezTo>
                    <a:cubicBezTo>
                      <a:pt x="11" y="1031"/>
                      <a:pt x="9" y="1033"/>
                      <a:pt x="7" y="1033"/>
                    </a:cubicBezTo>
                    <a:cubicBezTo>
                      <a:pt x="5" y="1033"/>
                      <a:pt x="3" y="1031"/>
                      <a:pt x="3" y="1029"/>
                    </a:cubicBezTo>
                    <a:close/>
                    <a:moveTo>
                      <a:pt x="3" y="1013"/>
                    </a:moveTo>
                    <a:lnTo>
                      <a:pt x="3" y="1013"/>
                    </a:lnTo>
                    <a:cubicBezTo>
                      <a:pt x="3" y="1011"/>
                      <a:pt x="5" y="1009"/>
                      <a:pt x="7" y="1009"/>
                    </a:cubicBezTo>
                    <a:cubicBezTo>
                      <a:pt x="9" y="1009"/>
                      <a:pt x="11" y="1011"/>
                      <a:pt x="11" y="1013"/>
                    </a:cubicBezTo>
                    <a:cubicBezTo>
                      <a:pt x="11" y="1015"/>
                      <a:pt x="9" y="1017"/>
                      <a:pt x="7" y="1017"/>
                    </a:cubicBezTo>
                    <a:cubicBezTo>
                      <a:pt x="5" y="1017"/>
                      <a:pt x="3" y="1015"/>
                      <a:pt x="3" y="1013"/>
                    </a:cubicBezTo>
                    <a:close/>
                    <a:moveTo>
                      <a:pt x="3" y="997"/>
                    </a:moveTo>
                    <a:lnTo>
                      <a:pt x="3" y="997"/>
                    </a:lnTo>
                    <a:cubicBezTo>
                      <a:pt x="3" y="995"/>
                      <a:pt x="5" y="993"/>
                      <a:pt x="7" y="993"/>
                    </a:cubicBezTo>
                    <a:cubicBezTo>
                      <a:pt x="9" y="993"/>
                      <a:pt x="11" y="995"/>
                      <a:pt x="11" y="997"/>
                    </a:cubicBezTo>
                    <a:cubicBezTo>
                      <a:pt x="11" y="999"/>
                      <a:pt x="9" y="1001"/>
                      <a:pt x="7" y="1001"/>
                    </a:cubicBezTo>
                    <a:cubicBezTo>
                      <a:pt x="5" y="1001"/>
                      <a:pt x="3" y="999"/>
                      <a:pt x="3" y="997"/>
                    </a:cubicBezTo>
                    <a:close/>
                    <a:moveTo>
                      <a:pt x="3" y="981"/>
                    </a:moveTo>
                    <a:lnTo>
                      <a:pt x="3" y="981"/>
                    </a:lnTo>
                    <a:cubicBezTo>
                      <a:pt x="3" y="979"/>
                      <a:pt x="5" y="977"/>
                      <a:pt x="7" y="977"/>
                    </a:cubicBezTo>
                    <a:cubicBezTo>
                      <a:pt x="9" y="977"/>
                      <a:pt x="11" y="979"/>
                      <a:pt x="11" y="981"/>
                    </a:cubicBezTo>
                    <a:cubicBezTo>
                      <a:pt x="11" y="983"/>
                      <a:pt x="9" y="985"/>
                      <a:pt x="7" y="985"/>
                    </a:cubicBezTo>
                    <a:cubicBezTo>
                      <a:pt x="5" y="985"/>
                      <a:pt x="3" y="983"/>
                      <a:pt x="3" y="981"/>
                    </a:cubicBezTo>
                    <a:close/>
                    <a:moveTo>
                      <a:pt x="3" y="965"/>
                    </a:moveTo>
                    <a:lnTo>
                      <a:pt x="3" y="965"/>
                    </a:lnTo>
                    <a:cubicBezTo>
                      <a:pt x="3" y="963"/>
                      <a:pt x="5" y="961"/>
                      <a:pt x="7" y="961"/>
                    </a:cubicBezTo>
                    <a:cubicBezTo>
                      <a:pt x="9" y="961"/>
                      <a:pt x="11" y="963"/>
                      <a:pt x="11" y="965"/>
                    </a:cubicBezTo>
                    <a:cubicBezTo>
                      <a:pt x="11" y="967"/>
                      <a:pt x="9" y="969"/>
                      <a:pt x="7" y="969"/>
                    </a:cubicBezTo>
                    <a:cubicBezTo>
                      <a:pt x="5" y="969"/>
                      <a:pt x="3" y="967"/>
                      <a:pt x="3" y="965"/>
                    </a:cubicBezTo>
                    <a:close/>
                    <a:moveTo>
                      <a:pt x="3" y="949"/>
                    </a:moveTo>
                    <a:lnTo>
                      <a:pt x="3" y="949"/>
                    </a:lnTo>
                    <a:cubicBezTo>
                      <a:pt x="3" y="947"/>
                      <a:pt x="5" y="945"/>
                      <a:pt x="7" y="945"/>
                    </a:cubicBezTo>
                    <a:cubicBezTo>
                      <a:pt x="9" y="945"/>
                      <a:pt x="11" y="947"/>
                      <a:pt x="11" y="949"/>
                    </a:cubicBezTo>
                    <a:cubicBezTo>
                      <a:pt x="11" y="951"/>
                      <a:pt x="9" y="953"/>
                      <a:pt x="7" y="953"/>
                    </a:cubicBezTo>
                    <a:cubicBezTo>
                      <a:pt x="5" y="953"/>
                      <a:pt x="3" y="951"/>
                      <a:pt x="3" y="949"/>
                    </a:cubicBezTo>
                    <a:close/>
                    <a:moveTo>
                      <a:pt x="3" y="933"/>
                    </a:moveTo>
                    <a:lnTo>
                      <a:pt x="3" y="933"/>
                    </a:lnTo>
                    <a:cubicBezTo>
                      <a:pt x="3" y="931"/>
                      <a:pt x="5" y="929"/>
                      <a:pt x="7" y="929"/>
                    </a:cubicBezTo>
                    <a:cubicBezTo>
                      <a:pt x="9" y="929"/>
                      <a:pt x="11" y="931"/>
                      <a:pt x="11" y="933"/>
                    </a:cubicBezTo>
                    <a:cubicBezTo>
                      <a:pt x="11" y="935"/>
                      <a:pt x="9" y="937"/>
                      <a:pt x="7" y="937"/>
                    </a:cubicBezTo>
                    <a:cubicBezTo>
                      <a:pt x="5" y="937"/>
                      <a:pt x="3" y="935"/>
                      <a:pt x="3" y="933"/>
                    </a:cubicBezTo>
                    <a:close/>
                    <a:moveTo>
                      <a:pt x="3" y="917"/>
                    </a:moveTo>
                    <a:lnTo>
                      <a:pt x="3" y="917"/>
                    </a:lnTo>
                    <a:cubicBezTo>
                      <a:pt x="3" y="915"/>
                      <a:pt x="5" y="913"/>
                      <a:pt x="7" y="913"/>
                    </a:cubicBezTo>
                    <a:cubicBezTo>
                      <a:pt x="9" y="913"/>
                      <a:pt x="11" y="915"/>
                      <a:pt x="11" y="917"/>
                    </a:cubicBezTo>
                    <a:cubicBezTo>
                      <a:pt x="11" y="919"/>
                      <a:pt x="9" y="921"/>
                      <a:pt x="7" y="921"/>
                    </a:cubicBezTo>
                    <a:cubicBezTo>
                      <a:pt x="5" y="921"/>
                      <a:pt x="3" y="919"/>
                      <a:pt x="3" y="917"/>
                    </a:cubicBezTo>
                    <a:close/>
                    <a:moveTo>
                      <a:pt x="3" y="901"/>
                    </a:moveTo>
                    <a:lnTo>
                      <a:pt x="3" y="901"/>
                    </a:lnTo>
                    <a:cubicBezTo>
                      <a:pt x="3" y="899"/>
                      <a:pt x="5" y="897"/>
                      <a:pt x="7" y="897"/>
                    </a:cubicBezTo>
                    <a:cubicBezTo>
                      <a:pt x="9" y="897"/>
                      <a:pt x="11" y="899"/>
                      <a:pt x="11" y="901"/>
                    </a:cubicBezTo>
                    <a:cubicBezTo>
                      <a:pt x="11" y="903"/>
                      <a:pt x="9" y="905"/>
                      <a:pt x="7" y="905"/>
                    </a:cubicBezTo>
                    <a:cubicBezTo>
                      <a:pt x="5" y="905"/>
                      <a:pt x="3" y="903"/>
                      <a:pt x="3" y="901"/>
                    </a:cubicBezTo>
                    <a:close/>
                    <a:moveTo>
                      <a:pt x="3" y="885"/>
                    </a:moveTo>
                    <a:lnTo>
                      <a:pt x="3" y="885"/>
                    </a:lnTo>
                    <a:cubicBezTo>
                      <a:pt x="3" y="883"/>
                      <a:pt x="5" y="881"/>
                      <a:pt x="7" y="881"/>
                    </a:cubicBezTo>
                    <a:cubicBezTo>
                      <a:pt x="9" y="881"/>
                      <a:pt x="11" y="883"/>
                      <a:pt x="11" y="885"/>
                    </a:cubicBezTo>
                    <a:cubicBezTo>
                      <a:pt x="11" y="887"/>
                      <a:pt x="9" y="889"/>
                      <a:pt x="7" y="889"/>
                    </a:cubicBezTo>
                    <a:cubicBezTo>
                      <a:pt x="5" y="889"/>
                      <a:pt x="3" y="887"/>
                      <a:pt x="3" y="885"/>
                    </a:cubicBezTo>
                    <a:close/>
                    <a:moveTo>
                      <a:pt x="3" y="869"/>
                    </a:moveTo>
                    <a:lnTo>
                      <a:pt x="3" y="869"/>
                    </a:lnTo>
                    <a:cubicBezTo>
                      <a:pt x="3" y="867"/>
                      <a:pt x="5" y="865"/>
                      <a:pt x="7" y="865"/>
                    </a:cubicBezTo>
                    <a:cubicBezTo>
                      <a:pt x="9" y="865"/>
                      <a:pt x="11" y="867"/>
                      <a:pt x="11" y="869"/>
                    </a:cubicBezTo>
                    <a:cubicBezTo>
                      <a:pt x="11" y="871"/>
                      <a:pt x="9" y="873"/>
                      <a:pt x="7" y="873"/>
                    </a:cubicBezTo>
                    <a:cubicBezTo>
                      <a:pt x="5" y="873"/>
                      <a:pt x="3" y="871"/>
                      <a:pt x="3" y="869"/>
                    </a:cubicBezTo>
                    <a:close/>
                    <a:moveTo>
                      <a:pt x="3" y="853"/>
                    </a:moveTo>
                    <a:lnTo>
                      <a:pt x="3" y="853"/>
                    </a:lnTo>
                    <a:cubicBezTo>
                      <a:pt x="3" y="851"/>
                      <a:pt x="5" y="849"/>
                      <a:pt x="7" y="849"/>
                    </a:cubicBezTo>
                    <a:cubicBezTo>
                      <a:pt x="9" y="849"/>
                      <a:pt x="11" y="851"/>
                      <a:pt x="11" y="853"/>
                    </a:cubicBezTo>
                    <a:cubicBezTo>
                      <a:pt x="11" y="855"/>
                      <a:pt x="9" y="857"/>
                      <a:pt x="7" y="857"/>
                    </a:cubicBezTo>
                    <a:cubicBezTo>
                      <a:pt x="5" y="857"/>
                      <a:pt x="3" y="855"/>
                      <a:pt x="3" y="853"/>
                    </a:cubicBezTo>
                    <a:close/>
                    <a:moveTo>
                      <a:pt x="3" y="837"/>
                    </a:moveTo>
                    <a:lnTo>
                      <a:pt x="3" y="837"/>
                    </a:lnTo>
                    <a:cubicBezTo>
                      <a:pt x="3" y="835"/>
                      <a:pt x="5" y="833"/>
                      <a:pt x="7" y="833"/>
                    </a:cubicBezTo>
                    <a:cubicBezTo>
                      <a:pt x="9" y="833"/>
                      <a:pt x="11" y="835"/>
                      <a:pt x="11" y="837"/>
                    </a:cubicBezTo>
                    <a:cubicBezTo>
                      <a:pt x="11" y="839"/>
                      <a:pt x="9" y="841"/>
                      <a:pt x="7" y="841"/>
                    </a:cubicBezTo>
                    <a:cubicBezTo>
                      <a:pt x="5" y="841"/>
                      <a:pt x="3" y="839"/>
                      <a:pt x="3" y="837"/>
                    </a:cubicBezTo>
                    <a:close/>
                    <a:moveTo>
                      <a:pt x="3" y="821"/>
                    </a:moveTo>
                    <a:lnTo>
                      <a:pt x="3" y="821"/>
                    </a:lnTo>
                    <a:cubicBezTo>
                      <a:pt x="3" y="819"/>
                      <a:pt x="5" y="817"/>
                      <a:pt x="7" y="817"/>
                    </a:cubicBezTo>
                    <a:cubicBezTo>
                      <a:pt x="9" y="817"/>
                      <a:pt x="11" y="819"/>
                      <a:pt x="11" y="821"/>
                    </a:cubicBezTo>
                    <a:cubicBezTo>
                      <a:pt x="11" y="823"/>
                      <a:pt x="9" y="825"/>
                      <a:pt x="7" y="825"/>
                    </a:cubicBezTo>
                    <a:cubicBezTo>
                      <a:pt x="5" y="825"/>
                      <a:pt x="3" y="823"/>
                      <a:pt x="3" y="821"/>
                    </a:cubicBezTo>
                    <a:close/>
                    <a:moveTo>
                      <a:pt x="3" y="805"/>
                    </a:moveTo>
                    <a:lnTo>
                      <a:pt x="3" y="805"/>
                    </a:lnTo>
                    <a:cubicBezTo>
                      <a:pt x="3" y="803"/>
                      <a:pt x="5" y="801"/>
                      <a:pt x="7" y="801"/>
                    </a:cubicBezTo>
                    <a:cubicBezTo>
                      <a:pt x="9" y="801"/>
                      <a:pt x="11" y="803"/>
                      <a:pt x="11" y="805"/>
                    </a:cubicBezTo>
                    <a:cubicBezTo>
                      <a:pt x="11" y="807"/>
                      <a:pt x="9" y="809"/>
                      <a:pt x="7" y="809"/>
                    </a:cubicBezTo>
                    <a:cubicBezTo>
                      <a:pt x="5" y="809"/>
                      <a:pt x="3" y="807"/>
                      <a:pt x="3" y="805"/>
                    </a:cubicBezTo>
                    <a:close/>
                    <a:moveTo>
                      <a:pt x="3" y="789"/>
                    </a:moveTo>
                    <a:lnTo>
                      <a:pt x="3" y="789"/>
                    </a:lnTo>
                    <a:cubicBezTo>
                      <a:pt x="3" y="787"/>
                      <a:pt x="5" y="785"/>
                      <a:pt x="7" y="785"/>
                    </a:cubicBezTo>
                    <a:cubicBezTo>
                      <a:pt x="9" y="785"/>
                      <a:pt x="11" y="787"/>
                      <a:pt x="11" y="789"/>
                    </a:cubicBezTo>
                    <a:cubicBezTo>
                      <a:pt x="11" y="791"/>
                      <a:pt x="9" y="793"/>
                      <a:pt x="7" y="793"/>
                    </a:cubicBezTo>
                    <a:cubicBezTo>
                      <a:pt x="5" y="793"/>
                      <a:pt x="3" y="791"/>
                      <a:pt x="3" y="789"/>
                    </a:cubicBezTo>
                    <a:close/>
                    <a:moveTo>
                      <a:pt x="3" y="773"/>
                    </a:moveTo>
                    <a:lnTo>
                      <a:pt x="3" y="773"/>
                    </a:lnTo>
                    <a:cubicBezTo>
                      <a:pt x="3" y="771"/>
                      <a:pt x="5" y="769"/>
                      <a:pt x="7" y="769"/>
                    </a:cubicBezTo>
                    <a:cubicBezTo>
                      <a:pt x="9" y="769"/>
                      <a:pt x="11" y="771"/>
                      <a:pt x="11" y="773"/>
                    </a:cubicBezTo>
                    <a:cubicBezTo>
                      <a:pt x="11" y="775"/>
                      <a:pt x="9" y="777"/>
                      <a:pt x="7" y="777"/>
                    </a:cubicBezTo>
                    <a:cubicBezTo>
                      <a:pt x="5" y="777"/>
                      <a:pt x="3" y="775"/>
                      <a:pt x="3" y="773"/>
                    </a:cubicBezTo>
                    <a:close/>
                    <a:moveTo>
                      <a:pt x="3" y="757"/>
                    </a:moveTo>
                    <a:lnTo>
                      <a:pt x="3" y="757"/>
                    </a:lnTo>
                    <a:cubicBezTo>
                      <a:pt x="3" y="755"/>
                      <a:pt x="5" y="753"/>
                      <a:pt x="7" y="753"/>
                    </a:cubicBezTo>
                    <a:cubicBezTo>
                      <a:pt x="9" y="753"/>
                      <a:pt x="11" y="755"/>
                      <a:pt x="11" y="757"/>
                    </a:cubicBezTo>
                    <a:cubicBezTo>
                      <a:pt x="11" y="759"/>
                      <a:pt x="9" y="761"/>
                      <a:pt x="7" y="761"/>
                    </a:cubicBezTo>
                    <a:cubicBezTo>
                      <a:pt x="5" y="761"/>
                      <a:pt x="3" y="759"/>
                      <a:pt x="3" y="757"/>
                    </a:cubicBezTo>
                    <a:close/>
                    <a:moveTo>
                      <a:pt x="3" y="741"/>
                    </a:moveTo>
                    <a:lnTo>
                      <a:pt x="3" y="741"/>
                    </a:lnTo>
                    <a:cubicBezTo>
                      <a:pt x="3" y="739"/>
                      <a:pt x="5" y="737"/>
                      <a:pt x="7" y="737"/>
                    </a:cubicBezTo>
                    <a:cubicBezTo>
                      <a:pt x="9" y="737"/>
                      <a:pt x="11" y="739"/>
                      <a:pt x="11" y="741"/>
                    </a:cubicBezTo>
                    <a:cubicBezTo>
                      <a:pt x="11" y="743"/>
                      <a:pt x="9" y="745"/>
                      <a:pt x="7" y="745"/>
                    </a:cubicBezTo>
                    <a:cubicBezTo>
                      <a:pt x="5" y="745"/>
                      <a:pt x="3" y="743"/>
                      <a:pt x="3" y="741"/>
                    </a:cubicBezTo>
                    <a:close/>
                    <a:moveTo>
                      <a:pt x="3" y="725"/>
                    </a:moveTo>
                    <a:lnTo>
                      <a:pt x="3" y="725"/>
                    </a:lnTo>
                    <a:cubicBezTo>
                      <a:pt x="3" y="723"/>
                      <a:pt x="5" y="721"/>
                      <a:pt x="7" y="721"/>
                    </a:cubicBezTo>
                    <a:cubicBezTo>
                      <a:pt x="9" y="721"/>
                      <a:pt x="11" y="723"/>
                      <a:pt x="11" y="725"/>
                    </a:cubicBezTo>
                    <a:cubicBezTo>
                      <a:pt x="11" y="727"/>
                      <a:pt x="9" y="729"/>
                      <a:pt x="7" y="729"/>
                    </a:cubicBezTo>
                    <a:cubicBezTo>
                      <a:pt x="5" y="729"/>
                      <a:pt x="3" y="727"/>
                      <a:pt x="3" y="725"/>
                    </a:cubicBezTo>
                    <a:close/>
                    <a:moveTo>
                      <a:pt x="3" y="709"/>
                    </a:moveTo>
                    <a:lnTo>
                      <a:pt x="3" y="709"/>
                    </a:lnTo>
                    <a:cubicBezTo>
                      <a:pt x="3" y="707"/>
                      <a:pt x="5" y="705"/>
                      <a:pt x="7" y="705"/>
                    </a:cubicBezTo>
                    <a:cubicBezTo>
                      <a:pt x="9" y="705"/>
                      <a:pt x="11" y="707"/>
                      <a:pt x="11" y="709"/>
                    </a:cubicBezTo>
                    <a:cubicBezTo>
                      <a:pt x="11" y="711"/>
                      <a:pt x="9" y="713"/>
                      <a:pt x="7" y="713"/>
                    </a:cubicBezTo>
                    <a:cubicBezTo>
                      <a:pt x="5" y="713"/>
                      <a:pt x="3" y="711"/>
                      <a:pt x="3" y="709"/>
                    </a:cubicBezTo>
                    <a:close/>
                    <a:moveTo>
                      <a:pt x="3" y="693"/>
                    </a:moveTo>
                    <a:lnTo>
                      <a:pt x="3" y="693"/>
                    </a:lnTo>
                    <a:cubicBezTo>
                      <a:pt x="3" y="691"/>
                      <a:pt x="5" y="689"/>
                      <a:pt x="7" y="689"/>
                    </a:cubicBezTo>
                    <a:cubicBezTo>
                      <a:pt x="9" y="689"/>
                      <a:pt x="11" y="691"/>
                      <a:pt x="11" y="693"/>
                    </a:cubicBezTo>
                    <a:cubicBezTo>
                      <a:pt x="11" y="695"/>
                      <a:pt x="9" y="697"/>
                      <a:pt x="7" y="697"/>
                    </a:cubicBezTo>
                    <a:cubicBezTo>
                      <a:pt x="5" y="697"/>
                      <a:pt x="3" y="695"/>
                      <a:pt x="3" y="693"/>
                    </a:cubicBezTo>
                    <a:close/>
                    <a:moveTo>
                      <a:pt x="3" y="677"/>
                    </a:moveTo>
                    <a:lnTo>
                      <a:pt x="3" y="677"/>
                    </a:lnTo>
                    <a:cubicBezTo>
                      <a:pt x="3" y="675"/>
                      <a:pt x="5" y="673"/>
                      <a:pt x="7" y="673"/>
                    </a:cubicBezTo>
                    <a:cubicBezTo>
                      <a:pt x="9" y="673"/>
                      <a:pt x="11" y="675"/>
                      <a:pt x="11" y="677"/>
                    </a:cubicBezTo>
                    <a:cubicBezTo>
                      <a:pt x="11" y="679"/>
                      <a:pt x="9" y="681"/>
                      <a:pt x="7" y="681"/>
                    </a:cubicBezTo>
                    <a:cubicBezTo>
                      <a:pt x="5" y="681"/>
                      <a:pt x="3" y="679"/>
                      <a:pt x="3" y="677"/>
                    </a:cubicBezTo>
                    <a:close/>
                    <a:moveTo>
                      <a:pt x="3" y="661"/>
                    </a:moveTo>
                    <a:lnTo>
                      <a:pt x="3" y="661"/>
                    </a:lnTo>
                    <a:cubicBezTo>
                      <a:pt x="3" y="659"/>
                      <a:pt x="5" y="657"/>
                      <a:pt x="7" y="657"/>
                    </a:cubicBezTo>
                    <a:cubicBezTo>
                      <a:pt x="9" y="657"/>
                      <a:pt x="11" y="659"/>
                      <a:pt x="11" y="661"/>
                    </a:cubicBezTo>
                    <a:cubicBezTo>
                      <a:pt x="11" y="663"/>
                      <a:pt x="9" y="665"/>
                      <a:pt x="7" y="665"/>
                    </a:cubicBezTo>
                    <a:cubicBezTo>
                      <a:pt x="5" y="665"/>
                      <a:pt x="3" y="663"/>
                      <a:pt x="3" y="661"/>
                    </a:cubicBezTo>
                    <a:close/>
                    <a:moveTo>
                      <a:pt x="3" y="645"/>
                    </a:moveTo>
                    <a:lnTo>
                      <a:pt x="3" y="645"/>
                    </a:lnTo>
                    <a:cubicBezTo>
                      <a:pt x="3" y="643"/>
                      <a:pt x="5" y="641"/>
                      <a:pt x="7" y="641"/>
                    </a:cubicBezTo>
                    <a:cubicBezTo>
                      <a:pt x="9" y="641"/>
                      <a:pt x="11" y="643"/>
                      <a:pt x="11" y="645"/>
                    </a:cubicBezTo>
                    <a:cubicBezTo>
                      <a:pt x="11" y="647"/>
                      <a:pt x="9" y="649"/>
                      <a:pt x="7" y="649"/>
                    </a:cubicBezTo>
                    <a:cubicBezTo>
                      <a:pt x="5" y="649"/>
                      <a:pt x="3" y="647"/>
                      <a:pt x="3" y="645"/>
                    </a:cubicBezTo>
                    <a:close/>
                    <a:moveTo>
                      <a:pt x="3" y="629"/>
                    </a:moveTo>
                    <a:lnTo>
                      <a:pt x="3" y="629"/>
                    </a:lnTo>
                    <a:cubicBezTo>
                      <a:pt x="3" y="627"/>
                      <a:pt x="5" y="625"/>
                      <a:pt x="7" y="625"/>
                    </a:cubicBezTo>
                    <a:cubicBezTo>
                      <a:pt x="9" y="625"/>
                      <a:pt x="11" y="627"/>
                      <a:pt x="11" y="629"/>
                    </a:cubicBezTo>
                    <a:cubicBezTo>
                      <a:pt x="11" y="631"/>
                      <a:pt x="9" y="633"/>
                      <a:pt x="7" y="633"/>
                    </a:cubicBezTo>
                    <a:cubicBezTo>
                      <a:pt x="5" y="633"/>
                      <a:pt x="3" y="631"/>
                      <a:pt x="3" y="629"/>
                    </a:cubicBezTo>
                    <a:close/>
                    <a:moveTo>
                      <a:pt x="3" y="613"/>
                    </a:moveTo>
                    <a:lnTo>
                      <a:pt x="3" y="613"/>
                    </a:lnTo>
                    <a:cubicBezTo>
                      <a:pt x="3" y="611"/>
                      <a:pt x="5" y="609"/>
                      <a:pt x="7" y="609"/>
                    </a:cubicBezTo>
                    <a:cubicBezTo>
                      <a:pt x="9" y="609"/>
                      <a:pt x="11" y="611"/>
                      <a:pt x="11" y="613"/>
                    </a:cubicBezTo>
                    <a:cubicBezTo>
                      <a:pt x="11" y="615"/>
                      <a:pt x="9" y="617"/>
                      <a:pt x="7" y="617"/>
                    </a:cubicBezTo>
                    <a:cubicBezTo>
                      <a:pt x="5" y="617"/>
                      <a:pt x="3" y="615"/>
                      <a:pt x="3" y="613"/>
                    </a:cubicBezTo>
                    <a:close/>
                    <a:moveTo>
                      <a:pt x="3" y="597"/>
                    </a:moveTo>
                    <a:lnTo>
                      <a:pt x="3" y="597"/>
                    </a:lnTo>
                    <a:cubicBezTo>
                      <a:pt x="3" y="595"/>
                      <a:pt x="5" y="593"/>
                      <a:pt x="7" y="593"/>
                    </a:cubicBezTo>
                    <a:cubicBezTo>
                      <a:pt x="9" y="593"/>
                      <a:pt x="11" y="595"/>
                      <a:pt x="11" y="597"/>
                    </a:cubicBezTo>
                    <a:cubicBezTo>
                      <a:pt x="11" y="599"/>
                      <a:pt x="9" y="601"/>
                      <a:pt x="7" y="601"/>
                    </a:cubicBezTo>
                    <a:cubicBezTo>
                      <a:pt x="5" y="601"/>
                      <a:pt x="3" y="599"/>
                      <a:pt x="3" y="597"/>
                    </a:cubicBezTo>
                    <a:close/>
                    <a:moveTo>
                      <a:pt x="3" y="581"/>
                    </a:moveTo>
                    <a:lnTo>
                      <a:pt x="3" y="581"/>
                    </a:lnTo>
                    <a:cubicBezTo>
                      <a:pt x="3" y="579"/>
                      <a:pt x="5" y="577"/>
                      <a:pt x="7" y="577"/>
                    </a:cubicBezTo>
                    <a:cubicBezTo>
                      <a:pt x="9" y="577"/>
                      <a:pt x="11" y="579"/>
                      <a:pt x="11" y="581"/>
                    </a:cubicBezTo>
                    <a:cubicBezTo>
                      <a:pt x="11" y="583"/>
                      <a:pt x="9" y="585"/>
                      <a:pt x="7" y="585"/>
                    </a:cubicBezTo>
                    <a:cubicBezTo>
                      <a:pt x="5" y="585"/>
                      <a:pt x="3" y="583"/>
                      <a:pt x="3" y="581"/>
                    </a:cubicBezTo>
                    <a:close/>
                    <a:moveTo>
                      <a:pt x="3" y="565"/>
                    </a:moveTo>
                    <a:lnTo>
                      <a:pt x="3" y="565"/>
                    </a:lnTo>
                    <a:cubicBezTo>
                      <a:pt x="3" y="563"/>
                      <a:pt x="5" y="561"/>
                      <a:pt x="7" y="561"/>
                    </a:cubicBezTo>
                    <a:cubicBezTo>
                      <a:pt x="9" y="561"/>
                      <a:pt x="11" y="563"/>
                      <a:pt x="11" y="565"/>
                    </a:cubicBezTo>
                    <a:cubicBezTo>
                      <a:pt x="11" y="567"/>
                      <a:pt x="9" y="569"/>
                      <a:pt x="7" y="569"/>
                    </a:cubicBezTo>
                    <a:cubicBezTo>
                      <a:pt x="5" y="569"/>
                      <a:pt x="3" y="567"/>
                      <a:pt x="3" y="565"/>
                    </a:cubicBezTo>
                    <a:close/>
                    <a:moveTo>
                      <a:pt x="3" y="549"/>
                    </a:moveTo>
                    <a:lnTo>
                      <a:pt x="3" y="549"/>
                    </a:lnTo>
                    <a:cubicBezTo>
                      <a:pt x="3" y="547"/>
                      <a:pt x="5" y="545"/>
                      <a:pt x="7" y="545"/>
                    </a:cubicBezTo>
                    <a:cubicBezTo>
                      <a:pt x="9" y="545"/>
                      <a:pt x="11" y="547"/>
                      <a:pt x="11" y="549"/>
                    </a:cubicBezTo>
                    <a:cubicBezTo>
                      <a:pt x="11" y="551"/>
                      <a:pt x="9" y="553"/>
                      <a:pt x="7" y="553"/>
                    </a:cubicBezTo>
                    <a:cubicBezTo>
                      <a:pt x="5" y="553"/>
                      <a:pt x="3" y="551"/>
                      <a:pt x="3" y="549"/>
                    </a:cubicBezTo>
                    <a:close/>
                    <a:moveTo>
                      <a:pt x="3" y="533"/>
                    </a:moveTo>
                    <a:lnTo>
                      <a:pt x="3" y="533"/>
                    </a:lnTo>
                    <a:cubicBezTo>
                      <a:pt x="3" y="531"/>
                      <a:pt x="5" y="529"/>
                      <a:pt x="7" y="529"/>
                    </a:cubicBezTo>
                    <a:cubicBezTo>
                      <a:pt x="9" y="529"/>
                      <a:pt x="11" y="531"/>
                      <a:pt x="11" y="533"/>
                    </a:cubicBezTo>
                    <a:cubicBezTo>
                      <a:pt x="11" y="535"/>
                      <a:pt x="9" y="537"/>
                      <a:pt x="7" y="537"/>
                    </a:cubicBezTo>
                    <a:cubicBezTo>
                      <a:pt x="5" y="537"/>
                      <a:pt x="3" y="535"/>
                      <a:pt x="3" y="533"/>
                    </a:cubicBezTo>
                    <a:close/>
                    <a:moveTo>
                      <a:pt x="3" y="517"/>
                    </a:moveTo>
                    <a:lnTo>
                      <a:pt x="3" y="517"/>
                    </a:lnTo>
                    <a:cubicBezTo>
                      <a:pt x="3" y="515"/>
                      <a:pt x="5" y="513"/>
                      <a:pt x="7" y="513"/>
                    </a:cubicBezTo>
                    <a:cubicBezTo>
                      <a:pt x="9" y="513"/>
                      <a:pt x="11" y="515"/>
                      <a:pt x="11" y="517"/>
                    </a:cubicBezTo>
                    <a:cubicBezTo>
                      <a:pt x="11" y="519"/>
                      <a:pt x="9" y="521"/>
                      <a:pt x="7" y="521"/>
                    </a:cubicBezTo>
                    <a:cubicBezTo>
                      <a:pt x="5" y="521"/>
                      <a:pt x="3" y="519"/>
                      <a:pt x="3" y="517"/>
                    </a:cubicBezTo>
                    <a:close/>
                    <a:moveTo>
                      <a:pt x="3" y="501"/>
                    </a:moveTo>
                    <a:lnTo>
                      <a:pt x="3" y="501"/>
                    </a:lnTo>
                    <a:cubicBezTo>
                      <a:pt x="3" y="499"/>
                      <a:pt x="5" y="497"/>
                      <a:pt x="7" y="497"/>
                    </a:cubicBezTo>
                    <a:cubicBezTo>
                      <a:pt x="9" y="497"/>
                      <a:pt x="11" y="499"/>
                      <a:pt x="11" y="501"/>
                    </a:cubicBezTo>
                    <a:cubicBezTo>
                      <a:pt x="11" y="503"/>
                      <a:pt x="9" y="505"/>
                      <a:pt x="7" y="505"/>
                    </a:cubicBezTo>
                    <a:cubicBezTo>
                      <a:pt x="5" y="505"/>
                      <a:pt x="3" y="503"/>
                      <a:pt x="3" y="501"/>
                    </a:cubicBezTo>
                    <a:close/>
                    <a:moveTo>
                      <a:pt x="3" y="485"/>
                    </a:moveTo>
                    <a:lnTo>
                      <a:pt x="3" y="485"/>
                    </a:lnTo>
                    <a:cubicBezTo>
                      <a:pt x="3" y="482"/>
                      <a:pt x="5" y="481"/>
                      <a:pt x="7" y="481"/>
                    </a:cubicBezTo>
                    <a:cubicBezTo>
                      <a:pt x="9" y="481"/>
                      <a:pt x="11" y="482"/>
                      <a:pt x="11" y="485"/>
                    </a:cubicBezTo>
                    <a:cubicBezTo>
                      <a:pt x="11" y="487"/>
                      <a:pt x="9" y="489"/>
                      <a:pt x="7" y="489"/>
                    </a:cubicBezTo>
                    <a:cubicBezTo>
                      <a:pt x="5" y="489"/>
                      <a:pt x="3" y="487"/>
                      <a:pt x="3" y="485"/>
                    </a:cubicBezTo>
                    <a:close/>
                    <a:moveTo>
                      <a:pt x="3" y="469"/>
                    </a:moveTo>
                    <a:lnTo>
                      <a:pt x="3" y="469"/>
                    </a:lnTo>
                    <a:cubicBezTo>
                      <a:pt x="3" y="466"/>
                      <a:pt x="5" y="465"/>
                      <a:pt x="7" y="465"/>
                    </a:cubicBezTo>
                    <a:cubicBezTo>
                      <a:pt x="9" y="465"/>
                      <a:pt x="11" y="466"/>
                      <a:pt x="11" y="469"/>
                    </a:cubicBezTo>
                    <a:cubicBezTo>
                      <a:pt x="11" y="471"/>
                      <a:pt x="9" y="473"/>
                      <a:pt x="7" y="473"/>
                    </a:cubicBezTo>
                    <a:cubicBezTo>
                      <a:pt x="5" y="473"/>
                      <a:pt x="3" y="471"/>
                      <a:pt x="3" y="469"/>
                    </a:cubicBezTo>
                    <a:close/>
                    <a:moveTo>
                      <a:pt x="3" y="453"/>
                    </a:moveTo>
                    <a:lnTo>
                      <a:pt x="3" y="453"/>
                    </a:lnTo>
                    <a:cubicBezTo>
                      <a:pt x="3" y="450"/>
                      <a:pt x="5" y="449"/>
                      <a:pt x="7" y="449"/>
                    </a:cubicBezTo>
                    <a:cubicBezTo>
                      <a:pt x="9" y="449"/>
                      <a:pt x="11" y="450"/>
                      <a:pt x="11" y="453"/>
                    </a:cubicBezTo>
                    <a:cubicBezTo>
                      <a:pt x="11" y="455"/>
                      <a:pt x="9" y="457"/>
                      <a:pt x="7" y="457"/>
                    </a:cubicBezTo>
                    <a:cubicBezTo>
                      <a:pt x="5" y="457"/>
                      <a:pt x="3" y="455"/>
                      <a:pt x="3" y="453"/>
                    </a:cubicBezTo>
                    <a:close/>
                    <a:moveTo>
                      <a:pt x="3" y="437"/>
                    </a:moveTo>
                    <a:lnTo>
                      <a:pt x="3" y="437"/>
                    </a:lnTo>
                    <a:cubicBezTo>
                      <a:pt x="3" y="434"/>
                      <a:pt x="5" y="433"/>
                      <a:pt x="7" y="433"/>
                    </a:cubicBezTo>
                    <a:cubicBezTo>
                      <a:pt x="9" y="433"/>
                      <a:pt x="11" y="434"/>
                      <a:pt x="11" y="437"/>
                    </a:cubicBezTo>
                    <a:cubicBezTo>
                      <a:pt x="11" y="439"/>
                      <a:pt x="9" y="441"/>
                      <a:pt x="7" y="441"/>
                    </a:cubicBezTo>
                    <a:cubicBezTo>
                      <a:pt x="5" y="441"/>
                      <a:pt x="3" y="439"/>
                      <a:pt x="3" y="437"/>
                    </a:cubicBezTo>
                    <a:close/>
                    <a:moveTo>
                      <a:pt x="3" y="421"/>
                    </a:moveTo>
                    <a:lnTo>
                      <a:pt x="3" y="421"/>
                    </a:lnTo>
                    <a:cubicBezTo>
                      <a:pt x="3" y="418"/>
                      <a:pt x="5" y="417"/>
                      <a:pt x="7" y="417"/>
                    </a:cubicBezTo>
                    <a:cubicBezTo>
                      <a:pt x="9" y="417"/>
                      <a:pt x="11" y="418"/>
                      <a:pt x="11" y="421"/>
                    </a:cubicBezTo>
                    <a:cubicBezTo>
                      <a:pt x="11" y="423"/>
                      <a:pt x="9" y="425"/>
                      <a:pt x="7" y="425"/>
                    </a:cubicBezTo>
                    <a:cubicBezTo>
                      <a:pt x="5" y="425"/>
                      <a:pt x="3" y="423"/>
                      <a:pt x="3" y="421"/>
                    </a:cubicBezTo>
                    <a:close/>
                    <a:moveTo>
                      <a:pt x="3" y="405"/>
                    </a:moveTo>
                    <a:lnTo>
                      <a:pt x="3" y="405"/>
                    </a:lnTo>
                    <a:cubicBezTo>
                      <a:pt x="3" y="402"/>
                      <a:pt x="5" y="401"/>
                      <a:pt x="7" y="401"/>
                    </a:cubicBezTo>
                    <a:cubicBezTo>
                      <a:pt x="9" y="401"/>
                      <a:pt x="11" y="402"/>
                      <a:pt x="11" y="405"/>
                    </a:cubicBezTo>
                    <a:cubicBezTo>
                      <a:pt x="11" y="407"/>
                      <a:pt x="9" y="409"/>
                      <a:pt x="7" y="409"/>
                    </a:cubicBezTo>
                    <a:cubicBezTo>
                      <a:pt x="5" y="409"/>
                      <a:pt x="3" y="407"/>
                      <a:pt x="3" y="405"/>
                    </a:cubicBezTo>
                    <a:close/>
                    <a:moveTo>
                      <a:pt x="3" y="389"/>
                    </a:moveTo>
                    <a:lnTo>
                      <a:pt x="3" y="389"/>
                    </a:lnTo>
                    <a:cubicBezTo>
                      <a:pt x="3" y="386"/>
                      <a:pt x="5" y="385"/>
                      <a:pt x="7" y="385"/>
                    </a:cubicBezTo>
                    <a:cubicBezTo>
                      <a:pt x="9" y="385"/>
                      <a:pt x="11" y="386"/>
                      <a:pt x="11" y="389"/>
                    </a:cubicBezTo>
                    <a:cubicBezTo>
                      <a:pt x="11" y="391"/>
                      <a:pt x="9" y="393"/>
                      <a:pt x="7" y="393"/>
                    </a:cubicBezTo>
                    <a:cubicBezTo>
                      <a:pt x="5" y="393"/>
                      <a:pt x="3" y="391"/>
                      <a:pt x="3" y="389"/>
                    </a:cubicBezTo>
                    <a:close/>
                    <a:moveTo>
                      <a:pt x="3" y="373"/>
                    </a:moveTo>
                    <a:lnTo>
                      <a:pt x="3" y="373"/>
                    </a:lnTo>
                    <a:cubicBezTo>
                      <a:pt x="3" y="370"/>
                      <a:pt x="5" y="369"/>
                      <a:pt x="7" y="369"/>
                    </a:cubicBezTo>
                    <a:cubicBezTo>
                      <a:pt x="9" y="369"/>
                      <a:pt x="11" y="370"/>
                      <a:pt x="11" y="373"/>
                    </a:cubicBezTo>
                    <a:cubicBezTo>
                      <a:pt x="11" y="375"/>
                      <a:pt x="9" y="377"/>
                      <a:pt x="7" y="377"/>
                    </a:cubicBezTo>
                    <a:cubicBezTo>
                      <a:pt x="5" y="377"/>
                      <a:pt x="3" y="375"/>
                      <a:pt x="3" y="373"/>
                    </a:cubicBezTo>
                    <a:close/>
                    <a:moveTo>
                      <a:pt x="3" y="357"/>
                    </a:moveTo>
                    <a:lnTo>
                      <a:pt x="3" y="357"/>
                    </a:lnTo>
                    <a:cubicBezTo>
                      <a:pt x="3" y="354"/>
                      <a:pt x="5" y="353"/>
                      <a:pt x="7" y="353"/>
                    </a:cubicBezTo>
                    <a:cubicBezTo>
                      <a:pt x="9" y="353"/>
                      <a:pt x="11" y="354"/>
                      <a:pt x="11" y="357"/>
                    </a:cubicBezTo>
                    <a:cubicBezTo>
                      <a:pt x="11" y="359"/>
                      <a:pt x="9" y="361"/>
                      <a:pt x="7" y="361"/>
                    </a:cubicBezTo>
                    <a:cubicBezTo>
                      <a:pt x="5" y="361"/>
                      <a:pt x="3" y="359"/>
                      <a:pt x="3" y="357"/>
                    </a:cubicBezTo>
                    <a:close/>
                    <a:moveTo>
                      <a:pt x="3" y="341"/>
                    </a:moveTo>
                    <a:lnTo>
                      <a:pt x="3" y="341"/>
                    </a:lnTo>
                    <a:cubicBezTo>
                      <a:pt x="3" y="338"/>
                      <a:pt x="5" y="337"/>
                      <a:pt x="7" y="337"/>
                    </a:cubicBezTo>
                    <a:cubicBezTo>
                      <a:pt x="9" y="337"/>
                      <a:pt x="11" y="338"/>
                      <a:pt x="11" y="341"/>
                    </a:cubicBezTo>
                    <a:cubicBezTo>
                      <a:pt x="11" y="343"/>
                      <a:pt x="9" y="345"/>
                      <a:pt x="7" y="345"/>
                    </a:cubicBezTo>
                    <a:cubicBezTo>
                      <a:pt x="5" y="345"/>
                      <a:pt x="3" y="343"/>
                      <a:pt x="3" y="341"/>
                    </a:cubicBezTo>
                    <a:close/>
                    <a:moveTo>
                      <a:pt x="3" y="325"/>
                    </a:moveTo>
                    <a:lnTo>
                      <a:pt x="3" y="325"/>
                    </a:lnTo>
                    <a:cubicBezTo>
                      <a:pt x="3" y="322"/>
                      <a:pt x="5" y="321"/>
                      <a:pt x="7" y="321"/>
                    </a:cubicBezTo>
                    <a:cubicBezTo>
                      <a:pt x="9" y="321"/>
                      <a:pt x="11" y="322"/>
                      <a:pt x="11" y="325"/>
                    </a:cubicBezTo>
                    <a:cubicBezTo>
                      <a:pt x="11" y="327"/>
                      <a:pt x="9" y="329"/>
                      <a:pt x="7" y="329"/>
                    </a:cubicBezTo>
                    <a:cubicBezTo>
                      <a:pt x="5" y="329"/>
                      <a:pt x="3" y="327"/>
                      <a:pt x="3" y="325"/>
                    </a:cubicBezTo>
                    <a:close/>
                    <a:moveTo>
                      <a:pt x="3" y="309"/>
                    </a:moveTo>
                    <a:lnTo>
                      <a:pt x="3" y="309"/>
                    </a:lnTo>
                    <a:cubicBezTo>
                      <a:pt x="3" y="306"/>
                      <a:pt x="5" y="305"/>
                      <a:pt x="7" y="305"/>
                    </a:cubicBezTo>
                    <a:cubicBezTo>
                      <a:pt x="9" y="305"/>
                      <a:pt x="11" y="306"/>
                      <a:pt x="11" y="309"/>
                    </a:cubicBezTo>
                    <a:cubicBezTo>
                      <a:pt x="11" y="311"/>
                      <a:pt x="9" y="313"/>
                      <a:pt x="7" y="313"/>
                    </a:cubicBezTo>
                    <a:cubicBezTo>
                      <a:pt x="5" y="313"/>
                      <a:pt x="3" y="311"/>
                      <a:pt x="3" y="309"/>
                    </a:cubicBezTo>
                    <a:close/>
                    <a:moveTo>
                      <a:pt x="3" y="293"/>
                    </a:moveTo>
                    <a:lnTo>
                      <a:pt x="3" y="293"/>
                    </a:lnTo>
                    <a:cubicBezTo>
                      <a:pt x="3" y="290"/>
                      <a:pt x="5" y="289"/>
                      <a:pt x="7" y="289"/>
                    </a:cubicBezTo>
                    <a:cubicBezTo>
                      <a:pt x="9" y="289"/>
                      <a:pt x="11" y="290"/>
                      <a:pt x="11" y="293"/>
                    </a:cubicBezTo>
                    <a:cubicBezTo>
                      <a:pt x="11" y="295"/>
                      <a:pt x="9" y="297"/>
                      <a:pt x="7" y="297"/>
                    </a:cubicBezTo>
                    <a:cubicBezTo>
                      <a:pt x="5" y="297"/>
                      <a:pt x="3" y="295"/>
                      <a:pt x="3" y="293"/>
                    </a:cubicBezTo>
                    <a:close/>
                    <a:moveTo>
                      <a:pt x="3" y="277"/>
                    </a:moveTo>
                    <a:lnTo>
                      <a:pt x="3" y="277"/>
                    </a:lnTo>
                    <a:cubicBezTo>
                      <a:pt x="3" y="274"/>
                      <a:pt x="5" y="273"/>
                      <a:pt x="7" y="273"/>
                    </a:cubicBezTo>
                    <a:cubicBezTo>
                      <a:pt x="9" y="273"/>
                      <a:pt x="11" y="274"/>
                      <a:pt x="11" y="277"/>
                    </a:cubicBezTo>
                    <a:cubicBezTo>
                      <a:pt x="11" y="279"/>
                      <a:pt x="9" y="281"/>
                      <a:pt x="7" y="281"/>
                    </a:cubicBezTo>
                    <a:cubicBezTo>
                      <a:pt x="5" y="281"/>
                      <a:pt x="3" y="279"/>
                      <a:pt x="3" y="277"/>
                    </a:cubicBezTo>
                    <a:close/>
                    <a:moveTo>
                      <a:pt x="3" y="261"/>
                    </a:moveTo>
                    <a:lnTo>
                      <a:pt x="3" y="261"/>
                    </a:lnTo>
                    <a:cubicBezTo>
                      <a:pt x="3" y="258"/>
                      <a:pt x="5" y="257"/>
                      <a:pt x="7" y="257"/>
                    </a:cubicBezTo>
                    <a:cubicBezTo>
                      <a:pt x="9" y="257"/>
                      <a:pt x="11" y="258"/>
                      <a:pt x="11" y="261"/>
                    </a:cubicBezTo>
                    <a:cubicBezTo>
                      <a:pt x="11" y="263"/>
                      <a:pt x="9" y="265"/>
                      <a:pt x="7" y="265"/>
                    </a:cubicBezTo>
                    <a:cubicBezTo>
                      <a:pt x="5" y="265"/>
                      <a:pt x="3" y="263"/>
                      <a:pt x="3" y="261"/>
                    </a:cubicBezTo>
                    <a:close/>
                    <a:moveTo>
                      <a:pt x="3" y="245"/>
                    </a:moveTo>
                    <a:lnTo>
                      <a:pt x="3" y="245"/>
                    </a:lnTo>
                    <a:cubicBezTo>
                      <a:pt x="3" y="242"/>
                      <a:pt x="5" y="241"/>
                      <a:pt x="7" y="241"/>
                    </a:cubicBezTo>
                    <a:cubicBezTo>
                      <a:pt x="9" y="241"/>
                      <a:pt x="11" y="242"/>
                      <a:pt x="11" y="245"/>
                    </a:cubicBezTo>
                    <a:cubicBezTo>
                      <a:pt x="11" y="247"/>
                      <a:pt x="9" y="249"/>
                      <a:pt x="7" y="249"/>
                    </a:cubicBezTo>
                    <a:cubicBezTo>
                      <a:pt x="5" y="249"/>
                      <a:pt x="3" y="247"/>
                      <a:pt x="3" y="245"/>
                    </a:cubicBezTo>
                    <a:close/>
                    <a:moveTo>
                      <a:pt x="3" y="229"/>
                    </a:moveTo>
                    <a:lnTo>
                      <a:pt x="3" y="229"/>
                    </a:lnTo>
                    <a:cubicBezTo>
                      <a:pt x="3" y="226"/>
                      <a:pt x="5" y="225"/>
                      <a:pt x="7" y="225"/>
                    </a:cubicBezTo>
                    <a:cubicBezTo>
                      <a:pt x="9" y="225"/>
                      <a:pt x="11" y="226"/>
                      <a:pt x="11" y="229"/>
                    </a:cubicBezTo>
                    <a:cubicBezTo>
                      <a:pt x="11" y="231"/>
                      <a:pt x="9" y="233"/>
                      <a:pt x="7" y="233"/>
                    </a:cubicBezTo>
                    <a:cubicBezTo>
                      <a:pt x="5" y="233"/>
                      <a:pt x="3" y="231"/>
                      <a:pt x="3" y="229"/>
                    </a:cubicBezTo>
                    <a:close/>
                    <a:moveTo>
                      <a:pt x="3" y="213"/>
                    </a:moveTo>
                    <a:lnTo>
                      <a:pt x="3" y="213"/>
                    </a:lnTo>
                    <a:cubicBezTo>
                      <a:pt x="3" y="210"/>
                      <a:pt x="5" y="209"/>
                      <a:pt x="7" y="209"/>
                    </a:cubicBezTo>
                    <a:cubicBezTo>
                      <a:pt x="9" y="209"/>
                      <a:pt x="11" y="210"/>
                      <a:pt x="11" y="213"/>
                    </a:cubicBezTo>
                    <a:cubicBezTo>
                      <a:pt x="11" y="215"/>
                      <a:pt x="9" y="217"/>
                      <a:pt x="7" y="217"/>
                    </a:cubicBezTo>
                    <a:cubicBezTo>
                      <a:pt x="5" y="217"/>
                      <a:pt x="3" y="215"/>
                      <a:pt x="3" y="213"/>
                    </a:cubicBezTo>
                    <a:close/>
                    <a:moveTo>
                      <a:pt x="3" y="197"/>
                    </a:moveTo>
                    <a:lnTo>
                      <a:pt x="3" y="197"/>
                    </a:lnTo>
                    <a:cubicBezTo>
                      <a:pt x="3" y="194"/>
                      <a:pt x="5" y="193"/>
                      <a:pt x="7" y="193"/>
                    </a:cubicBezTo>
                    <a:cubicBezTo>
                      <a:pt x="9" y="193"/>
                      <a:pt x="11" y="194"/>
                      <a:pt x="11" y="197"/>
                    </a:cubicBezTo>
                    <a:cubicBezTo>
                      <a:pt x="11" y="199"/>
                      <a:pt x="9" y="201"/>
                      <a:pt x="7" y="201"/>
                    </a:cubicBezTo>
                    <a:cubicBezTo>
                      <a:pt x="5" y="201"/>
                      <a:pt x="3" y="199"/>
                      <a:pt x="3" y="197"/>
                    </a:cubicBezTo>
                    <a:close/>
                    <a:moveTo>
                      <a:pt x="3" y="181"/>
                    </a:moveTo>
                    <a:lnTo>
                      <a:pt x="3" y="181"/>
                    </a:lnTo>
                    <a:cubicBezTo>
                      <a:pt x="3" y="178"/>
                      <a:pt x="5" y="177"/>
                      <a:pt x="7" y="177"/>
                    </a:cubicBezTo>
                    <a:cubicBezTo>
                      <a:pt x="9" y="177"/>
                      <a:pt x="11" y="178"/>
                      <a:pt x="11" y="181"/>
                    </a:cubicBezTo>
                    <a:cubicBezTo>
                      <a:pt x="11" y="183"/>
                      <a:pt x="9" y="185"/>
                      <a:pt x="7" y="185"/>
                    </a:cubicBezTo>
                    <a:cubicBezTo>
                      <a:pt x="5" y="185"/>
                      <a:pt x="3" y="183"/>
                      <a:pt x="3" y="181"/>
                    </a:cubicBezTo>
                    <a:close/>
                    <a:moveTo>
                      <a:pt x="3" y="165"/>
                    </a:moveTo>
                    <a:lnTo>
                      <a:pt x="3" y="165"/>
                    </a:lnTo>
                    <a:cubicBezTo>
                      <a:pt x="3" y="162"/>
                      <a:pt x="5" y="161"/>
                      <a:pt x="7" y="161"/>
                    </a:cubicBezTo>
                    <a:cubicBezTo>
                      <a:pt x="9" y="161"/>
                      <a:pt x="11" y="162"/>
                      <a:pt x="11" y="165"/>
                    </a:cubicBezTo>
                    <a:cubicBezTo>
                      <a:pt x="11" y="167"/>
                      <a:pt x="9" y="169"/>
                      <a:pt x="7" y="169"/>
                    </a:cubicBezTo>
                    <a:cubicBezTo>
                      <a:pt x="5" y="169"/>
                      <a:pt x="3" y="167"/>
                      <a:pt x="3" y="165"/>
                    </a:cubicBezTo>
                    <a:close/>
                    <a:moveTo>
                      <a:pt x="3" y="149"/>
                    </a:moveTo>
                    <a:lnTo>
                      <a:pt x="3" y="149"/>
                    </a:lnTo>
                    <a:cubicBezTo>
                      <a:pt x="3" y="146"/>
                      <a:pt x="5" y="145"/>
                      <a:pt x="7" y="145"/>
                    </a:cubicBezTo>
                    <a:cubicBezTo>
                      <a:pt x="9" y="145"/>
                      <a:pt x="11" y="146"/>
                      <a:pt x="11" y="149"/>
                    </a:cubicBezTo>
                    <a:cubicBezTo>
                      <a:pt x="11" y="151"/>
                      <a:pt x="9" y="153"/>
                      <a:pt x="7" y="153"/>
                    </a:cubicBezTo>
                    <a:cubicBezTo>
                      <a:pt x="5" y="153"/>
                      <a:pt x="3" y="151"/>
                      <a:pt x="3" y="149"/>
                    </a:cubicBezTo>
                    <a:close/>
                    <a:moveTo>
                      <a:pt x="3" y="133"/>
                    </a:moveTo>
                    <a:lnTo>
                      <a:pt x="3" y="133"/>
                    </a:lnTo>
                    <a:cubicBezTo>
                      <a:pt x="3" y="130"/>
                      <a:pt x="5" y="129"/>
                      <a:pt x="7" y="129"/>
                    </a:cubicBezTo>
                    <a:cubicBezTo>
                      <a:pt x="9" y="129"/>
                      <a:pt x="11" y="130"/>
                      <a:pt x="11" y="133"/>
                    </a:cubicBezTo>
                    <a:cubicBezTo>
                      <a:pt x="11" y="135"/>
                      <a:pt x="9" y="137"/>
                      <a:pt x="7" y="137"/>
                    </a:cubicBezTo>
                    <a:cubicBezTo>
                      <a:pt x="5" y="137"/>
                      <a:pt x="3" y="135"/>
                      <a:pt x="3" y="133"/>
                    </a:cubicBezTo>
                    <a:close/>
                    <a:moveTo>
                      <a:pt x="3" y="117"/>
                    </a:moveTo>
                    <a:lnTo>
                      <a:pt x="3" y="117"/>
                    </a:lnTo>
                    <a:cubicBezTo>
                      <a:pt x="3" y="114"/>
                      <a:pt x="5" y="113"/>
                      <a:pt x="7" y="113"/>
                    </a:cubicBezTo>
                    <a:cubicBezTo>
                      <a:pt x="9" y="113"/>
                      <a:pt x="11" y="114"/>
                      <a:pt x="11" y="117"/>
                    </a:cubicBezTo>
                    <a:cubicBezTo>
                      <a:pt x="11" y="119"/>
                      <a:pt x="9" y="121"/>
                      <a:pt x="7" y="121"/>
                    </a:cubicBezTo>
                    <a:cubicBezTo>
                      <a:pt x="5" y="121"/>
                      <a:pt x="3" y="119"/>
                      <a:pt x="3" y="117"/>
                    </a:cubicBezTo>
                    <a:close/>
                    <a:moveTo>
                      <a:pt x="3" y="101"/>
                    </a:moveTo>
                    <a:lnTo>
                      <a:pt x="3" y="101"/>
                    </a:lnTo>
                    <a:cubicBezTo>
                      <a:pt x="3" y="98"/>
                      <a:pt x="5" y="97"/>
                      <a:pt x="7" y="97"/>
                    </a:cubicBezTo>
                    <a:cubicBezTo>
                      <a:pt x="9" y="97"/>
                      <a:pt x="11" y="98"/>
                      <a:pt x="11" y="101"/>
                    </a:cubicBezTo>
                    <a:cubicBezTo>
                      <a:pt x="11" y="103"/>
                      <a:pt x="9" y="105"/>
                      <a:pt x="7" y="105"/>
                    </a:cubicBezTo>
                    <a:cubicBezTo>
                      <a:pt x="5" y="105"/>
                      <a:pt x="3" y="103"/>
                      <a:pt x="3" y="101"/>
                    </a:cubicBezTo>
                    <a:close/>
                    <a:moveTo>
                      <a:pt x="3" y="85"/>
                    </a:moveTo>
                    <a:lnTo>
                      <a:pt x="3" y="85"/>
                    </a:lnTo>
                    <a:cubicBezTo>
                      <a:pt x="3" y="82"/>
                      <a:pt x="5" y="81"/>
                      <a:pt x="7" y="81"/>
                    </a:cubicBezTo>
                    <a:cubicBezTo>
                      <a:pt x="9" y="81"/>
                      <a:pt x="11" y="82"/>
                      <a:pt x="11" y="85"/>
                    </a:cubicBezTo>
                    <a:cubicBezTo>
                      <a:pt x="11" y="87"/>
                      <a:pt x="9" y="89"/>
                      <a:pt x="7" y="89"/>
                    </a:cubicBezTo>
                    <a:cubicBezTo>
                      <a:pt x="5" y="89"/>
                      <a:pt x="3" y="87"/>
                      <a:pt x="3" y="85"/>
                    </a:cubicBezTo>
                    <a:close/>
                    <a:moveTo>
                      <a:pt x="3" y="69"/>
                    </a:moveTo>
                    <a:lnTo>
                      <a:pt x="3" y="69"/>
                    </a:lnTo>
                    <a:cubicBezTo>
                      <a:pt x="3" y="66"/>
                      <a:pt x="5" y="64"/>
                      <a:pt x="7" y="64"/>
                    </a:cubicBezTo>
                    <a:cubicBezTo>
                      <a:pt x="9" y="64"/>
                      <a:pt x="11" y="66"/>
                      <a:pt x="11" y="69"/>
                    </a:cubicBezTo>
                    <a:cubicBezTo>
                      <a:pt x="11" y="71"/>
                      <a:pt x="9" y="73"/>
                      <a:pt x="7" y="73"/>
                    </a:cubicBezTo>
                    <a:cubicBezTo>
                      <a:pt x="5" y="73"/>
                      <a:pt x="3" y="71"/>
                      <a:pt x="3" y="69"/>
                    </a:cubicBezTo>
                    <a:close/>
                    <a:moveTo>
                      <a:pt x="3" y="53"/>
                    </a:moveTo>
                    <a:lnTo>
                      <a:pt x="3" y="52"/>
                    </a:lnTo>
                    <a:cubicBezTo>
                      <a:pt x="3" y="50"/>
                      <a:pt x="5" y="48"/>
                      <a:pt x="7" y="48"/>
                    </a:cubicBezTo>
                    <a:cubicBezTo>
                      <a:pt x="9" y="48"/>
                      <a:pt x="11" y="50"/>
                      <a:pt x="11" y="52"/>
                    </a:cubicBezTo>
                    <a:lnTo>
                      <a:pt x="11" y="53"/>
                    </a:lnTo>
                    <a:cubicBezTo>
                      <a:pt x="11" y="55"/>
                      <a:pt x="9" y="57"/>
                      <a:pt x="7" y="57"/>
                    </a:cubicBezTo>
                    <a:cubicBezTo>
                      <a:pt x="5" y="57"/>
                      <a:pt x="3" y="55"/>
                      <a:pt x="3" y="53"/>
                    </a:cubicBezTo>
                    <a:close/>
                    <a:moveTo>
                      <a:pt x="3" y="36"/>
                    </a:moveTo>
                    <a:lnTo>
                      <a:pt x="3" y="36"/>
                    </a:lnTo>
                    <a:cubicBezTo>
                      <a:pt x="3" y="34"/>
                      <a:pt x="5" y="32"/>
                      <a:pt x="7" y="32"/>
                    </a:cubicBezTo>
                    <a:cubicBezTo>
                      <a:pt x="9" y="32"/>
                      <a:pt x="11" y="34"/>
                      <a:pt x="11" y="36"/>
                    </a:cubicBezTo>
                    <a:cubicBezTo>
                      <a:pt x="11" y="39"/>
                      <a:pt x="9" y="40"/>
                      <a:pt x="7" y="40"/>
                    </a:cubicBezTo>
                    <a:cubicBezTo>
                      <a:pt x="5" y="40"/>
                      <a:pt x="3" y="39"/>
                      <a:pt x="3" y="36"/>
                    </a:cubicBezTo>
                    <a:close/>
                    <a:moveTo>
                      <a:pt x="3" y="20"/>
                    </a:moveTo>
                    <a:lnTo>
                      <a:pt x="3" y="20"/>
                    </a:lnTo>
                    <a:cubicBezTo>
                      <a:pt x="3" y="18"/>
                      <a:pt x="5" y="16"/>
                      <a:pt x="7" y="16"/>
                    </a:cubicBezTo>
                    <a:cubicBezTo>
                      <a:pt x="9" y="16"/>
                      <a:pt x="11" y="18"/>
                      <a:pt x="11" y="20"/>
                    </a:cubicBezTo>
                    <a:cubicBezTo>
                      <a:pt x="11" y="23"/>
                      <a:pt x="9" y="24"/>
                      <a:pt x="7" y="24"/>
                    </a:cubicBezTo>
                    <a:cubicBezTo>
                      <a:pt x="5" y="24"/>
                      <a:pt x="3" y="23"/>
                      <a:pt x="3" y="20"/>
                    </a:cubicBezTo>
                    <a:close/>
                    <a:moveTo>
                      <a:pt x="3" y="4"/>
                    </a:moveTo>
                    <a:lnTo>
                      <a:pt x="3" y="4"/>
                    </a:lnTo>
                    <a:cubicBezTo>
                      <a:pt x="3" y="2"/>
                      <a:pt x="5" y="0"/>
                      <a:pt x="7" y="0"/>
                    </a:cubicBezTo>
                    <a:cubicBezTo>
                      <a:pt x="9" y="0"/>
                      <a:pt x="11" y="2"/>
                      <a:pt x="11" y="4"/>
                    </a:cubicBezTo>
                    <a:cubicBezTo>
                      <a:pt x="11" y="7"/>
                      <a:pt x="9" y="8"/>
                      <a:pt x="7" y="8"/>
                    </a:cubicBezTo>
                    <a:cubicBezTo>
                      <a:pt x="5" y="8"/>
                      <a:pt x="3" y="7"/>
                      <a:pt x="3" y="4"/>
                    </a:cubicBezTo>
                    <a:close/>
                  </a:path>
                </a:pathLst>
              </a:custGeom>
              <a:solidFill>
                <a:srgbClr val="000000"/>
              </a:solidFill>
              <a:ln w="3175">
                <a:solidFill>
                  <a:srgbClr val="C0C0C0"/>
                </a:solidFill>
                <a:bevel/>
                <a:headEnd/>
                <a:tailEnd/>
              </a:ln>
            </p:spPr>
            <p:txBody>
              <a:bodyPr/>
              <a:lstStyle/>
              <a:p>
                <a:endParaRPr lang="en-US"/>
              </a:p>
            </p:txBody>
          </p:sp>
          <p:sp>
            <p:nvSpPr>
              <p:cNvPr id="2070" name="Freeform 16"/>
              <p:cNvSpPr>
                <a:spLocks noEditPoints="1"/>
              </p:cNvSpPr>
              <p:nvPr/>
            </p:nvSpPr>
            <p:spPr bwMode="auto">
              <a:xfrm>
                <a:off x="4323" y="590"/>
                <a:ext cx="3" cy="2947"/>
              </a:xfrm>
              <a:custGeom>
                <a:avLst/>
                <a:gdLst>
                  <a:gd name="T0" fmla="*/ 0 w 12"/>
                  <a:gd name="T1" fmla="*/ 0 h 13920"/>
                  <a:gd name="T2" fmla="*/ 0 w 12"/>
                  <a:gd name="T3" fmla="*/ 0 h 13920"/>
                  <a:gd name="T4" fmla="*/ 0 w 12"/>
                  <a:gd name="T5" fmla="*/ 0 h 13920"/>
                  <a:gd name="T6" fmla="*/ 0 w 12"/>
                  <a:gd name="T7" fmla="*/ 0 h 13920"/>
                  <a:gd name="T8" fmla="*/ 0 w 12"/>
                  <a:gd name="T9" fmla="*/ 0 h 13920"/>
                  <a:gd name="T10" fmla="*/ 0 w 12"/>
                  <a:gd name="T11" fmla="*/ 0 h 13920"/>
                  <a:gd name="T12" fmla="*/ 0 w 12"/>
                  <a:gd name="T13" fmla="*/ 0 h 13920"/>
                  <a:gd name="T14" fmla="*/ 0 w 12"/>
                  <a:gd name="T15" fmla="*/ 0 h 13920"/>
                  <a:gd name="T16" fmla="*/ 0 w 12"/>
                  <a:gd name="T17" fmla="*/ 0 h 13920"/>
                  <a:gd name="T18" fmla="*/ 0 w 12"/>
                  <a:gd name="T19" fmla="*/ 0 h 13920"/>
                  <a:gd name="T20" fmla="*/ 0 w 12"/>
                  <a:gd name="T21" fmla="*/ 0 h 13920"/>
                  <a:gd name="T22" fmla="*/ 0 w 12"/>
                  <a:gd name="T23" fmla="*/ 0 h 13920"/>
                  <a:gd name="T24" fmla="*/ 0 w 12"/>
                  <a:gd name="T25" fmla="*/ 0 h 13920"/>
                  <a:gd name="T26" fmla="*/ 0 w 12"/>
                  <a:gd name="T27" fmla="*/ 0 h 13920"/>
                  <a:gd name="T28" fmla="*/ 0 w 12"/>
                  <a:gd name="T29" fmla="*/ 0 h 13920"/>
                  <a:gd name="T30" fmla="*/ 0 w 12"/>
                  <a:gd name="T31" fmla="*/ 0 h 13920"/>
                  <a:gd name="T32" fmla="*/ 0 w 12"/>
                  <a:gd name="T33" fmla="*/ 0 h 13920"/>
                  <a:gd name="T34" fmla="*/ 0 w 12"/>
                  <a:gd name="T35" fmla="*/ 0 h 13920"/>
                  <a:gd name="T36" fmla="*/ 0 w 12"/>
                  <a:gd name="T37" fmla="*/ 0 h 13920"/>
                  <a:gd name="T38" fmla="*/ 0 w 12"/>
                  <a:gd name="T39" fmla="*/ 0 h 13920"/>
                  <a:gd name="T40" fmla="*/ 0 w 12"/>
                  <a:gd name="T41" fmla="*/ 0 h 13920"/>
                  <a:gd name="T42" fmla="*/ 0 w 12"/>
                  <a:gd name="T43" fmla="*/ 0 h 13920"/>
                  <a:gd name="T44" fmla="*/ 0 w 12"/>
                  <a:gd name="T45" fmla="*/ 0 h 13920"/>
                  <a:gd name="T46" fmla="*/ 0 w 12"/>
                  <a:gd name="T47" fmla="*/ 0 h 13920"/>
                  <a:gd name="T48" fmla="*/ 0 w 12"/>
                  <a:gd name="T49" fmla="*/ 0 h 13920"/>
                  <a:gd name="T50" fmla="*/ 0 w 12"/>
                  <a:gd name="T51" fmla="*/ 0 h 13920"/>
                  <a:gd name="T52" fmla="*/ 0 w 12"/>
                  <a:gd name="T53" fmla="*/ 0 h 13920"/>
                  <a:gd name="T54" fmla="*/ 0 w 12"/>
                  <a:gd name="T55" fmla="*/ 0 h 13920"/>
                  <a:gd name="T56" fmla="*/ 0 w 12"/>
                  <a:gd name="T57" fmla="*/ 0 h 13920"/>
                  <a:gd name="T58" fmla="*/ 0 w 12"/>
                  <a:gd name="T59" fmla="*/ 0 h 13920"/>
                  <a:gd name="T60" fmla="*/ 0 w 12"/>
                  <a:gd name="T61" fmla="*/ 0 h 13920"/>
                  <a:gd name="T62" fmla="*/ 0 w 12"/>
                  <a:gd name="T63" fmla="*/ 0 h 13920"/>
                  <a:gd name="T64" fmla="*/ 0 w 12"/>
                  <a:gd name="T65" fmla="*/ 0 h 13920"/>
                  <a:gd name="T66" fmla="*/ 0 w 12"/>
                  <a:gd name="T67" fmla="*/ 0 h 13920"/>
                  <a:gd name="T68" fmla="*/ 0 w 12"/>
                  <a:gd name="T69" fmla="*/ 0 h 13920"/>
                  <a:gd name="T70" fmla="*/ 0 w 12"/>
                  <a:gd name="T71" fmla="*/ 0 h 13920"/>
                  <a:gd name="T72" fmla="*/ 0 w 12"/>
                  <a:gd name="T73" fmla="*/ 0 h 13920"/>
                  <a:gd name="T74" fmla="*/ 0 w 12"/>
                  <a:gd name="T75" fmla="*/ 0 h 13920"/>
                  <a:gd name="T76" fmla="*/ 0 w 12"/>
                  <a:gd name="T77" fmla="*/ 0 h 13920"/>
                  <a:gd name="T78" fmla="*/ 0 w 12"/>
                  <a:gd name="T79" fmla="*/ 0 h 13920"/>
                  <a:gd name="T80" fmla="*/ 0 w 12"/>
                  <a:gd name="T81" fmla="*/ 0 h 13920"/>
                  <a:gd name="T82" fmla="*/ 0 w 12"/>
                  <a:gd name="T83" fmla="*/ 0 h 13920"/>
                  <a:gd name="T84" fmla="*/ 0 w 12"/>
                  <a:gd name="T85" fmla="*/ 0 h 13920"/>
                  <a:gd name="T86" fmla="*/ 0 w 12"/>
                  <a:gd name="T87" fmla="*/ 0 h 13920"/>
                  <a:gd name="T88" fmla="*/ 0 w 12"/>
                  <a:gd name="T89" fmla="*/ 0 h 13920"/>
                  <a:gd name="T90" fmla="*/ 0 w 12"/>
                  <a:gd name="T91" fmla="*/ 0 h 13920"/>
                  <a:gd name="T92" fmla="*/ 0 w 12"/>
                  <a:gd name="T93" fmla="*/ 0 h 13920"/>
                  <a:gd name="T94" fmla="*/ 0 w 12"/>
                  <a:gd name="T95" fmla="*/ 0 h 13920"/>
                  <a:gd name="T96" fmla="*/ 0 w 12"/>
                  <a:gd name="T97" fmla="*/ 0 h 13920"/>
                  <a:gd name="T98" fmla="*/ 0 w 12"/>
                  <a:gd name="T99" fmla="*/ 0 h 13920"/>
                  <a:gd name="T100" fmla="*/ 0 w 12"/>
                  <a:gd name="T101" fmla="*/ 0 h 13920"/>
                  <a:gd name="T102" fmla="*/ 0 w 12"/>
                  <a:gd name="T103" fmla="*/ 0 h 13920"/>
                  <a:gd name="T104" fmla="*/ 0 w 12"/>
                  <a:gd name="T105" fmla="*/ 0 h 13920"/>
                  <a:gd name="T106" fmla="*/ 0 w 12"/>
                  <a:gd name="T107" fmla="*/ 0 h 13920"/>
                  <a:gd name="T108" fmla="*/ 0 w 12"/>
                  <a:gd name="T109" fmla="*/ 0 h 13920"/>
                  <a:gd name="T110" fmla="*/ 0 w 12"/>
                  <a:gd name="T111" fmla="*/ 0 h 13920"/>
                  <a:gd name="T112" fmla="*/ 0 w 12"/>
                  <a:gd name="T113" fmla="*/ 0 h 13920"/>
                  <a:gd name="T114" fmla="*/ 0 w 12"/>
                  <a:gd name="T115" fmla="*/ 0 h 13920"/>
                  <a:gd name="T116" fmla="*/ 0 w 12"/>
                  <a:gd name="T117" fmla="*/ 0 h 13920"/>
                  <a:gd name="T118" fmla="*/ 0 w 12"/>
                  <a:gd name="T119" fmla="*/ 0 h 13920"/>
                  <a:gd name="T120" fmla="*/ 0 w 12"/>
                  <a:gd name="T121" fmla="*/ 0 h 13920"/>
                  <a:gd name="T122" fmla="*/ 0 w 12"/>
                  <a:gd name="T123" fmla="*/ 0 h 13920"/>
                  <a:gd name="T124" fmla="*/ 0 w 12"/>
                  <a:gd name="T125" fmla="*/ 0 h 139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
                  <a:gd name="T190" fmla="*/ 0 h 13920"/>
                  <a:gd name="T191" fmla="*/ 12 w 12"/>
                  <a:gd name="T192" fmla="*/ 13920 h 139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 h="13920">
                    <a:moveTo>
                      <a:pt x="0" y="13916"/>
                    </a:moveTo>
                    <a:lnTo>
                      <a:pt x="0" y="13916"/>
                    </a:lnTo>
                    <a:cubicBezTo>
                      <a:pt x="0" y="13914"/>
                      <a:pt x="2" y="13912"/>
                      <a:pt x="4" y="13912"/>
                    </a:cubicBezTo>
                    <a:cubicBezTo>
                      <a:pt x="7" y="13912"/>
                      <a:pt x="8" y="13914"/>
                      <a:pt x="8" y="13916"/>
                    </a:cubicBezTo>
                    <a:cubicBezTo>
                      <a:pt x="8" y="13918"/>
                      <a:pt x="7" y="13920"/>
                      <a:pt x="4" y="13920"/>
                    </a:cubicBezTo>
                    <a:cubicBezTo>
                      <a:pt x="2" y="13920"/>
                      <a:pt x="0" y="13918"/>
                      <a:pt x="0" y="13916"/>
                    </a:cubicBezTo>
                    <a:close/>
                    <a:moveTo>
                      <a:pt x="0" y="13900"/>
                    </a:moveTo>
                    <a:lnTo>
                      <a:pt x="0" y="13900"/>
                    </a:lnTo>
                    <a:cubicBezTo>
                      <a:pt x="0" y="13898"/>
                      <a:pt x="2" y="13896"/>
                      <a:pt x="4" y="13896"/>
                    </a:cubicBezTo>
                    <a:cubicBezTo>
                      <a:pt x="7" y="13896"/>
                      <a:pt x="8" y="13898"/>
                      <a:pt x="8" y="13900"/>
                    </a:cubicBezTo>
                    <a:cubicBezTo>
                      <a:pt x="8" y="13902"/>
                      <a:pt x="7" y="13904"/>
                      <a:pt x="4" y="13904"/>
                    </a:cubicBezTo>
                    <a:cubicBezTo>
                      <a:pt x="2" y="13904"/>
                      <a:pt x="0" y="13902"/>
                      <a:pt x="0" y="13900"/>
                    </a:cubicBezTo>
                    <a:close/>
                    <a:moveTo>
                      <a:pt x="0" y="13884"/>
                    </a:moveTo>
                    <a:lnTo>
                      <a:pt x="0" y="13884"/>
                    </a:lnTo>
                    <a:cubicBezTo>
                      <a:pt x="0" y="13882"/>
                      <a:pt x="2" y="13880"/>
                      <a:pt x="4" y="13880"/>
                    </a:cubicBezTo>
                    <a:cubicBezTo>
                      <a:pt x="7" y="13880"/>
                      <a:pt x="8" y="13882"/>
                      <a:pt x="8" y="13884"/>
                    </a:cubicBezTo>
                    <a:cubicBezTo>
                      <a:pt x="8" y="13886"/>
                      <a:pt x="7" y="13888"/>
                      <a:pt x="4" y="13888"/>
                    </a:cubicBezTo>
                    <a:cubicBezTo>
                      <a:pt x="2" y="13888"/>
                      <a:pt x="0" y="13886"/>
                      <a:pt x="0" y="13884"/>
                    </a:cubicBezTo>
                    <a:close/>
                    <a:moveTo>
                      <a:pt x="0" y="13868"/>
                    </a:moveTo>
                    <a:lnTo>
                      <a:pt x="0" y="13868"/>
                    </a:lnTo>
                    <a:cubicBezTo>
                      <a:pt x="0" y="13866"/>
                      <a:pt x="2" y="13864"/>
                      <a:pt x="4" y="13864"/>
                    </a:cubicBezTo>
                    <a:cubicBezTo>
                      <a:pt x="7" y="13864"/>
                      <a:pt x="8" y="13866"/>
                      <a:pt x="8" y="13868"/>
                    </a:cubicBezTo>
                    <a:cubicBezTo>
                      <a:pt x="8" y="13870"/>
                      <a:pt x="7" y="13872"/>
                      <a:pt x="4" y="13872"/>
                    </a:cubicBezTo>
                    <a:cubicBezTo>
                      <a:pt x="2" y="13872"/>
                      <a:pt x="0" y="13870"/>
                      <a:pt x="0" y="13868"/>
                    </a:cubicBezTo>
                    <a:close/>
                    <a:moveTo>
                      <a:pt x="0" y="13852"/>
                    </a:moveTo>
                    <a:lnTo>
                      <a:pt x="0" y="13852"/>
                    </a:lnTo>
                    <a:cubicBezTo>
                      <a:pt x="0" y="13850"/>
                      <a:pt x="2" y="13848"/>
                      <a:pt x="4" y="13848"/>
                    </a:cubicBezTo>
                    <a:cubicBezTo>
                      <a:pt x="7" y="13848"/>
                      <a:pt x="8" y="13850"/>
                      <a:pt x="8" y="13852"/>
                    </a:cubicBezTo>
                    <a:cubicBezTo>
                      <a:pt x="8" y="13854"/>
                      <a:pt x="7" y="13856"/>
                      <a:pt x="4" y="13856"/>
                    </a:cubicBezTo>
                    <a:cubicBezTo>
                      <a:pt x="2" y="13856"/>
                      <a:pt x="0" y="13854"/>
                      <a:pt x="0" y="13852"/>
                    </a:cubicBezTo>
                    <a:close/>
                    <a:moveTo>
                      <a:pt x="0" y="13836"/>
                    </a:moveTo>
                    <a:lnTo>
                      <a:pt x="0" y="13836"/>
                    </a:lnTo>
                    <a:cubicBezTo>
                      <a:pt x="0" y="13834"/>
                      <a:pt x="2" y="13832"/>
                      <a:pt x="4" y="13832"/>
                    </a:cubicBezTo>
                    <a:cubicBezTo>
                      <a:pt x="7" y="13832"/>
                      <a:pt x="8" y="13834"/>
                      <a:pt x="8" y="13836"/>
                    </a:cubicBezTo>
                    <a:cubicBezTo>
                      <a:pt x="8" y="13838"/>
                      <a:pt x="7" y="13840"/>
                      <a:pt x="4" y="13840"/>
                    </a:cubicBezTo>
                    <a:cubicBezTo>
                      <a:pt x="2" y="13840"/>
                      <a:pt x="0" y="13838"/>
                      <a:pt x="0" y="13836"/>
                    </a:cubicBezTo>
                    <a:close/>
                    <a:moveTo>
                      <a:pt x="0" y="13820"/>
                    </a:moveTo>
                    <a:lnTo>
                      <a:pt x="0" y="13820"/>
                    </a:lnTo>
                    <a:cubicBezTo>
                      <a:pt x="0" y="13818"/>
                      <a:pt x="2" y="13816"/>
                      <a:pt x="4" y="13816"/>
                    </a:cubicBezTo>
                    <a:cubicBezTo>
                      <a:pt x="7" y="13816"/>
                      <a:pt x="8" y="13818"/>
                      <a:pt x="8" y="13820"/>
                    </a:cubicBezTo>
                    <a:cubicBezTo>
                      <a:pt x="8" y="13822"/>
                      <a:pt x="7" y="13824"/>
                      <a:pt x="4" y="13824"/>
                    </a:cubicBezTo>
                    <a:cubicBezTo>
                      <a:pt x="2" y="13824"/>
                      <a:pt x="0" y="13822"/>
                      <a:pt x="0" y="13820"/>
                    </a:cubicBezTo>
                    <a:close/>
                    <a:moveTo>
                      <a:pt x="0" y="13804"/>
                    </a:moveTo>
                    <a:lnTo>
                      <a:pt x="0" y="13804"/>
                    </a:lnTo>
                    <a:cubicBezTo>
                      <a:pt x="0" y="13802"/>
                      <a:pt x="2" y="13800"/>
                      <a:pt x="4" y="13800"/>
                    </a:cubicBezTo>
                    <a:cubicBezTo>
                      <a:pt x="7" y="13800"/>
                      <a:pt x="8" y="13802"/>
                      <a:pt x="8" y="13804"/>
                    </a:cubicBezTo>
                    <a:cubicBezTo>
                      <a:pt x="8" y="13806"/>
                      <a:pt x="7" y="13808"/>
                      <a:pt x="4" y="13808"/>
                    </a:cubicBezTo>
                    <a:cubicBezTo>
                      <a:pt x="2" y="13808"/>
                      <a:pt x="0" y="13806"/>
                      <a:pt x="0" y="13804"/>
                    </a:cubicBezTo>
                    <a:close/>
                    <a:moveTo>
                      <a:pt x="0" y="13788"/>
                    </a:moveTo>
                    <a:lnTo>
                      <a:pt x="0" y="13788"/>
                    </a:lnTo>
                    <a:cubicBezTo>
                      <a:pt x="0" y="13786"/>
                      <a:pt x="2" y="13784"/>
                      <a:pt x="4" y="13784"/>
                    </a:cubicBezTo>
                    <a:cubicBezTo>
                      <a:pt x="7" y="13784"/>
                      <a:pt x="8" y="13786"/>
                      <a:pt x="8" y="13788"/>
                    </a:cubicBezTo>
                    <a:cubicBezTo>
                      <a:pt x="8" y="13790"/>
                      <a:pt x="7" y="13792"/>
                      <a:pt x="4" y="13792"/>
                    </a:cubicBezTo>
                    <a:cubicBezTo>
                      <a:pt x="2" y="13792"/>
                      <a:pt x="0" y="13790"/>
                      <a:pt x="0" y="13788"/>
                    </a:cubicBezTo>
                    <a:close/>
                    <a:moveTo>
                      <a:pt x="0" y="13772"/>
                    </a:moveTo>
                    <a:lnTo>
                      <a:pt x="0" y="13772"/>
                    </a:lnTo>
                    <a:cubicBezTo>
                      <a:pt x="0" y="13770"/>
                      <a:pt x="2" y="13768"/>
                      <a:pt x="4" y="13768"/>
                    </a:cubicBezTo>
                    <a:cubicBezTo>
                      <a:pt x="7" y="13768"/>
                      <a:pt x="8" y="13770"/>
                      <a:pt x="8" y="13772"/>
                    </a:cubicBezTo>
                    <a:cubicBezTo>
                      <a:pt x="8" y="13774"/>
                      <a:pt x="7" y="13776"/>
                      <a:pt x="4" y="13776"/>
                    </a:cubicBezTo>
                    <a:cubicBezTo>
                      <a:pt x="2" y="13776"/>
                      <a:pt x="0" y="13774"/>
                      <a:pt x="0" y="13772"/>
                    </a:cubicBezTo>
                    <a:close/>
                    <a:moveTo>
                      <a:pt x="0" y="13756"/>
                    </a:moveTo>
                    <a:lnTo>
                      <a:pt x="0" y="13756"/>
                    </a:lnTo>
                    <a:cubicBezTo>
                      <a:pt x="0" y="13753"/>
                      <a:pt x="2" y="13752"/>
                      <a:pt x="4" y="13752"/>
                    </a:cubicBezTo>
                    <a:cubicBezTo>
                      <a:pt x="7" y="13752"/>
                      <a:pt x="8" y="13753"/>
                      <a:pt x="8" y="13756"/>
                    </a:cubicBezTo>
                    <a:cubicBezTo>
                      <a:pt x="8" y="13758"/>
                      <a:pt x="7" y="13760"/>
                      <a:pt x="4" y="13760"/>
                    </a:cubicBezTo>
                    <a:cubicBezTo>
                      <a:pt x="2" y="13760"/>
                      <a:pt x="0" y="13758"/>
                      <a:pt x="0" y="13756"/>
                    </a:cubicBezTo>
                    <a:close/>
                    <a:moveTo>
                      <a:pt x="0" y="13740"/>
                    </a:moveTo>
                    <a:lnTo>
                      <a:pt x="0" y="13740"/>
                    </a:lnTo>
                    <a:cubicBezTo>
                      <a:pt x="0" y="13737"/>
                      <a:pt x="2" y="13736"/>
                      <a:pt x="4" y="13736"/>
                    </a:cubicBezTo>
                    <a:cubicBezTo>
                      <a:pt x="7" y="13736"/>
                      <a:pt x="8" y="13737"/>
                      <a:pt x="8" y="13740"/>
                    </a:cubicBezTo>
                    <a:cubicBezTo>
                      <a:pt x="8" y="13742"/>
                      <a:pt x="7" y="13744"/>
                      <a:pt x="4" y="13744"/>
                    </a:cubicBezTo>
                    <a:cubicBezTo>
                      <a:pt x="2" y="13744"/>
                      <a:pt x="0" y="13742"/>
                      <a:pt x="0" y="13740"/>
                    </a:cubicBezTo>
                    <a:close/>
                    <a:moveTo>
                      <a:pt x="0" y="13724"/>
                    </a:moveTo>
                    <a:lnTo>
                      <a:pt x="0" y="13724"/>
                    </a:lnTo>
                    <a:cubicBezTo>
                      <a:pt x="0" y="13721"/>
                      <a:pt x="2" y="13720"/>
                      <a:pt x="4" y="13720"/>
                    </a:cubicBezTo>
                    <a:cubicBezTo>
                      <a:pt x="7" y="13720"/>
                      <a:pt x="8" y="13721"/>
                      <a:pt x="8" y="13724"/>
                    </a:cubicBezTo>
                    <a:cubicBezTo>
                      <a:pt x="8" y="13726"/>
                      <a:pt x="7" y="13728"/>
                      <a:pt x="4" y="13728"/>
                    </a:cubicBezTo>
                    <a:cubicBezTo>
                      <a:pt x="2" y="13728"/>
                      <a:pt x="0" y="13726"/>
                      <a:pt x="0" y="13724"/>
                    </a:cubicBezTo>
                    <a:close/>
                    <a:moveTo>
                      <a:pt x="0" y="13708"/>
                    </a:moveTo>
                    <a:lnTo>
                      <a:pt x="0" y="13708"/>
                    </a:lnTo>
                    <a:cubicBezTo>
                      <a:pt x="0" y="13705"/>
                      <a:pt x="2" y="13704"/>
                      <a:pt x="4" y="13704"/>
                    </a:cubicBezTo>
                    <a:cubicBezTo>
                      <a:pt x="7" y="13704"/>
                      <a:pt x="8" y="13705"/>
                      <a:pt x="8" y="13708"/>
                    </a:cubicBezTo>
                    <a:cubicBezTo>
                      <a:pt x="8" y="13710"/>
                      <a:pt x="7" y="13712"/>
                      <a:pt x="4" y="13712"/>
                    </a:cubicBezTo>
                    <a:cubicBezTo>
                      <a:pt x="2" y="13712"/>
                      <a:pt x="0" y="13710"/>
                      <a:pt x="0" y="13708"/>
                    </a:cubicBezTo>
                    <a:close/>
                    <a:moveTo>
                      <a:pt x="0" y="13692"/>
                    </a:moveTo>
                    <a:lnTo>
                      <a:pt x="0" y="13692"/>
                    </a:lnTo>
                    <a:cubicBezTo>
                      <a:pt x="0" y="13689"/>
                      <a:pt x="2" y="13688"/>
                      <a:pt x="4" y="13688"/>
                    </a:cubicBezTo>
                    <a:cubicBezTo>
                      <a:pt x="7" y="13688"/>
                      <a:pt x="8" y="13689"/>
                      <a:pt x="8" y="13692"/>
                    </a:cubicBezTo>
                    <a:cubicBezTo>
                      <a:pt x="8" y="13694"/>
                      <a:pt x="7" y="13696"/>
                      <a:pt x="4" y="13696"/>
                    </a:cubicBezTo>
                    <a:cubicBezTo>
                      <a:pt x="2" y="13696"/>
                      <a:pt x="0" y="13694"/>
                      <a:pt x="0" y="13692"/>
                    </a:cubicBezTo>
                    <a:close/>
                    <a:moveTo>
                      <a:pt x="0" y="13676"/>
                    </a:moveTo>
                    <a:lnTo>
                      <a:pt x="0" y="13676"/>
                    </a:lnTo>
                    <a:cubicBezTo>
                      <a:pt x="0" y="13673"/>
                      <a:pt x="2" y="13672"/>
                      <a:pt x="4" y="13672"/>
                    </a:cubicBezTo>
                    <a:cubicBezTo>
                      <a:pt x="7" y="13672"/>
                      <a:pt x="8" y="13673"/>
                      <a:pt x="8" y="13676"/>
                    </a:cubicBezTo>
                    <a:cubicBezTo>
                      <a:pt x="8" y="13678"/>
                      <a:pt x="7" y="13680"/>
                      <a:pt x="4" y="13680"/>
                    </a:cubicBezTo>
                    <a:cubicBezTo>
                      <a:pt x="2" y="13680"/>
                      <a:pt x="0" y="13678"/>
                      <a:pt x="0" y="13676"/>
                    </a:cubicBezTo>
                    <a:close/>
                    <a:moveTo>
                      <a:pt x="0" y="13660"/>
                    </a:moveTo>
                    <a:lnTo>
                      <a:pt x="0" y="13660"/>
                    </a:lnTo>
                    <a:cubicBezTo>
                      <a:pt x="0" y="13657"/>
                      <a:pt x="2" y="13656"/>
                      <a:pt x="5" y="13656"/>
                    </a:cubicBezTo>
                    <a:cubicBezTo>
                      <a:pt x="7" y="13656"/>
                      <a:pt x="9" y="13657"/>
                      <a:pt x="9" y="13660"/>
                    </a:cubicBezTo>
                    <a:cubicBezTo>
                      <a:pt x="9" y="13662"/>
                      <a:pt x="7" y="13664"/>
                      <a:pt x="5" y="13664"/>
                    </a:cubicBezTo>
                    <a:cubicBezTo>
                      <a:pt x="2" y="13664"/>
                      <a:pt x="0" y="13662"/>
                      <a:pt x="0" y="13660"/>
                    </a:cubicBezTo>
                    <a:close/>
                    <a:moveTo>
                      <a:pt x="1" y="13644"/>
                    </a:moveTo>
                    <a:lnTo>
                      <a:pt x="1" y="13644"/>
                    </a:lnTo>
                    <a:cubicBezTo>
                      <a:pt x="1" y="13641"/>
                      <a:pt x="2" y="13640"/>
                      <a:pt x="5" y="13640"/>
                    </a:cubicBezTo>
                    <a:cubicBezTo>
                      <a:pt x="7" y="13640"/>
                      <a:pt x="9" y="13641"/>
                      <a:pt x="9" y="13644"/>
                    </a:cubicBezTo>
                    <a:cubicBezTo>
                      <a:pt x="9" y="13646"/>
                      <a:pt x="7" y="13648"/>
                      <a:pt x="5" y="13648"/>
                    </a:cubicBezTo>
                    <a:cubicBezTo>
                      <a:pt x="2" y="13648"/>
                      <a:pt x="1" y="13646"/>
                      <a:pt x="1" y="13644"/>
                    </a:cubicBezTo>
                    <a:close/>
                    <a:moveTo>
                      <a:pt x="1" y="13628"/>
                    </a:moveTo>
                    <a:lnTo>
                      <a:pt x="1" y="13628"/>
                    </a:lnTo>
                    <a:cubicBezTo>
                      <a:pt x="1" y="13625"/>
                      <a:pt x="2" y="13624"/>
                      <a:pt x="5" y="13624"/>
                    </a:cubicBezTo>
                    <a:cubicBezTo>
                      <a:pt x="7" y="13624"/>
                      <a:pt x="9" y="13625"/>
                      <a:pt x="9" y="13628"/>
                    </a:cubicBezTo>
                    <a:cubicBezTo>
                      <a:pt x="9" y="13630"/>
                      <a:pt x="7" y="13632"/>
                      <a:pt x="5" y="13632"/>
                    </a:cubicBezTo>
                    <a:cubicBezTo>
                      <a:pt x="2" y="13632"/>
                      <a:pt x="1" y="13630"/>
                      <a:pt x="1" y="13628"/>
                    </a:cubicBezTo>
                    <a:close/>
                    <a:moveTo>
                      <a:pt x="1" y="13612"/>
                    </a:moveTo>
                    <a:lnTo>
                      <a:pt x="1" y="13612"/>
                    </a:lnTo>
                    <a:cubicBezTo>
                      <a:pt x="1" y="13609"/>
                      <a:pt x="2" y="13608"/>
                      <a:pt x="5" y="13608"/>
                    </a:cubicBezTo>
                    <a:cubicBezTo>
                      <a:pt x="7" y="13608"/>
                      <a:pt x="9" y="13609"/>
                      <a:pt x="9" y="13612"/>
                    </a:cubicBezTo>
                    <a:cubicBezTo>
                      <a:pt x="9" y="13614"/>
                      <a:pt x="7" y="13616"/>
                      <a:pt x="5" y="13616"/>
                    </a:cubicBezTo>
                    <a:cubicBezTo>
                      <a:pt x="2" y="13616"/>
                      <a:pt x="1" y="13614"/>
                      <a:pt x="1" y="13612"/>
                    </a:cubicBezTo>
                    <a:close/>
                    <a:moveTo>
                      <a:pt x="1" y="13596"/>
                    </a:moveTo>
                    <a:lnTo>
                      <a:pt x="1" y="13596"/>
                    </a:lnTo>
                    <a:cubicBezTo>
                      <a:pt x="1" y="13593"/>
                      <a:pt x="2" y="13592"/>
                      <a:pt x="5" y="13592"/>
                    </a:cubicBezTo>
                    <a:cubicBezTo>
                      <a:pt x="7" y="13592"/>
                      <a:pt x="9" y="13593"/>
                      <a:pt x="9" y="13596"/>
                    </a:cubicBezTo>
                    <a:cubicBezTo>
                      <a:pt x="9" y="13598"/>
                      <a:pt x="7" y="13600"/>
                      <a:pt x="5" y="13600"/>
                    </a:cubicBezTo>
                    <a:cubicBezTo>
                      <a:pt x="2" y="13600"/>
                      <a:pt x="1" y="13598"/>
                      <a:pt x="1" y="13596"/>
                    </a:cubicBezTo>
                    <a:close/>
                    <a:moveTo>
                      <a:pt x="1" y="13580"/>
                    </a:moveTo>
                    <a:lnTo>
                      <a:pt x="1" y="13580"/>
                    </a:lnTo>
                    <a:cubicBezTo>
                      <a:pt x="1" y="13577"/>
                      <a:pt x="2" y="13576"/>
                      <a:pt x="5" y="13576"/>
                    </a:cubicBezTo>
                    <a:cubicBezTo>
                      <a:pt x="7" y="13576"/>
                      <a:pt x="9" y="13577"/>
                      <a:pt x="9" y="13580"/>
                    </a:cubicBezTo>
                    <a:cubicBezTo>
                      <a:pt x="9" y="13582"/>
                      <a:pt x="7" y="13584"/>
                      <a:pt x="5" y="13584"/>
                    </a:cubicBezTo>
                    <a:cubicBezTo>
                      <a:pt x="2" y="13584"/>
                      <a:pt x="1" y="13582"/>
                      <a:pt x="1" y="13580"/>
                    </a:cubicBezTo>
                    <a:close/>
                    <a:moveTo>
                      <a:pt x="1" y="13564"/>
                    </a:moveTo>
                    <a:lnTo>
                      <a:pt x="1" y="13564"/>
                    </a:lnTo>
                    <a:cubicBezTo>
                      <a:pt x="1" y="13561"/>
                      <a:pt x="2" y="13560"/>
                      <a:pt x="5" y="13560"/>
                    </a:cubicBezTo>
                    <a:cubicBezTo>
                      <a:pt x="7" y="13560"/>
                      <a:pt x="9" y="13561"/>
                      <a:pt x="9" y="13564"/>
                    </a:cubicBezTo>
                    <a:cubicBezTo>
                      <a:pt x="9" y="13566"/>
                      <a:pt x="7" y="13568"/>
                      <a:pt x="5" y="13568"/>
                    </a:cubicBezTo>
                    <a:cubicBezTo>
                      <a:pt x="2" y="13568"/>
                      <a:pt x="1" y="13566"/>
                      <a:pt x="1" y="13564"/>
                    </a:cubicBezTo>
                    <a:close/>
                    <a:moveTo>
                      <a:pt x="1" y="13548"/>
                    </a:moveTo>
                    <a:lnTo>
                      <a:pt x="1" y="13548"/>
                    </a:lnTo>
                    <a:cubicBezTo>
                      <a:pt x="1" y="13545"/>
                      <a:pt x="2" y="13544"/>
                      <a:pt x="5" y="13544"/>
                    </a:cubicBezTo>
                    <a:cubicBezTo>
                      <a:pt x="7" y="13544"/>
                      <a:pt x="9" y="13545"/>
                      <a:pt x="9" y="13548"/>
                    </a:cubicBezTo>
                    <a:cubicBezTo>
                      <a:pt x="9" y="13550"/>
                      <a:pt x="7" y="13552"/>
                      <a:pt x="5" y="13552"/>
                    </a:cubicBezTo>
                    <a:cubicBezTo>
                      <a:pt x="2" y="13552"/>
                      <a:pt x="1" y="13550"/>
                      <a:pt x="1" y="13548"/>
                    </a:cubicBezTo>
                    <a:close/>
                    <a:moveTo>
                      <a:pt x="1" y="13532"/>
                    </a:moveTo>
                    <a:lnTo>
                      <a:pt x="1" y="13532"/>
                    </a:lnTo>
                    <a:cubicBezTo>
                      <a:pt x="1" y="13529"/>
                      <a:pt x="2" y="13528"/>
                      <a:pt x="5" y="13528"/>
                    </a:cubicBezTo>
                    <a:cubicBezTo>
                      <a:pt x="7" y="13528"/>
                      <a:pt x="9" y="13529"/>
                      <a:pt x="9" y="13532"/>
                    </a:cubicBezTo>
                    <a:cubicBezTo>
                      <a:pt x="9" y="13534"/>
                      <a:pt x="7" y="13536"/>
                      <a:pt x="5" y="13536"/>
                    </a:cubicBezTo>
                    <a:cubicBezTo>
                      <a:pt x="2" y="13536"/>
                      <a:pt x="1" y="13534"/>
                      <a:pt x="1" y="13532"/>
                    </a:cubicBezTo>
                    <a:close/>
                    <a:moveTo>
                      <a:pt x="1" y="13516"/>
                    </a:moveTo>
                    <a:lnTo>
                      <a:pt x="1" y="13516"/>
                    </a:lnTo>
                    <a:cubicBezTo>
                      <a:pt x="1" y="13513"/>
                      <a:pt x="2" y="13512"/>
                      <a:pt x="5" y="13512"/>
                    </a:cubicBezTo>
                    <a:cubicBezTo>
                      <a:pt x="7" y="13512"/>
                      <a:pt x="9" y="13513"/>
                      <a:pt x="9" y="13516"/>
                    </a:cubicBezTo>
                    <a:cubicBezTo>
                      <a:pt x="9" y="13518"/>
                      <a:pt x="7" y="13520"/>
                      <a:pt x="5" y="13520"/>
                    </a:cubicBezTo>
                    <a:cubicBezTo>
                      <a:pt x="2" y="13520"/>
                      <a:pt x="1" y="13518"/>
                      <a:pt x="1" y="13516"/>
                    </a:cubicBezTo>
                    <a:close/>
                    <a:moveTo>
                      <a:pt x="1" y="13500"/>
                    </a:moveTo>
                    <a:lnTo>
                      <a:pt x="1" y="13500"/>
                    </a:lnTo>
                    <a:cubicBezTo>
                      <a:pt x="1" y="13497"/>
                      <a:pt x="2" y="13496"/>
                      <a:pt x="5" y="13496"/>
                    </a:cubicBezTo>
                    <a:cubicBezTo>
                      <a:pt x="7" y="13496"/>
                      <a:pt x="9" y="13497"/>
                      <a:pt x="9" y="13500"/>
                    </a:cubicBezTo>
                    <a:cubicBezTo>
                      <a:pt x="9" y="13502"/>
                      <a:pt x="7" y="13504"/>
                      <a:pt x="5" y="13504"/>
                    </a:cubicBezTo>
                    <a:cubicBezTo>
                      <a:pt x="2" y="13504"/>
                      <a:pt x="1" y="13502"/>
                      <a:pt x="1" y="13500"/>
                    </a:cubicBezTo>
                    <a:close/>
                    <a:moveTo>
                      <a:pt x="1" y="13484"/>
                    </a:moveTo>
                    <a:lnTo>
                      <a:pt x="1" y="13484"/>
                    </a:lnTo>
                    <a:cubicBezTo>
                      <a:pt x="1" y="13481"/>
                      <a:pt x="2" y="13480"/>
                      <a:pt x="5" y="13480"/>
                    </a:cubicBezTo>
                    <a:cubicBezTo>
                      <a:pt x="7" y="13480"/>
                      <a:pt x="9" y="13481"/>
                      <a:pt x="9" y="13484"/>
                    </a:cubicBezTo>
                    <a:cubicBezTo>
                      <a:pt x="9" y="13486"/>
                      <a:pt x="7" y="13488"/>
                      <a:pt x="5" y="13488"/>
                    </a:cubicBezTo>
                    <a:cubicBezTo>
                      <a:pt x="2" y="13488"/>
                      <a:pt x="1" y="13486"/>
                      <a:pt x="1" y="13484"/>
                    </a:cubicBezTo>
                    <a:close/>
                    <a:moveTo>
                      <a:pt x="1" y="13468"/>
                    </a:moveTo>
                    <a:lnTo>
                      <a:pt x="1" y="13468"/>
                    </a:lnTo>
                    <a:cubicBezTo>
                      <a:pt x="1" y="13465"/>
                      <a:pt x="2" y="13464"/>
                      <a:pt x="5" y="13464"/>
                    </a:cubicBezTo>
                    <a:cubicBezTo>
                      <a:pt x="7" y="13464"/>
                      <a:pt x="9" y="13465"/>
                      <a:pt x="9" y="13468"/>
                    </a:cubicBezTo>
                    <a:cubicBezTo>
                      <a:pt x="9" y="13470"/>
                      <a:pt x="7" y="13472"/>
                      <a:pt x="5" y="13472"/>
                    </a:cubicBezTo>
                    <a:cubicBezTo>
                      <a:pt x="2" y="13472"/>
                      <a:pt x="1" y="13470"/>
                      <a:pt x="1" y="13468"/>
                    </a:cubicBezTo>
                    <a:close/>
                    <a:moveTo>
                      <a:pt x="1" y="13452"/>
                    </a:moveTo>
                    <a:lnTo>
                      <a:pt x="1" y="13452"/>
                    </a:lnTo>
                    <a:cubicBezTo>
                      <a:pt x="1" y="13449"/>
                      <a:pt x="2" y="13448"/>
                      <a:pt x="5" y="13448"/>
                    </a:cubicBezTo>
                    <a:cubicBezTo>
                      <a:pt x="7" y="13448"/>
                      <a:pt x="9" y="13449"/>
                      <a:pt x="9" y="13452"/>
                    </a:cubicBezTo>
                    <a:cubicBezTo>
                      <a:pt x="9" y="13454"/>
                      <a:pt x="7" y="13456"/>
                      <a:pt x="5" y="13456"/>
                    </a:cubicBezTo>
                    <a:cubicBezTo>
                      <a:pt x="2" y="13456"/>
                      <a:pt x="1" y="13454"/>
                      <a:pt x="1" y="13452"/>
                    </a:cubicBezTo>
                    <a:close/>
                    <a:moveTo>
                      <a:pt x="1" y="13436"/>
                    </a:moveTo>
                    <a:lnTo>
                      <a:pt x="1" y="13436"/>
                    </a:lnTo>
                    <a:cubicBezTo>
                      <a:pt x="1" y="13433"/>
                      <a:pt x="2" y="13432"/>
                      <a:pt x="5" y="13432"/>
                    </a:cubicBezTo>
                    <a:cubicBezTo>
                      <a:pt x="7" y="13432"/>
                      <a:pt x="9" y="13433"/>
                      <a:pt x="9" y="13436"/>
                    </a:cubicBezTo>
                    <a:cubicBezTo>
                      <a:pt x="9" y="13438"/>
                      <a:pt x="7" y="13440"/>
                      <a:pt x="5" y="13440"/>
                    </a:cubicBezTo>
                    <a:cubicBezTo>
                      <a:pt x="2" y="13440"/>
                      <a:pt x="1" y="13438"/>
                      <a:pt x="1" y="13436"/>
                    </a:cubicBezTo>
                    <a:close/>
                    <a:moveTo>
                      <a:pt x="1" y="13420"/>
                    </a:moveTo>
                    <a:lnTo>
                      <a:pt x="1" y="13420"/>
                    </a:lnTo>
                    <a:cubicBezTo>
                      <a:pt x="1" y="13417"/>
                      <a:pt x="2" y="13416"/>
                      <a:pt x="5" y="13416"/>
                    </a:cubicBezTo>
                    <a:cubicBezTo>
                      <a:pt x="7" y="13416"/>
                      <a:pt x="9" y="13417"/>
                      <a:pt x="9" y="13420"/>
                    </a:cubicBezTo>
                    <a:cubicBezTo>
                      <a:pt x="9" y="13422"/>
                      <a:pt x="7" y="13424"/>
                      <a:pt x="5" y="13424"/>
                    </a:cubicBezTo>
                    <a:cubicBezTo>
                      <a:pt x="2" y="13424"/>
                      <a:pt x="1" y="13422"/>
                      <a:pt x="1" y="13420"/>
                    </a:cubicBezTo>
                    <a:close/>
                    <a:moveTo>
                      <a:pt x="1" y="13404"/>
                    </a:moveTo>
                    <a:lnTo>
                      <a:pt x="1" y="13404"/>
                    </a:lnTo>
                    <a:cubicBezTo>
                      <a:pt x="1" y="13401"/>
                      <a:pt x="2" y="13400"/>
                      <a:pt x="5" y="13400"/>
                    </a:cubicBezTo>
                    <a:cubicBezTo>
                      <a:pt x="7" y="13400"/>
                      <a:pt x="9" y="13401"/>
                      <a:pt x="9" y="13404"/>
                    </a:cubicBezTo>
                    <a:cubicBezTo>
                      <a:pt x="9" y="13406"/>
                      <a:pt x="7" y="13408"/>
                      <a:pt x="5" y="13408"/>
                    </a:cubicBezTo>
                    <a:cubicBezTo>
                      <a:pt x="2" y="13408"/>
                      <a:pt x="1" y="13406"/>
                      <a:pt x="1" y="13404"/>
                    </a:cubicBezTo>
                    <a:close/>
                    <a:moveTo>
                      <a:pt x="1" y="13388"/>
                    </a:moveTo>
                    <a:lnTo>
                      <a:pt x="1" y="13388"/>
                    </a:lnTo>
                    <a:cubicBezTo>
                      <a:pt x="1" y="13385"/>
                      <a:pt x="2" y="13384"/>
                      <a:pt x="5" y="13384"/>
                    </a:cubicBezTo>
                    <a:cubicBezTo>
                      <a:pt x="7" y="13384"/>
                      <a:pt x="9" y="13385"/>
                      <a:pt x="9" y="13388"/>
                    </a:cubicBezTo>
                    <a:cubicBezTo>
                      <a:pt x="9" y="13390"/>
                      <a:pt x="7" y="13392"/>
                      <a:pt x="5" y="13392"/>
                    </a:cubicBezTo>
                    <a:cubicBezTo>
                      <a:pt x="2" y="13392"/>
                      <a:pt x="1" y="13390"/>
                      <a:pt x="1" y="13388"/>
                    </a:cubicBezTo>
                    <a:close/>
                    <a:moveTo>
                      <a:pt x="1" y="13372"/>
                    </a:moveTo>
                    <a:lnTo>
                      <a:pt x="1" y="13371"/>
                    </a:lnTo>
                    <a:cubicBezTo>
                      <a:pt x="1" y="13369"/>
                      <a:pt x="2" y="13367"/>
                      <a:pt x="5" y="13367"/>
                    </a:cubicBezTo>
                    <a:cubicBezTo>
                      <a:pt x="7" y="13367"/>
                      <a:pt x="9" y="13369"/>
                      <a:pt x="9" y="13371"/>
                    </a:cubicBezTo>
                    <a:lnTo>
                      <a:pt x="9" y="13372"/>
                    </a:lnTo>
                    <a:cubicBezTo>
                      <a:pt x="9" y="13374"/>
                      <a:pt x="7" y="13376"/>
                      <a:pt x="5" y="13376"/>
                    </a:cubicBezTo>
                    <a:cubicBezTo>
                      <a:pt x="2" y="13376"/>
                      <a:pt x="1" y="13374"/>
                      <a:pt x="1" y="13372"/>
                    </a:cubicBezTo>
                    <a:close/>
                    <a:moveTo>
                      <a:pt x="1" y="13355"/>
                    </a:moveTo>
                    <a:lnTo>
                      <a:pt x="1" y="13355"/>
                    </a:lnTo>
                    <a:cubicBezTo>
                      <a:pt x="1" y="13353"/>
                      <a:pt x="2" y="13351"/>
                      <a:pt x="5" y="13351"/>
                    </a:cubicBezTo>
                    <a:cubicBezTo>
                      <a:pt x="7" y="13351"/>
                      <a:pt x="9" y="13353"/>
                      <a:pt x="9" y="13355"/>
                    </a:cubicBezTo>
                    <a:cubicBezTo>
                      <a:pt x="9" y="13358"/>
                      <a:pt x="7" y="13359"/>
                      <a:pt x="5" y="13359"/>
                    </a:cubicBezTo>
                    <a:cubicBezTo>
                      <a:pt x="2" y="13359"/>
                      <a:pt x="1" y="13358"/>
                      <a:pt x="1" y="13355"/>
                    </a:cubicBezTo>
                    <a:close/>
                    <a:moveTo>
                      <a:pt x="1" y="13339"/>
                    </a:moveTo>
                    <a:lnTo>
                      <a:pt x="1" y="13339"/>
                    </a:lnTo>
                    <a:cubicBezTo>
                      <a:pt x="1" y="13337"/>
                      <a:pt x="2" y="13335"/>
                      <a:pt x="5" y="13335"/>
                    </a:cubicBezTo>
                    <a:cubicBezTo>
                      <a:pt x="7" y="13335"/>
                      <a:pt x="9" y="13337"/>
                      <a:pt x="9" y="13339"/>
                    </a:cubicBezTo>
                    <a:cubicBezTo>
                      <a:pt x="9" y="13342"/>
                      <a:pt x="7" y="13343"/>
                      <a:pt x="5" y="13343"/>
                    </a:cubicBezTo>
                    <a:cubicBezTo>
                      <a:pt x="2" y="13343"/>
                      <a:pt x="1" y="13342"/>
                      <a:pt x="1" y="13339"/>
                    </a:cubicBezTo>
                    <a:close/>
                    <a:moveTo>
                      <a:pt x="1" y="13323"/>
                    </a:moveTo>
                    <a:lnTo>
                      <a:pt x="1" y="13323"/>
                    </a:lnTo>
                    <a:cubicBezTo>
                      <a:pt x="1" y="13321"/>
                      <a:pt x="2" y="13319"/>
                      <a:pt x="5" y="13319"/>
                    </a:cubicBezTo>
                    <a:cubicBezTo>
                      <a:pt x="7" y="13319"/>
                      <a:pt x="9" y="13321"/>
                      <a:pt x="9" y="13323"/>
                    </a:cubicBezTo>
                    <a:cubicBezTo>
                      <a:pt x="9" y="13326"/>
                      <a:pt x="7" y="13327"/>
                      <a:pt x="5" y="13327"/>
                    </a:cubicBezTo>
                    <a:cubicBezTo>
                      <a:pt x="2" y="13327"/>
                      <a:pt x="1" y="13326"/>
                      <a:pt x="1" y="13323"/>
                    </a:cubicBezTo>
                    <a:close/>
                    <a:moveTo>
                      <a:pt x="1" y="13307"/>
                    </a:moveTo>
                    <a:lnTo>
                      <a:pt x="1" y="13307"/>
                    </a:lnTo>
                    <a:cubicBezTo>
                      <a:pt x="1" y="13305"/>
                      <a:pt x="2" y="13303"/>
                      <a:pt x="5" y="13303"/>
                    </a:cubicBezTo>
                    <a:cubicBezTo>
                      <a:pt x="7" y="13303"/>
                      <a:pt x="9" y="13305"/>
                      <a:pt x="9" y="13307"/>
                    </a:cubicBezTo>
                    <a:cubicBezTo>
                      <a:pt x="9" y="13310"/>
                      <a:pt x="7" y="13311"/>
                      <a:pt x="5" y="13311"/>
                    </a:cubicBezTo>
                    <a:cubicBezTo>
                      <a:pt x="2" y="13311"/>
                      <a:pt x="1" y="13310"/>
                      <a:pt x="1" y="13307"/>
                    </a:cubicBezTo>
                    <a:close/>
                    <a:moveTo>
                      <a:pt x="1" y="13291"/>
                    </a:moveTo>
                    <a:lnTo>
                      <a:pt x="1" y="13291"/>
                    </a:lnTo>
                    <a:cubicBezTo>
                      <a:pt x="1" y="13289"/>
                      <a:pt x="2" y="13287"/>
                      <a:pt x="5" y="13287"/>
                    </a:cubicBezTo>
                    <a:cubicBezTo>
                      <a:pt x="7" y="13287"/>
                      <a:pt x="9" y="13289"/>
                      <a:pt x="9" y="13291"/>
                    </a:cubicBezTo>
                    <a:cubicBezTo>
                      <a:pt x="9" y="13294"/>
                      <a:pt x="7" y="13295"/>
                      <a:pt x="5" y="13295"/>
                    </a:cubicBezTo>
                    <a:cubicBezTo>
                      <a:pt x="2" y="13295"/>
                      <a:pt x="1" y="13294"/>
                      <a:pt x="1" y="13291"/>
                    </a:cubicBezTo>
                    <a:close/>
                    <a:moveTo>
                      <a:pt x="1" y="13275"/>
                    </a:moveTo>
                    <a:lnTo>
                      <a:pt x="1" y="13275"/>
                    </a:lnTo>
                    <a:cubicBezTo>
                      <a:pt x="1" y="13273"/>
                      <a:pt x="2" y="13271"/>
                      <a:pt x="5" y="13271"/>
                    </a:cubicBezTo>
                    <a:cubicBezTo>
                      <a:pt x="7" y="13271"/>
                      <a:pt x="9" y="13273"/>
                      <a:pt x="9" y="13275"/>
                    </a:cubicBezTo>
                    <a:cubicBezTo>
                      <a:pt x="9" y="13278"/>
                      <a:pt x="7" y="13279"/>
                      <a:pt x="5" y="13279"/>
                    </a:cubicBezTo>
                    <a:cubicBezTo>
                      <a:pt x="2" y="13279"/>
                      <a:pt x="1" y="13278"/>
                      <a:pt x="1" y="13275"/>
                    </a:cubicBezTo>
                    <a:close/>
                    <a:moveTo>
                      <a:pt x="1" y="13259"/>
                    </a:moveTo>
                    <a:lnTo>
                      <a:pt x="1" y="13259"/>
                    </a:lnTo>
                    <a:cubicBezTo>
                      <a:pt x="1" y="13257"/>
                      <a:pt x="2" y="13255"/>
                      <a:pt x="5" y="13255"/>
                    </a:cubicBezTo>
                    <a:cubicBezTo>
                      <a:pt x="7" y="13255"/>
                      <a:pt x="9" y="13257"/>
                      <a:pt x="9" y="13259"/>
                    </a:cubicBezTo>
                    <a:cubicBezTo>
                      <a:pt x="9" y="13262"/>
                      <a:pt x="7" y="13263"/>
                      <a:pt x="5" y="13263"/>
                    </a:cubicBezTo>
                    <a:cubicBezTo>
                      <a:pt x="2" y="13263"/>
                      <a:pt x="1" y="13262"/>
                      <a:pt x="1" y="13259"/>
                    </a:cubicBezTo>
                    <a:close/>
                    <a:moveTo>
                      <a:pt x="1" y="13243"/>
                    </a:moveTo>
                    <a:lnTo>
                      <a:pt x="1" y="13243"/>
                    </a:lnTo>
                    <a:cubicBezTo>
                      <a:pt x="1" y="13241"/>
                      <a:pt x="2" y="13239"/>
                      <a:pt x="5" y="13239"/>
                    </a:cubicBezTo>
                    <a:cubicBezTo>
                      <a:pt x="7" y="13239"/>
                      <a:pt x="9" y="13241"/>
                      <a:pt x="9" y="13243"/>
                    </a:cubicBezTo>
                    <a:cubicBezTo>
                      <a:pt x="9" y="13246"/>
                      <a:pt x="7" y="13247"/>
                      <a:pt x="5" y="13247"/>
                    </a:cubicBezTo>
                    <a:cubicBezTo>
                      <a:pt x="2" y="13247"/>
                      <a:pt x="1" y="13246"/>
                      <a:pt x="1" y="13243"/>
                    </a:cubicBezTo>
                    <a:close/>
                    <a:moveTo>
                      <a:pt x="1" y="13227"/>
                    </a:moveTo>
                    <a:lnTo>
                      <a:pt x="1" y="13227"/>
                    </a:lnTo>
                    <a:cubicBezTo>
                      <a:pt x="1" y="13225"/>
                      <a:pt x="2" y="13223"/>
                      <a:pt x="5" y="13223"/>
                    </a:cubicBezTo>
                    <a:cubicBezTo>
                      <a:pt x="7" y="13223"/>
                      <a:pt x="9" y="13225"/>
                      <a:pt x="9" y="13227"/>
                    </a:cubicBezTo>
                    <a:cubicBezTo>
                      <a:pt x="9" y="13230"/>
                      <a:pt x="7" y="13231"/>
                      <a:pt x="5" y="13231"/>
                    </a:cubicBezTo>
                    <a:cubicBezTo>
                      <a:pt x="2" y="13231"/>
                      <a:pt x="1" y="13230"/>
                      <a:pt x="1" y="13227"/>
                    </a:cubicBezTo>
                    <a:close/>
                    <a:moveTo>
                      <a:pt x="1" y="13211"/>
                    </a:moveTo>
                    <a:lnTo>
                      <a:pt x="1" y="13211"/>
                    </a:lnTo>
                    <a:cubicBezTo>
                      <a:pt x="1" y="13209"/>
                      <a:pt x="2" y="13207"/>
                      <a:pt x="5" y="13207"/>
                    </a:cubicBezTo>
                    <a:cubicBezTo>
                      <a:pt x="7" y="13207"/>
                      <a:pt x="9" y="13209"/>
                      <a:pt x="9" y="13211"/>
                    </a:cubicBezTo>
                    <a:cubicBezTo>
                      <a:pt x="9" y="13214"/>
                      <a:pt x="7" y="13215"/>
                      <a:pt x="5" y="13215"/>
                    </a:cubicBezTo>
                    <a:cubicBezTo>
                      <a:pt x="2" y="13215"/>
                      <a:pt x="1" y="13214"/>
                      <a:pt x="1" y="13211"/>
                    </a:cubicBezTo>
                    <a:close/>
                    <a:moveTo>
                      <a:pt x="1" y="13195"/>
                    </a:moveTo>
                    <a:lnTo>
                      <a:pt x="1" y="13195"/>
                    </a:lnTo>
                    <a:cubicBezTo>
                      <a:pt x="1" y="13193"/>
                      <a:pt x="2" y="13191"/>
                      <a:pt x="5" y="13191"/>
                    </a:cubicBezTo>
                    <a:cubicBezTo>
                      <a:pt x="7" y="13191"/>
                      <a:pt x="9" y="13193"/>
                      <a:pt x="9" y="13195"/>
                    </a:cubicBezTo>
                    <a:cubicBezTo>
                      <a:pt x="9" y="13198"/>
                      <a:pt x="7" y="13199"/>
                      <a:pt x="5" y="13199"/>
                    </a:cubicBezTo>
                    <a:cubicBezTo>
                      <a:pt x="2" y="13199"/>
                      <a:pt x="1" y="13198"/>
                      <a:pt x="1" y="13195"/>
                    </a:cubicBezTo>
                    <a:close/>
                    <a:moveTo>
                      <a:pt x="1" y="13179"/>
                    </a:moveTo>
                    <a:lnTo>
                      <a:pt x="1" y="13179"/>
                    </a:lnTo>
                    <a:cubicBezTo>
                      <a:pt x="1" y="13177"/>
                      <a:pt x="2" y="13175"/>
                      <a:pt x="5" y="13175"/>
                    </a:cubicBezTo>
                    <a:cubicBezTo>
                      <a:pt x="7" y="13175"/>
                      <a:pt x="9" y="13177"/>
                      <a:pt x="9" y="13179"/>
                    </a:cubicBezTo>
                    <a:cubicBezTo>
                      <a:pt x="9" y="13182"/>
                      <a:pt x="7" y="13183"/>
                      <a:pt x="5" y="13183"/>
                    </a:cubicBezTo>
                    <a:cubicBezTo>
                      <a:pt x="2" y="13183"/>
                      <a:pt x="1" y="13182"/>
                      <a:pt x="1" y="13179"/>
                    </a:cubicBezTo>
                    <a:close/>
                    <a:moveTo>
                      <a:pt x="1" y="13163"/>
                    </a:moveTo>
                    <a:lnTo>
                      <a:pt x="1" y="13163"/>
                    </a:lnTo>
                    <a:cubicBezTo>
                      <a:pt x="1" y="13161"/>
                      <a:pt x="2" y="13159"/>
                      <a:pt x="5" y="13159"/>
                    </a:cubicBezTo>
                    <a:cubicBezTo>
                      <a:pt x="7" y="13159"/>
                      <a:pt x="9" y="13161"/>
                      <a:pt x="9" y="13163"/>
                    </a:cubicBezTo>
                    <a:cubicBezTo>
                      <a:pt x="9" y="13166"/>
                      <a:pt x="7" y="13167"/>
                      <a:pt x="5" y="13167"/>
                    </a:cubicBezTo>
                    <a:cubicBezTo>
                      <a:pt x="2" y="13167"/>
                      <a:pt x="1" y="13166"/>
                      <a:pt x="1" y="13163"/>
                    </a:cubicBezTo>
                    <a:close/>
                    <a:moveTo>
                      <a:pt x="1" y="13147"/>
                    </a:moveTo>
                    <a:lnTo>
                      <a:pt x="1" y="13147"/>
                    </a:lnTo>
                    <a:cubicBezTo>
                      <a:pt x="1" y="13145"/>
                      <a:pt x="2" y="13143"/>
                      <a:pt x="5" y="13143"/>
                    </a:cubicBezTo>
                    <a:cubicBezTo>
                      <a:pt x="7" y="13143"/>
                      <a:pt x="9" y="13145"/>
                      <a:pt x="9" y="13147"/>
                    </a:cubicBezTo>
                    <a:cubicBezTo>
                      <a:pt x="9" y="13150"/>
                      <a:pt x="7" y="13151"/>
                      <a:pt x="5" y="13151"/>
                    </a:cubicBezTo>
                    <a:cubicBezTo>
                      <a:pt x="2" y="13151"/>
                      <a:pt x="1" y="13150"/>
                      <a:pt x="1" y="13147"/>
                    </a:cubicBezTo>
                    <a:close/>
                    <a:moveTo>
                      <a:pt x="1" y="13131"/>
                    </a:moveTo>
                    <a:lnTo>
                      <a:pt x="1" y="13131"/>
                    </a:lnTo>
                    <a:cubicBezTo>
                      <a:pt x="1" y="13129"/>
                      <a:pt x="2" y="13127"/>
                      <a:pt x="5" y="13127"/>
                    </a:cubicBezTo>
                    <a:cubicBezTo>
                      <a:pt x="7" y="13127"/>
                      <a:pt x="9" y="13129"/>
                      <a:pt x="9" y="13131"/>
                    </a:cubicBezTo>
                    <a:cubicBezTo>
                      <a:pt x="9" y="13134"/>
                      <a:pt x="7" y="13135"/>
                      <a:pt x="5" y="13135"/>
                    </a:cubicBezTo>
                    <a:cubicBezTo>
                      <a:pt x="2" y="13135"/>
                      <a:pt x="1" y="13134"/>
                      <a:pt x="1" y="13131"/>
                    </a:cubicBezTo>
                    <a:close/>
                    <a:moveTo>
                      <a:pt x="1" y="13115"/>
                    </a:moveTo>
                    <a:lnTo>
                      <a:pt x="1" y="13115"/>
                    </a:lnTo>
                    <a:cubicBezTo>
                      <a:pt x="1" y="13113"/>
                      <a:pt x="2" y="13111"/>
                      <a:pt x="5" y="13111"/>
                    </a:cubicBezTo>
                    <a:cubicBezTo>
                      <a:pt x="7" y="13111"/>
                      <a:pt x="9" y="13113"/>
                      <a:pt x="9" y="13115"/>
                    </a:cubicBezTo>
                    <a:cubicBezTo>
                      <a:pt x="9" y="13118"/>
                      <a:pt x="7" y="13119"/>
                      <a:pt x="5" y="13119"/>
                    </a:cubicBezTo>
                    <a:cubicBezTo>
                      <a:pt x="2" y="13119"/>
                      <a:pt x="1" y="13118"/>
                      <a:pt x="1" y="13115"/>
                    </a:cubicBezTo>
                    <a:close/>
                    <a:moveTo>
                      <a:pt x="1" y="13099"/>
                    </a:moveTo>
                    <a:lnTo>
                      <a:pt x="1" y="13099"/>
                    </a:lnTo>
                    <a:cubicBezTo>
                      <a:pt x="1" y="13097"/>
                      <a:pt x="2" y="13095"/>
                      <a:pt x="5" y="13095"/>
                    </a:cubicBezTo>
                    <a:cubicBezTo>
                      <a:pt x="7" y="13095"/>
                      <a:pt x="9" y="13097"/>
                      <a:pt x="9" y="13099"/>
                    </a:cubicBezTo>
                    <a:cubicBezTo>
                      <a:pt x="9" y="13102"/>
                      <a:pt x="7" y="13103"/>
                      <a:pt x="5" y="13103"/>
                    </a:cubicBezTo>
                    <a:cubicBezTo>
                      <a:pt x="2" y="13103"/>
                      <a:pt x="1" y="13102"/>
                      <a:pt x="1" y="13099"/>
                    </a:cubicBezTo>
                    <a:close/>
                    <a:moveTo>
                      <a:pt x="1" y="13083"/>
                    </a:moveTo>
                    <a:lnTo>
                      <a:pt x="1" y="13083"/>
                    </a:lnTo>
                    <a:cubicBezTo>
                      <a:pt x="1" y="13081"/>
                      <a:pt x="2" y="13079"/>
                      <a:pt x="5" y="13079"/>
                    </a:cubicBezTo>
                    <a:cubicBezTo>
                      <a:pt x="7" y="13079"/>
                      <a:pt x="9" y="13081"/>
                      <a:pt x="9" y="13083"/>
                    </a:cubicBezTo>
                    <a:cubicBezTo>
                      <a:pt x="9" y="13086"/>
                      <a:pt x="7" y="13087"/>
                      <a:pt x="5" y="13087"/>
                    </a:cubicBezTo>
                    <a:cubicBezTo>
                      <a:pt x="2" y="13087"/>
                      <a:pt x="1" y="13086"/>
                      <a:pt x="1" y="13083"/>
                    </a:cubicBezTo>
                    <a:close/>
                    <a:moveTo>
                      <a:pt x="1" y="13067"/>
                    </a:moveTo>
                    <a:lnTo>
                      <a:pt x="1" y="13067"/>
                    </a:lnTo>
                    <a:cubicBezTo>
                      <a:pt x="1" y="13065"/>
                      <a:pt x="2" y="13063"/>
                      <a:pt x="5" y="13063"/>
                    </a:cubicBezTo>
                    <a:cubicBezTo>
                      <a:pt x="7" y="13063"/>
                      <a:pt x="9" y="13065"/>
                      <a:pt x="9" y="13067"/>
                    </a:cubicBezTo>
                    <a:cubicBezTo>
                      <a:pt x="9" y="13070"/>
                      <a:pt x="7" y="13071"/>
                      <a:pt x="5" y="13071"/>
                    </a:cubicBezTo>
                    <a:cubicBezTo>
                      <a:pt x="2" y="13071"/>
                      <a:pt x="1" y="13070"/>
                      <a:pt x="1" y="13067"/>
                    </a:cubicBezTo>
                    <a:close/>
                    <a:moveTo>
                      <a:pt x="1" y="13051"/>
                    </a:moveTo>
                    <a:lnTo>
                      <a:pt x="1" y="13051"/>
                    </a:lnTo>
                    <a:cubicBezTo>
                      <a:pt x="1" y="13049"/>
                      <a:pt x="2" y="13047"/>
                      <a:pt x="5" y="13047"/>
                    </a:cubicBezTo>
                    <a:cubicBezTo>
                      <a:pt x="7" y="13047"/>
                      <a:pt x="9" y="13049"/>
                      <a:pt x="9" y="13051"/>
                    </a:cubicBezTo>
                    <a:cubicBezTo>
                      <a:pt x="9" y="13054"/>
                      <a:pt x="7" y="13055"/>
                      <a:pt x="5" y="13055"/>
                    </a:cubicBezTo>
                    <a:cubicBezTo>
                      <a:pt x="2" y="13055"/>
                      <a:pt x="1" y="13054"/>
                      <a:pt x="1" y="13051"/>
                    </a:cubicBezTo>
                    <a:close/>
                    <a:moveTo>
                      <a:pt x="1" y="13035"/>
                    </a:moveTo>
                    <a:lnTo>
                      <a:pt x="1" y="13035"/>
                    </a:lnTo>
                    <a:cubicBezTo>
                      <a:pt x="1" y="13033"/>
                      <a:pt x="2" y="13031"/>
                      <a:pt x="5" y="13031"/>
                    </a:cubicBezTo>
                    <a:cubicBezTo>
                      <a:pt x="7" y="13031"/>
                      <a:pt x="9" y="13033"/>
                      <a:pt x="9" y="13035"/>
                    </a:cubicBezTo>
                    <a:cubicBezTo>
                      <a:pt x="9" y="13038"/>
                      <a:pt x="7" y="13039"/>
                      <a:pt x="5" y="13039"/>
                    </a:cubicBezTo>
                    <a:cubicBezTo>
                      <a:pt x="2" y="13039"/>
                      <a:pt x="1" y="13038"/>
                      <a:pt x="1" y="13035"/>
                    </a:cubicBezTo>
                    <a:close/>
                    <a:moveTo>
                      <a:pt x="1" y="13019"/>
                    </a:moveTo>
                    <a:lnTo>
                      <a:pt x="1" y="13019"/>
                    </a:lnTo>
                    <a:cubicBezTo>
                      <a:pt x="1" y="13017"/>
                      <a:pt x="2" y="13015"/>
                      <a:pt x="5" y="13015"/>
                    </a:cubicBezTo>
                    <a:cubicBezTo>
                      <a:pt x="7" y="13015"/>
                      <a:pt x="9" y="13017"/>
                      <a:pt x="9" y="13019"/>
                    </a:cubicBezTo>
                    <a:cubicBezTo>
                      <a:pt x="9" y="13022"/>
                      <a:pt x="7" y="13023"/>
                      <a:pt x="5" y="13023"/>
                    </a:cubicBezTo>
                    <a:cubicBezTo>
                      <a:pt x="2" y="13023"/>
                      <a:pt x="1" y="13022"/>
                      <a:pt x="1" y="13019"/>
                    </a:cubicBezTo>
                    <a:close/>
                    <a:moveTo>
                      <a:pt x="1" y="13003"/>
                    </a:moveTo>
                    <a:lnTo>
                      <a:pt x="1" y="13003"/>
                    </a:lnTo>
                    <a:cubicBezTo>
                      <a:pt x="1" y="13001"/>
                      <a:pt x="2" y="12999"/>
                      <a:pt x="5" y="12999"/>
                    </a:cubicBezTo>
                    <a:cubicBezTo>
                      <a:pt x="7" y="12999"/>
                      <a:pt x="9" y="13001"/>
                      <a:pt x="9" y="13003"/>
                    </a:cubicBezTo>
                    <a:cubicBezTo>
                      <a:pt x="9" y="13006"/>
                      <a:pt x="7" y="13007"/>
                      <a:pt x="5" y="13007"/>
                    </a:cubicBezTo>
                    <a:cubicBezTo>
                      <a:pt x="2" y="13007"/>
                      <a:pt x="1" y="13006"/>
                      <a:pt x="1" y="13003"/>
                    </a:cubicBezTo>
                    <a:close/>
                    <a:moveTo>
                      <a:pt x="1" y="12987"/>
                    </a:moveTo>
                    <a:lnTo>
                      <a:pt x="1" y="12987"/>
                    </a:lnTo>
                    <a:cubicBezTo>
                      <a:pt x="1" y="12985"/>
                      <a:pt x="2" y="12983"/>
                      <a:pt x="5" y="12983"/>
                    </a:cubicBezTo>
                    <a:cubicBezTo>
                      <a:pt x="7" y="12983"/>
                      <a:pt x="9" y="12985"/>
                      <a:pt x="9" y="12987"/>
                    </a:cubicBezTo>
                    <a:cubicBezTo>
                      <a:pt x="9" y="12990"/>
                      <a:pt x="7" y="12991"/>
                      <a:pt x="5" y="12991"/>
                    </a:cubicBezTo>
                    <a:cubicBezTo>
                      <a:pt x="2" y="12991"/>
                      <a:pt x="1" y="12990"/>
                      <a:pt x="1" y="12987"/>
                    </a:cubicBezTo>
                    <a:close/>
                    <a:moveTo>
                      <a:pt x="1" y="12971"/>
                    </a:moveTo>
                    <a:lnTo>
                      <a:pt x="1" y="12971"/>
                    </a:lnTo>
                    <a:cubicBezTo>
                      <a:pt x="1" y="12969"/>
                      <a:pt x="2" y="12967"/>
                      <a:pt x="5" y="12967"/>
                    </a:cubicBezTo>
                    <a:cubicBezTo>
                      <a:pt x="7" y="12967"/>
                      <a:pt x="9" y="12969"/>
                      <a:pt x="9" y="12971"/>
                    </a:cubicBezTo>
                    <a:cubicBezTo>
                      <a:pt x="9" y="12973"/>
                      <a:pt x="7" y="12975"/>
                      <a:pt x="5" y="12975"/>
                    </a:cubicBezTo>
                    <a:cubicBezTo>
                      <a:pt x="2" y="12975"/>
                      <a:pt x="1" y="12973"/>
                      <a:pt x="1" y="12971"/>
                    </a:cubicBezTo>
                    <a:close/>
                    <a:moveTo>
                      <a:pt x="1" y="12955"/>
                    </a:moveTo>
                    <a:lnTo>
                      <a:pt x="1" y="12955"/>
                    </a:lnTo>
                    <a:cubicBezTo>
                      <a:pt x="1" y="12953"/>
                      <a:pt x="2" y="12951"/>
                      <a:pt x="5" y="12951"/>
                    </a:cubicBezTo>
                    <a:cubicBezTo>
                      <a:pt x="7" y="12951"/>
                      <a:pt x="9" y="12953"/>
                      <a:pt x="9" y="12955"/>
                    </a:cubicBezTo>
                    <a:cubicBezTo>
                      <a:pt x="9" y="12957"/>
                      <a:pt x="7" y="12959"/>
                      <a:pt x="5" y="12959"/>
                    </a:cubicBezTo>
                    <a:cubicBezTo>
                      <a:pt x="2" y="12959"/>
                      <a:pt x="1" y="12957"/>
                      <a:pt x="1" y="12955"/>
                    </a:cubicBezTo>
                    <a:close/>
                    <a:moveTo>
                      <a:pt x="1" y="12939"/>
                    </a:moveTo>
                    <a:lnTo>
                      <a:pt x="1" y="12939"/>
                    </a:lnTo>
                    <a:cubicBezTo>
                      <a:pt x="1" y="12937"/>
                      <a:pt x="2" y="12935"/>
                      <a:pt x="5" y="12935"/>
                    </a:cubicBezTo>
                    <a:cubicBezTo>
                      <a:pt x="7" y="12935"/>
                      <a:pt x="9" y="12937"/>
                      <a:pt x="9" y="12939"/>
                    </a:cubicBezTo>
                    <a:cubicBezTo>
                      <a:pt x="9" y="12941"/>
                      <a:pt x="7" y="12943"/>
                      <a:pt x="5" y="12943"/>
                    </a:cubicBezTo>
                    <a:cubicBezTo>
                      <a:pt x="2" y="12943"/>
                      <a:pt x="1" y="12941"/>
                      <a:pt x="1" y="12939"/>
                    </a:cubicBezTo>
                    <a:close/>
                    <a:moveTo>
                      <a:pt x="1" y="12923"/>
                    </a:moveTo>
                    <a:lnTo>
                      <a:pt x="1" y="12923"/>
                    </a:lnTo>
                    <a:cubicBezTo>
                      <a:pt x="1" y="12921"/>
                      <a:pt x="2" y="12919"/>
                      <a:pt x="5" y="12919"/>
                    </a:cubicBezTo>
                    <a:cubicBezTo>
                      <a:pt x="7" y="12919"/>
                      <a:pt x="9" y="12921"/>
                      <a:pt x="9" y="12923"/>
                    </a:cubicBezTo>
                    <a:cubicBezTo>
                      <a:pt x="9" y="12925"/>
                      <a:pt x="7" y="12927"/>
                      <a:pt x="5" y="12927"/>
                    </a:cubicBezTo>
                    <a:cubicBezTo>
                      <a:pt x="2" y="12927"/>
                      <a:pt x="1" y="12925"/>
                      <a:pt x="1" y="12923"/>
                    </a:cubicBezTo>
                    <a:close/>
                    <a:moveTo>
                      <a:pt x="1" y="12907"/>
                    </a:moveTo>
                    <a:lnTo>
                      <a:pt x="1" y="12907"/>
                    </a:lnTo>
                    <a:cubicBezTo>
                      <a:pt x="1" y="12905"/>
                      <a:pt x="2" y="12903"/>
                      <a:pt x="5" y="12903"/>
                    </a:cubicBezTo>
                    <a:cubicBezTo>
                      <a:pt x="7" y="12903"/>
                      <a:pt x="9" y="12905"/>
                      <a:pt x="9" y="12907"/>
                    </a:cubicBezTo>
                    <a:cubicBezTo>
                      <a:pt x="9" y="12909"/>
                      <a:pt x="7" y="12911"/>
                      <a:pt x="5" y="12911"/>
                    </a:cubicBezTo>
                    <a:cubicBezTo>
                      <a:pt x="2" y="12911"/>
                      <a:pt x="1" y="12909"/>
                      <a:pt x="1" y="12907"/>
                    </a:cubicBezTo>
                    <a:close/>
                    <a:moveTo>
                      <a:pt x="1" y="12891"/>
                    </a:moveTo>
                    <a:lnTo>
                      <a:pt x="1" y="12891"/>
                    </a:lnTo>
                    <a:cubicBezTo>
                      <a:pt x="1" y="12889"/>
                      <a:pt x="2" y="12887"/>
                      <a:pt x="5" y="12887"/>
                    </a:cubicBezTo>
                    <a:cubicBezTo>
                      <a:pt x="7" y="12887"/>
                      <a:pt x="9" y="12889"/>
                      <a:pt x="9" y="12891"/>
                    </a:cubicBezTo>
                    <a:cubicBezTo>
                      <a:pt x="9" y="12893"/>
                      <a:pt x="7" y="12895"/>
                      <a:pt x="5" y="12895"/>
                    </a:cubicBezTo>
                    <a:cubicBezTo>
                      <a:pt x="2" y="12895"/>
                      <a:pt x="1" y="12893"/>
                      <a:pt x="1" y="12891"/>
                    </a:cubicBezTo>
                    <a:close/>
                    <a:moveTo>
                      <a:pt x="1" y="12875"/>
                    </a:moveTo>
                    <a:lnTo>
                      <a:pt x="1" y="12875"/>
                    </a:lnTo>
                    <a:cubicBezTo>
                      <a:pt x="1" y="12873"/>
                      <a:pt x="2" y="12871"/>
                      <a:pt x="5" y="12871"/>
                    </a:cubicBezTo>
                    <a:cubicBezTo>
                      <a:pt x="7" y="12871"/>
                      <a:pt x="9" y="12873"/>
                      <a:pt x="9" y="12875"/>
                    </a:cubicBezTo>
                    <a:cubicBezTo>
                      <a:pt x="9" y="12877"/>
                      <a:pt x="7" y="12879"/>
                      <a:pt x="5" y="12879"/>
                    </a:cubicBezTo>
                    <a:cubicBezTo>
                      <a:pt x="2" y="12879"/>
                      <a:pt x="1" y="12877"/>
                      <a:pt x="1" y="12875"/>
                    </a:cubicBezTo>
                    <a:close/>
                    <a:moveTo>
                      <a:pt x="1" y="12859"/>
                    </a:moveTo>
                    <a:lnTo>
                      <a:pt x="1" y="12859"/>
                    </a:lnTo>
                    <a:cubicBezTo>
                      <a:pt x="1" y="12857"/>
                      <a:pt x="2" y="12855"/>
                      <a:pt x="5" y="12855"/>
                    </a:cubicBezTo>
                    <a:cubicBezTo>
                      <a:pt x="7" y="12855"/>
                      <a:pt x="9" y="12857"/>
                      <a:pt x="9" y="12859"/>
                    </a:cubicBezTo>
                    <a:cubicBezTo>
                      <a:pt x="9" y="12861"/>
                      <a:pt x="7" y="12863"/>
                      <a:pt x="5" y="12863"/>
                    </a:cubicBezTo>
                    <a:cubicBezTo>
                      <a:pt x="2" y="12863"/>
                      <a:pt x="1" y="12861"/>
                      <a:pt x="1" y="12859"/>
                    </a:cubicBezTo>
                    <a:close/>
                    <a:moveTo>
                      <a:pt x="1" y="12843"/>
                    </a:moveTo>
                    <a:lnTo>
                      <a:pt x="1" y="12843"/>
                    </a:lnTo>
                    <a:cubicBezTo>
                      <a:pt x="1" y="12841"/>
                      <a:pt x="2" y="12839"/>
                      <a:pt x="5" y="12839"/>
                    </a:cubicBezTo>
                    <a:cubicBezTo>
                      <a:pt x="7" y="12839"/>
                      <a:pt x="9" y="12841"/>
                      <a:pt x="9" y="12843"/>
                    </a:cubicBezTo>
                    <a:cubicBezTo>
                      <a:pt x="9" y="12845"/>
                      <a:pt x="7" y="12847"/>
                      <a:pt x="5" y="12847"/>
                    </a:cubicBezTo>
                    <a:cubicBezTo>
                      <a:pt x="2" y="12847"/>
                      <a:pt x="1" y="12845"/>
                      <a:pt x="1" y="12843"/>
                    </a:cubicBezTo>
                    <a:close/>
                    <a:moveTo>
                      <a:pt x="1" y="12827"/>
                    </a:moveTo>
                    <a:lnTo>
                      <a:pt x="1" y="12827"/>
                    </a:lnTo>
                    <a:cubicBezTo>
                      <a:pt x="1" y="12825"/>
                      <a:pt x="2" y="12823"/>
                      <a:pt x="5" y="12823"/>
                    </a:cubicBezTo>
                    <a:cubicBezTo>
                      <a:pt x="7" y="12823"/>
                      <a:pt x="9" y="12825"/>
                      <a:pt x="9" y="12827"/>
                    </a:cubicBezTo>
                    <a:cubicBezTo>
                      <a:pt x="9" y="12829"/>
                      <a:pt x="7" y="12831"/>
                      <a:pt x="5" y="12831"/>
                    </a:cubicBezTo>
                    <a:cubicBezTo>
                      <a:pt x="2" y="12831"/>
                      <a:pt x="1" y="12829"/>
                      <a:pt x="1" y="12827"/>
                    </a:cubicBezTo>
                    <a:close/>
                    <a:moveTo>
                      <a:pt x="1" y="12811"/>
                    </a:moveTo>
                    <a:lnTo>
                      <a:pt x="1" y="12811"/>
                    </a:lnTo>
                    <a:cubicBezTo>
                      <a:pt x="1" y="12809"/>
                      <a:pt x="2" y="12807"/>
                      <a:pt x="5" y="12807"/>
                    </a:cubicBezTo>
                    <a:cubicBezTo>
                      <a:pt x="7" y="12807"/>
                      <a:pt x="9" y="12809"/>
                      <a:pt x="9" y="12811"/>
                    </a:cubicBezTo>
                    <a:cubicBezTo>
                      <a:pt x="9" y="12813"/>
                      <a:pt x="7" y="12815"/>
                      <a:pt x="5" y="12815"/>
                    </a:cubicBezTo>
                    <a:cubicBezTo>
                      <a:pt x="2" y="12815"/>
                      <a:pt x="1" y="12813"/>
                      <a:pt x="1" y="12811"/>
                    </a:cubicBezTo>
                    <a:close/>
                    <a:moveTo>
                      <a:pt x="1" y="12795"/>
                    </a:moveTo>
                    <a:lnTo>
                      <a:pt x="1" y="12795"/>
                    </a:lnTo>
                    <a:cubicBezTo>
                      <a:pt x="1" y="12793"/>
                      <a:pt x="2" y="12791"/>
                      <a:pt x="5" y="12791"/>
                    </a:cubicBezTo>
                    <a:cubicBezTo>
                      <a:pt x="7" y="12791"/>
                      <a:pt x="9" y="12793"/>
                      <a:pt x="9" y="12795"/>
                    </a:cubicBezTo>
                    <a:cubicBezTo>
                      <a:pt x="9" y="12797"/>
                      <a:pt x="7" y="12799"/>
                      <a:pt x="5" y="12799"/>
                    </a:cubicBezTo>
                    <a:cubicBezTo>
                      <a:pt x="2" y="12799"/>
                      <a:pt x="1" y="12797"/>
                      <a:pt x="1" y="12795"/>
                    </a:cubicBezTo>
                    <a:close/>
                    <a:moveTo>
                      <a:pt x="1" y="12779"/>
                    </a:moveTo>
                    <a:lnTo>
                      <a:pt x="1" y="12779"/>
                    </a:lnTo>
                    <a:cubicBezTo>
                      <a:pt x="1" y="12777"/>
                      <a:pt x="2" y="12775"/>
                      <a:pt x="5" y="12775"/>
                    </a:cubicBezTo>
                    <a:cubicBezTo>
                      <a:pt x="7" y="12775"/>
                      <a:pt x="9" y="12777"/>
                      <a:pt x="9" y="12779"/>
                    </a:cubicBezTo>
                    <a:cubicBezTo>
                      <a:pt x="9" y="12781"/>
                      <a:pt x="7" y="12783"/>
                      <a:pt x="5" y="12783"/>
                    </a:cubicBezTo>
                    <a:cubicBezTo>
                      <a:pt x="2" y="12783"/>
                      <a:pt x="1" y="12781"/>
                      <a:pt x="1" y="12779"/>
                    </a:cubicBezTo>
                    <a:close/>
                    <a:moveTo>
                      <a:pt x="1" y="12763"/>
                    </a:moveTo>
                    <a:lnTo>
                      <a:pt x="1" y="12763"/>
                    </a:lnTo>
                    <a:cubicBezTo>
                      <a:pt x="1" y="12761"/>
                      <a:pt x="2" y="12759"/>
                      <a:pt x="5" y="12759"/>
                    </a:cubicBezTo>
                    <a:cubicBezTo>
                      <a:pt x="7" y="12759"/>
                      <a:pt x="9" y="12761"/>
                      <a:pt x="9" y="12763"/>
                    </a:cubicBezTo>
                    <a:cubicBezTo>
                      <a:pt x="9" y="12765"/>
                      <a:pt x="7" y="12767"/>
                      <a:pt x="5" y="12767"/>
                    </a:cubicBezTo>
                    <a:cubicBezTo>
                      <a:pt x="2" y="12767"/>
                      <a:pt x="1" y="12765"/>
                      <a:pt x="1" y="12763"/>
                    </a:cubicBezTo>
                    <a:close/>
                    <a:moveTo>
                      <a:pt x="1" y="12747"/>
                    </a:moveTo>
                    <a:lnTo>
                      <a:pt x="1" y="12747"/>
                    </a:lnTo>
                    <a:cubicBezTo>
                      <a:pt x="1" y="12745"/>
                      <a:pt x="2" y="12743"/>
                      <a:pt x="5" y="12743"/>
                    </a:cubicBezTo>
                    <a:cubicBezTo>
                      <a:pt x="7" y="12743"/>
                      <a:pt x="9" y="12745"/>
                      <a:pt x="9" y="12747"/>
                    </a:cubicBezTo>
                    <a:cubicBezTo>
                      <a:pt x="9" y="12749"/>
                      <a:pt x="7" y="12751"/>
                      <a:pt x="5" y="12751"/>
                    </a:cubicBezTo>
                    <a:cubicBezTo>
                      <a:pt x="2" y="12751"/>
                      <a:pt x="1" y="12749"/>
                      <a:pt x="1" y="12747"/>
                    </a:cubicBezTo>
                    <a:close/>
                    <a:moveTo>
                      <a:pt x="1" y="12731"/>
                    </a:moveTo>
                    <a:lnTo>
                      <a:pt x="1" y="12731"/>
                    </a:lnTo>
                    <a:cubicBezTo>
                      <a:pt x="1" y="12729"/>
                      <a:pt x="2" y="12727"/>
                      <a:pt x="5" y="12727"/>
                    </a:cubicBezTo>
                    <a:cubicBezTo>
                      <a:pt x="7" y="12727"/>
                      <a:pt x="9" y="12729"/>
                      <a:pt x="9" y="12731"/>
                    </a:cubicBezTo>
                    <a:cubicBezTo>
                      <a:pt x="9" y="12733"/>
                      <a:pt x="7" y="12735"/>
                      <a:pt x="5" y="12735"/>
                    </a:cubicBezTo>
                    <a:cubicBezTo>
                      <a:pt x="2" y="12735"/>
                      <a:pt x="1" y="12733"/>
                      <a:pt x="1" y="12731"/>
                    </a:cubicBezTo>
                    <a:close/>
                    <a:moveTo>
                      <a:pt x="1" y="12715"/>
                    </a:moveTo>
                    <a:lnTo>
                      <a:pt x="1" y="12715"/>
                    </a:lnTo>
                    <a:cubicBezTo>
                      <a:pt x="1" y="12713"/>
                      <a:pt x="2" y="12711"/>
                      <a:pt x="5" y="12711"/>
                    </a:cubicBezTo>
                    <a:cubicBezTo>
                      <a:pt x="7" y="12711"/>
                      <a:pt x="9" y="12713"/>
                      <a:pt x="9" y="12715"/>
                    </a:cubicBezTo>
                    <a:cubicBezTo>
                      <a:pt x="9" y="12717"/>
                      <a:pt x="7" y="12719"/>
                      <a:pt x="5" y="12719"/>
                    </a:cubicBezTo>
                    <a:cubicBezTo>
                      <a:pt x="2" y="12719"/>
                      <a:pt x="1" y="12717"/>
                      <a:pt x="1" y="12715"/>
                    </a:cubicBezTo>
                    <a:close/>
                    <a:moveTo>
                      <a:pt x="1" y="12699"/>
                    </a:moveTo>
                    <a:lnTo>
                      <a:pt x="1" y="12699"/>
                    </a:lnTo>
                    <a:cubicBezTo>
                      <a:pt x="1" y="12697"/>
                      <a:pt x="2" y="12695"/>
                      <a:pt x="5" y="12695"/>
                    </a:cubicBezTo>
                    <a:cubicBezTo>
                      <a:pt x="7" y="12695"/>
                      <a:pt x="9" y="12697"/>
                      <a:pt x="9" y="12699"/>
                    </a:cubicBezTo>
                    <a:cubicBezTo>
                      <a:pt x="9" y="12701"/>
                      <a:pt x="7" y="12703"/>
                      <a:pt x="5" y="12703"/>
                    </a:cubicBezTo>
                    <a:cubicBezTo>
                      <a:pt x="2" y="12703"/>
                      <a:pt x="1" y="12701"/>
                      <a:pt x="1" y="12699"/>
                    </a:cubicBezTo>
                    <a:close/>
                    <a:moveTo>
                      <a:pt x="1" y="12683"/>
                    </a:moveTo>
                    <a:lnTo>
                      <a:pt x="1" y="12683"/>
                    </a:lnTo>
                    <a:cubicBezTo>
                      <a:pt x="1" y="12681"/>
                      <a:pt x="2" y="12679"/>
                      <a:pt x="5" y="12679"/>
                    </a:cubicBezTo>
                    <a:cubicBezTo>
                      <a:pt x="7" y="12679"/>
                      <a:pt x="9" y="12681"/>
                      <a:pt x="9" y="12683"/>
                    </a:cubicBezTo>
                    <a:cubicBezTo>
                      <a:pt x="9" y="12685"/>
                      <a:pt x="7" y="12687"/>
                      <a:pt x="5" y="12687"/>
                    </a:cubicBezTo>
                    <a:cubicBezTo>
                      <a:pt x="2" y="12687"/>
                      <a:pt x="1" y="12685"/>
                      <a:pt x="1" y="12683"/>
                    </a:cubicBezTo>
                    <a:close/>
                    <a:moveTo>
                      <a:pt x="1" y="12667"/>
                    </a:moveTo>
                    <a:lnTo>
                      <a:pt x="1" y="12667"/>
                    </a:lnTo>
                    <a:cubicBezTo>
                      <a:pt x="1" y="12665"/>
                      <a:pt x="2" y="12663"/>
                      <a:pt x="5" y="12663"/>
                    </a:cubicBezTo>
                    <a:cubicBezTo>
                      <a:pt x="7" y="12663"/>
                      <a:pt x="9" y="12665"/>
                      <a:pt x="9" y="12667"/>
                    </a:cubicBezTo>
                    <a:cubicBezTo>
                      <a:pt x="9" y="12669"/>
                      <a:pt x="7" y="12671"/>
                      <a:pt x="5" y="12671"/>
                    </a:cubicBezTo>
                    <a:cubicBezTo>
                      <a:pt x="2" y="12671"/>
                      <a:pt x="1" y="12669"/>
                      <a:pt x="1" y="12667"/>
                    </a:cubicBezTo>
                    <a:close/>
                    <a:moveTo>
                      <a:pt x="1" y="12651"/>
                    </a:moveTo>
                    <a:lnTo>
                      <a:pt x="1" y="12651"/>
                    </a:lnTo>
                    <a:cubicBezTo>
                      <a:pt x="1" y="12649"/>
                      <a:pt x="3" y="12647"/>
                      <a:pt x="5" y="12647"/>
                    </a:cubicBezTo>
                    <a:cubicBezTo>
                      <a:pt x="7" y="12647"/>
                      <a:pt x="9" y="12649"/>
                      <a:pt x="9" y="12651"/>
                    </a:cubicBezTo>
                    <a:cubicBezTo>
                      <a:pt x="9" y="12653"/>
                      <a:pt x="7" y="12655"/>
                      <a:pt x="5" y="12655"/>
                    </a:cubicBezTo>
                    <a:cubicBezTo>
                      <a:pt x="3" y="12655"/>
                      <a:pt x="1" y="12653"/>
                      <a:pt x="1" y="12651"/>
                    </a:cubicBezTo>
                    <a:close/>
                    <a:moveTo>
                      <a:pt x="1" y="12635"/>
                    </a:moveTo>
                    <a:lnTo>
                      <a:pt x="1" y="12635"/>
                    </a:lnTo>
                    <a:cubicBezTo>
                      <a:pt x="1" y="12633"/>
                      <a:pt x="3" y="12631"/>
                      <a:pt x="5" y="12631"/>
                    </a:cubicBezTo>
                    <a:cubicBezTo>
                      <a:pt x="7" y="12631"/>
                      <a:pt x="9" y="12633"/>
                      <a:pt x="9" y="12635"/>
                    </a:cubicBezTo>
                    <a:cubicBezTo>
                      <a:pt x="9" y="12637"/>
                      <a:pt x="7" y="12639"/>
                      <a:pt x="5" y="12639"/>
                    </a:cubicBezTo>
                    <a:cubicBezTo>
                      <a:pt x="3" y="12639"/>
                      <a:pt x="1" y="12637"/>
                      <a:pt x="1" y="12635"/>
                    </a:cubicBezTo>
                    <a:close/>
                    <a:moveTo>
                      <a:pt x="1" y="12619"/>
                    </a:moveTo>
                    <a:lnTo>
                      <a:pt x="1" y="12619"/>
                    </a:lnTo>
                    <a:cubicBezTo>
                      <a:pt x="1" y="12617"/>
                      <a:pt x="3" y="12615"/>
                      <a:pt x="5" y="12615"/>
                    </a:cubicBezTo>
                    <a:cubicBezTo>
                      <a:pt x="7" y="12615"/>
                      <a:pt x="9" y="12617"/>
                      <a:pt x="9" y="12619"/>
                    </a:cubicBezTo>
                    <a:cubicBezTo>
                      <a:pt x="9" y="12621"/>
                      <a:pt x="7" y="12623"/>
                      <a:pt x="5" y="12623"/>
                    </a:cubicBezTo>
                    <a:cubicBezTo>
                      <a:pt x="3" y="12623"/>
                      <a:pt x="1" y="12621"/>
                      <a:pt x="1" y="12619"/>
                    </a:cubicBezTo>
                    <a:close/>
                    <a:moveTo>
                      <a:pt x="1" y="12603"/>
                    </a:moveTo>
                    <a:lnTo>
                      <a:pt x="1" y="12603"/>
                    </a:lnTo>
                    <a:cubicBezTo>
                      <a:pt x="1" y="12601"/>
                      <a:pt x="3" y="12599"/>
                      <a:pt x="5" y="12599"/>
                    </a:cubicBezTo>
                    <a:cubicBezTo>
                      <a:pt x="7" y="12599"/>
                      <a:pt x="9" y="12601"/>
                      <a:pt x="9" y="12603"/>
                    </a:cubicBezTo>
                    <a:cubicBezTo>
                      <a:pt x="9" y="12605"/>
                      <a:pt x="7" y="12607"/>
                      <a:pt x="5" y="12607"/>
                    </a:cubicBezTo>
                    <a:cubicBezTo>
                      <a:pt x="3" y="12607"/>
                      <a:pt x="1" y="12605"/>
                      <a:pt x="1" y="12603"/>
                    </a:cubicBezTo>
                    <a:close/>
                    <a:moveTo>
                      <a:pt x="1" y="12587"/>
                    </a:moveTo>
                    <a:lnTo>
                      <a:pt x="1" y="12587"/>
                    </a:lnTo>
                    <a:cubicBezTo>
                      <a:pt x="1" y="12585"/>
                      <a:pt x="3" y="12583"/>
                      <a:pt x="5" y="12583"/>
                    </a:cubicBezTo>
                    <a:cubicBezTo>
                      <a:pt x="7" y="12583"/>
                      <a:pt x="9" y="12585"/>
                      <a:pt x="9" y="12587"/>
                    </a:cubicBezTo>
                    <a:cubicBezTo>
                      <a:pt x="9" y="12589"/>
                      <a:pt x="7" y="12591"/>
                      <a:pt x="5" y="12591"/>
                    </a:cubicBezTo>
                    <a:cubicBezTo>
                      <a:pt x="3" y="12591"/>
                      <a:pt x="1" y="12589"/>
                      <a:pt x="1" y="12587"/>
                    </a:cubicBezTo>
                    <a:close/>
                    <a:moveTo>
                      <a:pt x="1" y="12571"/>
                    </a:moveTo>
                    <a:lnTo>
                      <a:pt x="1" y="12571"/>
                    </a:lnTo>
                    <a:cubicBezTo>
                      <a:pt x="1" y="12569"/>
                      <a:pt x="3" y="12567"/>
                      <a:pt x="5" y="12567"/>
                    </a:cubicBezTo>
                    <a:cubicBezTo>
                      <a:pt x="7" y="12567"/>
                      <a:pt x="9" y="12569"/>
                      <a:pt x="9" y="12571"/>
                    </a:cubicBezTo>
                    <a:cubicBezTo>
                      <a:pt x="9" y="12573"/>
                      <a:pt x="7" y="12575"/>
                      <a:pt x="5" y="12575"/>
                    </a:cubicBezTo>
                    <a:cubicBezTo>
                      <a:pt x="3" y="12575"/>
                      <a:pt x="1" y="12573"/>
                      <a:pt x="1" y="12571"/>
                    </a:cubicBezTo>
                    <a:close/>
                    <a:moveTo>
                      <a:pt x="1" y="12555"/>
                    </a:moveTo>
                    <a:lnTo>
                      <a:pt x="1" y="12555"/>
                    </a:lnTo>
                    <a:cubicBezTo>
                      <a:pt x="1" y="12553"/>
                      <a:pt x="3" y="12551"/>
                      <a:pt x="5" y="12551"/>
                    </a:cubicBezTo>
                    <a:cubicBezTo>
                      <a:pt x="7" y="12551"/>
                      <a:pt x="9" y="12553"/>
                      <a:pt x="9" y="12555"/>
                    </a:cubicBezTo>
                    <a:cubicBezTo>
                      <a:pt x="9" y="12557"/>
                      <a:pt x="7" y="12559"/>
                      <a:pt x="5" y="12559"/>
                    </a:cubicBezTo>
                    <a:cubicBezTo>
                      <a:pt x="3" y="12559"/>
                      <a:pt x="1" y="12557"/>
                      <a:pt x="1" y="12555"/>
                    </a:cubicBezTo>
                    <a:close/>
                    <a:moveTo>
                      <a:pt x="1" y="12539"/>
                    </a:moveTo>
                    <a:lnTo>
                      <a:pt x="1" y="12539"/>
                    </a:lnTo>
                    <a:cubicBezTo>
                      <a:pt x="1" y="12537"/>
                      <a:pt x="3" y="12535"/>
                      <a:pt x="5" y="12535"/>
                    </a:cubicBezTo>
                    <a:cubicBezTo>
                      <a:pt x="7" y="12535"/>
                      <a:pt x="9" y="12537"/>
                      <a:pt x="9" y="12539"/>
                    </a:cubicBezTo>
                    <a:cubicBezTo>
                      <a:pt x="9" y="12541"/>
                      <a:pt x="7" y="12543"/>
                      <a:pt x="5" y="12543"/>
                    </a:cubicBezTo>
                    <a:cubicBezTo>
                      <a:pt x="3" y="12543"/>
                      <a:pt x="1" y="12541"/>
                      <a:pt x="1" y="12539"/>
                    </a:cubicBezTo>
                    <a:close/>
                    <a:moveTo>
                      <a:pt x="1" y="12523"/>
                    </a:moveTo>
                    <a:lnTo>
                      <a:pt x="1" y="12523"/>
                    </a:lnTo>
                    <a:cubicBezTo>
                      <a:pt x="1" y="12521"/>
                      <a:pt x="3" y="12519"/>
                      <a:pt x="5" y="12519"/>
                    </a:cubicBezTo>
                    <a:cubicBezTo>
                      <a:pt x="7" y="12519"/>
                      <a:pt x="9" y="12521"/>
                      <a:pt x="9" y="12523"/>
                    </a:cubicBezTo>
                    <a:cubicBezTo>
                      <a:pt x="9" y="12525"/>
                      <a:pt x="7" y="12527"/>
                      <a:pt x="5" y="12527"/>
                    </a:cubicBezTo>
                    <a:cubicBezTo>
                      <a:pt x="3" y="12527"/>
                      <a:pt x="1" y="12525"/>
                      <a:pt x="1" y="12523"/>
                    </a:cubicBezTo>
                    <a:close/>
                    <a:moveTo>
                      <a:pt x="1" y="12507"/>
                    </a:moveTo>
                    <a:lnTo>
                      <a:pt x="1" y="12507"/>
                    </a:lnTo>
                    <a:cubicBezTo>
                      <a:pt x="1" y="12505"/>
                      <a:pt x="3" y="12503"/>
                      <a:pt x="5" y="12503"/>
                    </a:cubicBezTo>
                    <a:cubicBezTo>
                      <a:pt x="7" y="12503"/>
                      <a:pt x="9" y="12505"/>
                      <a:pt x="9" y="12507"/>
                    </a:cubicBezTo>
                    <a:cubicBezTo>
                      <a:pt x="9" y="12509"/>
                      <a:pt x="7" y="12511"/>
                      <a:pt x="5" y="12511"/>
                    </a:cubicBezTo>
                    <a:cubicBezTo>
                      <a:pt x="3" y="12511"/>
                      <a:pt x="1" y="12509"/>
                      <a:pt x="1" y="12507"/>
                    </a:cubicBezTo>
                    <a:close/>
                    <a:moveTo>
                      <a:pt x="1" y="12491"/>
                    </a:moveTo>
                    <a:lnTo>
                      <a:pt x="1" y="12491"/>
                    </a:lnTo>
                    <a:cubicBezTo>
                      <a:pt x="1" y="12489"/>
                      <a:pt x="3" y="12487"/>
                      <a:pt x="5" y="12487"/>
                    </a:cubicBezTo>
                    <a:cubicBezTo>
                      <a:pt x="7" y="12487"/>
                      <a:pt x="9" y="12489"/>
                      <a:pt x="9" y="12491"/>
                    </a:cubicBezTo>
                    <a:cubicBezTo>
                      <a:pt x="9" y="12493"/>
                      <a:pt x="7" y="12495"/>
                      <a:pt x="5" y="12495"/>
                    </a:cubicBezTo>
                    <a:cubicBezTo>
                      <a:pt x="3" y="12495"/>
                      <a:pt x="1" y="12493"/>
                      <a:pt x="1" y="12491"/>
                    </a:cubicBezTo>
                    <a:close/>
                    <a:moveTo>
                      <a:pt x="1" y="12475"/>
                    </a:moveTo>
                    <a:lnTo>
                      <a:pt x="1" y="12475"/>
                    </a:lnTo>
                    <a:cubicBezTo>
                      <a:pt x="1" y="12473"/>
                      <a:pt x="3" y="12471"/>
                      <a:pt x="5" y="12471"/>
                    </a:cubicBezTo>
                    <a:cubicBezTo>
                      <a:pt x="7" y="12471"/>
                      <a:pt x="9" y="12473"/>
                      <a:pt x="9" y="12475"/>
                    </a:cubicBezTo>
                    <a:cubicBezTo>
                      <a:pt x="9" y="12477"/>
                      <a:pt x="7" y="12479"/>
                      <a:pt x="5" y="12479"/>
                    </a:cubicBezTo>
                    <a:cubicBezTo>
                      <a:pt x="3" y="12479"/>
                      <a:pt x="1" y="12477"/>
                      <a:pt x="1" y="12475"/>
                    </a:cubicBezTo>
                    <a:close/>
                    <a:moveTo>
                      <a:pt x="1" y="12459"/>
                    </a:moveTo>
                    <a:lnTo>
                      <a:pt x="1" y="12459"/>
                    </a:lnTo>
                    <a:cubicBezTo>
                      <a:pt x="1" y="12457"/>
                      <a:pt x="3" y="12455"/>
                      <a:pt x="5" y="12455"/>
                    </a:cubicBezTo>
                    <a:cubicBezTo>
                      <a:pt x="7" y="12455"/>
                      <a:pt x="9" y="12457"/>
                      <a:pt x="9" y="12459"/>
                    </a:cubicBezTo>
                    <a:cubicBezTo>
                      <a:pt x="9" y="12461"/>
                      <a:pt x="7" y="12463"/>
                      <a:pt x="5" y="12463"/>
                    </a:cubicBezTo>
                    <a:cubicBezTo>
                      <a:pt x="3" y="12463"/>
                      <a:pt x="1" y="12461"/>
                      <a:pt x="1" y="12459"/>
                    </a:cubicBezTo>
                    <a:close/>
                    <a:moveTo>
                      <a:pt x="1" y="12443"/>
                    </a:moveTo>
                    <a:lnTo>
                      <a:pt x="1" y="12443"/>
                    </a:lnTo>
                    <a:cubicBezTo>
                      <a:pt x="1" y="12441"/>
                      <a:pt x="3" y="12439"/>
                      <a:pt x="5" y="12439"/>
                    </a:cubicBezTo>
                    <a:cubicBezTo>
                      <a:pt x="7" y="12439"/>
                      <a:pt x="9" y="12441"/>
                      <a:pt x="9" y="12443"/>
                    </a:cubicBezTo>
                    <a:cubicBezTo>
                      <a:pt x="9" y="12445"/>
                      <a:pt x="7" y="12447"/>
                      <a:pt x="5" y="12447"/>
                    </a:cubicBezTo>
                    <a:cubicBezTo>
                      <a:pt x="3" y="12447"/>
                      <a:pt x="1" y="12445"/>
                      <a:pt x="1" y="12443"/>
                    </a:cubicBezTo>
                    <a:close/>
                    <a:moveTo>
                      <a:pt x="1" y="12427"/>
                    </a:moveTo>
                    <a:lnTo>
                      <a:pt x="1" y="12427"/>
                    </a:lnTo>
                    <a:cubicBezTo>
                      <a:pt x="1" y="12425"/>
                      <a:pt x="3" y="12423"/>
                      <a:pt x="5" y="12423"/>
                    </a:cubicBezTo>
                    <a:cubicBezTo>
                      <a:pt x="7" y="12423"/>
                      <a:pt x="9" y="12425"/>
                      <a:pt x="9" y="12427"/>
                    </a:cubicBezTo>
                    <a:cubicBezTo>
                      <a:pt x="9" y="12429"/>
                      <a:pt x="7" y="12431"/>
                      <a:pt x="5" y="12431"/>
                    </a:cubicBezTo>
                    <a:cubicBezTo>
                      <a:pt x="3" y="12431"/>
                      <a:pt x="1" y="12429"/>
                      <a:pt x="1" y="12427"/>
                    </a:cubicBezTo>
                    <a:close/>
                    <a:moveTo>
                      <a:pt x="1" y="12411"/>
                    </a:moveTo>
                    <a:lnTo>
                      <a:pt x="1" y="12411"/>
                    </a:lnTo>
                    <a:cubicBezTo>
                      <a:pt x="1" y="12409"/>
                      <a:pt x="3" y="12407"/>
                      <a:pt x="5" y="12407"/>
                    </a:cubicBezTo>
                    <a:cubicBezTo>
                      <a:pt x="7" y="12407"/>
                      <a:pt x="9" y="12409"/>
                      <a:pt x="9" y="12411"/>
                    </a:cubicBezTo>
                    <a:cubicBezTo>
                      <a:pt x="9" y="12413"/>
                      <a:pt x="7" y="12415"/>
                      <a:pt x="5" y="12415"/>
                    </a:cubicBezTo>
                    <a:cubicBezTo>
                      <a:pt x="3" y="12415"/>
                      <a:pt x="1" y="12413"/>
                      <a:pt x="1" y="12411"/>
                    </a:cubicBezTo>
                    <a:close/>
                    <a:moveTo>
                      <a:pt x="1" y="12395"/>
                    </a:moveTo>
                    <a:lnTo>
                      <a:pt x="1" y="12395"/>
                    </a:lnTo>
                    <a:cubicBezTo>
                      <a:pt x="1" y="12393"/>
                      <a:pt x="3" y="12391"/>
                      <a:pt x="5" y="12391"/>
                    </a:cubicBezTo>
                    <a:cubicBezTo>
                      <a:pt x="7" y="12391"/>
                      <a:pt x="9" y="12393"/>
                      <a:pt x="9" y="12395"/>
                    </a:cubicBezTo>
                    <a:cubicBezTo>
                      <a:pt x="9" y="12397"/>
                      <a:pt x="7" y="12399"/>
                      <a:pt x="5" y="12399"/>
                    </a:cubicBezTo>
                    <a:cubicBezTo>
                      <a:pt x="3" y="12399"/>
                      <a:pt x="1" y="12397"/>
                      <a:pt x="1" y="12395"/>
                    </a:cubicBezTo>
                    <a:close/>
                    <a:moveTo>
                      <a:pt x="1" y="12379"/>
                    </a:moveTo>
                    <a:lnTo>
                      <a:pt x="1" y="12379"/>
                    </a:lnTo>
                    <a:cubicBezTo>
                      <a:pt x="1" y="12377"/>
                      <a:pt x="3" y="12375"/>
                      <a:pt x="5" y="12375"/>
                    </a:cubicBezTo>
                    <a:cubicBezTo>
                      <a:pt x="7" y="12375"/>
                      <a:pt x="9" y="12377"/>
                      <a:pt x="9" y="12379"/>
                    </a:cubicBezTo>
                    <a:cubicBezTo>
                      <a:pt x="9" y="12381"/>
                      <a:pt x="7" y="12383"/>
                      <a:pt x="5" y="12383"/>
                    </a:cubicBezTo>
                    <a:cubicBezTo>
                      <a:pt x="3" y="12383"/>
                      <a:pt x="1" y="12381"/>
                      <a:pt x="1" y="12379"/>
                    </a:cubicBezTo>
                    <a:close/>
                    <a:moveTo>
                      <a:pt x="1" y="12363"/>
                    </a:moveTo>
                    <a:lnTo>
                      <a:pt x="1" y="12363"/>
                    </a:lnTo>
                    <a:cubicBezTo>
                      <a:pt x="1" y="12361"/>
                      <a:pt x="3" y="12359"/>
                      <a:pt x="5" y="12359"/>
                    </a:cubicBezTo>
                    <a:cubicBezTo>
                      <a:pt x="7" y="12359"/>
                      <a:pt x="9" y="12361"/>
                      <a:pt x="9" y="12363"/>
                    </a:cubicBezTo>
                    <a:cubicBezTo>
                      <a:pt x="9" y="12365"/>
                      <a:pt x="7" y="12367"/>
                      <a:pt x="5" y="12367"/>
                    </a:cubicBezTo>
                    <a:cubicBezTo>
                      <a:pt x="3" y="12367"/>
                      <a:pt x="1" y="12365"/>
                      <a:pt x="1" y="12363"/>
                    </a:cubicBezTo>
                    <a:close/>
                    <a:moveTo>
                      <a:pt x="1" y="12347"/>
                    </a:moveTo>
                    <a:lnTo>
                      <a:pt x="1" y="12347"/>
                    </a:lnTo>
                    <a:cubicBezTo>
                      <a:pt x="1" y="12345"/>
                      <a:pt x="3" y="12343"/>
                      <a:pt x="5" y="12343"/>
                    </a:cubicBezTo>
                    <a:cubicBezTo>
                      <a:pt x="7" y="12343"/>
                      <a:pt x="9" y="12345"/>
                      <a:pt x="9" y="12347"/>
                    </a:cubicBezTo>
                    <a:cubicBezTo>
                      <a:pt x="9" y="12349"/>
                      <a:pt x="7" y="12351"/>
                      <a:pt x="5" y="12351"/>
                    </a:cubicBezTo>
                    <a:cubicBezTo>
                      <a:pt x="3" y="12351"/>
                      <a:pt x="1" y="12349"/>
                      <a:pt x="1" y="12347"/>
                    </a:cubicBezTo>
                    <a:close/>
                    <a:moveTo>
                      <a:pt x="1" y="12331"/>
                    </a:moveTo>
                    <a:lnTo>
                      <a:pt x="1" y="12331"/>
                    </a:lnTo>
                    <a:cubicBezTo>
                      <a:pt x="1" y="12329"/>
                      <a:pt x="3" y="12327"/>
                      <a:pt x="5" y="12327"/>
                    </a:cubicBezTo>
                    <a:cubicBezTo>
                      <a:pt x="7" y="12327"/>
                      <a:pt x="9" y="12329"/>
                      <a:pt x="9" y="12331"/>
                    </a:cubicBezTo>
                    <a:cubicBezTo>
                      <a:pt x="9" y="12333"/>
                      <a:pt x="7" y="12335"/>
                      <a:pt x="5" y="12335"/>
                    </a:cubicBezTo>
                    <a:cubicBezTo>
                      <a:pt x="3" y="12335"/>
                      <a:pt x="1" y="12333"/>
                      <a:pt x="1" y="12331"/>
                    </a:cubicBezTo>
                    <a:close/>
                    <a:moveTo>
                      <a:pt x="1" y="12315"/>
                    </a:moveTo>
                    <a:lnTo>
                      <a:pt x="1" y="12315"/>
                    </a:lnTo>
                    <a:cubicBezTo>
                      <a:pt x="1" y="12313"/>
                      <a:pt x="3" y="12311"/>
                      <a:pt x="5" y="12311"/>
                    </a:cubicBezTo>
                    <a:cubicBezTo>
                      <a:pt x="7" y="12311"/>
                      <a:pt x="9" y="12313"/>
                      <a:pt x="9" y="12315"/>
                    </a:cubicBezTo>
                    <a:cubicBezTo>
                      <a:pt x="9" y="12317"/>
                      <a:pt x="7" y="12319"/>
                      <a:pt x="5" y="12319"/>
                    </a:cubicBezTo>
                    <a:cubicBezTo>
                      <a:pt x="3" y="12319"/>
                      <a:pt x="1" y="12317"/>
                      <a:pt x="1" y="12315"/>
                    </a:cubicBezTo>
                    <a:close/>
                    <a:moveTo>
                      <a:pt x="1" y="12299"/>
                    </a:moveTo>
                    <a:lnTo>
                      <a:pt x="1" y="12299"/>
                    </a:lnTo>
                    <a:cubicBezTo>
                      <a:pt x="1" y="12297"/>
                      <a:pt x="3" y="12295"/>
                      <a:pt x="5" y="12295"/>
                    </a:cubicBezTo>
                    <a:cubicBezTo>
                      <a:pt x="7" y="12295"/>
                      <a:pt x="9" y="12297"/>
                      <a:pt x="9" y="12299"/>
                    </a:cubicBezTo>
                    <a:cubicBezTo>
                      <a:pt x="9" y="12301"/>
                      <a:pt x="7" y="12303"/>
                      <a:pt x="5" y="12303"/>
                    </a:cubicBezTo>
                    <a:cubicBezTo>
                      <a:pt x="3" y="12303"/>
                      <a:pt x="1" y="12301"/>
                      <a:pt x="1" y="12299"/>
                    </a:cubicBezTo>
                    <a:close/>
                    <a:moveTo>
                      <a:pt x="1" y="12283"/>
                    </a:moveTo>
                    <a:lnTo>
                      <a:pt x="1" y="12283"/>
                    </a:lnTo>
                    <a:cubicBezTo>
                      <a:pt x="1" y="12281"/>
                      <a:pt x="3" y="12279"/>
                      <a:pt x="5" y="12279"/>
                    </a:cubicBezTo>
                    <a:cubicBezTo>
                      <a:pt x="7" y="12279"/>
                      <a:pt x="9" y="12281"/>
                      <a:pt x="9" y="12283"/>
                    </a:cubicBezTo>
                    <a:cubicBezTo>
                      <a:pt x="9" y="12285"/>
                      <a:pt x="7" y="12287"/>
                      <a:pt x="5" y="12287"/>
                    </a:cubicBezTo>
                    <a:cubicBezTo>
                      <a:pt x="3" y="12287"/>
                      <a:pt x="1" y="12285"/>
                      <a:pt x="1" y="12283"/>
                    </a:cubicBezTo>
                    <a:close/>
                    <a:moveTo>
                      <a:pt x="1" y="12267"/>
                    </a:moveTo>
                    <a:lnTo>
                      <a:pt x="1" y="12267"/>
                    </a:lnTo>
                    <a:cubicBezTo>
                      <a:pt x="1" y="12265"/>
                      <a:pt x="3" y="12263"/>
                      <a:pt x="5" y="12263"/>
                    </a:cubicBezTo>
                    <a:cubicBezTo>
                      <a:pt x="7" y="12263"/>
                      <a:pt x="9" y="12265"/>
                      <a:pt x="9" y="12267"/>
                    </a:cubicBezTo>
                    <a:cubicBezTo>
                      <a:pt x="9" y="12269"/>
                      <a:pt x="7" y="12271"/>
                      <a:pt x="5" y="12271"/>
                    </a:cubicBezTo>
                    <a:cubicBezTo>
                      <a:pt x="3" y="12271"/>
                      <a:pt x="1" y="12269"/>
                      <a:pt x="1" y="12267"/>
                    </a:cubicBezTo>
                    <a:close/>
                    <a:moveTo>
                      <a:pt x="1" y="12251"/>
                    </a:moveTo>
                    <a:lnTo>
                      <a:pt x="1" y="12251"/>
                    </a:lnTo>
                    <a:cubicBezTo>
                      <a:pt x="1" y="12249"/>
                      <a:pt x="3" y="12247"/>
                      <a:pt x="5" y="12247"/>
                    </a:cubicBezTo>
                    <a:cubicBezTo>
                      <a:pt x="7" y="12247"/>
                      <a:pt x="9" y="12249"/>
                      <a:pt x="9" y="12251"/>
                    </a:cubicBezTo>
                    <a:cubicBezTo>
                      <a:pt x="9" y="12253"/>
                      <a:pt x="7" y="12255"/>
                      <a:pt x="5" y="12255"/>
                    </a:cubicBezTo>
                    <a:cubicBezTo>
                      <a:pt x="3" y="12255"/>
                      <a:pt x="1" y="12253"/>
                      <a:pt x="1" y="12251"/>
                    </a:cubicBezTo>
                    <a:close/>
                    <a:moveTo>
                      <a:pt x="1" y="12235"/>
                    </a:moveTo>
                    <a:lnTo>
                      <a:pt x="1" y="12235"/>
                    </a:lnTo>
                    <a:cubicBezTo>
                      <a:pt x="1" y="12233"/>
                      <a:pt x="3" y="12231"/>
                      <a:pt x="5" y="12231"/>
                    </a:cubicBezTo>
                    <a:cubicBezTo>
                      <a:pt x="7" y="12231"/>
                      <a:pt x="9" y="12233"/>
                      <a:pt x="9" y="12235"/>
                    </a:cubicBezTo>
                    <a:cubicBezTo>
                      <a:pt x="9" y="12237"/>
                      <a:pt x="7" y="12239"/>
                      <a:pt x="5" y="12239"/>
                    </a:cubicBezTo>
                    <a:cubicBezTo>
                      <a:pt x="3" y="12239"/>
                      <a:pt x="1" y="12237"/>
                      <a:pt x="1" y="12235"/>
                    </a:cubicBezTo>
                    <a:close/>
                    <a:moveTo>
                      <a:pt x="1" y="12219"/>
                    </a:moveTo>
                    <a:lnTo>
                      <a:pt x="1" y="12219"/>
                    </a:lnTo>
                    <a:cubicBezTo>
                      <a:pt x="1" y="12217"/>
                      <a:pt x="3" y="12215"/>
                      <a:pt x="5" y="12215"/>
                    </a:cubicBezTo>
                    <a:cubicBezTo>
                      <a:pt x="7" y="12215"/>
                      <a:pt x="9" y="12217"/>
                      <a:pt x="9" y="12219"/>
                    </a:cubicBezTo>
                    <a:cubicBezTo>
                      <a:pt x="9" y="12221"/>
                      <a:pt x="7" y="12223"/>
                      <a:pt x="5" y="12223"/>
                    </a:cubicBezTo>
                    <a:cubicBezTo>
                      <a:pt x="3" y="12223"/>
                      <a:pt x="1" y="12221"/>
                      <a:pt x="1" y="12219"/>
                    </a:cubicBezTo>
                    <a:close/>
                    <a:moveTo>
                      <a:pt x="1" y="12203"/>
                    </a:moveTo>
                    <a:lnTo>
                      <a:pt x="1" y="12203"/>
                    </a:lnTo>
                    <a:cubicBezTo>
                      <a:pt x="1" y="12201"/>
                      <a:pt x="3" y="12199"/>
                      <a:pt x="5" y="12199"/>
                    </a:cubicBezTo>
                    <a:cubicBezTo>
                      <a:pt x="7" y="12199"/>
                      <a:pt x="9" y="12201"/>
                      <a:pt x="9" y="12203"/>
                    </a:cubicBezTo>
                    <a:cubicBezTo>
                      <a:pt x="9" y="12205"/>
                      <a:pt x="7" y="12207"/>
                      <a:pt x="5" y="12207"/>
                    </a:cubicBezTo>
                    <a:cubicBezTo>
                      <a:pt x="3" y="12207"/>
                      <a:pt x="1" y="12205"/>
                      <a:pt x="1" y="12203"/>
                    </a:cubicBezTo>
                    <a:close/>
                    <a:moveTo>
                      <a:pt x="1" y="12187"/>
                    </a:moveTo>
                    <a:lnTo>
                      <a:pt x="1" y="12187"/>
                    </a:lnTo>
                    <a:cubicBezTo>
                      <a:pt x="1" y="12185"/>
                      <a:pt x="3" y="12183"/>
                      <a:pt x="5" y="12183"/>
                    </a:cubicBezTo>
                    <a:cubicBezTo>
                      <a:pt x="7" y="12183"/>
                      <a:pt x="9" y="12185"/>
                      <a:pt x="9" y="12187"/>
                    </a:cubicBezTo>
                    <a:cubicBezTo>
                      <a:pt x="9" y="12189"/>
                      <a:pt x="7" y="12191"/>
                      <a:pt x="5" y="12191"/>
                    </a:cubicBezTo>
                    <a:cubicBezTo>
                      <a:pt x="3" y="12191"/>
                      <a:pt x="1" y="12189"/>
                      <a:pt x="1" y="12187"/>
                    </a:cubicBezTo>
                    <a:close/>
                    <a:moveTo>
                      <a:pt x="1" y="12171"/>
                    </a:moveTo>
                    <a:lnTo>
                      <a:pt x="1" y="12171"/>
                    </a:lnTo>
                    <a:cubicBezTo>
                      <a:pt x="1" y="12169"/>
                      <a:pt x="3" y="12167"/>
                      <a:pt x="5" y="12167"/>
                    </a:cubicBezTo>
                    <a:cubicBezTo>
                      <a:pt x="7" y="12167"/>
                      <a:pt x="9" y="12169"/>
                      <a:pt x="9" y="12171"/>
                    </a:cubicBezTo>
                    <a:cubicBezTo>
                      <a:pt x="9" y="12173"/>
                      <a:pt x="7" y="12175"/>
                      <a:pt x="5" y="12175"/>
                    </a:cubicBezTo>
                    <a:cubicBezTo>
                      <a:pt x="3" y="12175"/>
                      <a:pt x="1" y="12173"/>
                      <a:pt x="1" y="12171"/>
                    </a:cubicBezTo>
                    <a:close/>
                    <a:moveTo>
                      <a:pt x="1" y="12155"/>
                    </a:moveTo>
                    <a:lnTo>
                      <a:pt x="1" y="12155"/>
                    </a:lnTo>
                    <a:cubicBezTo>
                      <a:pt x="1" y="12153"/>
                      <a:pt x="3" y="12151"/>
                      <a:pt x="5" y="12151"/>
                    </a:cubicBezTo>
                    <a:cubicBezTo>
                      <a:pt x="7" y="12151"/>
                      <a:pt x="9" y="12153"/>
                      <a:pt x="9" y="12155"/>
                    </a:cubicBezTo>
                    <a:cubicBezTo>
                      <a:pt x="9" y="12157"/>
                      <a:pt x="7" y="12159"/>
                      <a:pt x="5" y="12159"/>
                    </a:cubicBezTo>
                    <a:cubicBezTo>
                      <a:pt x="3" y="12159"/>
                      <a:pt x="1" y="12157"/>
                      <a:pt x="1" y="12155"/>
                    </a:cubicBezTo>
                    <a:close/>
                    <a:moveTo>
                      <a:pt x="1" y="12139"/>
                    </a:moveTo>
                    <a:lnTo>
                      <a:pt x="1" y="12139"/>
                    </a:lnTo>
                    <a:cubicBezTo>
                      <a:pt x="1" y="12137"/>
                      <a:pt x="3" y="12135"/>
                      <a:pt x="5" y="12135"/>
                    </a:cubicBezTo>
                    <a:cubicBezTo>
                      <a:pt x="7" y="12135"/>
                      <a:pt x="9" y="12137"/>
                      <a:pt x="9" y="12139"/>
                    </a:cubicBezTo>
                    <a:cubicBezTo>
                      <a:pt x="9" y="12141"/>
                      <a:pt x="7" y="12143"/>
                      <a:pt x="5" y="12143"/>
                    </a:cubicBezTo>
                    <a:cubicBezTo>
                      <a:pt x="3" y="12143"/>
                      <a:pt x="1" y="12141"/>
                      <a:pt x="1" y="12139"/>
                    </a:cubicBezTo>
                    <a:close/>
                    <a:moveTo>
                      <a:pt x="1" y="12123"/>
                    </a:moveTo>
                    <a:lnTo>
                      <a:pt x="1" y="12123"/>
                    </a:lnTo>
                    <a:cubicBezTo>
                      <a:pt x="1" y="12121"/>
                      <a:pt x="3" y="12119"/>
                      <a:pt x="5" y="12119"/>
                    </a:cubicBezTo>
                    <a:cubicBezTo>
                      <a:pt x="7" y="12119"/>
                      <a:pt x="9" y="12121"/>
                      <a:pt x="9" y="12123"/>
                    </a:cubicBezTo>
                    <a:cubicBezTo>
                      <a:pt x="9" y="12125"/>
                      <a:pt x="7" y="12127"/>
                      <a:pt x="5" y="12127"/>
                    </a:cubicBezTo>
                    <a:cubicBezTo>
                      <a:pt x="3" y="12127"/>
                      <a:pt x="1" y="12125"/>
                      <a:pt x="1" y="12123"/>
                    </a:cubicBezTo>
                    <a:close/>
                    <a:moveTo>
                      <a:pt x="1" y="12107"/>
                    </a:moveTo>
                    <a:lnTo>
                      <a:pt x="1" y="12107"/>
                    </a:lnTo>
                    <a:cubicBezTo>
                      <a:pt x="1" y="12105"/>
                      <a:pt x="3" y="12103"/>
                      <a:pt x="5" y="12103"/>
                    </a:cubicBezTo>
                    <a:cubicBezTo>
                      <a:pt x="7" y="12103"/>
                      <a:pt x="9" y="12105"/>
                      <a:pt x="9" y="12107"/>
                    </a:cubicBezTo>
                    <a:cubicBezTo>
                      <a:pt x="9" y="12109"/>
                      <a:pt x="7" y="12111"/>
                      <a:pt x="5" y="12111"/>
                    </a:cubicBezTo>
                    <a:cubicBezTo>
                      <a:pt x="3" y="12111"/>
                      <a:pt x="1" y="12109"/>
                      <a:pt x="1" y="12107"/>
                    </a:cubicBezTo>
                    <a:close/>
                    <a:moveTo>
                      <a:pt x="1" y="12091"/>
                    </a:moveTo>
                    <a:lnTo>
                      <a:pt x="1" y="12091"/>
                    </a:lnTo>
                    <a:cubicBezTo>
                      <a:pt x="1" y="12089"/>
                      <a:pt x="3" y="12087"/>
                      <a:pt x="5" y="12087"/>
                    </a:cubicBezTo>
                    <a:cubicBezTo>
                      <a:pt x="7" y="12087"/>
                      <a:pt x="9" y="12089"/>
                      <a:pt x="9" y="12091"/>
                    </a:cubicBezTo>
                    <a:cubicBezTo>
                      <a:pt x="9" y="12093"/>
                      <a:pt x="7" y="12095"/>
                      <a:pt x="5" y="12095"/>
                    </a:cubicBezTo>
                    <a:cubicBezTo>
                      <a:pt x="3" y="12095"/>
                      <a:pt x="1" y="12093"/>
                      <a:pt x="1" y="12091"/>
                    </a:cubicBezTo>
                    <a:close/>
                    <a:moveTo>
                      <a:pt x="1" y="12075"/>
                    </a:moveTo>
                    <a:lnTo>
                      <a:pt x="1" y="12075"/>
                    </a:lnTo>
                    <a:cubicBezTo>
                      <a:pt x="1" y="12073"/>
                      <a:pt x="3" y="12071"/>
                      <a:pt x="5" y="12071"/>
                    </a:cubicBezTo>
                    <a:cubicBezTo>
                      <a:pt x="7" y="12071"/>
                      <a:pt x="9" y="12073"/>
                      <a:pt x="9" y="12075"/>
                    </a:cubicBezTo>
                    <a:cubicBezTo>
                      <a:pt x="9" y="12077"/>
                      <a:pt x="7" y="12079"/>
                      <a:pt x="5" y="12079"/>
                    </a:cubicBezTo>
                    <a:cubicBezTo>
                      <a:pt x="3" y="12079"/>
                      <a:pt x="1" y="12077"/>
                      <a:pt x="1" y="12075"/>
                    </a:cubicBezTo>
                    <a:close/>
                    <a:moveTo>
                      <a:pt x="1" y="12059"/>
                    </a:moveTo>
                    <a:lnTo>
                      <a:pt x="1" y="12059"/>
                    </a:lnTo>
                    <a:cubicBezTo>
                      <a:pt x="1" y="12057"/>
                      <a:pt x="3" y="12055"/>
                      <a:pt x="5" y="12055"/>
                    </a:cubicBezTo>
                    <a:cubicBezTo>
                      <a:pt x="7" y="12055"/>
                      <a:pt x="9" y="12057"/>
                      <a:pt x="9" y="12059"/>
                    </a:cubicBezTo>
                    <a:cubicBezTo>
                      <a:pt x="9" y="12061"/>
                      <a:pt x="7" y="12063"/>
                      <a:pt x="5" y="12063"/>
                    </a:cubicBezTo>
                    <a:cubicBezTo>
                      <a:pt x="3" y="12063"/>
                      <a:pt x="1" y="12061"/>
                      <a:pt x="1" y="12059"/>
                    </a:cubicBezTo>
                    <a:close/>
                    <a:moveTo>
                      <a:pt x="1" y="12043"/>
                    </a:moveTo>
                    <a:lnTo>
                      <a:pt x="1" y="12043"/>
                    </a:lnTo>
                    <a:cubicBezTo>
                      <a:pt x="1" y="12041"/>
                      <a:pt x="3" y="12039"/>
                      <a:pt x="5" y="12039"/>
                    </a:cubicBezTo>
                    <a:cubicBezTo>
                      <a:pt x="7" y="12039"/>
                      <a:pt x="9" y="12041"/>
                      <a:pt x="9" y="12043"/>
                    </a:cubicBezTo>
                    <a:cubicBezTo>
                      <a:pt x="9" y="12045"/>
                      <a:pt x="7" y="12047"/>
                      <a:pt x="5" y="12047"/>
                    </a:cubicBezTo>
                    <a:cubicBezTo>
                      <a:pt x="3" y="12047"/>
                      <a:pt x="1" y="12045"/>
                      <a:pt x="1" y="12043"/>
                    </a:cubicBezTo>
                    <a:close/>
                    <a:moveTo>
                      <a:pt x="1" y="12027"/>
                    </a:moveTo>
                    <a:lnTo>
                      <a:pt x="1" y="12027"/>
                    </a:lnTo>
                    <a:cubicBezTo>
                      <a:pt x="1" y="12025"/>
                      <a:pt x="3" y="12023"/>
                      <a:pt x="5" y="12023"/>
                    </a:cubicBezTo>
                    <a:cubicBezTo>
                      <a:pt x="7" y="12023"/>
                      <a:pt x="9" y="12025"/>
                      <a:pt x="9" y="12027"/>
                    </a:cubicBezTo>
                    <a:cubicBezTo>
                      <a:pt x="9" y="12029"/>
                      <a:pt x="7" y="12031"/>
                      <a:pt x="5" y="12031"/>
                    </a:cubicBezTo>
                    <a:cubicBezTo>
                      <a:pt x="3" y="12031"/>
                      <a:pt x="1" y="12029"/>
                      <a:pt x="1" y="12027"/>
                    </a:cubicBezTo>
                    <a:close/>
                    <a:moveTo>
                      <a:pt x="1" y="12011"/>
                    </a:moveTo>
                    <a:lnTo>
                      <a:pt x="1" y="12011"/>
                    </a:lnTo>
                    <a:cubicBezTo>
                      <a:pt x="1" y="12009"/>
                      <a:pt x="3" y="12007"/>
                      <a:pt x="5" y="12007"/>
                    </a:cubicBezTo>
                    <a:cubicBezTo>
                      <a:pt x="7" y="12007"/>
                      <a:pt x="9" y="12009"/>
                      <a:pt x="9" y="12011"/>
                    </a:cubicBezTo>
                    <a:cubicBezTo>
                      <a:pt x="9" y="12013"/>
                      <a:pt x="7" y="12015"/>
                      <a:pt x="5" y="12015"/>
                    </a:cubicBezTo>
                    <a:cubicBezTo>
                      <a:pt x="3" y="12015"/>
                      <a:pt x="1" y="12013"/>
                      <a:pt x="1" y="12011"/>
                    </a:cubicBezTo>
                    <a:close/>
                    <a:moveTo>
                      <a:pt x="1" y="11995"/>
                    </a:moveTo>
                    <a:lnTo>
                      <a:pt x="1" y="11995"/>
                    </a:lnTo>
                    <a:cubicBezTo>
                      <a:pt x="1" y="11993"/>
                      <a:pt x="3" y="11991"/>
                      <a:pt x="5" y="11991"/>
                    </a:cubicBezTo>
                    <a:cubicBezTo>
                      <a:pt x="7" y="11991"/>
                      <a:pt x="9" y="11993"/>
                      <a:pt x="9" y="11995"/>
                    </a:cubicBezTo>
                    <a:cubicBezTo>
                      <a:pt x="9" y="11997"/>
                      <a:pt x="7" y="11999"/>
                      <a:pt x="5" y="11999"/>
                    </a:cubicBezTo>
                    <a:cubicBezTo>
                      <a:pt x="3" y="11999"/>
                      <a:pt x="1" y="11997"/>
                      <a:pt x="1" y="11995"/>
                    </a:cubicBezTo>
                    <a:close/>
                    <a:moveTo>
                      <a:pt x="1" y="11979"/>
                    </a:moveTo>
                    <a:lnTo>
                      <a:pt x="1" y="11979"/>
                    </a:lnTo>
                    <a:cubicBezTo>
                      <a:pt x="1" y="11977"/>
                      <a:pt x="3" y="11975"/>
                      <a:pt x="5" y="11975"/>
                    </a:cubicBezTo>
                    <a:cubicBezTo>
                      <a:pt x="7" y="11975"/>
                      <a:pt x="9" y="11977"/>
                      <a:pt x="9" y="11979"/>
                    </a:cubicBezTo>
                    <a:cubicBezTo>
                      <a:pt x="9" y="11981"/>
                      <a:pt x="7" y="11983"/>
                      <a:pt x="5" y="11983"/>
                    </a:cubicBezTo>
                    <a:cubicBezTo>
                      <a:pt x="3" y="11983"/>
                      <a:pt x="1" y="11981"/>
                      <a:pt x="1" y="11979"/>
                    </a:cubicBezTo>
                    <a:close/>
                    <a:moveTo>
                      <a:pt x="1" y="11963"/>
                    </a:moveTo>
                    <a:lnTo>
                      <a:pt x="1" y="11963"/>
                    </a:lnTo>
                    <a:cubicBezTo>
                      <a:pt x="1" y="11961"/>
                      <a:pt x="3" y="11959"/>
                      <a:pt x="5" y="11959"/>
                    </a:cubicBezTo>
                    <a:cubicBezTo>
                      <a:pt x="7" y="11959"/>
                      <a:pt x="9" y="11961"/>
                      <a:pt x="9" y="11963"/>
                    </a:cubicBezTo>
                    <a:cubicBezTo>
                      <a:pt x="9" y="11965"/>
                      <a:pt x="7" y="11967"/>
                      <a:pt x="5" y="11967"/>
                    </a:cubicBezTo>
                    <a:cubicBezTo>
                      <a:pt x="3" y="11967"/>
                      <a:pt x="1" y="11965"/>
                      <a:pt x="1" y="11963"/>
                    </a:cubicBezTo>
                    <a:close/>
                    <a:moveTo>
                      <a:pt x="1" y="11947"/>
                    </a:moveTo>
                    <a:lnTo>
                      <a:pt x="1" y="11947"/>
                    </a:lnTo>
                    <a:cubicBezTo>
                      <a:pt x="1" y="11945"/>
                      <a:pt x="3" y="11943"/>
                      <a:pt x="5" y="11943"/>
                    </a:cubicBezTo>
                    <a:cubicBezTo>
                      <a:pt x="7" y="11943"/>
                      <a:pt x="9" y="11945"/>
                      <a:pt x="9" y="11947"/>
                    </a:cubicBezTo>
                    <a:cubicBezTo>
                      <a:pt x="9" y="11949"/>
                      <a:pt x="7" y="11951"/>
                      <a:pt x="5" y="11951"/>
                    </a:cubicBezTo>
                    <a:cubicBezTo>
                      <a:pt x="3" y="11951"/>
                      <a:pt x="1" y="11949"/>
                      <a:pt x="1" y="11947"/>
                    </a:cubicBezTo>
                    <a:close/>
                    <a:moveTo>
                      <a:pt x="1" y="11931"/>
                    </a:moveTo>
                    <a:lnTo>
                      <a:pt x="1" y="11931"/>
                    </a:lnTo>
                    <a:cubicBezTo>
                      <a:pt x="1" y="11928"/>
                      <a:pt x="3" y="11927"/>
                      <a:pt x="5" y="11927"/>
                    </a:cubicBezTo>
                    <a:cubicBezTo>
                      <a:pt x="7" y="11927"/>
                      <a:pt x="9" y="11928"/>
                      <a:pt x="9" y="11931"/>
                    </a:cubicBezTo>
                    <a:cubicBezTo>
                      <a:pt x="9" y="11933"/>
                      <a:pt x="7" y="11935"/>
                      <a:pt x="5" y="11935"/>
                    </a:cubicBezTo>
                    <a:cubicBezTo>
                      <a:pt x="3" y="11935"/>
                      <a:pt x="1" y="11933"/>
                      <a:pt x="1" y="11931"/>
                    </a:cubicBezTo>
                    <a:close/>
                    <a:moveTo>
                      <a:pt x="1" y="11915"/>
                    </a:moveTo>
                    <a:lnTo>
                      <a:pt x="1" y="11915"/>
                    </a:lnTo>
                    <a:cubicBezTo>
                      <a:pt x="1" y="11912"/>
                      <a:pt x="3" y="11911"/>
                      <a:pt x="5" y="11911"/>
                    </a:cubicBezTo>
                    <a:cubicBezTo>
                      <a:pt x="7" y="11911"/>
                      <a:pt x="9" y="11912"/>
                      <a:pt x="9" y="11915"/>
                    </a:cubicBezTo>
                    <a:cubicBezTo>
                      <a:pt x="9" y="11917"/>
                      <a:pt x="7" y="11919"/>
                      <a:pt x="5" y="11919"/>
                    </a:cubicBezTo>
                    <a:cubicBezTo>
                      <a:pt x="3" y="11919"/>
                      <a:pt x="1" y="11917"/>
                      <a:pt x="1" y="11915"/>
                    </a:cubicBezTo>
                    <a:close/>
                    <a:moveTo>
                      <a:pt x="1" y="11899"/>
                    </a:moveTo>
                    <a:lnTo>
                      <a:pt x="1" y="11899"/>
                    </a:lnTo>
                    <a:cubicBezTo>
                      <a:pt x="1" y="11896"/>
                      <a:pt x="3" y="11895"/>
                      <a:pt x="5" y="11895"/>
                    </a:cubicBezTo>
                    <a:cubicBezTo>
                      <a:pt x="7" y="11895"/>
                      <a:pt x="9" y="11896"/>
                      <a:pt x="9" y="11899"/>
                    </a:cubicBezTo>
                    <a:cubicBezTo>
                      <a:pt x="9" y="11901"/>
                      <a:pt x="7" y="11903"/>
                      <a:pt x="5" y="11903"/>
                    </a:cubicBezTo>
                    <a:cubicBezTo>
                      <a:pt x="3" y="11903"/>
                      <a:pt x="1" y="11901"/>
                      <a:pt x="1" y="11899"/>
                    </a:cubicBezTo>
                    <a:close/>
                    <a:moveTo>
                      <a:pt x="1" y="11883"/>
                    </a:moveTo>
                    <a:lnTo>
                      <a:pt x="1" y="11883"/>
                    </a:lnTo>
                    <a:cubicBezTo>
                      <a:pt x="1" y="11880"/>
                      <a:pt x="3" y="11879"/>
                      <a:pt x="5" y="11879"/>
                    </a:cubicBezTo>
                    <a:cubicBezTo>
                      <a:pt x="7" y="11879"/>
                      <a:pt x="9" y="11880"/>
                      <a:pt x="9" y="11883"/>
                    </a:cubicBezTo>
                    <a:cubicBezTo>
                      <a:pt x="9" y="11885"/>
                      <a:pt x="7" y="11887"/>
                      <a:pt x="5" y="11887"/>
                    </a:cubicBezTo>
                    <a:cubicBezTo>
                      <a:pt x="3" y="11887"/>
                      <a:pt x="1" y="11885"/>
                      <a:pt x="1" y="11883"/>
                    </a:cubicBezTo>
                    <a:close/>
                    <a:moveTo>
                      <a:pt x="1" y="11867"/>
                    </a:moveTo>
                    <a:lnTo>
                      <a:pt x="1" y="11867"/>
                    </a:lnTo>
                    <a:cubicBezTo>
                      <a:pt x="1" y="11864"/>
                      <a:pt x="3" y="11863"/>
                      <a:pt x="5" y="11863"/>
                    </a:cubicBezTo>
                    <a:cubicBezTo>
                      <a:pt x="7" y="11863"/>
                      <a:pt x="9" y="11864"/>
                      <a:pt x="9" y="11867"/>
                    </a:cubicBezTo>
                    <a:cubicBezTo>
                      <a:pt x="9" y="11869"/>
                      <a:pt x="7" y="11871"/>
                      <a:pt x="5" y="11871"/>
                    </a:cubicBezTo>
                    <a:cubicBezTo>
                      <a:pt x="3" y="11871"/>
                      <a:pt x="1" y="11869"/>
                      <a:pt x="1" y="11867"/>
                    </a:cubicBezTo>
                    <a:close/>
                    <a:moveTo>
                      <a:pt x="1" y="11851"/>
                    </a:moveTo>
                    <a:lnTo>
                      <a:pt x="1" y="11851"/>
                    </a:lnTo>
                    <a:cubicBezTo>
                      <a:pt x="1" y="11848"/>
                      <a:pt x="3" y="11847"/>
                      <a:pt x="5" y="11847"/>
                    </a:cubicBezTo>
                    <a:cubicBezTo>
                      <a:pt x="7" y="11847"/>
                      <a:pt x="9" y="11848"/>
                      <a:pt x="9" y="11851"/>
                    </a:cubicBezTo>
                    <a:cubicBezTo>
                      <a:pt x="9" y="11853"/>
                      <a:pt x="7" y="11855"/>
                      <a:pt x="5" y="11855"/>
                    </a:cubicBezTo>
                    <a:cubicBezTo>
                      <a:pt x="3" y="11855"/>
                      <a:pt x="1" y="11853"/>
                      <a:pt x="1" y="11851"/>
                    </a:cubicBezTo>
                    <a:close/>
                    <a:moveTo>
                      <a:pt x="1" y="11835"/>
                    </a:moveTo>
                    <a:lnTo>
                      <a:pt x="1" y="11835"/>
                    </a:lnTo>
                    <a:cubicBezTo>
                      <a:pt x="1" y="11832"/>
                      <a:pt x="3" y="11831"/>
                      <a:pt x="5" y="11831"/>
                    </a:cubicBezTo>
                    <a:cubicBezTo>
                      <a:pt x="7" y="11831"/>
                      <a:pt x="9" y="11832"/>
                      <a:pt x="9" y="11835"/>
                    </a:cubicBezTo>
                    <a:cubicBezTo>
                      <a:pt x="9" y="11837"/>
                      <a:pt x="7" y="11839"/>
                      <a:pt x="5" y="11839"/>
                    </a:cubicBezTo>
                    <a:cubicBezTo>
                      <a:pt x="3" y="11839"/>
                      <a:pt x="1" y="11837"/>
                      <a:pt x="1" y="11835"/>
                    </a:cubicBezTo>
                    <a:close/>
                    <a:moveTo>
                      <a:pt x="1" y="11819"/>
                    </a:moveTo>
                    <a:lnTo>
                      <a:pt x="1" y="11819"/>
                    </a:lnTo>
                    <a:cubicBezTo>
                      <a:pt x="1" y="11816"/>
                      <a:pt x="3" y="11815"/>
                      <a:pt x="5" y="11815"/>
                    </a:cubicBezTo>
                    <a:cubicBezTo>
                      <a:pt x="7" y="11815"/>
                      <a:pt x="9" y="11816"/>
                      <a:pt x="9" y="11819"/>
                    </a:cubicBezTo>
                    <a:cubicBezTo>
                      <a:pt x="9" y="11821"/>
                      <a:pt x="7" y="11823"/>
                      <a:pt x="5" y="11823"/>
                    </a:cubicBezTo>
                    <a:cubicBezTo>
                      <a:pt x="3" y="11823"/>
                      <a:pt x="1" y="11821"/>
                      <a:pt x="1" y="11819"/>
                    </a:cubicBezTo>
                    <a:close/>
                    <a:moveTo>
                      <a:pt x="1" y="11803"/>
                    </a:moveTo>
                    <a:lnTo>
                      <a:pt x="1" y="11803"/>
                    </a:lnTo>
                    <a:cubicBezTo>
                      <a:pt x="1" y="11800"/>
                      <a:pt x="3" y="11799"/>
                      <a:pt x="5" y="11799"/>
                    </a:cubicBezTo>
                    <a:cubicBezTo>
                      <a:pt x="7" y="11799"/>
                      <a:pt x="9" y="11800"/>
                      <a:pt x="9" y="11803"/>
                    </a:cubicBezTo>
                    <a:cubicBezTo>
                      <a:pt x="9" y="11805"/>
                      <a:pt x="7" y="11807"/>
                      <a:pt x="5" y="11807"/>
                    </a:cubicBezTo>
                    <a:cubicBezTo>
                      <a:pt x="3" y="11807"/>
                      <a:pt x="1" y="11805"/>
                      <a:pt x="1" y="11803"/>
                    </a:cubicBezTo>
                    <a:close/>
                    <a:moveTo>
                      <a:pt x="1" y="11787"/>
                    </a:moveTo>
                    <a:lnTo>
                      <a:pt x="1" y="11787"/>
                    </a:lnTo>
                    <a:cubicBezTo>
                      <a:pt x="1" y="11784"/>
                      <a:pt x="3" y="11783"/>
                      <a:pt x="5" y="11783"/>
                    </a:cubicBezTo>
                    <a:cubicBezTo>
                      <a:pt x="7" y="11783"/>
                      <a:pt x="9" y="11784"/>
                      <a:pt x="9" y="11787"/>
                    </a:cubicBezTo>
                    <a:cubicBezTo>
                      <a:pt x="9" y="11789"/>
                      <a:pt x="7" y="11791"/>
                      <a:pt x="5" y="11791"/>
                    </a:cubicBezTo>
                    <a:cubicBezTo>
                      <a:pt x="3" y="11791"/>
                      <a:pt x="1" y="11789"/>
                      <a:pt x="1" y="11787"/>
                    </a:cubicBezTo>
                    <a:close/>
                    <a:moveTo>
                      <a:pt x="1" y="11771"/>
                    </a:moveTo>
                    <a:lnTo>
                      <a:pt x="1" y="11771"/>
                    </a:lnTo>
                    <a:cubicBezTo>
                      <a:pt x="1" y="11768"/>
                      <a:pt x="3" y="11767"/>
                      <a:pt x="5" y="11767"/>
                    </a:cubicBezTo>
                    <a:cubicBezTo>
                      <a:pt x="7" y="11767"/>
                      <a:pt x="9" y="11768"/>
                      <a:pt x="9" y="11771"/>
                    </a:cubicBezTo>
                    <a:cubicBezTo>
                      <a:pt x="9" y="11773"/>
                      <a:pt x="7" y="11775"/>
                      <a:pt x="5" y="11775"/>
                    </a:cubicBezTo>
                    <a:cubicBezTo>
                      <a:pt x="3" y="11775"/>
                      <a:pt x="1" y="11773"/>
                      <a:pt x="1" y="11771"/>
                    </a:cubicBezTo>
                    <a:close/>
                    <a:moveTo>
                      <a:pt x="1" y="11755"/>
                    </a:moveTo>
                    <a:lnTo>
                      <a:pt x="1" y="11755"/>
                    </a:lnTo>
                    <a:cubicBezTo>
                      <a:pt x="1" y="11752"/>
                      <a:pt x="3" y="11751"/>
                      <a:pt x="5" y="11751"/>
                    </a:cubicBezTo>
                    <a:cubicBezTo>
                      <a:pt x="7" y="11751"/>
                      <a:pt x="9" y="11752"/>
                      <a:pt x="9" y="11755"/>
                    </a:cubicBezTo>
                    <a:cubicBezTo>
                      <a:pt x="9" y="11757"/>
                      <a:pt x="7" y="11759"/>
                      <a:pt x="5" y="11759"/>
                    </a:cubicBezTo>
                    <a:cubicBezTo>
                      <a:pt x="3" y="11759"/>
                      <a:pt x="1" y="11757"/>
                      <a:pt x="1" y="11755"/>
                    </a:cubicBezTo>
                    <a:close/>
                    <a:moveTo>
                      <a:pt x="1" y="11739"/>
                    </a:moveTo>
                    <a:lnTo>
                      <a:pt x="1" y="11739"/>
                    </a:lnTo>
                    <a:cubicBezTo>
                      <a:pt x="1" y="11736"/>
                      <a:pt x="3" y="11735"/>
                      <a:pt x="5" y="11735"/>
                    </a:cubicBezTo>
                    <a:cubicBezTo>
                      <a:pt x="7" y="11735"/>
                      <a:pt x="9" y="11736"/>
                      <a:pt x="9" y="11739"/>
                    </a:cubicBezTo>
                    <a:cubicBezTo>
                      <a:pt x="9" y="11741"/>
                      <a:pt x="7" y="11743"/>
                      <a:pt x="5" y="11743"/>
                    </a:cubicBezTo>
                    <a:cubicBezTo>
                      <a:pt x="3" y="11743"/>
                      <a:pt x="1" y="11741"/>
                      <a:pt x="1" y="11739"/>
                    </a:cubicBezTo>
                    <a:close/>
                    <a:moveTo>
                      <a:pt x="1" y="11723"/>
                    </a:moveTo>
                    <a:lnTo>
                      <a:pt x="1" y="11723"/>
                    </a:lnTo>
                    <a:cubicBezTo>
                      <a:pt x="1" y="11720"/>
                      <a:pt x="3" y="11719"/>
                      <a:pt x="5" y="11719"/>
                    </a:cubicBezTo>
                    <a:cubicBezTo>
                      <a:pt x="7" y="11719"/>
                      <a:pt x="9" y="11720"/>
                      <a:pt x="9" y="11723"/>
                    </a:cubicBezTo>
                    <a:cubicBezTo>
                      <a:pt x="9" y="11725"/>
                      <a:pt x="7" y="11727"/>
                      <a:pt x="5" y="11727"/>
                    </a:cubicBezTo>
                    <a:cubicBezTo>
                      <a:pt x="3" y="11727"/>
                      <a:pt x="1" y="11725"/>
                      <a:pt x="1" y="11723"/>
                    </a:cubicBezTo>
                    <a:close/>
                    <a:moveTo>
                      <a:pt x="1" y="11707"/>
                    </a:moveTo>
                    <a:lnTo>
                      <a:pt x="1" y="11707"/>
                    </a:lnTo>
                    <a:cubicBezTo>
                      <a:pt x="1" y="11704"/>
                      <a:pt x="3" y="11703"/>
                      <a:pt x="5" y="11703"/>
                    </a:cubicBezTo>
                    <a:cubicBezTo>
                      <a:pt x="7" y="11703"/>
                      <a:pt x="9" y="11704"/>
                      <a:pt x="9" y="11707"/>
                    </a:cubicBezTo>
                    <a:cubicBezTo>
                      <a:pt x="9" y="11709"/>
                      <a:pt x="7" y="11711"/>
                      <a:pt x="5" y="11711"/>
                    </a:cubicBezTo>
                    <a:cubicBezTo>
                      <a:pt x="3" y="11711"/>
                      <a:pt x="1" y="11709"/>
                      <a:pt x="1" y="11707"/>
                    </a:cubicBezTo>
                    <a:close/>
                    <a:moveTo>
                      <a:pt x="1" y="11691"/>
                    </a:moveTo>
                    <a:lnTo>
                      <a:pt x="1" y="11691"/>
                    </a:lnTo>
                    <a:cubicBezTo>
                      <a:pt x="1" y="11688"/>
                      <a:pt x="3" y="11687"/>
                      <a:pt x="5" y="11687"/>
                    </a:cubicBezTo>
                    <a:cubicBezTo>
                      <a:pt x="7" y="11687"/>
                      <a:pt x="9" y="11688"/>
                      <a:pt x="9" y="11691"/>
                    </a:cubicBezTo>
                    <a:cubicBezTo>
                      <a:pt x="9" y="11693"/>
                      <a:pt x="7" y="11695"/>
                      <a:pt x="5" y="11695"/>
                    </a:cubicBezTo>
                    <a:cubicBezTo>
                      <a:pt x="3" y="11695"/>
                      <a:pt x="1" y="11693"/>
                      <a:pt x="1" y="11691"/>
                    </a:cubicBezTo>
                    <a:close/>
                    <a:moveTo>
                      <a:pt x="1" y="11675"/>
                    </a:moveTo>
                    <a:lnTo>
                      <a:pt x="1" y="11675"/>
                    </a:lnTo>
                    <a:cubicBezTo>
                      <a:pt x="1" y="11672"/>
                      <a:pt x="3" y="11671"/>
                      <a:pt x="5" y="11671"/>
                    </a:cubicBezTo>
                    <a:cubicBezTo>
                      <a:pt x="7" y="11671"/>
                      <a:pt x="9" y="11672"/>
                      <a:pt x="9" y="11675"/>
                    </a:cubicBezTo>
                    <a:cubicBezTo>
                      <a:pt x="9" y="11677"/>
                      <a:pt x="7" y="11679"/>
                      <a:pt x="5" y="11679"/>
                    </a:cubicBezTo>
                    <a:cubicBezTo>
                      <a:pt x="3" y="11679"/>
                      <a:pt x="1" y="11677"/>
                      <a:pt x="1" y="11675"/>
                    </a:cubicBezTo>
                    <a:close/>
                    <a:moveTo>
                      <a:pt x="1" y="11659"/>
                    </a:moveTo>
                    <a:lnTo>
                      <a:pt x="1" y="11659"/>
                    </a:lnTo>
                    <a:cubicBezTo>
                      <a:pt x="1" y="11656"/>
                      <a:pt x="3" y="11655"/>
                      <a:pt x="5" y="11655"/>
                    </a:cubicBezTo>
                    <a:cubicBezTo>
                      <a:pt x="7" y="11655"/>
                      <a:pt x="9" y="11656"/>
                      <a:pt x="9" y="11659"/>
                    </a:cubicBezTo>
                    <a:cubicBezTo>
                      <a:pt x="9" y="11661"/>
                      <a:pt x="7" y="11663"/>
                      <a:pt x="5" y="11663"/>
                    </a:cubicBezTo>
                    <a:cubicBezTo>
                      <a:pt x="3" y="11663"/>
                      <a:pt x="1" y="11661"/>
                      <a:pt x="1" y="11659"/>
                    </a:cubicBezTo>
                    <a:close/>
                    <a:moveTo>
                      <a:pt x="1" y="11643"/>
                    </a:moveTo>
                    <a:lnTo>
                      <a:pt x="1" y="11643"/>
                    </a:lnTo>
                    <a:cubicBezTo>
                      <a:pt x="1" y="11640"/>
                      <a:pt x="3" y="11639"/>
                      <a:pt x="5" y="11639"/>
                    </a:cubicBezTo>
                    <a:cubicBezTo>
                      <a:pt x="7" y="11639"/>
                      <a:pt x="9" y="11640"/>
                      <a:pt x="9" y="11643"/>
                    </a:cubicBezTo>
                    <a:cubicBezTo>
                      <a:pt x="9" y="11645"/>
                      <a:pt x="7" y="11647"/>
                      <a:pt x="5" y="11647"/>
                    </a:cubicBezTo>
                    <a:cubicBezTo>
                      <a:pt x="3" y="11647"/>
                      <a:pt x="1" y="11645"/>
                      <a:pt x="1" y="11643"/>
                    </a:cubicBezTo>
                    <a:close/>
                    <a:moveTo>
                      <a:pt x="1" y="11627"/>
                    </a:moveTo>
                    <a:lnTo>
                      <a:pt x="1" y="11627"/>
                    </a:lnTo>
                    <a:cubicBezTo>
                      <a:pt x="1" y="11624"/>
                      <a:pt x="3" y="11623"/>
                      <a:pt x="5" y="11623"/>
                    </a:cubicBezTo>
                    <a:cubicBezTo>
                      <a:pt x="7" y="11623"/>
                      <a:pt x="9" y="11624"/>
                      <a:pt x="9" y="11627"/>
                    </a:cubicBezTo>
                    <a:cubicBezTo>
                      <a:pt x="9" y="11629"/>
                      <a:pt x="7" y="11631"/>
                      <a:pt x="5" y="11631"/>
                    </a:cubicBezTo>
                    <a:cubicBezTo>
                      <a:pt x="3" y="11631"/>
                      <a:pt x="1" y="11629"/>
                      <a:pt x="1" y="11627"/>
                    </a:cubicBezTo>
                    <a:close/>
                    <a:moveTo>
                      <a:pt x="1" y="11611"/>
                    </a:moveTo>
                    <a:lnTo>
                      <a:pt x="1" y="11611"/>
                    </a:lnTo>
                    <a:cubicBezTo>
                      <a:pt x="1" y="11608"/>
                      <a:pt x="3" y="11607"/>
                      <a:pt x="5" y="11607"/>
                    </a:cubicBezTo>
                    <a:cubicBezTo>
                      <a:pt x="7" y="11607"/>
                      <a:pt x="9" y="11608"/>
                      <a:pt x="9" y="11611"/>
                    </a:cubicBezTo>
                    <a:cubicBezTo>
                      <a:pt x="9" y="11613"/>
                      <a:pt x="7" y="11615"/>
                      <a:pt x="5" y="11615"/>
                    </a:cubicBezTo>
                    <a:cubicBezTo>
                      <a:pt x="3" y="11615"/>
                      <a:pt x="1" y="11613"/>
                      <a:pt x="1" y="11611"/>
                    </a:cubicBezTo>
                    <a:close/>
                    <a:moveTo>
                      <a:pt x="1" y="11595"/>
                    </a:moveTo>
                    <a:lnTo>
                      <a:pt x="1" y="11595"/>
                    </a:lnTo>
                    <a:cubicBezTo>
                      <a:pt x="1" y="11592"/>
                      <a:pt x="3" y="11591"/>
                      <a:pt x="5" y="11591"/>
                    </a:cubicBezTo>
                    <a:cubicBezTo>
                      <a:pt x="7" y="11591"/>
                      <a:pt x="9" y="11592"/>
                      <a:pt x="9" y="11595"/>
                    </a:cubicBezTo>
                    <a:cubicBezTo>
                      <a:pt x="9" y="11597"/>
                      <a:pt x="7" y="11599"/>
                      <a:pt x="5" y="11599"/>
                    </a:cubicBezTo>
                    <a:cubicBezTo>
                      <a:pt x="3" y="11599"/>
                      <a:pt x="1" y="11597"/>
                      <a:pt x="1" y="11595"/>
                    </a:cubicBezTo>
                    <a:close/>
                    <a:moveTo>
                      <a:pt x="1" y="11579"/>
                    </a:moveTo>
                    <a:lnTo>
                      <a:pt x="1" y="11579"/>
                    </a:lnTo>
                    <a:cubicBezTo>
                      <a:pt x="1" y="11576"/>
                      <a:pt x="3" y="11575"/>
                      <a:pt x="5" y="11575"/>
                    </a:cubicBezTo>
                    <a:cubicBezTo>
                      <a:pt x="7" y="11575"/>
                      <a:pt x="9" y="11576"/>
                      <a:pt x="9" y="11579"/>
                    </a:cubicBezTo>
                    <a:cubicBezTo>
                      <a:pt x="9" y="11581"/>
                      <a:pt x="7" y="11583"/>
                      <a:pt x="5" y="11583"/>
                    </a:cubicBezTo>
                    <a:cubicBezTo>
                      <a:pt x="3" y="11583"/>
                      <a:pt x="1" y="11581"/>
                      <a:pt x="1" y="11579"/>
                    </a:cubicBezTo>
                    <a:close/>
                    <a:moveTo>
                      <a:pt x="1" y="11563"/>
                    </a:moveTo>
                    <a:lnTo>
                      <a:pt x="1" y="11563"/>
                    </a:lnTo>
                    <a:cubicBezTo>
                      <a:pt x="1" y="11560"/>
                      <a:pt x="3" y="11558"/>
                      <a:pt x="5" y="11558"/>
                    </a:cubicBezTo>
                    <a:cubicBezTo>
                      <a:pt x="7" y="11558"/>
                      <a:pt x="9" y="11560"/>
                      <a:pt x="9" y="11563"/>
                    </a:cubicBezTo>
                    <a:cubicBezTo>
                      <a:pt x="9" y="11565"/>
                      <a:pt x="7" y="11567"/>
                      <a:pt x="5" y="11567"/>
                    </a:cubicBezTo>
                    <a:cubicBezTo>
                      <a:pt x="3" y="11567"/>
                      <a:pt x="1" y="11565"/>
                      <a:pt x="1" y="11563"/>
                    </a:cubicBezTo>
                    <a:close/>
                    <a:moveTo>
                      <a:pt x="1" y="11547"/>
                    </a:moveTo>
                    <a:lnTo>
                      <a:pt x="1" y="11546"/>
                    </a:lnTo>
                    <a:cubicBezTo>
                      <a:pt x="1" y="11544"/>
                      <a:pt x="3" y="11542"/>
                      <a:pt x="5" y="11542"/>
                    </a:cubicBezTo>
                    <a:cubicBezTo>
                      <a:pt x="7" y="11542"/>
                      <a:pt x="9" y="11544"/>
                      <a:pt x="9" y="11546"/>
                    </a:cubicBezTo>
                    <a:lnTo>
                      <a:pt x="9" y="11547"/>
                    </a:lnTo>
                    <a:cubicBezTo>
                      <a:pt x="9" y="11549"/>
                      <a:pt x="7" y="11551"/>
                      <a:pt x="5" y="11551"/>
                    </a:cubicBezTo>
                    <a:cubicBezTo>
                      <a:pt x="3" y="11551"/>
                      <a:pt x="1" y="11549"/>
                      <a:pt x="1" y="11547"/>
                    </a:cubicBezTo>
                    <a:close/>
                    <a:moveTo>
                      <a:pt x="1" y="11530"/>
                    </a:moveTo>
                    <a:lnTo>
                      <a:pt x="1" y="11530"/>
                    </a:lnTo>
                    <a:cubicBezTo>
                      <a:pt x="1" y="11528"/>
                      <a:pt x="3" y="11526"/>
                      <a:pt x="5" y="11526"/>
                    </a:cubicBezTo>
                    <a:cubicBezTo>
                      <a:pt x="7" y="11526"/>
                      <a:pt x="9" y="11528"/>
                      <a:pt x="9" y="11530"/>
                    </a:cubicBezTo>
                    <a:cubicBezTo>
                      <a:pt x="9" y="11533"/>
                      <a:pt x="7" y="11534"/>
                      <a:pt x="5" y="11534"/>
                    </a:cubicBezTo>
                    <a:cubicBezTo>
                      <a:pt x="3" y="11534"/>
                      <a:pt x="1" y="11533"/>
                      <a:pt x="1" y="11530"/>
                    </a:cubicBezTo>
                    <a:close/>
                    <a:moveTo>
                      <a:pt x="1" y="11514"/>
                    </a:moveTo>
                    <a:lnTo>
                      <a:pt x="1" y="11514"/>
                    </a:lnTo>
                    <a:cubicBezTo>
                      <a:pt x="1" y="11512"/>
                      <a:pt x="3" y="11510"/>
                      <a:pt x="5" y="11510"/>
                    </a:cubicBezTo>
                    <a:cubicBezTo>
                      <a:pt x="7" y="11510"/>
                      <a:pt x="9" y="11512"/>
                      <a:pt x="9" y="11514"/>
                    </a:cubicBezTo>
                    <a:cubicBezTo>
                      <a:pt x="9" y="11517"/>
                      <a:pt x="7" y="11518"/>
                      <a:pt x="5" y="11518"/>
                    </a:cubicBezTo>
                    <a:cubicBezTo>
                      <a:pt x="3" y="11518"/>
                      <a:pt x="1" y="11517"/>
                      <a:pt x="1" y="11514"/>
                    </a:cubicBezTo>
                    <a:close/>
                    <a:moveTo>
                      <a:pt x="1" y="11498"/>
                    </a:moveTo>
                    <a:lnTo>
                      <a:pt x="1" y="11498"/>
                    </a:lnTo>
                    <a:cubicBezTo>
                      <a:pt x="1" y="11496"/>
                      <a:pt x="3" y="11494"/>
                      <a:pt x="5" y="11494"/>
                    </a:cubicBezTo>
                    <a:cubicBezTo>
                      <a:pt x="7" y="11494"/>
                      <a:pt x="9" y="11496"/>
                      <a:pt x="9" y="11498"/>
                    </a:cubicBezTo>
                    <a:cubicBezTo>
                      <a:pt x="9" y="11501"/>
                      <a:pt x="7" y="11502"/>
                      <a:pt x="5" y="11502"/>
                    </a:cubicBezTo>
                    <a:cubicBezTo>
                      <a:pt x="3" y="11502"/>
                      <a:pt x="1" y="11501"/>
                      <a:pt x="1" y="11498"/>
                    </a:cubicBezTo>
                    <a:close/>
                    <a:moveTo>
                      <a:pt x="1" y="11482"/>
                    </a:moveTo>
                    <a:lnTo>
                      <a:pt x="1" y="11482"/>
                    </a:lnTo>
                    <a:cubicBezTo>
                      <a:pt x="1" y="11480"/>
                      <a:pt x="3" y="11478"/>
                      <a:pt x="5" y="11478"/>
                    </a:cubicBezTo>
                    <a:cubicBezTo>
                      <a:pt x="7" y="11478"/>
                      <a:pt x="9" y="11480"/>
                      <a:pt x="9" y="11482"/>
                    </a:cubicBezTo>
                    <a:cubicBezTo>
                      <a:pt x="9" y="11485"/>
                      <a:pt x="7" y="11486"/>
                      <a:pt x="5" y="11486"/>
                    </a:cubicBezTo>
                    <a:cubicBezTo>
                      <a:pt x="3" y="11486"/>
                      <a:pt x="1" y="11485"/>
                      <a:pt x="1" y="11482"/>
                    </a:cubicBezTo>
                    <a:close/>
                    <a:moveTo>
                      <a:pt x="1" y="11466"/>
                    </a:moveTo>
                    <a:lnTo>
                      <a:pt x="1" y="11466"/>
                    </a:lnTo>
                    <a:cubicBezTo>
                      <a:pt x="1" y="11464"/>
                      <a:pt x="3" y="11462"/>
                      <a:pt x="5" y="11462"/>
                    </a:cubicBezTo>
                    <a:cubicBezTo>
                      <a:pt x="7" y="11462"/>
                      <a:pt x="9" y="11464"/>
                      <a:pt x="9" y="11466"/>
                    </a:cubicBezTo>
                    <a:cubicBezTo>
                      <a:pt x="9" y="11469"/>
                      <a:pt x="7" y="11470"/>
                      <a:pt x="5" y="11470"/>
                    </a:cubicBezTo>
                    <a:cubicBezTo>
                      <a:pt x="3" y="11470"/>
                      <a:pt x="1" y="11469"/>
                      <a:pt x="1" y="11466"/>
                    </a:cubicBezTo>
                    <a:close/>
                    <a:moveTo>
                      <a:pt x="1" y="11450"/>
                    </a:moveTo>
                    <a:lnTo>
                      <a:pt x="1" y="11450"/>
                    </a:lnTo>
                    <a:cubicBezTo>
                      <a:pt x="1" y="11448"/>
                      <a:pt x="3" y="11446"/>
                      <a:pt x="5" y="11446"/>
                    </a:cubicBezTo>
                    <a:cubicBezTo>
                      <a:pt x="7" y="11446"/>
                      <a:pt x="9" y="11448"/>
                      <a:pt x="9" y="11450"/>
                    </a:cubicBezTo>
                    <a:cubicBezTo>
                      <a:pt x="9" y="11453"/>
                      <a:pt x="7" y="11454"/>
                      <a:pt x="5" y="11454"/>
                    </a:cubicBezTo>
                    <a:cubicBezTo>
                      <a:pt x="3" y="11454"/>
                      <a:pt x="1" y="11453"/>
                      <a:pt x="1" y="11450"/>
                    </a:cubicBezTo>
                    <a:close/>
                    <a:moveTo>
                      <a:pt x="1" y="11434"/>
                    </a:moveTo>
                    <a:lnTo>
                      <a:pt x="1" y="11434"/>
                    </a:lnTo>
                    <a:cubicBezTo>
                      <a:pt x="1" y="11432"/>
                      <a:pt x="3" y="11430"/>
                      <a:pt x="5" y="11430"/>
                    </a:cubicBezTo>
                    <a:cubicBezTo>
                      <a:pt x="7" y="11430"/>
                      <a:pt x="9" y="11432"/>
                      <a:pt x="9" y="11434"/>
                    </a:cubicBezTo>
                    <a:cubicBezTo>
                      <a:pt x="9" y="11437"/>
                      <a:pt x="7" y="11438"/>
                      <a:pt x="5" y="11438"/>
                    </a:cubicBezTo>
                    <a:cubicBezTo>
                      <a:pt x="3" y="11438"/>
                      <a:pt x="1" y="11437"/>
                      <a:pt x="1" y="11434"/>
                    </a:cubicBezTo>
                    <a:close/>
                    <a:moveTo>
                      <a:pt x="1" y="11418"/>
                    </a:moveTo>
                    <a:lnTo>
                      <a:pt x="1" y="11418"/>
                    </a:lnTo>
                    <a:cubicBezTo>
                      <a:pt x="1" y="11416"/>
                      <a:pt x="3" y="11414"/>
                      <a:pt x="5" y="11414"/>
                    </a:cubicBezTo>
                    <a:cubicBezTo>
                      <a:pt x="7" y="11414"/>
                      <a:pt x="9" y="11416"/>
                      <a:pt x="9" y="11418"/>
                    </a:cubicBezTo>
                    <a:cubicBezTo>
                      <a:pt x="9" y="11421"/>
                      <a:pt x="7" y="11422"/>
                      <a:pt x="5" y="11422"/>
                    </a:cubicBezTo>
                    <a:cubicBezTo>
                      <a:pt x="3" y="11422"/>
                      <a:pt x="1" y="11421"/>
                      <a:pt x="1" y="11418"/>
                    </a:cubicBezTo>
                    <a:close/>
                    <a:moveTo>
                      <a:pt x="1" y="11402"/>
                    </a:moveTo>
                    <a:lnTo>
                      <a:pt x="1" y="11402"/>
                    </a:lnTo>
                    <a:cubicBezTo>
                      <a:pt x="1" y="11400"/>
                      <a:pt x="3" y="11398"/>
                      <a:pt x="5" y="11398"/>
                    </a:cubicBezTo>
                    <a:cubicBezTo>
                      <a:pt x="7" y="11398"/>
                      <a:pt x="9" y="11400"/>
                      <a:pt x="9" y="11402"/>
                    </a:cubicBezTo>
                    <a:cubicBezTo>
                      <a:pt x="9" y="11405"/>
                      <a:pt x="7" y="11406"/>
                      <a:pt x="5" y="11406"/>
                    </a:cubicBezTo>
                    <a:cubicBezTo>
                      <a:pt x="3" y="11406"/>
                      <a:pt x="1" y="11405"/>
                      <a:pt x="1" y="11402"/>
                    </a:cubicBezTo>
                    <a:close/>
                    <a:moveTo>
                      <a:pt x="1" y="11386"/>
                    </a:moveTo>
                    <a:lnTo>
                      <a:pt x="1" y="11386"/>
                    </a:lnTo>
                    <a:cubicBezTo>
                      <a:pt x="1" y="11384"/>
                      <a:pt x="3" y="11382"/>
                      <a:pt x="5" y="11382"/>
                    </a:cubicBezTo>
                    <a:cubicBezTo>
                      <a:pt x="7" y="11382"/>
                      <a:pt x="9" y="11384"/>
                      <a:pt x="9" y="11386"/>
                    </a:cubicBezTo>
                    <a:cubicBezTo>
                      <a:pt x="9" y="11389"/>
                      <a:pt x="7" y="11390"/>
                      <a:pt x="5" y="11390"/>
                    </a:cubicBezTo>
                    <a:cubicBezTo>
                      <a:pt x="3" y="11390"/>
                      <a:pt x="1" y="11389"/>
                      <a:pt x="1" y="11386"/>
                    </a:cubicBezTo>
                    <a:close/>
                    <a:moveTo>
                      <a:pt x="1" y="11370"/>
                    </a:moveTo>
                    <a:lnTo>
                      <a:pt x="1" y="11370"/>
                    </a:lnTo>
                    <a:cubicBezTo>
                      <a:pt x="1" y="11368"/>
                      <a:pt x="3" y="11366"/>
                      <a:pt x="5" y="11366"/>
                    </a:cubicBezTo>
                    <a:cubicBezTo>
                      <a:pt x="7" y="11366"/>
                      <a:pt x="9" y="11368"/>
                      <a:pt x="9" y="11370"/>
                    </a:cubicBezTo>
                    <a:cubicBezTo>
                      <a:pt x="9" y="11373"/>
                      <a:pt x="7" y="11374"/>
                      <a:pt x="5" y="11374"/>
                    </a:cubicBezTo>
                    <a:cubicBezTo>
                      <a:pt x="3" y="11374"/>
                      <a:pt x="1" y="11373"/>
                      <a:pt x="1" y="11370"/>
                    </a:cubicBezTo>
                    <a:close/>
                    <a:moveTo>
                      <a:pt x="1" y="11354"/>
                    </a:moveTo>
                    <a:lnTo>
                      <a:pt x="1" y="11354"/>
                    </a:lnTo>
                    <a:cubicBezTo>
                      <a:pt x="1" y="11352"/>
                      <a:pt x="3" y="11350"/>
                      <a:pt x="5" y="11350"/>
                    </a:cubicBezTo>
                    <a:cubicBezTo>
                      <a:pt x="7" y="11350"/>
                      <a:pt x="9" y="11352"/>
                      <a:pt x="9" y="11354"/>
                    </a:cubicBezTo>
                    <a:cubicBezTo>
                      <a:pt x="9" y="11357"/>
                      <a:pt x="7" y="11358"/>
                      <a:pt x="5" y="11358"/>
                    </a:cubicBezTo>
                    <a:cubicBezTo>
                      <a:pt x="3" y="11358"/>
                      <a:pt x="1" y="11357"/>
                      <a:pt x="1" y="11354"/>
                    </a:cubicBezTo>
                    <a:close/>
                    <a:moveTo>
                      <a:pt x="1" y="11338"/>
                    </a:moveTo>
                    <a:lnTo>
                      <a:pt x="1" y="11338"/>
                    </a:lnTo>
                    <a:cubicBezTo>
                      <a:pt x="1" y="11336"/>
                      <a:pt x="3" y="11334"/>
                      <a:pt x="5" y="11334"/>
                    </a:cubicBezTo>
                    <a:cubicBezTo>
                      <a:pt x="7" y="11334"/>
                      <a:pt x="9" y="11336"/>
                      <a:pt x="9" y="11338"/>
                    </a:cubicBezTo>
                    <a:cubicBezTo>
                      <a:pt x="9" y="11341"/>
                      <a:pt x="7" y="11342"/>
                      <a:pt x="5" y="11342"/>
                    </a:cubicBezTo>
                    <a:cubicBezTo>
                      <a:pt x="3" y="11342"/>
                      <a:pt x="1" y="11341"/>
                      <a:pt x="1" y="11338"/>
                    </a:cubicBezTo>
                    <a:close/>
                    <a:moveTo>
                      <a:pt x="1" y="11322"/>
                    </a:moveTo>
                    <a:lnTo>
                      <a:pt x="1" y="11322"/>
                    </a:lnTo>
                    <a:cubicBezTo>
                      <a:pt x="1" y="11320"/>
                      <a:pt x="3" y="11318"/>
                      <a:pt x="5" y="11318"/>
                    </a:cubicBezTo>
                    <a:cubicBezTo>
                      <a:pt x="7" y="11318"/>
                      <a:pt x="9" y="11320"/>
                      <a:pt x="9" y="11322"/>
                    </a:cubicBezTo>
                    <a:cubicBezTo>
                      <a:pt x="9" y="11325"/>
                      <a:pt x="7" y="11326"/>
                      <a:pt x="5" y="11326"/>
                    </a:cubicBezTo>
                    <a:cubicBezTo>
                      <a:pt x="3" y="11326"/>
                      <a:pt x="1" y="11325"/>
                      <a:pt x="1" y="11322"/>
                    </a:cubicBezTo>
                    <a:close/>
                    <a:moveTo>
                      <a:pt x="1" y="11306"/>
                    </a:moveTo>
                    <a:lnTo>
                      <a:pt x="1" y="11306"/>
                    </a:lnTo>
                    <a:cubicBezTo>
                      <a:pt x="1" y="11304"/>
                      <a:pt x="3" y="11302"/>
                      <a:pt x="5" y="11302"/>
                    </a:cubicBezTo>
                    <a:cubicBezTo>
                      <a:pt x="7" y="11302"/>
                      <a:pt x="9" y="11304"/>
                      <a:pt x="9" y="11306"/>
                    </a:cubicBezTo>
                    <a:cubicBezTo>
                      <a:pt x="9" y="11309"/>
                      <a:pt x="7" y="11310"/>
                      <a:pt x="5" y="11310"/>
                    </a:cubicBezTo>
                    <a:cubicBezTo>
                      <a:pt x="3" y="11310"/>
                      <a:pt x="1" y="11309"/>
                      <a:pt x="1" y="11306"/>
                    </a:cubicBezTo>
                    <a:close/>
                    <a:moveTo>
                      <a:pt x="1" y="11290"/>
                    </a:moveTo>
                    <a:lnTo>
                      <a:pt x="1" y="11290"/>
                    </a:lnTo>
                    <a:cubicBezTo>
                      <a:pt x="1" y="11288"/>
                      <a:pt x="3" y="11286"/>
                      <a:pt x="5" y="11286"/>
                    </a:cubicBezTo>
                    <a:cubicBezTo>
                      <a:pt x="7" y="11286"/>
                      <a:pt x="9" y="11288"/>
                      <a:pt x="9" y="11290"/>
                    </a:cubicBezTo>
                    <a:cubicBezTo>
                      <a:pt x="9" y="11293"/>
                      <a:pt x="7" y="11294"/>
                      <a:pt x="5" y="11294"/>
                    </a:cubicBezTo>
                    <a:cubicBezTo>
                      <a:pt x="3" y="11294"/>
                      <a:pt x="1" y="11293"/>
                      <a:pt x="1" y="11290"/>
                    </a:cubicBezTo>
                    <a:close/>
                    <a:moveTo>
                      <a:pt x="1" y="11274"/>
                    </a:moveTo>
                    <a:lnTo>
                      <a:pt x="1" y="11274"/>
                    </a:lnTo>
                    <a:cubicBezTo>
                      <a:pt x="1" y="11272"/>
                      <a:pt x="3" y="11270"/>
                      <a:pt x="5" y="11270"/>
                    </a:cubicBezTo>
                    <a:cubicBezTo>
                      <a:pt x="7" y="11270"/>
                      <a:pt x="9" y="11272"/>
                      <a:pt x="9" y="11274"/>
                    </a:cubicBezTo>
                    <a:cubicBezTo>
                      <a:pt x="9" y="11277"/>
                      <a:pt x="7" y="11278"/>
                      <a:pt x="5" y="11278"/>
                    </a:cubicBezTo>
                    <a:cubicBezTo>
                      <a:pt x="3" y="11278"/>
                      <a:pt x="1" y="11277"/>
                      <a:pt x="1" y="11274"/>
                    </a:cubicBezTo>
                    <a:close/>
                    <a:moveTo>
                      <a:pt x="1" y="11258"/>
                    </a:moveTo>
                    <a:lnTo>
                      <a:pt x="1" y="11258"/>
                    </a:lnTo>
                    <a:cubicBezTo>
                      <a:pt x="1" y="11256"/>
                      <a:pt x="3" y="11254"/>
                      <a:pt x="5" y="11254"/>
                    </a:cubicBezTo>
                    <a:cubicBezTo>
                      <a:pt x="7" y="11254"/>
                      <a:pt x="9" y="11256"/>
                      <a:pt x="9" y="11258"/>
                    </a:cubicBezTo>
                    <a:cubicBezTo>
                      <a:pt x="9" y="11261"/>
                      <a:pt x="7" y="11262"/>
                      <a:pt x="5" y="11262"/>
                    </a:cubicBezTo>
                    <a:cubicBezTo>
                      <a:pt x="3" y="11262"/>
                      <a:pt x="1" y="11261"/>
                      <a:pt x="1" y="11258"/>
                    </a:cubicBezTo>
                    <a:close/>
                    <a:moveTo>
                      <a:pt x="1" y="11242"/>
                    </a:moveTo>
                    <a:lnTo>
                      <a:pt x="1" y="11242"/>
                    </a:lnTo>
                    <a:cubicBezTo>
                      <a:pt x="1" y="11240"/>
                      <a:pt x="3" y="11238"/>
                      <a:pt x="5" y="11238"/>
                    </a:cubicBezTo>
                    <a:cubicBezTo>
                      <a:pt x="7" y="11238"/>
                      <a:pt x="9" y="11240"/>
                      <a:pt x="9" y="11242"/>
                    </a:cubicBezTo>
                    <a:cubicBezTo>
                      <a:pt x="9" y="11245"/>
                      <a:pt x="7" y="11246"/>
                      <a:pt x="5" y="11246"/>
                    </a:cubicBezTo>
                    <a:cubicBezTo>
                      <a:pt x="3" y="11246"/>
                      <a:pt x="1" y="11245"/>
                      <a:pt x="1" y="11242"/>
                    </a:cubicBezTo>
                    <a:close/>
                    <a:moveTo>
                      <a:pt x="1" y="11226"/>
                    </a:moveTo>
                    <a:lnTo>
                      <a:pt x="1" y="11226"/>
                    </a:lnTo>
                    <a:cubicBezTo>
                      <a:pt x="1" y="11224"/>
                      <a:pt x="3" y="11222"/>
                      <a:pt x="5" y="11222"/>
                    </a:cubicBezTo>
                    <a:cubicBezTo>
                      <a:pt x="7" y="11222"/>
                      <a:pt x="9" y="11224"/>
                      <a:pt x="9" y="11226"/>
                    </a:cubicBezTo>
                    <a:cubicBezTo>
                      <a:pt x="9" y="11229"/>
                      <a:pt x="7" y="11230"/>
                      <a:pt x="5" y="11230"/>
                    </a:cubicBezTo>
                    <a:cubicBezTo>
                      <a:pt x="3" y="11230"/>
                      <a:pt x="1" y="11229"/>
                      <a:pt x="1" y="11226"/>
                    </a:cubicBezTo>
                    <a:close/>
                    <a:moveTo>
                      <a:pt x="1" y="11210"/>
                    </a:moveTo>
                    <a:lnTo>
                      <a:pt x="1" y="11210"/>
                    </a:lnTo>
                    <a:cubicBezTo>
                      <a:pt x="1" y="11208"/>
                      <a:pt x="3" y="11206"/>
                      <a:pt x="5" y="11206"/>
                    </a:cubicBezTo>
                    <a:cubicBezTo>
                      <a:pt x="7" y="11206"/>
                      <a:pt x="9" y="11208"/>
                      <a:pt x="9" y="11210"/>
                    </a:cubicBezTo>
                    <a:cubicBezTo>
                      <a:pt x="9" y="11213"/>
                      <a:pt x="7" y="11214"/>
                      <a:pt x="5" y="11214"/>
                    </a:cubicBezTo>
                    <a:cubicBezTo>
                      <a:pt x="3" y="11214"/>
                      <a:pt x="1" y="11213"/>
                      <a:pt x="1" y="11210"/>
                    </a:cubicBezTo>
                    <a:close/>
                    <a:moveTo>
                      <a:pt x="1" y="11194"/>
                    </a:moveTo>
                    <a:lnTo>
                      <a:pt x="1" y="11194"/>
                    </a:lnTo>
                    <a:cubicBezTo>
                      <a:pt x="1" y="11192"/>
                      <a:pt x="3" y="11190"/>
                      <a:pt x="5" y="11190"/>
                    </a:cubicBezTo>
                    <a:cubicBezTo>
                      <a:pt x="7" y="11190"/>
                      <a:pt x="9" y="11192"/>
                      <a:pt x="9" y="11194"/>
                    </a:cubicBezTo>
                    <a:cubicBezTo>
                      <a:pt x="9" y="11197"/>
                      <a:pt x="7" y="11198"/>
                      <a:pt x="5" y="11198"/>
                    </a:cubicBezTo>
                    <a:cubicBezTo>
                      <a:pt x="3" y="11198"/>
                      <a:pt x="1" y="11197"/>
                      <a:pt x="1" y="11194"/>
                    </a:cubicBezTo>
                    <a:close/>
                    <a:moveTo>
                      <a:pt x="1" y="11178"/>
                    </a:moveTo>
                    <a:lnTo>
                      <a:pt x="1" y="11178"/>
                    </a:lnTo>
                    <a:cubicBezTo>
                      <a:pt x="1" y="11176"/>
                      <a:pt x="3" y="11174"/>
                      <a:pt x="5" y="11174"/>
                    </a:cubicBezTo>
                    <a:cubicBezTo>
                      <a:pt x="7" y="11174"/>
                      <a:pt x="9" y="11176"/>
                      <a:pt x="9" y="11178"/>
                    </a:cubicBezTo>
                    <a:cubicBezTo>
                      <a:pt x="9" y="11181"/>
                      <a:pt x="7" y="11182"/>
                      <a:pt x="5" y="11182"/>
                    </a:cubicBezTo>
                    <a:cubicBezTo>
                      <a:pt x="3" y="11182"/>
                      <a:pt x="1" y="11181"/>
                      <a:pt x="1" y="11178"/>
                    </a:cubicBezTo>
                    <a:close/>
                    <a:moveTo>
                      <a:pt x="1" y="11162"/>
                    </a:moveTo>
                    <a:lnTo>
                      <a:pt x="1" y="11162"/>
                    </a:lnTo>
                    <a:cubicBezTo>
                      <a:pt x="1" y="11160"/>
                      <a:pt x="3" y="11158"/>
                      <a:pt x="5" y="11158"/>
                    </a:cubicBezTo>
                    <a:cubicBezTo>
                      <a:pt x="7" y="11158"/>
                      <a:pt x="9" y="11160"/>
                      <a:pt x="9" y="11162"/>
                    </a:cubicBezTo>
                    <a:cubicBezTo>
                      <a:pt x="9" y="11164"/>
                      <a:pt x="7" y="11166"/>
                      <a:pt x="5" y="11166"/>
                    </a:cubicBezTo>
                    <a:cubicBezTo>
                      <a:pt x="3" y="11166"/>
                      <a:pt x="1" y="11164"/>
                      <a:pt x="1" y="11162"/>
                    </a:cubicBezTo>
                    <a:close/>
                    <a:moveTo>
                      <a:pt x="1" y="11146"/>
                    </a:moveTo>
                    <a:lnTo>
                      <a:pt x="1" y="11146"/>
                    </a:lnTo>
                    <a:cubicBezTo>
                      <a:pt x="1" y="11144"/>
                      <a:pt x="3" y="11142"/>
                      <a:pt x="5" y="11142"/>
                    </a:cubicBezTo>
                    <a:cubicBezTo>
                      <a:pt x="7" y="11142"/>
                      <a:pt x="9" y="11144"/>
                      <a:pt x="9" y="11146"/>
                    </a:cubicBezTo>
                    <a:cubicBezTo>
                      <a:pt x="9" y="11148"/>
                      <a:pt x="7" y="11150"/>
                      <a:pt x="5" y="11150"/>
                    </a:cubicBezTo>
                    <a:cubicBezTo>
                      <a:pt x="3" y="11150"/>
                      <a:pt x="1" y="11148"/>
                      <a:pt x="1" y="11146"/>
                    </a:cubicBezTo>
                    <a:close/>
                    <a:moveTo>
                      <a:pt x="1" y="11130"/>
                    </a:moveTo>
                    <a:lnTo>
                      <a:pt x="1" y="11130"/>
                    </a:lnTo>
                    <a:cubicBezTo>
                      <a:pt x="1" y="11128"/>
                      <a:pt x="3" y="11126"/>
                      <a:pt x="5" y="11126"/>
                    </a:cubicBezTo>
                    <a:cubicBezTo>
                      <a:pt x="7" y="11126"/>
                      <a:pt x="9" y="11128"/>
                      <a:pt x="9" y="11130"/>
                    </a:cubicBezTo>
                    <a:cubicBezTo>
                      <a:pt x="9" y="11132"/>
                      <a:pt x="7" y="11134"/>
                      <a:pt x="5" y="11134"/>
                    </a:cubicBezTo>
                    <a:cubicBezTo>
                      <a:pt x="3" y="11134"/>
                      <a:pt x="1" y="11132"/>
                      <a:pt x="1" y="11130"/>
                    </a:cubicBezTo>
                    <a:close/>
                    <a:moveTo>
                      <a:pt x="1" y="11114"/>
                    </a:moveTo>
                    <a:lnTo>
                      <a:pt x="1" y="11114"/>
                    </a:lnTo>
                    <a:cubicBezTo>
                      <a:pt x="1" y="11112"/>
                      <a:pt x="3" y="11110"/>
                      <a:pt x="5" y="11110"/>
                    </a:cubicBezTo>
                    <a:cubicBezTo>
                      <a:pt x="7" y="11110"/>
                      <a:pt x="9" y="11112"/>
                      <a:pt x="9" y="11114"/>
                    </a:cubicBezTo>
                    <a:cubicBezTo>
                      <a:pt x="9" y="11116"/>
                      <a:pt x="7" y="11118"/>
                      <a:pt x="5" y="11118"/>
                    </a:cubicBezTo>
                    <a:cubicBezTo>
                      <a:pt x="3" y="11118"/>
                      <a:pt x="1" y="11116"/>
                      <a:pt x="1" y="11114"/>
                    </a:cubicBezTo>
                    <a:close/>
                    <a:moveTo>
                      <a:pt x="1" y="11098"/>
                    </a:moveTo>
                    <a:lnTo>
                      <a:pt x="1" y="11098"/>
                    </a:lnTo>
                    <a:cubicBezTo>
                      <a:pt x="1" y="11096"/>
                      <a:pt x="3" y="11094"/>
                      <a:pt x="5" y="11094"/>
                    </a:cubicBezTo>
                    <a:cubicBezTo>
                      <a:pt x="7" y="11094"/>
                      <a:pt x="9" y="11096"/>
                      <a:pt x="9" y="11098"/>
                    </a:cubicBezTo>
                    <a:cubicBezTo>
                      <a:pt x="9" y="11100"/>
                      <a:pt x="7" y="11102"/>
                      <a:pt x="5" y="11102"/>
                    </a:cubicBezTo>
                    <a:cubicBezTo>
                      <a:pt x="3" y="11102"/>
                      <a:pt x="1" y="11100"/>
                      <a:pt x="1" y="11098"/>
                    </a:cubicBezTo>
                    <a:close/>
                    <a:moveTo>
                      <a:pt x="1" y="11082"/>
                    </a:moveTo>
                    <a:lnTo>
                      <a:pt x="1" y="11082"/>
                    </a:lnTo>
                    <a:cubicBezTo>
                      <a:pt x="1" y="11080"/>
                      <a:pt x="3" y="11078"/>
                      <a:pt x="5" y="11078"/>
                    </a:cubicBezTo>
                    <a:cubicBezTo>
                      <a:pt x="7" y="11078"/>
                      <a:pt x="9" y="11080"/>
                      <a:pt x="9" y="11082"/>
                    </a:cubicBezTo>
                    <a:cubicBezTo>
                      <a:pt x="9" y="11084"/>
                      <a:pt x="7" y="11086"/>
                      <a:pt x="5" y="11086"/>
                    </a:cubicBezTo>
                    <a:cubicBezTo>
                      <a:pt x="3" y="11086"/>
                      <a:pt x="1" y="11084"/>
                      <a:pt x="1" y="11082"/>
                    </a:cubicBezTo>
                    <a:close/>
                    <a:moveTo>
                      <a:pt x="1" y="11066"/>
                    </a:moveTo>
                    <a:lnTo>
                      <a:pt x="1" y="11066"/>
                    </a:lnTo>
                    <a:cubicBezTo>
                      <a:pt x="1" y="11064"/>
                      <a:pt x="3" y="11062"/>
                      <a:pt x="5" y="11062"/>
                    </a:cubicBezTo>
                    <a:cubicBezTo>
                      <a:pt x="7" y="11062"/>
                      <a:pt x="9" y="11064"/>
                      <a:pt x="9" y="11066"/>
                    </a:cubicBezTo>
                    <a:cubicBezTo>
                      <a:pt x="9" y="11068"/>
                      <a:pt x="7" y="11070"/>
                      <a:pt x="5" y="11070"/>
                    </a:cubicBezTo>
                    <a:cubicBezTo>
                      <a:pt x="3" y="11070"/>
                      <a:pt x="1" y="11068"/>
                      <a:pt x="1" y="11066"/>
                    </a:cubicBezTo>
                    <a:close/>
                    <a:moveTo>
                      <a:pt x="1" y="11050"/>
                    </a:moveTo>
                    <a:lnTo>
                      <a:pt x="1" y="11050"/>
                    </a:lnTo>
                    <a:cubicBezTo>
                      <a:pt x="1" y="11048"/>
                      <a:pt x="3" y="11046"/>
                      <a:pt x="5" y="11046"/>
                    </a:cubicBezTo>
                    <a:cubicBezTo>
                      <a:pt x="7" y="11046"/>
                      <a:pt x="9" y="11048"/>
                      <a:pt x="9" y="11050"/>
                    </a:cubicBezTo>
                    <a:cubicBezTo>
                      <a:pt x="9" y="11052"/>
                      <a:pt x="7" y="11054"/>
                      <a:pt x="5" y="11054"/>
                    </a:cubicBezTo>
                    <a:cubicBezTo>
                      <a:pt x="3" y="11054"/>
                      <a:pt x="1" y="11052"/>
                      <a:pt x="1" y="11050"/>
                    </a:cubicBezTo>
                    <a:close/>
                    <a:moveTo>
                      <a:pt x="1" y="11034"/>
                    </a:moveTo>
                    <a:lnTo>
                      <a:pt x="1" y="11034"/>
                    </a:lnTo>
                    <a:cubicBezTo>
                      <a:pt x="1" y="11032"/>
                      <a:pt x="3" y="11030"/>
                      <a:pt x="5" y="11030"/>
                    </a:cubicBezTo>
                    <a:cubicBezTo>
                      <a:pt x="7" y="11030"/>
                      <a:pt x="9" y="11032"/>
                      <a:pt x="9" y="11034"/>
                    </a:cubicBezTo>
                    <a:cubicBezTo>
                      <a:pt x="9" y="11036"/>
                      <a:pt x="7" y="11038"/>
                      <a:pt x="5" y="11038"/>
                    </a:cubicBezTo>
                    <a:cubicBezTo>
                      <a:pt x="3" y="11038"/>
                      <a:pt x="1" y="11036"/>
                      <a:pt x="1" y="11034"/>
                    </a:cubicBezTo>
                    <a:close/>
                    <a:moveTo>
                      <a:pt x="1" y="11018"/>
                    </a:moveTo>
                    <a:lnTo>
                      <a:pt x="1" y="11018"/>
                    </a:lnTo>
                    <a:cubicBezTo>
                      <a:pt x="1" y="11016"/>
                      <a:pt x="3" y="11014"/>
                      <a:pt x="5" y="11014"/>
                    </a:cubicBezTo>
                    <a:cubicBezTo>
                      <a:pt x="7" y="11014"/>
                      <a:pt x="9" y="11016"/>
                      <a:pt x="9" y="11018"/>
                    </a:cubicBezTo>
                    <a:cubicBezTo>
                      <a:pt x="9" y="11020"/>
                      <a:pt x="7" y="11022"/>
                      <a:pt x="5" y="11022"/>
                    </a:cubicBezTo>
                    <a:cubicBezTo>
                      <a:pt x="3" y="11022"/>
                      <a:pt x="1" y="11020"/>
                      <a:pt x="1" y="11018"/>
                    </a:cubicBezTo>
                    <a:close/>
                    <a:moveTo>
                      <a:pt x="1" y="11002"/>
                    </a:moveTo>
                    <a:lnTo>
                      <a:pt x="1" y="11002"/>
                    </a:lnTo>
                    <a:cubicBezTo>
                      <a:pt x="1" y="11000"/>
                      <a:pt x="3" y="10998"/>
                      <a:pt x="5" y="10998"/>
                    </a:cubicBezTo>
                    <a:cubicBezTo>
                      <a:pt x="7" y="10998"/>
                      <a:pt x="9" y="11000"/>
                      <a:pt x="9" y="11002"/>
                    </a:cubicBezTo>
                    <a:cubicBezTo>
                      <a:pt x="9" y="11004"/>
                      <a:pt x="7" y="11006"/>
                      <a:pt x="5" y="11006"/>
                    </a:cubicBezTo>
                    <a:cubicBezTo>
                      <a:pt x="3" y="11006"/>
                      <a:pt x="1" y="11004"/>
                      <a:pt x="1" y="11002"/>
                    </a:cubicBezTo>
                    <a:close/>
                    <a:moveTo>
                      <a:pt x="1" y="10986"/>
                    </a:moveTo>
                    <a:lnTo>
                      <a:pt x="1" y="10986"/>
                    </a:lnTo>
                    <a:cubicBezTo>
                      <a:pt x="1" y="10984"/>
                      <a:pt x="3" y="10982"/>
                      <a:pt x="5" y="10982"/>
                    </a:cubicBezTo>
                    <a:cubicBezTo>
                      <a:pt x="7" y="10982"/>
                      <a:pt x="9" y="10984"/>
                      <a:pt x="9" y="10986"/>
                    </a:cubicBezTo>
                    <a:cubicBezTo>
                      <a:pt x="9" y="10988"/>
                      <a:pt x="7" y="10990"/>
                      <a:pt x="5" y="10990"/>
                    </a:cubicBezTo>
                    <a:cubicBezTo>
                      <a:pt x="3" y="10990"/>
                      <a:pt x="1" y="10988"/>
                      <a:pt x="1" y="10986"/>
                    </a:cubicBezTo>
                    <a:close/>
                    <a:moveTo>
                      <a:pt x="1" y="10970"/>
                    </a:moveTo>
                    <a:lnTo>
                      <a:pt x="1" y="10970"/>
                    </a:lnTo>
                    <a:cubicBezTo>
                      <a:pt x="1" y="10968"/>
                      <a:pt x="3" y="10966"/>
                      <a:pt x="5" y="10966"/>
                    </a:cubicBezTo>
                    <a:cubicBezTo>
                      <a:pt x="7" y="10966"/>
                      <a:pt x="9" y="10968"/>
                      <a:pt x="9" y="10970"/>
                    </a:cubicBezTo>
                    <a:cubicBezTo>
                      <a:pt x="9" y="10972"/>
                      <a:pt x="7" y="10974"/>
                      <a:pt x="5" y="10974"/>
                    </a:cubicBezTo>
                    <a:cubicBezTo>
                      <a:pt x="3" y="10974"/>
                      <a:pt x="1" y="10972"/>
                      <a:pt x="1" y="10970"/>
                    </a:cubicBezTo>
                    <a:close/>
                    <a:moveTo>
                      <a:pt x="1" y="10954"/>
                    </a:moveTo>
                    <a:lnTo>
                      <a:pt x="1" y="10954"/>
                    </a:lnTo>
                    <a:cubicBezTo>
                      <a:pt x="1" y="10952"/>
                      <a:pt x="3" y="10950"/>
                      <a:pt x="5" y="10950"/>
                    </a:cubicBezTo>
                    <a:cubicBezTo>
                      <a:pt x="7" y="10950"/>
                      <a:pt x="9" y="10952"/>
                      <a:pt x="9" y="10954"/>
                    </a:cubicBezTo>
                    <a:cubicBezTo>
                      <a:pt x="9" y="10956"/>
                      <a:pt x="7" y="10958"/>
                      <a:pt x="5" y="10958"/>
                    </a:cubicBezTo>
                    <a:cubicBezTo>
                      <a:pt x="3" y="10958"/>
                      <a:pt x="1" y="10956"/>
                      <a:pt x="1" y="10954"/>
                    </a:cubicBezTo>
                    <a:close/>
                    <a:moveTo>
                      <a:pt x="1" y="10938"/>
                    </a:moveTo>
                    <a:lnTo>
                      <a:pt x="1" y="10938"/>
                    </a:lnTo>
                    <a:cubicBezTo>
                      <a:pt x="1" y="10936"/>
                      <a:pt x="3" y="10934"/>
                      <a:pt x="5" y="10934"/>
                    </a:cubicBezTo>
                    <a:cubicBezTo>
                      <a:pt x="7" y="10934"/>
                      <a:pt x="9" y="10936"/>
                      <a:pt x="9" y="10938"/>
                    </a:cubicBezTo>
                    <a:cubicBezTo>
                      <a:pt x="9" y="10940"/>
                      <a:pt x="7" y="10942"/>
                      <a:pt x="5" y="10942"/>
                    </a:cubicBezTo>
                    <a:cubicBezTo>
                      <a:pt x="3" y="10942"/>
                      <a:pt x="1" y="10940"/>
                      <a:pt x="1" y="10938"/>
                    </a:cubicBezTo>
                    <a:close/>
                    <a:moveTo>
                      <a:pt x="1" y="10922"/>
                    </a:moveTo>
                    <a:lnTo>
                      <a:pt x="1" y="10922"/>
                    </a:lnTo>
                    <a:cubicBezTo>
                      <a:pt x="1" y="10920"/>
                      <a:pt x="3" y="10918"/>
                      <a:pt x="5" y="10918"/>
                    </a:cubicBezTo>
                    <a:cubicBezTo>
                      <a:pt x="7" y="10918"/>
                      <a:pt x="9" y="10920"/>
                      <a:pt x="9" y="10922"/>
                    </a:cubicBezTo>
                    <a:cubicBezTo>
                      <a:pt x="9" y="10924"/>
                      <a:pt x="7" y="10926"/>
                      <a:pt x="5" y="10926"/>
                    </a:cubicBezTo>
                    <a:cubicBezTo>
                      <a:pt x="3" y="10926"/>
                      <a:pt x="1" y="10924"/>
                      <a:pt x="1" y="10922"/>
                    </a:cubicBezTo>
                    <a:close/>
                    <a:moveTo>
                      <a:pt x="1" y="10906"/>
                    </a:moveTo>
                    <a:lnTo>
                      <a:pt x="1" y="10906"/>
                    </a:lnTo>
                    <a:cubicBezTo>
                      <a:pt x="1" y="10904"/>
                      <a:pt x="3" y="10902"/>
                      <a:pt x="5" y="10902"/>
                    </a:cubicBezTo>
                    <a:cubicBezTo>
                      <a:pt x="7" y="10902"/>
                      <a:pt x="9" y="10904"/>
                      <a:pt x="9" y="10906"/>
                    </a:cubicBezTo>
                    <a:cubicBezTo>
                      <a:pt x="9" y="10908"/>
                      <a:pt x="7" y="10910"/>
                      <a:pt x="5" y="10910"/>
                    </a:cubicBezTo>
                    <a:cubicBezTo>
                      <a:pt x="3" y="10910"/>
                      <a:pt x="1" y="10908"/>
                      <a:pt x="1" y="10906"/>
                    </a:cubicBezTo>
                    <a:close/>
                    <a:moveTo>
                      <a:pt x="1" y="10890"/>
                    </a:moveTo>
                    <a:lnTo>
                      <a:pt x="1" y="10890"/>
                    </a:lnTo>
                    <a:cubicBezTo>
                      <a:pt x="1" y="10888"/>
                      <a:pt x="3" y="10886"/>
                      <a:pt x="5" y="10886"/>
                    </a:cubicBezTo>
                    <a:cubicBezTo>
                      <a:pt x="7" y="10886"/>
                      <a:pt x="9" y="10888"/>
                      <a:pt x="9" y="10890"/>
                    </a:cubicBezTo>
                    <a:cubicBezTo>
                      <a:pt x="9" y="10892"/>
                      <a:pt x="7" y="10894"/>
                      <a:pt x="5" y="10894"/>
                    </a:cubicBezTo>
                    <a:cubicBezTo>
                      <a:pt x="3" y="10894"/>
                      <a:pt x="1" y="10892"/>
                      <a:pt x="1" y="10890"/>
                    </a:cubicBezTo>
                    <a:close/>
                    <a:moveTo>
                      <a:pt x="1" y="10874"/>
                    </a:moveTo>
                    <a:lnTo>
                      <a:pt x="1" y="10874"/>
                    </a:lnTo>
                    <a:cubicBezTo>
                      <a:pt x="1" y="10872"/>
                      <a:pt x="3" y="10870"/>
                      <a:pt x="5" y="10870"/>
                    </a:cubicBezTo>
                    <a:cubicBezTo>
                      <a:pt x="7" y="10870"/>
                      <a:pt x="9" y="10872"/>
                      <a:pt x="9" y="10874"/>
                    </a:cubicBezTo>
                    <a:cubicBezTo>
                      <a:pt x="9" y="10876"/>
                      <a:pt x="7" y="10878"/>
                      <a:pt x="5" y="10878"/>
                    </a:cubicBezTo>
                    <a:cubicBezTo>
                      <a:pt x="3" y="10878"/>
                      <a:pt x="1" y="10876"/>
                      <a:pt x="1" y="10874"/>
                    </a:cubicBezTo>
                    <a:close/>
                    <a:moveTo>
                      <a:pt x="1" y="10858"/>
                    </a:moveTo>
                    <a:lnTo>
                      <a:pt x="1" y="10858"/>
                    </a:lnTo>
                    <a:cubicBezTo>
                      <a:pt x="1" y="10856"/>
                      <a:pt x="3" y="10854"/>
                      <a:pt x="5" y="10854"/>
                    </a:cubicBezTo>
                    <a:cubicBezTo>
                      <a:pt x="7" y="10854"/>
                      <a:pt x="9" y="10856"/>
                      <a:pt x="9" y="10858"/>
                    </a:cubicBezTo>
                    <a:cubicBezTo>
                      <a:pt x="9" y="10860"/>
                      <a:pt x="7" y="10862"/>
                      <a:pt x="5" y="10862"/>
                    </a:cubicBezTo>
                    <a:cubicBezTo>
                      <a:pt x="3" y="10862"/>
                      <a:pt x="1" y="10860"/>
                      <a:pt x="1" y="10858"/>
                    </a:cubicBezTo>
                    <a:close/>
                    <a:moveTo>
                      <a:pt x="1" y="10842"/>
                    </a:moveTo>
                    <a:lnTo>
                      <a:pt x="1" y="10842"/>
                    </a:lnTo>
                    <a:cubicBezTo>
                      <a:pt x="1" y="10840"/>
                      <a:pt x="3" y="10838"/>
                      <a:pt x="5" y="10838"/>
                    </a:cubicBezTo>
                    <a:cubicBezTo>
                      <a:pt x="7" y="10838"/>
                      <a:pt x="9" y="10840"/>
                      <a:pt x="9" y="10842"/>
                    </a:cubicBezTo>
                    <a:cubicBezTo>
                      <a:pt x="9" y="10844"/>
                      <a:pt x="7" y="10846"/>
                      <a:pt x="5" y="10846"/>
                    </a:cubicBezTo>
                    <a:cubicBezTo>
                      <a:pt x="3" y="10846"/>
                      <a:pt x="1" y="10844"/>
                      <a:pt x="1" y="10842"/>
                    </a:cubicBezTo>
                    <a:close/>
                    <a:moveTo>
                      <a:pt x="1" y="10826"/>
                    </a:moveTo>
                    <a:lnTo>
                      <a:pt x="1" y="10826"/>
                    </a:lnTo>
                    <a:cubicBezTo>
                      <a:pt x="1" y="10824"/>
                      <a:pt x="3" y="10822"/>
                      <a:pt x="5" y="10822"/>
                    </a:cubicBezTo>
                    <a:cubicBezTo>
                      <a:pt x="7" y="10822"/>
                      <a:pt x="9" y="10824"/>
                      <a:pt x="9" y="10826"/>
                    </a:cubicBezTo>
                    <a:cubicBezTo>
                      <a:pt x="9" y="10828"/>
                      <a:pt x="7" y="10830"/>
                      <a:pt x="5" y="10830"/>
                    </a:cubicBezTo>
                    <a:cubicBezTo>
                      <a:pt x="3" y="10830"/>
                      <a:pt x="1" y="10828"/>
                      <a:pt x="1" y="10826"/>
                    </a:cubicBezTo>
                    <a:close/>
                    <a:moveTo>
                      <a:pt x="1" y="10810"/>
                    </a:moveTo>
                    <a:lnTo>
                      <a:pt x="1" y="10810"/>
                    </a:lnTo>
                    <a:cubicBezTo>
                      <a:pt x="1" y="10808"/>
                      <a:pt x="3" y="10806"/>
                      <a:pt x="5" y="10806"/>
                    </a:cubicBezTo>
                    <a:cubicBezTo>
                      <a:pt x="7" y="10806"/>
                      <a:pt x="9" y="10808"/>
                      <a:pt x="9" y="10810"/>
                    </a:cubicBezTo>
                    <a:cubicBezTo>
                      <a:pt x="9" y="10812"/>
                      <a:pt x="7" y="10814"/>
                      <a:pt x="5" y="10814"/>
                    </a:cubicBezTo>
                    <a:cubicBezTo>
                      <a:pt x="3" y="10814"/>
                      <a:pt x="1" y="10812"/>
                      <a:pt x="1" y="10810"/>
                    </a:cubicBezTo>
                    <a:close/>
                    <a:moveTo>
                      <a:pt x="1" y="10794"/>
                    </a:moveTo>
                    <a:lnTo>
                      <a:pt x="1" y="10794"/>
                    </a:lnTo>
                    <a:cubicBezTo>
                      <a:pt x="1" y="10792"/>
                      <a:pt x="3" y="10790"/>
                      <a:pt x="5" y="10790"/>
                    </a:cubicBezTo>
                    <a:cubicBezTo>
                      <a:pt x="7" y="10790"/>
                      <a:pt x="9" y="10792"/>
                      <a:pt x="9" y="10794"/>
                    </a:cubicBezTo>
                    <a:cubicBezTo>
                      <a:pt x="9" y="10796"/>
                      <a:pt x="7" y="10798"/>
                      <a:pt x="5" y="10798"/>
                    </a:cubicBezTo>
                    <a:cubicBezTo>
                      <a:pt x="3" y="10798"/>
                      <a:pt x="1" y="10796"/>
                      <a:pt x="1" y="10794"/>
                    </a:cubicBezTo>
                    <a:close/>
                    <a:moveTo>
                      <a:pt x="1" y="10778"/>
                    </a:moveTo>
                    <a:lnTo>
                      <a:pt x="1" y="10778"/>
                    </a:lnTo>
                    <a:cubicBezTo>
                      <a:pt x="1" y="10776"/>
                      <a:pt x="3" y="10774"/>
                      <a:pt x="5" y="10774"/>
                    </a:cubicBezTo>
                    <a:cubicBezTo>
                      <a:pt x="7" y="10774"/>
                      <a:pt x="9" y="10776"/>
                      <a:pt x="9" y="10778"/>
                    </a:cubicBezTo>
                    <a:cubicBezTo>
                      <a:pt x="9" y="10780"/>
                      <a:pt x="7" y="10782"/>
                      <a:pt x="5" y="10782"/>
                    </a:cubicBezTo>
                    <a:cubicBezTo>
                      <a:pt x="3" y="10782"/>
                      <a:pt x="1" y="10780"/>
                      <a:pt x="1" y="10778"/>
                    </a:cubicBezTo>
                    <a:close/>
                    <a:moveTo>
                      <a:pt x="1" y="10762"/>
                    </a:moveTo>
                    <a:lnTo>
                      <a:pt x="1" y="10762"/>
                    </a:lnTo>
                    <a:cubicBezTo>
                      <a:pt x="1" y="10760"/>
                      <a:pt x="3" y="10758"/>
                      <a:pt x="5" y="10758"/>
                    </a:cubicBezTo>
                    <a:cubicBezTo>
                      <a:pt x="7" y="10758"/>
                      <a:pt x="9" y="10760"/>
                      <a:pt x="9" y="10762"/>
                    </a:cubicBezTo>
                    <a:cubicBezTo>
                      <a:pt x="9" y="10764"/>
                      <a:pt x="7" y="10766"/>
                      <a:pt x="5" y="10766"/>
                    </a:cubicBezTo>
                    <a:cubicBezTo>
                      <a:pt x="3" y="10766"/>
                      <a:pt x="1" y="10764"/>
                      <a:pt x="1" y="10762"/>
                    </a:cubicBezTo>
                    <a:close/>
                    <a:moveTo>
                      <a:pt x="1" y="10746"/>
                    </a:moveTo>
                    <a:lnTo>
                      <a:pt x="1" y="10746"/>
                    </a:lnTo>
                    <a:cubicBezTo>
                      <a:pt x="1" y="10744"/>
                      <a:pt x="3" y="10742"/>
                      <a:pt x="5" y="10742"/>
                    </a:cubicBezTo>
                    <a:cubicBezTo>
                      <a:pt x="7" y="10742"/>
                      <a:pt x="9" y="10744"/>
                      <a:pt x="9" y="10746"/>
                    </a:cubicBezTo>
                    <a:cubicBezTo>
                      <a:pt x="9" y="10748"/>
                      <a:pt x="7" y="10750"/>
                      <a:pt x="5" y="10750"/>
                    </a:cubicBezTo>
                    <a:cubicBezTo>
                      <a:pt x="3" y="10750"/>
                      <a:pt x="1" y="10748"/>
                      <a:pt x="1" y="10746"/>
                    </a:cubicBezTo>
                    <a:close/>
                    <a:moveTo>
                      <a:pt x="1" y="10730"/>
                    </a:moveTo>
                    <a:lnTo>
                      <a:pt x="1" y="10730"/>
                    </a:lnTo>
                    <a:cubicBezTo>
                      <a:pt x="1" y="10728"/>
                      <a:pt x="3" y="10726"/>
                      <a:pt x="5" y="10726"/>
                    </a:cubicBezTo>
                    <a:cubicBezTo>
                      <a:pt x="7" y="10726"/>
                      <a:pt x="9" y="10728"/>
                      <a:pt x="9" y="10730"/>
                    </a:cubicBezTo>
                    <a:cubicBezTo>
                      <a:pt x="9" y="10732"/>
                      <a:pt x="7" y="10734"/>
                      <a:pt x="5" y="10734"/>
                    </a:cubicBezTo>
                    <a:cubicBezTo>
                      <a:pt x="3" y="10734"/>
                      <a:pt x="1" y="10732"/>
                      <a:pt x="1" y="10730"/>
                    </a:cubicBezTo>
                    <a:close/>
                    <a:moveTo>
                      <a:pt x="1" y="10714"/>
                    </a:moveTo>
                    <a:lnTo>
                      <a:pt x="1" y="10714"/>
                    </a:lnTo>
                    <a:cubicBezTo>
                      <a:pt x="1" y="10712"/>
                      <a:pt x="3" y="10710"/>
                      <a:pt x="5" y="10710"/>
                    </a:cubicBezTo>
                    <a:cubicBezTo>
                      <a:pt x="7" y="10710"/>
                      <a:pt x="9" y="10712"/>
                      <a:pt x="9" y="10714"/>
                    </a:cubicBezTo>
                    <a:cubicBezTo>
                      <a:pt x="9" y="10716"/>
                      <a:pt x="7" y="10718"/>
                      <a:pt x="5" y="10718"/>
                    </a:cubicBezTo>
                    <a:cubicBezTo>
                      <a:pt x="3" y="10718"/>
                      <a:pt x="1" y="10716"/>
                      <a:pt x="1" y="10714"/>
                    </a:cubicBezTo>
                    <a:close/>
                    <a:moveTo>
                      <a:pt x="1" y="10698"/>
                    </a:moveTo>
                    <a:lnTo>
                      <a:pt x="1" y="10698"/>
                    </a:lnTo>
                    <a:cubicBezTo>
                      <a:pt x="1" y="10696"/>
                      <a:pt x="3" y="10694"/>
                      <a:pt x="5" y="10694"/>
                    </a:cubicBezTo>
                    <a:cubicBezTo>
                      <a:pt x="7" y="10694"/>
                      <a:pt x="9" y="10696"/>
                      <a:pt x="9" y="10698"/>
                    </a:cubicBezTo>
                    <a:cubicBezTo>
                      <a:pt x="9" y="10700"/>
                      <a:pt x="7" y="10702"/>
                      <a:pt x="5" y="10702"/>
                    </a:cubicBezTo>
                    <a:cubicBezTo>
                      <a:pt x="3" y="10702"/>
                      <a:pt x="1" y="10700"/>
                      <a:pt x="1" y="10698"/>
                    </a:cubicBezTo>
                    <a:close/>
                    <a:moveTo>
                      <a:pt x="1" y="10682"/>
                    </a:moveTo>
                    <a:lnTo>
                      <a:pt x="1" y="10682"/>
                    </a:lnTo>
                    <a:cubicBezTo>
                      <a:pt x="1" y="10680"/>
                      <a:pt x="3" y="10678"/>
                      <a:pt x="5" y="10678"/>
                    </a:cubicBezTo>
                    <a:cubicBezTo>
                      <a:pt x="7" y="10678"/>
                      <a:pt x="9" y="10680"/>
                      <a:pt x="9" y="10682"/>
                    </a:cubicBezTo>
                    <a:cubicBezTo>
                      <a:pt x="9" y="10684"/>
                      <a:pt x="7" y="10686"/>
                      <a:pt x="5" y="10686"/>
                    </a:cubicBezTo>
                    <a:cubicBezTo>
                      <a:pt x="3" y="10686"/>
                      <a:pt x="1" y="10684"/>
                      <a:pt x="1" y="10682"/>
                    </a:cubicBezTo>
                    <a:close/>
                    <a:moveTo>
                      <a:pt x="1" y="10666"/>
                    </a:moveTo>
                    <a:lnTo>
                      <a:pt x="1" y="10666"/>
                    </a:lnTo>
                    <a:cubicBezTo>
                      <a:pt x="1" y="10664"/>
                      <a:pt x="3" y="10662"/>
                      <a:pt x="5" y="10662"/>
                    </a:cubicBezTo>
                    <a:cubicBezTo>
                      <a:pt x="7" y="10662"/>
                      <a:pt x="9" y="10664"/>
                      <a:pt x="9" y="10666"/>
                    </a:cubicBezTo>
                    <a:cubicBezTo>
                      <a:pt x="9" y="10668"/>
                      <a:pt x="7" y="10670"/>
                      <a:pt x="5" y="10670"/>
                    </a:cubicBezTo>
                    <a:cubicBezTo>
                      <a:pt x="3" y="10670"/>
                      <a:pt x="1" y="10668"/>
                      <a:pt x="1" y="10666"/>
                    </a:cubicBezTo>
                    <a:close/>
                    <a:moveTo>
                      <a:pt x="1" y="10650"/>
                    </a:moveTo>
                    <a:lnTo>
                      <a:pt x="1" y="10650"/>
                    </a:lnTo>
                    <a:cubicBezTo>
                      <a:pt x="1" y="10648"/>
                      <a:pt x="3" y="10646"/>
                      <a:pt x="5" y="10646"/>
                    </a:cubicBezTo>
                    <a:cubicBezTo>
                      <a:pt x="7" y="10646"/>
                      <a:pt x="9" y="10648"/>
                      <a:pt x="9" y="10650"/>
                    </a:cubicBezTo>
                    <a:cubicBezTo>
                      <a:pt x="9" y="10652"/>
                      <a:pt x="7" y="10654"/>
                      <a:pt x="5" y="10654"/>
                    </a:cubicBezTo>
                    <a:cubicBezTo>
                      <a:pt x="3" y="10654"/>
                      <a:pt x="1" y="10652"/>
                      <a:pt x="1" y="10650"/>
                    </a:cubicBezTo>
                    <a:close/>
                    <a:moveTo>
                      <a:pt x="1" y="10634"/>
                    </a:moveTo>
                    <a:lnTo>
                      <a:pt x="1" y="10634"/>
                    </a:lnTo>
                    <a:cubicBezTo>
                      <a:pt x="1" y="10632"/>
                      <a:pt x="3" y="10630"/>
                      <a:pt x="5" y="10630"/>
                    </a:cubicBezTo>
                    <a:cubicBezTo>
                      <a:pt x="7" y="10630"/>
                      <a:pt x="9" y="10632"/>
                      <a:pt x="9" y="10634"/>
                    </a:cubicBezTo>
                    <a:cubicBezTo>
                      <a:pt x="9" y="10636"/>
                      <a:pt x="7" y="10638"/>
                      <a:pt x="5" y="10638"/>
                    </a:cubicBezTo>
                    <a:cubicBezTo>
                      <a:pt x="3" y="10638"/>
                      <a:pt x="1" y="10636"/>
                      <a:pt x="1" y="10634"/>
                    </a:cubicBezTo>
                    <a:close/>
                    <a:moveTo>
                      <a:pt x="1" y="10618"/>
                    </a:moveTo>
                    <a:lnTo>
                      <a:pt x="1" y="10618"/>
                    </a:lnTo>
                    <a:cubicBezTo>
                      <a:pt x="1" y="10616"/>
                      <a:pt x="3" y="10614"/>
                      <a:pt x="5" y="10614"/>
                    </a:cubicBezTo>
                    <a:cubicBezTo>
                      <a:pt x="7" y="10614"/>
                      <a:pt x="9" y="10616"/>
                      <a:pt x="9" y="10618"/>
                    </a:cubicBezTo>
                    <a:cubicBezTo>
                      <a:pt x="9" y="10620"/>
                      <a:pt x="7" y="10622"/>
                      <a:pt x="5" y="10622"/>
                    </a:cubicBezTo>
                    <a:cubicBezTo>
                      <a:pt x="3" y="10622"/>
                      <a:pt x="1" y="10620"/>
                      <a:pt x="1" y="10618"/>
                    </a:cubicBezTo>
                    <a:close/>
                    <a:moveTo>
                      <a:pt x="1" y="10602"/>
                    </a:moveTo>
                    <a:lnTo>
                      <a:pt x="1" y="10602"/>
                    </a:lnTo>
                    <a:cubicBezTo>
                      <a:pt x="1" y="10600"/>
                      <a:pt x="3" y="10598"/>
                      <a:pt x="5" y="10598"/>
                    </a:cubicBezTo>
                    <a:cubicBezTo>
                      <a:pt x="7" y="10598"/>
                      <a:pt x="9" y="10600"/>
                      <a:pt x="9" y="10602"/>
                    </a:cubicBezTo>
                    <a:cubicBezTo>
                      <a:pt x="9" y="10604"/>
                      <a:pt x="7" y="10606"/>
                      <a:pt x="5" y="10606"/>
                    </a:cubicBezTo>
                    <a:cubicBezTo>
                      <a:pt x="3" y="10606"/>
                      <a:pt x="1" y="10604"/>
                      <a:pt x="1" y="10602"/>
                    </a:cubicBezTo>
                    <a:close/>
                    <a:moveTo>
                      <a:pt x="1" y="10586"/>
                    </a:moveTo>
                    <a:lnTo>
                      <a:pt x="1" y="10586"/>
                    </a:lnTo>
                    <a:cubicBezTo>
                      <a:pt x="1" y="10584"/>
                      <a:pt x="3" y="10582"/>
                      <a:pt x="5" y="10582"/>
                    </a:cubicBezTo>
                    <a:cubicBezTo>
                      <a:pt x="7" y="10582"/>
                      <a:pt x="9" y="10584"/>
                      <a:pt x="9" y="10586"/>
                    </a:cubicBezTo>
                    <a:cubicBezTo>
                      <a:pt x="9" y="10588"/>
                      <a:pt x="7" y="10590"/>
                      <a:pt x="5" y="10590"/>
                    </a:cubicBezTo>
                    <a:cubicBezTo>
                      <a:pt x="3" y="10590"/>
                      <a:pt x="1" y="10588"/>
                      <a:pt x="1" y="10586"/>
                    </a:cubicBezTo>
                    <a:close/>
                    <a:moveTo>
                      <a:pt x="1" y="10570"/>
                    </a:moveTo>
                    <a:lnTo>
                      <a:pt x="1" y="10570"/>
                    </a:lnTo>
                    <a:cubicBezTo>
                      <a:pt x="1" y="10568"/>
                      <a:pt x="3" y="10566"/>
                      <a:pt x="5" y="10566"/>
                    </a:cubicBezTo>
                    <a:cubicBezTo>
                      <a:pt x="7" y="10566"/>
                      <a:pt x="9" y="10568"/>
                      <a:pt x="9" y="10570"/>
                    </a:cubicBezTo>
                    <a:cubicBezTo>
                      <a:pt x="9" y="10572"/>
                      <a:pt x="7" y="10574"/>
                      <a:pt x="5" y="10574"/>
                    </a:cubicBezTo>
                    <a:cubicBezTo>
                      <a:pt x="3" y="10574"/>
                      <a:pt x="1" y="10572"/>
                      <a:pt x="1" y="10570"/>
                    </a:cubicBezTo>
                    <a:close/>
                    <a:moveTo>
                      <a:pt x="1" y="10554"/>
                    </a:moveTo>
                    <a:lnTo>
                      <a:pt x="1" y="10554"/>
                    </a:lnTo>
                    <a:cubicBezTo>
                      <a:pt x="1" y="10552"/>
                      <a:pt x="3" y="10550"/>
                      <a:pt x="5" y="10550"/>
                    </a:cubicBezTo>
                    <a:cubicBezTo>
                      <a:pt x="7" y="10550"/>
                      <a:pt x="9" y="10552"/>
                      <a:pt x="9" y="10554"/>
                    </a:cubicBezTo>
                    <a:cubicBezTo>
                      <a:pt x="9" y="10556"/>
                      <a:pt x="7" y="10558"/>
                      <a:pt x="5" y="10558"/>
                    </a:cubicBezTo>
                    <a:cubicBezTo>
                      <a:pt x="3" y="10558"/>
                      <a:pt x="1" y="10556"/>
                      <a:pt x="1" y="10554"/>
                    </a:cubicBezTo>
                    <a:close/>
                    <a:moveTo>
                      <a:pt x="1" y="10538"/>
                    </a:moveTo>
                    <a:lnTo>
                      <a:pt x="1" y="10538"/>
                    </a:lnTo>
                    <a:cubicBezTo>
                      <a:pt x="1" y="10536"/>
                      <a:pt x="3" y="10534"/>
                      <a:pt x="5" y="10534"/>
                    </a:cubicBezTo>
                    <a:cubicBezTo>
                      <a:pt x="7" y="10534"/>
                      <a:pt x="9" y="10536"/>
                      <a:pt x="9" y="10538"/>
                    </a:cubicBezTo>
                    <a:cubicBezTo>
                      <a:pt x="9" y="10540"/>
                      <a:pt x="7" y="10542"/>
                      <a:pt x="5" y="10542"/>
                    </a:cubicBezTo>
                    <a:cubicBezTo>
                      <a:pt x="3" y="10542"/>
                      <a:pt x="1" y="10540"/>
                      <a:pt x="1" y="10538"/>
                    </a:cubicBezTo>
                    <a:close/>
                    <a:moveTo>
                      <a:pt x="1" y="10522"/>
                    </a:moveTo>
                    <a:lnTo>
                      <a:pt x="1" y="10522"/>
                    </a:lnTo>
                    <a:cubicBezTo>
                      <a:pt x="1" y="10520"/>
                      <a:pt x="3" y="10518"/>
                      <a:pt x="5" y="10518"/>
                    </a:cubicBezTo>
                    <a:cubicBezTo>
                      <a:pt x="7" y="10518"/>
                      <a:pt x="9" y="10520"/>
                      <a:pt x="9" y="10522"/>
                    </a:cubicBezTo>
                    <a:cubicBezTo>
                      <a:pt x="9" y="10524"/>
                      <a:pt x="7" y="10526"/>
                      <a:pt x="5" y="10526"/>
                    </a:cubicBezTo>
                    <a:cubicBezTo>
                      <a:pt x="3" y="10526"/>
                      <a:pt x="1" y="10524"/>
                      <a:pt x="1" y="10522"/>
                    </a:cubicBezTo>
                    <a:close/>
                    <a:moveTo>
                      <a:pt x="1" y="10506"/>
                    </a:moveTo>
                    <a:lnTo>
                      <a:pt x="1" y="10506"/>
                    </a:lnTo>
                    <a:cubicBezTo>
                      <a:pt x="1" y="10504"/>
                      <a:pt x="3" y="10502"/>
                      <a:pt x="5" y="10502"/>
                    </a:cubicBezTo>
                    <a:cubicBezTo>
                      <a:pt x="7" y="10502"/>
                      <a:pt x="9" y="10504"/>
                      <a:pt x="9" y="10506"/>
                    </a:cubicBezTo>
                    <a:cubicBezTo>
                      <a:pt x="9" y="10508"/>
                      <a:pt x="7" y="10510"/>
                      <a:pt x="5" y="10510"/>
                    </a:cubicBezTo>
                    <a:cubicBezTo>
                      <a:pt x="3" y="10510"/>
                      <a:pt x="1" y="10508"/>
                      <a:pt x="1" y="10506"/>
                    </a:cubicBezTo>
                    <a:close/>
                    <a:moveTo>
                      <a:pt x="1" y="10490"/>
                    </a:moveTo>
                    <a:lnTo>
                      <a:pt x="1" y="10490"/>
                    </a:lnTo>
                    <a:cubicBezTo>
                      <a:pt x="1" y="10488"/>
                      <a:pt x="3" y="10486"/>
                      <a:pt x="5" y="10486"/>
                    </a:cubicBezTo>
                    <a:cubicBezTo>
                      <a:pt x="7" y="10486"/>
                      <a:pt x="9" y="10488"/>
                      <a:pt x="9" y="10490"/>
                    </a:cubicBezTo>
                    <a:cubicBezTo>
                      <a:pt x="9" y="10492"/>
                      <a:pt x="7" y="10494"/>
                      <a:pt x="5" y="10494"/>
                    </a:cubicBezTo>
                    <a:cubicBezTo>
                      <a:pt x="3" y="10494"/>
                      <a:pt x="1" y="10492"/>
                      <a:pt x="1" y="10490"/>
                    </a:cubicBezTo>
                    <a:close/>
                    <a:moveTo>
                      <a:pt x="1" y="10474"/>
                    </a:moveTo>
                    <a:lnTo>
                      <a:pt x="1" y="10474"/>
                    </a:lnTo>
                    <a:cubicBezTo>
                      <a:pt x="1" y="10472"/>
                      <a:pt x="3" y="10470"/>
                      <a:pt x="5" y="10470"/>
                    </a:cubicBezTo>
                    <a:cubicBezTo>
                      <a:pt x="7" y="10470"/>
                      <a:pt x="9" y="10472"/>
                      <a:pt x="9" y="10474"/>
                    </a:cubicBezTo>
                    <a:cubicBezTo>
                      <a:pt x="9" y="10476"/>
                      <a:pt x="7" y="10478"/>
                      <a:pt x="5" y="10478"/>
                    </a:cubicBezTo>
                    <a:cubicBezTo>
                      <a:pt x="3" y="10478"/>
                      <a:pt x="1" y="10476"/>
                      <a:pt x="1" y="10474"/>
                    </a:cubicBezTo>
                    <a:close/>
                    <a:moveTo>
                      <a:pt x="1" y="10458"/>
                    </a:moveTo>
                    <a:lnTo>
                      <a:pt x="1" y="10458"/>
                    </a:lnTo>
                    <a:cubicBezTo>
                      <a:pt x="1" y="10456"/>
                      <a:pt x="3" y="10454"/>
                      <a:pt x="5" y="10454"/>
                    </a:cubicBezTo>
                    <a:cubicBezTo>
                      <a:pt x="7" y="10454"/>
                      <a:pt x="9" y="10456"/>
                      <a:pt x="9" y="10458"/>
                    </a:cubicBezTo>
                    <a:cubicBezTo>
                      <a:pt x="9" y="10460"/>
                      <a:pt x="7" y="10462"/>
                      <a:pt x="5" y="10462"/>
                    </a:cubicBezTo>
                    <a:cubicBezTo>
                      <a:pt x="3" y="10462"/>
                      <a:pt x="1" y="10460"/>
                      <a:pt x="1" y="10458"/>
                    </a:cubicBezTo>
                    <a:close/>
                    <a:moveTo>
                      <a:pt x="1" y="10442"/>
                    </a:moveTo>
                    <a:lnTo>
                      <a:pt x="1" y="10442"/>
                    </a:lnTo>
                    <a:cubicBezTo>
                      <a:pt x="1" y="10440"/>
                      <a:pt x="3" y="10438"/>
                      <a:pt x="5" y="10438"/>
                    </a:cubicBezTo>
                    <a:cubicBezTo>
                      <a:pt x="7" y="10438"/>
                      <a:pt x="9" y="10440"/>
                      <a:pt x="9" y="10442"/>
                    </a:cubicBezTo>
                    <a:cubicBezTo>
                      <a:pt x="9" y="10444"/>
                      <a:pt x="7" y="10446"/>
                      <a:pt x="5" y="10446"/>
                    </a:cubicBezTo>
                    <a:cubicBezTo>
                      <a:pt x="3" y="10446"/>
                      <a:pt x="1" y="10444"/>
                      <a:pt x="1" y="10442"/>
                    </a:cubicBezTo>
                    <a:close/>
                    <a:moveTo>
                      <a:pt x="1" y="10426"/>
                    </a:moveTo>
                    <a:lnTo>
                      <a:pt x="1" y="10426"/>
                    </a:lnTo>
                    <a:cubicBezTo>
                      <a:pt x="1" y="10424"/>
                      <a:pt x="3" y="10422"/>
                      <a:pt x="5" y="10422"/>
                    </a:cubicBezTo>
                    <a:cubicBezTo>
                      <a:pt x="7" y="10422"/>
                      <a:pt x="9" y="10424"/>
                      <a:pt x="9" y="10426"/>
                    </a:cubicBezTo>
                    <a:cubicBezTo>
                      <a:pt x="9" y="10428"/>
                      <a:pt x="7" y="10430"/>
                      <a:pt x="5" y="10430"/>
                    </a:cubicBezTo>
                    <a:cubicBezTo>
                      <a:pt x="3" y="10430"/>
                      <a:pt x="1" y="10428"/>
                      <a:pt x="1" y="10426"/>
                    </a:cubicBezTo>
                    <a:close/>
                    <a:moveTo>
                      <a:pt x="1" y="10410"/>
                    </a:moveTo>
                    <a:lnTo>
                      <a:pt x="1" y="10410"/>
                    </a:lnTo>
                    <a:cubicBezTo>
                      <a:pt x="1" y="10408"/>
                      <a:pt x="3" y="10406"/>
                      <a:pt x="5" y="10406"/>
                    </a:cubicBezTo>
                    <a:cubicBezTo>
                      <a:pt x="7" y="10406"/>
                      <a:pt x="9" y="10408"/>
                      <a:pt x="9" y="10410"/>
                    </a:cubicBezTo>
                    <a:cubicBezTo>
                      <a:pt x="9" y="10412"/>
                      <a:pt x="7" y="10414"/>
                      <a:pt x="5" y="10414"/>
                    </a:cubicBezTo>
                    <a:cubicBezTo>
                      <a:pt x="3" y="10414"/>
                      <a:pt x="1" y="10412"/>
                      <a:pt x="1" y="10410"/>
                    </a:cubicBezTo>
                    <a:close/>
                    <a:moveTo>
                      <a:pt x="1" y="10394"/>
                    </a:moveTo>
                    <a:lnTo>
                      <a:pt x="1" y="10394"/>
                    </a:lnTo>
                    <a:cubicBezTo>
                      <a:pt x="1" y="10392"/>
                      <a:pt x="3" y="10390"/>
                      <a:pt x="5" y="10390"/>
                    </a:cubicBezTo>
                    <a:cubicBezTo>
                      <a:pt x="7" y="10390"/>
                      <a:pt x="9" y="10392"/>
                      <a:pt x="9" y="10394"/>
                    </a:cubicBezTo>
                    <a:cubicBezTo>
                      <a:pt x="9" y="10396"/>
                      <a:pt x="7" y="10398"/>
                      <a:pt x="5" y="10398"/>
                    </a:cubicBezTo>
                    <a:cubicBezTo>
                      <a:pt x="3" y="10398"/>
                      <a:pt x="1" y="10396"/>
                      <a:pt x="1" y="10394"/>
                    </a:cubicBezTo>
                    <a:close/>
                    <a:moveTo>
                      <a:pt x="1" y="10378"/>
                    </a:moveTo>
                    <a:lnTo>
                      <a:pt x="1" y="10378"/>
                    </a:lnTo>
                    <a:cubicBezTo>
                      <a:pt x="1" y="10376"/>
                      <a:pt x="3" y="10374"/>
                      <a:pt x="5" y="10374"/>
                    </a:cubicBezTo>
                    <a:cubicBezTo>
                      <a:pt x="7" y="10374"/>
                      <a:pt x="9" y="10376"/>
                      <a:pt x="9" y="10378"/>
                    </a:cubicBezTo>
                    <a:cubicBezTo>
                      <a:pt x="9" y="10380"/>
                      <a:pt x="7" y="10382"/>
                      <a:pt x="5" y="10382"/>
                    </a:cubicBezTo>
                    <a:cubicBezTo>
                      <a:pt x="3" y="10382"/>
                      <a:pt x="1" y="10380"/>
                      <a:pt x="1" y="10378"/>
                    </a:cubicBezTo>
                    <a:close/>
                    <a:moveTo>
                      <a:pt x="1" y="10362"/>
                    </a:moveTo>
                    <a:lnTo>
                      <a:pt x="1" y="10362"/>
                    </a:lnTo>
                    <a:cubicBezTo>
                      <a:pt x="1" y="10360"/>
                      <a:pt x="3" y="10358"/>
                      <a:pt x="5" y="10358"/>
                    </a:cubicBezTo>
                    <a:cubicBezTo>
                      <a:pt x="7" y="10358"/>
                      <a:pt x="9" y="10360"/>
                      <a:pt x="9" y="10362"/>
                    </a:cubicBezTo>
                    <a:cubicBezTo>
                      <a:pt x="9" y="10364"/>
                      <a:pt x="7" y="10366"/>
                      <a:pt x="5" y="10366"/>
                    </a:cubicBezTo>
                    <a:cubicBezTo>
                      <a:pt x="3" y="10366"/>
                      <a:pt x="1" y="10364"/>
                      <a:pt x="1" y="10362"/>
                    </a:cubicBezTo>
                    <a:close/>
                    <a:moveTo>
                      <a:pt x="1" y="10346"/>
                    </a:moveTo>
                    <a:lnTo>
                      <a:pt x="1" y="10346"/>
                    </a:lnTo>
                    <a:cubicBezTo>
                      <a:pt x="1" y="10344"/>
                      <a:pt x="3" y="10342"/>
                      <a:pt x="5" y="10342"/>
                    </a:cubicBezTo>
                    <a:cubicBezTo>
                      <a:pt x="7" y="10342"/>
                      <a:pt x="9" y="10344"/>
                      <a:pt x="9" y="10346"/>
                    </a:cubicBezTo>
                    <a:cubicBezTo>
                      <a:pt x="9" y="10348"/>
                      <a:pt x="7" y="10350"/>
                      <a:pt x="5" y="10350"/>
                    </a:cubicBezTo>
                    <a:cubicBezTo>
                      <a:pt x="3" y="10350"/>
                      <a:pt x="1" y="10348"/>
                      <a:pt x="1" y="10346"/>
                    </a:cubicBezTo>
                    <a:close/>
                    <a:moveTo>
                      <a:pt x="1" y="10330"/>
                    </a:moveTo>
                    <a:lnTo>
                      <a:pt x="1" y="10330"/>
                    </a:lnTo>
                    <a:cubicBezTo>
                      <a:pt x="1" y="10328"/>
                      <a:pt x="3" y="10326"/>
                      <a:pt x="5" y="10326"/>
                    </a:cubicBezTo>
                    <a:cubicBezTo>
                      <a:pt x="7" y="10326"/>
                      <a:pt x="9" y="10328"/>
                      <a:pt x="9" y="10330"/>
                    </a:cubicBezTo>
                    <a:cubicBezTo>
                      <a:pt x="9" y="10332"/>
                      <a:pt x="7" y="10334"/>
                      <a:pt x="5" y="10334"/>
                    </a:cubicBezTo>
                    <a:cubicBezTo>
                      <a:pt x="3" y="10334"/>
                      <a:pt x="1" y="10332"/>
                      <a:pt x="1" y="10330"/>
                    </a:cubicBezTo>
                    <a:close/>
                    <a:moveTo>
                      <a:pt x="1" y="10314"/>
                    </a:moveTo>
                    <a:lnTo>
                      <a:pt x="1" y="10314"/>
                    </a:lnTo>
                    <a:cubicBezTo>
                      <a:pt x="1" y="10312"/>
                      <a:pt x="3" y="10310"/>
                      <a:pt x="5" y="10310"/>
                    </a:cubicBezTo>
                    <a:cubicBezTo>
                      <a:pt x="7" y="10310"/>
                      <a:pt x="9" y="10312"/>
                      <a:pt x="9" y="10314"/>
                    </a:cubicBezTo>
                    <a:cubicBezTo>
                      <a:pt x="9" y="10316"/>
                      <a:pt x="7" y="10318"/>
                      <a:pt x="5" y="10318"/>
                    </a:cubicBezTo>
                    <a:cubicBezTo>
                      <a:pt x="3" y="10318"/>
                      <a:pt x="1" y="10316"/>
                      <a:pt x="1" y="10314"/>
                    </a:cubicBezTo>
                    <a:close/>
                    <a:moveTo>
                      <a:pt x="1" y="10298"/>
                    </a:moveTo>
                    <a:lnTo>
                      <a:pt x="1" y="10298"/>
                    </a:lnTo>
                    <a:cubicBezTo>
                      <a:pt x="1" y="10296"/>
                      <a:pt x="3" y="10294"/>
                      <a:pt x="5" y="10294"/>
                    </a:cubicBezTo>
                    <a:cubicBezTo>
                      <a:pt x="7" y="10294"/>
                      <a:pt x="9" y="10296"/>
                      <a:pt x="9" y="10298"/>
                    </a:cubicBezTo>
                    <a:cubicBezTo>
                      <a:pt x="9" y="10300"/>
                      <a:pt x="7" y="10302"/>
                      <a:pt x="5" y="10302"/>
                    </a:cubicBezTo>
                    <a:cubicBezTo>
                      <a:pt x="3" y="10302"/>
                      <a:pt x="1" y="10300"/>
                      <a:pt x="1" y="10298"/>
                    </a:cubicBezTo>
                    <a:close/>
                    <a:moveTo>
                      <a:pt x="1" y="10282"/>
                    </a:moveTo>
                    <a:lnTo>
                      <a:pt x="1" y="10282"/>
                    </a:lnTo>
                    <a:cubicBezTo>
                      <a:pt x="1" y="10280"/>
                      <a:pt x="3" y="10278"/>
                      <a:pt x="5" y="10278"/>
                    </a:cubicBezTo>
                    <a:cubicBezTo>
                      <a:pt x="8" y="10278"/>
                      <a:pt x="9" y="10280"/>
                      <a:pt x="9" y="10282"/>
                    </a:cubicBezTo>
                    <a:cubicBezTo>
                      <a:pt x="9" y="10284"/>
                      <a:pt x="8" y="10286"/>
                      <a:pt x="5" y="10286"/>
                    </a:cubicBezTo>
                    <a:cubicBezTo>
                      <a:pt x="3" y="10286"/>
                      <a:pt x="1" y="10284"/>
                      <a:pt x="1" y="10282"/>
                    </a:cubicBezTo>
                    <a:close/>
                    <a:moveTo>
                      <a:pt x="1" y="10266"/>
                    </a:moveTo>
                    <a:lnTo>
                      <a:pt x="1" y="10266"/>
                    </a:lnTo>
                    <a:cubicBezTo>
                      <a:pt x="1" y="10264"/>
                      <a:pt x="3" y="10262"/>
                      <a:pt x="5" y="10262"/>
                    </a:cubicBezTo>
                    <a:cubicBezTo>
                      <a:pt x="8" y="10262"/>
                      <a:pt x="9" y="10264"/>
                      <a:pt x="9" y="10266"/>
                    </a:cubicBezTo>
                    <a:cubicBezTo>
                      <a:pt x="9" y="10268"/>
                      <a:pt x="8" y="10270"/>
                      <a:pt x="5" y="10270"/>
                    </a:cubicBezTo>
                    <a:cubicBezTo>
                      <a:pt x="3" y="10270"/>
                      <a:pt x="1" y="10268"/>
                      <a:pt x="1" y="10266"/>
                    </a:cubicBezTo>
                    <a:close/>
                    <a:moveTo>
                      <a:pt x="1" y="10250"/>
                    </a:moveTo>
                    <a:lnTo>
                      <a:pt x="1" y="10250"/>
                    </a:lnTo>
                    <a:cubicBezTo>
                      <a:pt x="1" y="10248"/>
                      <a:pt x="3" y="10246"/>
                      <a:pt x="5" y="10246"/>
                    </a:cubicBezTo>
                    <a:cubicBezTo>
                      <a:pt x="8" y="10246"/>
                      <a:pt x="9" y="10248"/>
                      <a:pt x="9" y="10250"/>
                    </a:cubicBezTo>
                    <a:cubicBezTo>
                      <a:pt x="9" y="10252"/>
                      <a:pt x="8" y="10254"/>
                      <a:pt x="5" y="10254"/>
                    </a:cubicBezTo>
                    <a:cubicBezTo>
                      <a:pt x="3" y="10254"/>
                      <a:pt x="1" y="10252"/>
                      <a:pt x="1" y="10250"/>
                    </a:cubicBezTo>
                    <a:close/>
                    <a:moveTo>
                      <a:pt x="1" y="10234"/>
                    </a:moveTo>
                    <a:lnTo>
                      <a:pt x="1" y="10234"/>
                    </a:lnTo>
                    <a:cubicBezTo>
                      <a:pt x="1" y="10232"/>
                      <a:pt x="3" y="10230"/>
                      <a:pt x="5" y="10230"/>
                    </a:cubicBezTo>
                    <a:cubicBezTo>
                      <a:pt x="8" y="10230"/>
                      <a:pt x="9" y="10232"/>
                      <a:pt x="9" y="10234"/>
                    </a:cubicBezTo>
                    <a:cubicBezTo>
                      <a:pt x="9" y="10236"/>
                      <a:pt x="8" y="10238"/>
                      <a:pt x="5" y="10238"/>
                    </a:cubicBezTo>
                    <a:cubicBezTo>
                      <a:pt x="3" y="10238"/>
                      <a:pt x="1" y="10236"/>
                      <a:pt x="1" y="10234"/>
                    </a:cubicBezTo>
                    <a:close/>
                    <a:moveTo>
                      <a:pt x="1" y="10218"/>
                    </a:moveTo>
                    <a:lnTo>
                      <a:pt x="1" y="10218"/>
                    </a:lnTo>
                    <a:cubicBezTo>
                      <a:pt x="1" y="10216"/>
                      <a:pt x="3" y="10214"/>
                      <a:pt x="5" y="10214"/>
                    </a:cubicBezTo>
                    <a:cubicBezTo>
                      <a:pt x="8" y="10214"/>
                      <a:pt x="9" y="10216"/>
                      <a:pt x="9" y="10218"/>
                    </a:cubicBezTo>
                    <a:cubicBezTo>
                      <a:pt x="9" y="10220"/>
                      <a:pt x="8" y="10222"/>
                      <a:pt x="5" y="10222"/>
                    </a:cubicBezTo>
                    <a:cubicBezTo>
                      <a:pt x="3" y="10222"/>
                      <a:pt x="1" y="10220"/>
                      <a:pt x="1" y="10218"/>
                    </a:cubicBezTo>
                    <a:close/>
                    <a:moveTo>
                      <a:pt x="1" y="10202"/>
                    </a:moveTo>
                    <a:lnTo>
                      <a:pt x="1" y="10202"/>
                    </a:lnTo>
                    <a:cubicBezTo>
                      <a:pt x="1" y="10200"/>
                      <a:pt x="3" y="10198"/>
                      <a:pt x="5" y="10198"/>
                    </a:cubicBezTo>
                    <a:cubicBezTo>
                      <a:pt x="8" y="10198"/>
                      <a:pt x="9" y="10200"/>
                      <a:pt x="9" y="10202"/>
                    </a:cubicBezTo>
                    <a:cubicBezTo>
                      <a:pt x="9" y="10204"/>
                      <a:pt x="8" y="10206"/>
                      <a:pt x="5" y="10206"/>
                    </a:cubicBezTo>
                    <a:cubicBezTo>
                      <a:pt x="3" y="10206"/>
                      <a:pt x="1" y="10204"/>
                      <a:pt x="1" y="10202"/>
                    </a:cubicBezTo>
                    <a:close/>
                    <a:moveTo>
                      <a:pt x="1" y="10186"/>
                    </a:moveTo>
                    <a:lnTo>
                      <a:pt x="1" y="10186"/>
                    </a:lnTo>
                    <a:cubicBezTo>
                      <a:pt x="1" y="10184"/>
                      <a:pt x="3" y="10182"/>
                      <a:pt x="5" y="10182"/>
                    </a:cubicBezTo>
                    <a:cubicBezTo>
                      <a:pt x="8" y="10182"/>
                      <a:pt x="9" y="10184"/>
                      <a:pt x="9" y="10186"/>
                    </a:cubicBezTo>
                    <a:cubicBezTo>
                      <a:pt x="9" y="10188"/>
                      <a:pt x="8" y="10190"/>
                      <a:pt x="5" y="10190"/>
                    </a:cubicBezTo>
                    <a:cubicBezTo>
                      <a:pt x="3" y="10190"/>
                      <a:pt x="1" y="10188"/>
                      <a:pt x="1" y="10186"/>
                    </a:cubicBezTo>
                    <a:close/>
                    <a:moveTo>
                      <a:pt x="1" y="10170"/>
                    </a:moveTo>
                    <a:lnTo>
                      <a:pt x="1" y="10170"/>
                    </a:lnTo>
                    <a:cubicBezTo>
                      <a:pt x="1" y="10168"/>
                      <a:pt x="3" y="10166"/>
                      <a:pt x="5" y="10166"/>
                    </a:cubicBezTo>
                    <a:cubicBezTo>
                      <a:pt x="8" y="10166"/>
                      <a:pt x="9" y="10168"/>
                      <a:pt x="9" y="10170"/>
                    </a:cubicBezTo>
                    <a:cubicBezTo>
                      <a:pt x="9" y="10172"/>
                      <a:pt x="8" y="10174"/>
                      <a:pt x="5" y="10174"/>
                    </a:cubicBezTo>
                    <a:cubicBezTo>
                      <a:pt x="3" y="10174"/>
                      <a:pt x="1" y="10172"/>
                      <a:pt x="1" y="10170"/>
                    </a:cubicBezTo>
                    <a:close/>
                    <a:moveTo>
                      <a:pt x="1" y="10154"/>
                    </a:moveTo>
                    <a:lnTo>
                      <a:pt x="1" y="10154"/>
                    </a:lnTo>
                    <a:cubicBezTo>
                      <a:pt x="1" y="10152"/>
                      <a:pt x="3" y="10150"/>
                      <a:pt x="5" y="10150"/>
                    </a:cubicBezTo>
                    <a:cubicBezTo>
                      <a:pt x="8" y="10150"/>
                      <a:pt x="9" y="10152"/>
                      <a:pt x="9" y="10154"/>
                    </a:cubicBezTo>
                    <a:cubicBezTo>
                      <a:pt x="9" y="10156"/>
                      <a:pt x="8" y="10158"/>
                      <a:pt x="5" y="10158"/>
                    </a:cubicBezTo>
                    <a:cubicBezTo>
                      <a:pt x="3" y="10158"/>
                      <a:pt x="1" y="10156"/>
                      <a:pt x="1" y="10154"/>
                    </a:cubicBezTo>
                    <a:close/>
                    <a:moveTo>
                      <a:pt x="1" y="10138"/>
                    </a:moveTo>
                    <a:lnTo>
                      <a:pt x="1" y="10138"/>
                    </a:lnTo>
                    <a:cubicBezTo>
                      <a:pt x="1" y="10136"/>
                      <a:pt x="3" y="10134"/>
                      <a:pt x="5" y="10134"/>
                    </a:cubicBezTo>
                    <a:cubicBezTo>
                      <a:pt x="8" y="10134"/>
                      <a:pt x="9" y="10136"/>
                      <a:pt x="9" y="10138"/>
                    </a:cubicBezTo>
                    <a:cubicBezTo>
                      <a:pt x="9" y="10140"/>
                      <a:pt x="8" y="10142"/>
                      <a:pt x="5" y="10142"/>
                    </a:cubicBezTo>
                    <a:cubicBezTo>
                      <a:pt x="3" y="10142"/>
                      <a:pt x="1" y="10140"/>
                      <a:pt x="1" y="10138"/>
                    </a:cubicBezTo>
                    <a:close/>
                    <a:moveTo>
                      <a:pt x="1" y="10122"/>
                    </a:moveTo>
                    <a:lnTo>
                      <a:pt x="1" y="10122"/>
                    </a:lnTo>
                    <a:cubicBezTo>
                      <a:pt x="1" y="10119"/>
                      <a:pt x="3" y="10118"/>
                      <a:pt x="5" y="10118"/>
                    </a:cubicBezTo>
                    <a:cubicBezTo>
                      <a:pt x="8" y="10118"/>
                      <a:pt x="9" y="10119"/>
                      <a:pt x="9" y="10122"/>
                    </a:cubicBezTo>
                    <a:cubicBezTo>
                      <a:pt x="9" y="10124"/>
                      <a:pt x="8" y="10126"/>
                      <a:pt x="5" y="10126"/>
                    </a:cubicBezTo>
                    <a:cubicBezTo>
                      <a:pt x="3" y="10126"/>
                      <a:pt x="1" y="10124"/>
                      <a:pt x="1" y="10122"/>
                    </a:cubicBezTo>
                    <a:close/>
                    <a:moveTo>
                      <a:pt x="1" y="10106"/>
                    </a:moveTo>
                    <a:lnTo>
                      <a:pt x="1" y="10106"/>
                    </a:lnTo>
                    <a:cubicBezTo>
                      <a:pt x="1" y="10103"/>
                      <a:pt x="3" y="10102"/>
                      <a:pt x="5" y="10102"/>
                    </a:cubicBezTo>
                    <a:cubicBezTo>
                      <a:pt x="8" y="10102"/>
                      <a:pt x="9" y="10103"/>
                      <a:pt x="9" y="10106"/>
                    </a:cubicBezTo>
                    <a:cubicBezTo>
                      <a:pt x="9" y="10108"/>
                      <a:pt x="8" y="10110"/>
                      <a:pt x="5" y="10110"/>
                    </a:cubicBezTo>
                    <a:cubicBezTo>
                      <a:pt x="3" y="10110"/>
                      <a:pt x="1" y="10108"/>
                      <a:pt x="1" y="10106"/>
                    </a:cubicBezTo>
                    <a:close/>
                    <a:moveTo>
                      <a:pt x="1" y="10090"/>
                    </a:moveTo>
                    <a:lnTo>
                      <a:pt x="1" y="10090"/>
                    </a:lnTo>
                    <a:cubicBezTo>
                      <a:pt x="1" y="10087"/>
                      <a:pt x="3" y="10086"/>
                      <a:pt x="5" y="10086"/>
                    </a:cubicBezTo>
                    <a:cubicBezTo>
                      <a:pt x="8" y="10086"/>
                      <a:pt x="9" y="10087"/>
                      <a:pt x="9" y="10090"/>
                    </a:cubicBezTo>
                    <a:cubicBezTo>
                      <a:pt x="9" y="10092"/>
                      <a:pt x="8" y="10094"/>
                      <a:pt x="5" y="10094"/>
                    </a:cubicBezTo>
                    <a:cubicBezTo>
                      <a:pt x="3" y="10094"/>
                      <a:pt x="1" y="10092"/>
                      <a:pt x="1" y="10090"/>
                    </a:cubicBezTo>
                    <a:close/>
                    <a:moveTo>
                      <a:pt x="1" y="10074"/>
                    </a:moveTo>
                    <a:lnTo>
                      <a:pt x="1" y="10074"/>
                    </a:lnTo>
                    <a:cubicBezTo>
                      <a:pt x="1" y="10071"/>
                      <a:pt x="3" y="10070"/>
                      <a:pt x="5" y="10070"/>
                    </a:cubicBezTo>
                    <a:cubicBezTo>
                      <a:pt x="8" y="10070"/>
                      <a:pt x="9" y="10071"/>
                      <a:pt x="9" y="10074"/>
                    </a:cubicBezTo>
                    <a:cubicBezTo>
                      <a:pt x="9" y="10076"/>
                      <a:pt x="8" y="10078"/>
                      <a:pt x="5" y="10078"/>
                    </a:cubicBezTo>
                    <a:cubicBezTo>
                      <a:pt x="3" y="10078"/>
                      <a:pt x="1" y="10076"/>
                      <a:pt x="1" y="10074"/>
                    </a:cubicBezTo>
                    <a:close/>
                    <a:moveTo>
                      <a:pt x="1" y="10058"/>
                    </a:moveTo>
                    <a:lnTo>
                      <a:pt x="1" y="10058"/>
                    </a:lnTo>
                    <a:cubicBezTo>
                      <a:pt x="1" y="10055"/>
                      <a:pt x="3" y="10054"/>
                      <a:pt x="5" y="10054"/>
                    </a:cubicBezTo>
                    <a:cubicBezTo>
                      <a:pt x="8" y="10054"/>
                      <a:pt x="9" y="10055"/>
                      <a:pt x="9" y="10058"/>
                    </a:cubicBezTo>
                    <a:cubicBezTo>
                      <a:pt x="9" y="10060"/>
                      <a:pt x="8" y="10062"/>
                      <a:pt x="5" y="10062"/>
                    </a:cubicBezTo>
                    <a:cubicBezTo>
                      <a:pt x="3" y="10062"/>
                      <a:pt x="1" y="10060"/>
                      <a:pt x="1" y="10058"/>
                    </a:cubicBezTo>
                    <a:close/>
                    <a:moveTo>
                      <a:pt x="1" y="10042"/>
                    </a:moveTo>
                    <a:lnTo>
                      <a:pt x="1" y="10042"/>
                    </a:lnTo>
                    <a:cubicBezTo>
                      <a:pt x="1" y="10039"/>
                      <a:pt x="3" y="10038"/>
                      <a:pt x="5" y="10038"/>
                    </a:cubicBezTo>
                    <a:cubicBezTo>
                      <a:pt x="8" y="10038"/>
                      <a:pt x="9" y="10039"/>
                      <a:pt x="9" y="10042"/>
                    </a:cubicBezTo>
                    <a:cubicBezTo>
                      <a:pt x="9" y="10044"/>
                      <a:pt x="8" y="10046"/>
                      <a:pt x="5" y="10046"/>
                    </a:cubicBezTo>
                    <a:cubicBezTo>
                      <a:pt x="3" y="10046"/>
                      <a:pt x="1" y="10044"/>
                      <a:pt x="1" y="10042"/>
                    </a:cubicBezTo>
                    <a:close/>
                    <a:moveTo>
                      <a:pt x="1" y="10026"/>
                    </a:moveTo>
                    <a:lnTo>
                      <a:pt x="1" y="10026"/>
                    </a:lnTo>
                    <a:cubicBezTo>
                      <a:pt x="1" y="10023"/>
                      <a:pt x="3" y="10022"/>
                      <a:pt x="5" y="10022"/>
                    </a:cubicBezTo>
                    <a:cubicBezTo>
                      <a:pt x="8" y="10022"/>
                      <a:pt x="9" y="10023"/>
                      <a:pt x="9" y="10026"/>
                    </a:cubicBezTo>
                    <a:cubicBezTo>
                      <a:pt x="9" y="10028"/>
                      <a:pt x="8" y="10030"/>
                      <a:pt x="5" y="10030"/>
                    </a:cubicBezTo>
                    <a:cubicBezTo>
                      <a:pt x="3" y="10030"/>
                      <a:pt x="1" y="10028"/>
                      <a:pt x="1" y="10026"/>
                    </a:cubicBezTo>
                    <a:close/>
                    <a:moveTo>
                      <a:pt x="1" y="10010"/>
                    </a:moveTo>
                    <a:lnTo>
                      <a:pt x="1" y="10010"/>
                    </a:lnTo>
                    <a:cubicBezTo>
                      <a:pt x="1" y="10007"/>
                      <a:pt x="3" y="10006"/>
                      <a:pt x="5" y="10006"/>
                    </a:cubicBezTo>
                    <a:cubicBezTo>
                      <a:pt x="8" y="10006"/>
                      <a:pt x="9" y="10007"/>
                      <a:pt x="9" y="10010"/>
                    </a:cubicBezTo>
                    <a:cubicBezTo>
                      <a:pt x="9" y="10012"/>
                      <a:pt x="8" y="10014"/>
                      <a:pt x="5" y="10014"/>
                    </a:cubicBezTo>
                    <a:cubicBezTo>
                      <a:pt x="3" y="10014"/>
                      <a:pt x="1" y="10012"/>
                      <a:pt x="1" y="10010"/>
                    </a:cubicBezTo>
                    <a:close/>
                    <a:moveTo>
                      <a:pt x="1" y="9994"/>
                    </a:moveTo>
                    <a:lnTo>
                      <a:pt x="1" y="9994"/>
                    </a:lnTo>
                    <a:cubicBezTo>
                      <a:pt x="1" y="9991"/>
                      <a:pt x="3" y="9990"/>
                      <a:pt x="5" y="9990"/>
                    </a:cubicBezTo>
                    <a:cubicBezTo>
                      <a:pt x="8" y="9990"/>
                      <a:pt x="9" y="9991"/>
                      <a:pt x="9" y="9994"/>
                    </a:cubicBezTo>
                    <a:cubicBezTo>
                      <a:pt x="9" y="9996"/>
                      <a:pt x="8" y="9998"/>
                      <a:pt x="5" y="9998"/>
                    </a:cubicBezTo>
                    <a:cubicBezTo>
                      <a:pt x="3" y="9998"/>
                      <a:pt x="1" y="9996"/>
                      <a:pt x="1" y="9994"/>
                    </a:cubicBezTo>
                    <a:close/>
                    <a:moveTo>
                      <a:pt x="1" y="9978"/>
                    </a:moveTo>
                    <a:lnTo>
                      <a:pt x="1" y="9978"/>
                    </a:lnTo>
                    <a:cubicBezTo>
                      <a:pt x="1" y="9975"/>
                      <a:pt x="3" y="9974"/>
                      <a:pt x="5" y="9974"/>
                    </a:cubicBezTo>
                    <a:cubicBezTo>
                      <a:pt x="8" y="9974"/>
                      <a:pt x="9" y="9975"/>
                      <a:pt x="9" y="9978"/>
                    </a:cubicBezTo>
                    <a:cubicBezTo>
                      <a:pt x="9" y="9980"/>
                      <a:pt x="8" y="9982"/>
                      <a:pt x="5" y="9982"/>
                    </a:cubicBezTo>
                    <a:cubicBezTo>
                      <a:pt x="3" y="9982"/>
                      <a:pt x="1" y="9980"/>
                      <a:pt x="1" y="9978"/>
                    </a:cubicBezTo>
                    <a:close/>
                    <a:moveTo>
                      <a:pt x="1" y="9962"/>
                    </a:moveTo>
                    <a:lnTo>
                      <a:pt x="1" y="9962"/>
                    </a:lnTo>
                    <a:cubicBezTo>
                      <a:pt x="1" y="9959"/>
                      <a:pt x="3" y="9958"/>
                      <a:pt x="5" y="9958"/>
                    </a:cubicBezTo>
                    <a:cubicBezTo>
                      <a:pt x="8" y="9958"/>
                      <a:pt x="9" y="9959"/>
                      <a:pt x="9" y="9962"/>
                    </a:cubicBezTo>
                    <a:cubicBezTo>
                      <a:pt x="9" y="9964"/>
                      <a:pt x="8" y="9966"/>
                      <a:pt x="5" y="9966"/>
                    </a:cubicBezTo>
                    <a:cubicBezTo>
                      <a:pt x="3" y="9966"/>
                      <a:pt x="1" y="9964"/>
                      <a:pt x="1" y="9962"/>
                    </a:cubicBezTo>
                    <a:close/>
                    <a:moveTo>
                      <a:pt x="1" y="9946"/>
                    </a:moveTo>
                    <a:lnTo>
                      <a:pt x="1" y="9946"/>
                    </a:lnTo>
                    <a:cubicBezTo>
                      <a:pt x="1" y="9943"/>
                      <a:pt x="3" y="9942"/>
                      <a:pt x="5" y="9942"/>
                    </a:cubicBezTo>
                    <a:cubicBezTo>
                      <a:pt x="8" y="9942"/>
                      <a:pt x="9" y="9943"/>
                      <a:pt x="9" y="9946"/>
                    </a:cubicBezTo>
                    <a:cubicBezTo>
                      <a:pt x="9" y="9948"/>
                      <a:pt x="8" y="9950"/>
                      <a:pt x="5" y="9950"/>
                    </a:cubicBezTo>
                    <a:cubicBezTo>
                      <a:pt x="3" y="9950"/>
                      <a:pt x="1" y="9948"/>
                      <a:pt x="1" y="9946"/>
                    </a:cubicBezTo>
                    <a:close/>
                    <a:moveTo>
                      <a:pt x="1" y="9930"/>
                    </a:moveTo>
                    <a:lnTo>
                      <a:pt x="1" y="9930"/>
                    </a:lnTo>
                    <a:cubicBezTo>
                      <a:pt x="1" y="9927"/>
                      <a:pt x="3" y="9926"/>
                      <a:pt x="5" y="9926"/>
                    </a:cubicBezTo>
                    <a:cubicBezTo>
                      <a:pt x="8" y="9926"/>
                      <a:pt x="9" y="9927"/>
                      <a:pt x="9" y="9930"/>
                    </a:cubicBezTo>
                    <a:cubicBezTo>
                      <a:pt x="9" y="9932"/>
                      <a:pt x="8" y="9934"/>
                      <a:pt x="5" y="9934"/>
                    </a:cubicBezTo>
                    <a:cubicBezTo>
                      <a:pt x="3" y="9934"/>
                      <a:pt x="1" y="9932"/>
                      <a:pt x="1" y="9930"/>
                    </a:cubicBezTo>
                    <a:close/>
                    <a:moveTo>
                      <a:pt x="1" y="9914"/>
                    </a:moveTo>
                    <a:lnTo>
                      <a:pt x="1" y="9914"/>
                    </a:lnTo>
                    <a:cubicBezTo>
                      <a:pt x="1" y="9911"/>
                      <a:pt x="3" y="9910"/>
                      <a:pt x="5" y="9910"/>
                    </a:cubicBezTo>
                    <a:cubicBezTo>
                      <a:pt x="8" y="9910"/>
                      <a:pt x="9" y="9911"/>
                      <a:pt x="9" y="9914"/>
                    </a:cubicBezTo>
                    <a:cubicBezTo>
                      <a:pt x="9" y="9916"/>
                      <a:pt x="8" y="9918"/>
                      <a:pt x="5" y="9918"/>
                    </a:cubicBezTo>
                    <a:cubicBezTo>
                      <a:pt x="3" y="9918"/>
                      <a:pt x="1" y="9916"/>
                      <a:pt x="1" y="9914"/>
                    </a:cubicBezTo>
                    <a:close/>
                    <a:moveTo>
                      <a:pt x="1" y="9898"/>
                    </a:moveTo>
                    <a:lnTo>
                      <a:pt x="1" y="9898"/>
                    </a:lnTo>
                    <a:cubicBezTo>
                      <a:pt x="1" y="9895"/>
                      <a:pt x="3" y="9894"/>
                      <a:pt x="5" y="9894"/>
                    </a:cubicBezTo>
                    <a:cubicBezTo>
                      <a:pt x="8" y="9894"/>
                      <a:pt x="9" y="9895"/>
                      <a:pt x="9" y="9898"/>
                    </a:cubicBezTo>
                    <a:cubicBezTo>
                      <a:pt x="9" y="9900"/>
                      <a:pt x="8" y="9902"/>
                      <a:pt x="5" y="9902"/>
                    </a:cubicBezTo>
                    <a:cubicBezTo>
                      <a:pt x="3" y="9902"/>
                      <a:pt x="1" y="9900"/>
                      <a:pt x="1" y="9898"/>
                    </a:cubicBezTo>
                    <a:close/>
                    <a:moveTo>
                      <a:pt x="1" y="9882"/>
                    </a:moveTo>
                    <a:lnTo>
                      <a:pt x="1" y="9882"/>
                    </a:lnTo>
                    <a:cubicBezTo>
                      <a:pt x="1" y="9879"/>
                      <a:pt x="3" y="9878"/>
                      <a:pt x="5" y="9878"/>
                    </a:cubicBezTo>
                    <a:cubicBezTo>
                      <a:pt x="8" y="9878"/>
                      <a:pt x="9" y="9879"/>
                      <a:pt x="9" y="9882"/>
                    </a:cubicBezTo>
                    <a:cubicBezTo>
                      <a:pt x="9" y="9884"/>
                      <a:pt x="8" y="9886"/>
                      <a:pt x="5" y="9886"/>
                    </a:cubicBezTo>
                    <a:cubicBezTo>
                      <a:pt x="3" y="9886"/>
                      <a:pt x="1" y="9884"/>
                      <a:pt x="1" y="9882"/>
                    </a:cubicBezTo>
                    <a:close/>
                    <a:moveTo>
                      <a:pt x="1" y="9866"/>
                    </a:moveTo>
                    <a:lnTo>
                      <a:pt x="1" y="9866"/>
                    </a:lnTo>
                    <a:cubicBezTo>
                      <a:pt x="1" y="9863"/>
                      <a:pt x="3" y="9862"/>
                      <a:pt x="5" y="9862"/>
                    </a:cubicBezTo>
                    <a:cubicBezTo>
                      <a:pt x="8" y="9862"/>
                      <a:pt x="9" y="9863"/>
                      <a:pt x="9" y="9866"/>
                    </a:cubicBezTo>
                    <a:cubicBezTo>
                      <a:pt x="9" y="9868"/>
                      <a:pt x="8" y="9870"/>
                      <a:pt x="5" y="9870"/>
                    </a:cubicBezTo>
                    <a:cubicBezTo>
                      <a:pt x="3" y="9870"/>
                      <a:pt x="1" y="9868"/>
                      <a:pt x="1" y="9866"/>
                    </a:cubicBezTo>
                    <a:close/>
                    <a:moveTo>
                      <a:pt x="1" y="9850"/>
                    </a:moveTo>
                    <a:lnTo>
                      <a:pt x="1" y="9850"/>
                    </a:lnTo>
                    <a:cubicBezTo>
                      <a:pt x="1" y="9847"/>
                      <a:pt x="3" y="9846"/>
                      <a:pt x="5" y="9846"/>
                    </a:cubicBezTo>
                    <a:cubicBezTo>
                      <a:pt x="8" y="9846"/>
                      <a:pt x="9" y="9847"/>
                      <a:pt x="9" y="9850"/>
                    </a:cubicBezTo>
                    <a:cubicBezTo>
                      <a:pt x="9" y="9852"/>
                      <a:pt x="8" y="9854"/>
                      <a:pt x="5" y="9854"/>
                    </a:cubicBezTo>
                    <a:cubicBezTo>
                      <a:pt x="3" y="9854"/>
                      <a:pt x="1" y="9852"/>
                      <a:pt x="1" y="9850"/>
                    </a:cubicBezTo>
                    <a:close/>
                    <a:moveTo>
                      <a:pt x="1" y="9834"/>
                    </a:moveTo>
                    <a:lnTo>
                      <a:pt x="1" y="9834"/>
                    </a:lnTo>
                    <a:cubicBezTo>
                      <a:pt x="1" y="9831"/>
                      <a:pt x="3" y="9830"/>
                      <a:pt x="5" y="9830"/>
                    </a:cubicBezTo>
                    <a:cubicBezTo>
                      <a:pt x="8" y="9830"/>
                      <a:pt x="9" y="9831"/>
                      <a:pt x="9" y="9834"/>
                    </a:cubicBezTo>
                    <a:cubicBezTo>
                      <a:pt x="9" y="9836"/>
                      <a:pt x="8" y="9838"/>
                      <a:pt x="5" y="9838"/>
                    </a:cubicBezTo>
                    <a:cubicBezTo>
                      <a:pt x="3" y="9838"/>
                      <a:pt x="1" y="9836"/>
                      <a:pt x="1" y="9834"/>
                    </a:cubicBezTo>
                    <a:close/>
                    <a:moveTo>
                      <a:pt x="1" y="9818"/>
                    </a:moveTo>
                    <a:lnTo>
                      <a:pt x="1" y="9818"/>
                    </a:lnTo>
                    <a:cubicBezTo>
                      <a:pt x="1" y="9815"/>
                      <a:pt x="3" y="9814"/>
                      <a:pt x="5" y="9814"/>
                    </a:cubicBezTo>
                    <a:cubicBezTo>
                      <a:pt x="8" y="9814"/>
                      <a:pt x="9" y="9815"/>
                      <a:pt x="9" y="9818"/>
                    </a:cubicBezTo>
                    <a:cubicBezTo>
                      <a:pt x="9" y="9820"/>
                      <a:pt x="8" y="9822"/>
                      <a:pt x="5" y="9822"/>
                    </a:cubicBezTo>
                    <a:cubicBezTo>
                      <a:pt x="3" y="9822"/>
                      <a:pt x="1" y="9820"/>
                      <a:pt x="1" y="9818"/>
                    </a:cubicBezTo>
                    <a:close/>
                    <a:moveTo>
                      <a:pt x="1" y="9802"/>
                    </a:moveTo>
                    <a:lnTo>
                      <a:pt x="1" y="9802"/>
                    </a:lnTo>
                    <a:cubicBezTo>
                      <a:pt x="1" y="9799"/>
                      <a:pt x="3" y="9798"/>
                      <a:pt x="5" y="9798"/>
                    </a:cubicBezTo>
                    <a:cubicBezTo>
                      <a:pt x="8" y="9798"/>
                      <a:pt x="9" y="9799"/>
                      <a:pt x="9" y="9802"/>
                    </a:cubicBezTo>
                    <a:cubicBezTo>
                      <a:pt x="9" y="9804"/>
                      <a:pt x="8" y="9806"/>
                      <a:pt x="5" y="9806"/>
                    </a:cubicBezTo>
                    <a:cubicBezTo>
                      <a:pt x="3" y="9806"/>
                      <a:pt x="1" y="9804"/>
                      <a:pt x="1" y="9802"/>
                    </a:cubicBezTo>
                    <a:close/>
                    <a:moveTo>
                      <a:pt x="1" y="9786"/>
                    </a:moveTo>
                    <a:lnTo>
                      <a:pt x="1" y="9786"/>
                    </a:lnTo>
                    <a:cubicBezTo>
                      <a:pt x="1" y="9783"/>
                      <a:pt x="3" y="9782"/>
                      <a:pt x="5" y="9782"/>
                    </a:cubicBezTo>
                    <a:cubicBezTo>
                      <a:pt x="8" y="9782"/>
                      <a:pt x="9" y="9783"/>
                      <a:pt x="9" y="9786"/>
                    </a:cubicBezTo>
                    <a:cubicBezTo>
                      <a:pt x="9" y="9788"/>
                      <a:pt x="8" y="9790"/>
                      <a:pt x="5" y="9790"/>
                    </a:cubicBezTo>
                    <a:cubicBezTo>
                      <a:pt x="3" y="9790"/>
                      <a:pt x="1" y="9788"/>
                      <a:pt x="1" y="9786"/>
                    </a:cubicBezTo>
                    <a:close/>
                    <a:moveTo>
                      <a:pt x="1" y="9770"/>
                    </a:moveTo>
                    <a:lnTo>
                      <a:pt x="1" y="9770"/>
                    </a:lnTo>
                    <a:cubicBezTo>
                      <a:pt x="1" y="9767"/>
                      <a:pt x="3" y="9766"/>
                      <a:pt x="5" y="9766"/>
                    </a:cubicBezTo>
                    <a:cubicBezTo>
                      <a:pt x="8" y="9766"/>
                      <a:pt x="9" y="9767"/>
                      <a:pt x="9" y="9770"/>
                    </a:cubicBezTo>
                    <a:cubicBezTo>
                      <a:pt x="9" y="9772"/>
                      <a:pt x="8" y="9774"/>
                      <a:pt x="5" y="9774"/>
                    </a:cubicBezTo>
                    <a:cubicBezTo>
                      <a:pt x="3" y="9774"/>
                      <a:pt x="1" y="9772"/>
                      <a:pt x="1" y="9770"/>
                    </a:cubicBezTo>
                    <a:close/>
                    <a:moveTo>
                      <a:pt x="1" y="9754"/>
                    </a:moveTo>
                    <a:lnTo>
                      <a:pt x="1" y="9754"/>
                    </a:lnTo>
                    <a:cubicBezTo>
                      <a:pt x="1" y="9751"/>
                      <a:pt x="3" y="9750"/>
                      <a:pt x="5" y="9750"/>
                    </a:cubicBezTo>
                    <a:cubicBezTo>
                      <a:pt x="8" y="9750"/>
                      <a:pt x="9" y="9751"/>
                      <a:pt x="9" y="9754"/>
                    </a:cubicBezTo>
                    <a:cubicBezTo>
                      <a:pt x="9" y="9756"/>
                      <a:pt x="8" y="9758"/>
                      <a:pt x="5" y="9758"/>
                    </a:cubicBezTo>
                    <a:cubicBezTo>
                      <a:pt x="3" y="9758"/>
                      <a:pt x="1" y="9756"/>
                      <a:pt x="1" y="9754"/>
                    </a:cubicBezTo>
                    <a:close/>
                    <a:moveTo>
                      <a:pt x="1" y="9738"/>
                    </a:moveTo>
                    <a:lnTo>
                      <a:pt x="1" y="9737"/>
                    </a:lnTo>
                    <a:cubicBezTo>
                      <a:pt x="1" y="9735"/>
                      <a:pt x="3" y="9733"/>
                      <a:pt x="5" y="9733"/>
                    </a:cubicBezTo>
                    <a:cubicBezTo>
                      <a:pt x="8" y="9733"/>
                      <a:pt x="9" y="9735"/>
                      <a:pt x="9" y="9737"/>
                    </a:cubicBezTo>
                    <a:lnTo>
                      <a:pt x="9" y="9738"/>
                    </a:lnTo>
                    <a:cubicBezTo>
                      <a:pt x="9" y="9740"/>
                      <a:pt x="8" y="9742"/>
                      <a:pt x="5" y="9742"/>
                    </a:cubicBezTo>
                    <a:cubicBezTo>
                      <a:pt x="3" y="9742"/>
                      <a:pt x="1" y="9740"/>
                      <a:pt x="1" y="9738"/>
                    </a:cubicBezTo>
                    <a:close/>
                    <a:moveTo>
                      <a:pt x="1" y="9721"/>
                    </a:moveTo>
                    <a:lnTo>
                      <a:pt x="1" y="9721"/>
                    </a:lnTo>
                    <a:cubicBezTo>
                      <a:pt x="1" y="9719"/>
                      <a:pt x="3" y="9717"/>
                      <a:pt x="5" y="9717"/>
                    </a:cubicBezTo>
                    <a:cubicBezTo>
                      <a:pt x="8" y="9717"/>
                      <a:pt x="9" y="9719"/>
                      <a:pt x="9" y="9721"/>
                    </a:cubicBezTo>
                    <a:cubicBezTo>
                      <a:pt x="9" y="9724"/>
                      <a:pt x="8" y="9725"/>
                      <a:pt x="5" y="9725"/>
                    </a:cubicBezTo>
                    <a:cubicBezTo>
                      <a:pt x="3" y="9725"/>
                      <a:pt x="1" y="9724"/>
                      <a:pt x="1" y="9721"/>
                    </a:cubicBezTo>
                    <a:close/>
                    <a:moveTo>
                      <a:pt x="1" y="9705"/>
                    </a:moveTo>
                    <a:lnTo>
                      <a:pt x="1" y="9705"/>
                    </a:lnTo>
                    <a:cubicBezTo>
                      <a:pt x="1" y="9703"/>
                      <a:pt x="3" y="9701"/>
                      <a:pt x="5" y="9701"/>
                    </a:cubicBezTo>
                    <a:cubicBezTo>
                      <a:pt x="8" y="9701"/>
                      <a:pt x="9" y="9703"/>
                      <a:pt x="9" y="9705"/>
                    </a:cubicBezTo>
                    <a:cubicBezTo>
                      <a:pt x="9" y="9708"/>
                      <a:pt x="8" y="9709"/>
                      <a:pt x="5" y="9709"/>
                    </a:cubicBezTo>
                    <a:cubicBezTo>
                      <a:pt x="3" y="9709"/>
                      <a:pt x="1" y="9708"/>
                      <a:pt x="1" y="9705"/>
                    </a:cubicBezTo>
                    <a:close/>
                    <a:moveTo>
                      <a:pt x="1" y="9689"/>
                    </a:moveTo>
                    <a:lnTo>
                      <a:pt x="1" y="9689"/>
                    </a:lnTo>
                    <a:cubicBezTo>
                      <a:pt x="1" y="9687"/>
                      <a:pt x="3" y="9685"/>
                      <a:pt x="5" y="9685"/>
                    </a:cubicBezTo>
                    <a:cubicBezTo>
                      <a:pt x="8" y="9685"/>
                      <a:pt x="9" y="9687"/>
                      <a:pt x="9" y="9689"/>
                    </a:cubicBezTo>
                    <a:cubicBezTo>
                      <a:pt x="9" y="9692"/>
                      <a:pt x="8" y="9693"/>
                      <a:pt x="5" y="9693"/>
                    </a:cubicBezTo>
                    <a:cubicBezTo>
                      <a:pt x="3" y="9693"/>
                      <a:pt x="1" y="9692"/>
                      <a:pt x="1" y="9689"/>
                    </a:cubicBezTo>
                    <a:close/>
                    <a:moveTo>
                      <a:pt x="1" y="9673"/>
                    </a:moveTo>
                    <a:lnTo>
                      <a:pt x="1" y="9673"/>
                    </a:lnTo>
                    <a:cubicBezTo>
                      <a:pt x="1" y="9671"/>
                      <a:pt x="3" y="9669"/>
                      <a:pt x="5" y="9669"/>
                    </a:cubicBezTo>
                    <a:cubicBezTo>
                      <a:pt x="8" y="9669"/>
                      <a:pt x="9" y="9671"/>
                      <a:pt x="9" y="9673"/>
                    </a:cubicBezTo>
                    <a:cubicBezTo>
                      <a:pt x="9" y="9676"/>
                      <a:pt x="8" y="9677"/>
                      <a:pt x="5" y="9677"/>
                    </a:cubicBezTo>
                    <a:cubicBezTo>
                      <a:pt x="3" y="9677"/>
                      <a:pt x="1" y="9676"/>
                      <a:pt x="1" y="9673"/>
                    </a:cubicBezTo>
                    <a:close/>
                    <a:moveTo>
                      <a:pt x="1" y="9657"/>
                    </a:moveTo>
                    <a:lnTo>
                      <a:pt x="1" y="9657"/>
                    </a:lnTo>
                    <a:cubicBezTo>
                      <a:pt x="1" y="9655"/>
                      <a:pt x="3" y="9653"/>
                      <a:pt x="5" y="9653"/>
                    </a:cubicBezTo>
                    <a:cubicBezTo>
                      <a:pt x="8" y="9653"/>
                      <a:pt x="9" y="9655"/>
                      <a:pt x="9" y="9657"/>
                    </a:cubicBezTo>
                    <a:cubicBezTo>
                      <a:pt x="9" y="9660"/>
                      <a:pt x="8" y="9661"/>
                      <a:pt x="5" y="9661"/>
                    </a:cubicBezTo>
                    <a:cubicBezTo>
                      <a:pt x="3" y="9661"/>
                      <a:pt x="1" y="9660"/>
                      <a:pt x="1" y="9657"/>
                    </a:cubicBezTo>
                    <a:close/>
                    <a:moveTo>
                      <a:pt x="1" y="9641"/>
                    </a:moveTo>
                    <a:lnTo>
                      <a:pt x="1" y="9641"/>
                    </a:lnTo>
                    <a:cubicBezTo>
                      <a:pt x="1" y="9639"/>
                      <a:pt x="3" y="9637"/>
                      <a:pt x="5" y="9637"/>
                    </a:cubicBezTo>
                    <a:cubicBezTo>
                      <a:pt x="8" y="9637"/>
                      <a:pt x="9" y="9639"/>
                      <a:pt x="9" y="9641"/>
                    </a:cubicBezTo>
                    <a:cubicBezTo>
                      <a:pt x="9" y="9644"/>
                      <a:pt x="8" y="9645"/>
                      <a:pt x="5" y="9645"/>
                    </a:cubicBezTo>
                    <a:cubicBezTo>
                      <a:pt x="3" y="9645"/>
                      <a:pt x="1" y="9644"/>
                      <a:pt x="1" y="9641"/>
                    </a:cubicBezTo>
                    <a:close/>
                    <a:moveTo>
                      <a:pt x="1" y="9625"/>
                    </a:moveTo>
                    <a:lnTo>
                      <a:pt x="1" y="9625"/>
                    </a:lnTo>
                    <a:cubicBezTo>
                      <a:pt x="1" y="9623"/>
                      <a:pt x="3" y="9621"/>
                      <a:pt x="5" y="9621"/>
                    </a:cubicBezTo>
                    <a:cubicBezTo>
                      <a:pt x="8" y="9621"/>
                      <a:pt x="9" y="9623"/>
                      <a:pt x="9" y="9625"/>
                    </a:cubicBezTo>
                    <a:cubicBezTo>
                      <a:pt x="9" y="9628"/>
                      <a:pt x="8" y="9629"/>
                      <a:pt x="5" y="9629"/>
                    </a:cubicBezTo>
                    <a:cubicBezTo>
                      <a:pt x="3" y="9629"/>
                      <a:pt x="1" y="9628"/>
                      <a:pt x="1" y="9625"/>
                    </a:cubicBezTo>
                    <a:close/>
                    <a:moveTo>
                      <a:pt x="1" y="9609"/>
                    </a:moveTo>
                    <a:lnTo>
                      <a:pt x="1" y="9609"/>
                    </a:lnTo>
                    <a:cubicBezTo>
                      <a:pt x="1" y="9607"/>
                      <a:pt x="3" y="9605"/>
                      <a:pt x="5" y="9605"/>
                    </a:cubicBezTo>
                    <a:cubicBezTo>
                      <a:pt x="8" y="9605"/>
                      <a:pt x="9" y="9607"/>
                      <a:pt x="9" y="9609"/>
                    </a:cubicBezTo>
                    <a:cubicBezTo>
                      <a:pt x="9" y="9612"/>
                      <a:pt x="8" y="9613"/>
                      <a:pt x="5" y="9613"/>
                    </a:cubicBezTo>
                    <a:cubicBezTo>
                      <a:pt x="3" y="9613"/>
                      <a:pt x="1" y="9612"/>
                      <a:pt x="1" y="9609"/>
                    </a:cubicBezTo>
                    <a:close/>
                    <a:moveTo>
                      <a:pt x="1" y="9593"/>
                    </a:moveTo>
                    <a:lnTo>
                      <a:pt x="1" y="9593"/>
                    </a:lnTo>
                    <a:cubicBezTo>
                      <a:pt x="1" y="9591"/>
                      <a:pt x="3" y="9589"/>
                      <a:pt x="5" y="9589"/>
                    </a:cubicBezTo>
                    <a:cubicBezTo>
                      <a:pt x="8" y="9589"/>
                      <a:pt x="9" y="9591"/>
                      <a:pt x="9" y="9593"/>
                    </a:cubicBezTo>
                    <a:cubicBezTo>
                      <a:pt x="9" y="9596"/>
                      <a:pt x="8" y="9597"/>
                      <a:pt x="5" y="9597"/>
                    </a:cubicBezTo>
                    <a:cubicBezTo>
                      <a:pt x="3" y="9597"/>
                      <a:pt x="1" y="9596"/>
                      <a:pt x="1" y="9593"/>
                    </a:cubicBezTo>
                    <a:close/>
                    <a:moveTo>
                      <a:pt x="1" y="9577"/>
                    </a:moveTo>
                    <a:lnTo>
                      <a:pt x="1" y="9577"/>
                    </a:lnTo>
                    <a:cubicBezTo>
                      <a:pt x="1" y="9575"/>
                      <a:pt x="3" y="9573"/>
                      <a:pt x="5" y="9573"/>
                    </a:cubicBezTo>
                    <a:cubicBezTo>
                      <a:pt x="8" y="9573"/>
                      <a:pt x="9" y="9575"/>
                      <a:pt x="9" y="9577"/>
                    </a:cubicBezTo>
                    <a:cubicBezTo>
                      <a:pt x="9" y="9580"/>
                      <a:pt x="8" y="9581"/>
                      <a:pt x="5" y="9581"/>
                    </a:cubicBezTo>
                    <a:cubicBezTo>
                      <a:pt x="3" y="9581"/>
                      <a:pt x="1" y="9580"/>
                      <a:pt x="1" y="9577"/>
                    </a:cubicBezTo>
                    <a:close/>
                    <a:moveTo>
                      <a:pt x="1" y="9561"/>
                    </a:moveTo>
                    <a:lnTo>
                      <a:pt x="1" y="9561"/>
                    </a:lnTo>
                    <a:cubicBezTo>
                      <a:pt x="1" y="9559"/>
                      <a:pt x="3" y="9557"/>
                      <a:pt x="5" y="9557"/>
                    </a:cubicBezTo>
                    <a:cubicBezTo>
                      <a:pt x="8" y="9557"/>
                      <a:pt x="9" y="9559"/>
                      <a:pt x="9" y="9561"/>
                    </a:cubicBezTo>
                    <a:cubicBezTo>
                      <a:pt x="9" y="9564"/>
                      <a:pt x="8" y="9565"/>
                      <a:pt x="5" y="9565"/>
                    </a:cubicBezTo>
                    <a:cubicBezTo>
                      <a:pt x="3" y="9565"/>
                      <a:pt x="1" y="9564"/>
                      <a:pt x="1" y="9561"/>
                    </a:cubicBezTo>
                    <a:close/>
                    <a:moveTo>
                      <a:pt x="1" y="9545"/>
                    </a:moveTo>
                    <a:lnTo>
                      <a:pt x="1" y="9545"/>
                    </a:lnTo>
                    <a:cubicBezTo>
                      <a:pt x="1" y="9543"/>
                      <a:pt x="3" y="9541"/>
                      <a:pt x="5" y="9541"/>
                    </a:cubicBezTo>
                    <a:cubicBezTo>
                      <a:pt x="8" y="9541"/>
                      <a:pt x="9" y="9543"/>
                      <a:pt x="9" y="9545"/>
                    </a:cubicBezTo>
                    <a:cubicBezTo>
                      <a:pt x="9" y="9548"/>
                      <a:pt x="8" y="9549"/>
                      <a:pt x="5" y="9549"/>
                    </a:cubicBezTo>
                    <a:cubicBezTo>
                      <a:pt x="3" y="9549"/>
                      <a:pt x="1" y="9548"/>
                      <a:pt x="1" y="9545"/>
                    </a:cubicBezTo>
                    <a:close/>
                    <a:moveTo>
                      <a:pt x="1" y="9529"/>
                    </a:moveTo>
                    <a:lnTo>
                      <a:pt x="1" y="9529"/>
                    </a:lnTo>
                    <a:cubicBezTo>
                      <a:pt x="1" y="9527"/>
                      <a:pt x="3" y="9525"/>
                      <a:pt x="5" y="9525"/>
                    </a:cubicBezTo>
                    <a:cubicBezTo>
                      <a:pt x="8" y="9525"/>
                      <a:pt x="9" y="9527"/>
                      <a:pt x="9" y="9529"/>
                    </a:cubicBezTo>
                    <a:cubicBezTo>
                      <a:pt x="9" y="9532"/>
                      <a:pt x="8" y="9533"/>
                      <a:pt x="5" y="9533"/>
                    </a:cubicBezTo>
                    <a:cubicBezTo>
                      <a:pt x="3" y="9533"/>
                      <a:pt x="1" y="9532"/>
                      <a:pt x="1" y="9529"/>
                    </a:cubicBezTo>
                    <a:close/>
                    <a:moveTo>
                      <a:pt x="1" y="9513"/>
                    </a:moveTo>
                    <a:lnTo>
                      <a:pt x="1" y="9513"/>
                    </a:lnTo>
                    <a:cubicBezTo>
                      <a:pt x="1" y="9511"/>
                      <a:pt x="3" y="9509"/>
                      <a:pt x="5" y="9509"/>
                    </a:cubicBezTo>
                    <a:cubicBezTo>
                      <a:pt x="8" y="9509"/>
                      <a:pt x="9" y="9511"/>
                      <a:pt x="9" y="9513"/>
                    </a:cubicBezTo>
                    <a:cubicBezTo>
                      <a:pt x="9" y="9516"/>
                      <a:pt x="8" y="9517"/>
                      <a:pt x="5" y="9517"/>
                    </a:cubicBezTo>
                    <a:cubicBezTo>
                      <a:pt x="3" y="9517"/>
                      <a:pt x="1" y="9516"/>
                      <a:pt x="1" y="9513"/>
                    </a:cubicBezTo>
                    <a:close/>
                    <a:moveTo>
                      <a:pt x="1" y="9497"/>
                    </a:moveTo>
                    <a:lnTo>
                      <a:pt x="1" y="9497"/>
                    </a:lnTo>
                    <a:cubicBezTo>
                      <a:pt x="1" y="9495"/>
                      <a:pt x="3" y="9493"/>
                      <a:pt x="5" y="9493"/>
                    </a:cubicBezTo>
                    <a:cubicBezTo>
                      <a:pt x="8" y="9493"/>
                      <a:pt x="9" y="9495"/>
                      <a:pt x="9" y="9497"/>
                    </a:cubicBezTo>
                    <a:cubicBezTo>
                      <a:pt x="9" y="9500"/>
                      <a:pt x="8" y="9501"/>
                      <a:pt x="5" y="9501"/>
                    </a:cubicBezTo>
                    <a:cubicBezTo>
                      <a:pt x="3" y="9501"/>
                      <a:pt x="1" y="9500"/>
                      <a:pt x="1" y="9497"/>
                    </a:cubicBezTo>
                    <a:close/>
                    <a:moveTo>
                      <a:pt x="1" y="9481"/>
                    </a:moveTo>
                    <a:lnTo>
                      <a:pt x="1" y="9481"/>
                    </a:lnTo>
                    <a:cubicBezTo>
                      <a:pt x="1" y="9479"/>
                      <a:pt x="3" y="9477"/>
                      <a:pt x="5" y="9477"/>
                    </a:cubicBezTo>
                    <a:cubicBezTo>
                      <a:pt x="8" y="9477"/>
                      <a:pt x="9" y="9479"/>
                      <a:pt x="9" y="9481"/>
                    </a:cubicBezTo>
                    <a:cubicBezTo>
                      <a:pt x="9" y="9484"/>
                      <a:pt x="8" y="9485"/>
                      <a:pt x="5" y="9485"/>
                    </a:cubicBezTo>
                    <a:cubicBezTo>
                      <a:pt x="3" y="9485"/>
                      <a:pt x="1" y="9484"/>
                      <a:pt x="1" y="9481"/>
                    </a:cubicBezTo>
                    <a:close/>
                    <a:moveTo>
                      <a:pt x="1" y="9465"/>
                    </a:moveTo>
                    <a:lnTo>
                      <a:pt x="1" y="9465"/>
                    </a:lnTo>
                    <a:cubicBezTo>
                      <a:pt x="1" y="9463"/>
                      <a:pt x="3" y="9461"/>
                      <a:pt x="5" y="9461"/>
                    </a:cubicBezTo>
                    <a:cubicBezTo>
                      <a:pt x="8" y="9461"/>
                      <a:pt x="9" y="9463"/>
                      <a:pt x="9" y="9465"/>
                    </a:cubicBezTo>
                    <a:cubicBezTo>
                      <a:pt x="9" y="9468"/>
                      <a:pt x="8" y="9469"/>
                      <a:pt x="5" y="9469"/>
                    </a:cubicBezTo>
                    <a:cubicBezTo>
                      <a:pt x="3" y="9469"/>
                      <a:pt x="1" y="9468"/>
                      <a:pt x="1" y="9465"/>
                    </a:cubicBezTo>
                    <a:close/>
                    <a:moveTo>
                      <a:pt x="1" y="9449"/>
                    </a:moveTo>
                    <a:lnTo>
                      <a:pt x="1" y="9449"/>
                    </a:lnTo>
                    <a:cubicBezTo>
                      <a:pt x="1" y="9447"/>
                      <a:pt x="3" y="9445"/>
                      <a:pt x="5" y="9445"/>
                    </a:cubicBezTo>
                    <a:cubicBezTo>
                      <a:pt x="8" y="9445"/>
                      <a:pt x="9" y="9447"/>
                      <a:pt x="9" y="9449"/>
                    </a:cubicBezTo>
                    <a:cubicBezTo>
                      <a:pt x="9" y="9452"/>
                      <a:pt x="8" y="9453"/>
                      <a:pt x="5" y="9453"/>
                    </a:cubicBezTo>
                    <a:cubicBezTo>
                      <a:pt x="3" y="9453"/>
                      <a:pt x="1" y="9452"/>
                      <a:pt x="1" y="9449"/>
                    </a:cubicBezTo>
                    <a:close/>
                    <a:moveTo>
                      <a:pt x="1" y="9433"/>
                    </a:moveTo>
                    <a:lnTo>
                      <a:pt x="1" y="9433"/>
                    </a:lnTo>
                    <a:cubicBezTo>
                      <a:pt x="1" y="9431"/>
                      <a:pt x="3" y="9429"/>
                      <a:pt x="5" y="9429"/>
                    </a:cubicBezTo>
                    <a:cubicBezTo>
                      <a:pt x="8" y="9429"/>
                      <a:pt x="9" y="9431"/>
                      <a:pt x="9" y="9433"/>
                    </a:cubicBezTo>
                    <a:cubicBezTo>
                      <a:pt x="9" y="9436"/>
                      <a:pt x="8" y="9437"/>
                      <a:pt x="5" y="9437"/>
                    </a:cubicBezTo>
                    <a:cubicBezTo>
                      <a:pt x="3" y="9437"/>
                      <a:pt x="1" y="9436"/>
                      <a:pt x="1" y="9433"/>
                    </a:cubicBezTo>
                    <a:close/>
                    <a:moveTo>
                      <a:pt x="2" y="9417"/>
                    </a:moveTo>
                    <a:lnTo>
                      <a:pt x="2" y="9417"/>
                    </a:lnTo>
                    <a:cubicBezTo>
                      <a:pt x="2" y="9415"/>
                      <a:pt x="3" y="9413"/>
                      <a:pt x="6" y="9413"/>
                    </a:cubicBezTo>
                    <a:cubicBezTo>
                      <a:pt x="8" y="9413"/>
                      <a:pt x="10" y="9415"/>
                      <a:pt x="10" y="9417"/>
                    </a:cubicBezTo>
                    <a:cubicBezTo>
                      <a:pt x="10" y="9420"/>
                      <a:pt x="8" y="9421"/>
                      <a:pt x="6" y="9421"/>
                    </a:cubicBezTo>
                    <a:cubicBezTo>
                      <a:pt x="3" y="9421"/>
                      <a:pt x="2" y="9420"/>
                      <a:pt x="2" y="9417"/>
                    </a:cubicBezTo>
                    <a:close/>
                    <a:moveTo>
                      <a:pt x="2" y="9401"/>
                    </a:moveTo>
                    <a:lnTo>
                      <a:pt x="2" y="9401"/>
                    </a:lnTo>
                    <a:cubicBezTo>
                      <a:pt x="2" y="9399"/>
                      <a:pt x="3" y="9397"/>
                      <a:pt x="6" y="9397"/>
                    </a:cubicBezTo>
                    <a:cubicBezTo>
                      <a:pt x="8" y="9397"/>
                      <a:pt x="10" y="9399"/>
                      <a:pt x="10" y="9401"/>
                    </a:cubicBezTo>
                    <a:cubicBezTo>
                      <a:pt x="10" y="9404"/>
                      <a:pt x="8" y="9405"/>
                      <a:pt x="6" y="9405"/>
                    </a:cubicBezTo>
                    <a:cubicBezTo>
                      <a:pt x="3" y="9405"/>
                      <a:pt x="2" y="9404"/>
                      <a:pt x="2" y="9401"/>
                    </a:cubicBezTo>
                    <a:close/>
                    <a:moveTo>
                      <a:pt x="2" y="9385"/>
                    </a:moveTo>
                    <a:lnTo>
                      <a:pt x="2" y="9385"/>
                    </a:lnTo>
                    <a:cubicBezTo>
                      <a:pt x="2" y="9383"/>
                      <a:pt x="3" y="9381"/>
                      <a:pt x="6" y="9381"/>
                    </a:cubicBezTo>
                    <a:cubicBezTo>
                      <a:pt x="8" y="9381"/>
                      <a:pt x="10" y="9383"/>
                      <a:pt x="10" y="9385"/>
                    </a:cubicBezTo>
                    <a:cubicBezTo>
                      <a:pt x="10" y="9388"/>
                      <a:pt x="8" y="9389"/>
                      <a:pt x="6" y="9389"/>
                    </a:cubicBezTo>
                    <a:cubicBezTo>
                      <a:pt x="3" y="9389"/>
                      <a:pt x="2" y="9388"/>
                      <a:pt x="2" y="9385"/>
                    </a:cubicBezTo>
                    <a:close/>
                    <a:moveTo>
                      <a:pt x="2" y="9369"/>
                    </a:moveTo>
                    <a:lnTo>
                      <a:pt x="2" y="9369"/>
                    </a:lnTo>
                    <a:cubicBezTo>
                      <a:pt x="2" y="9367"/>
                      <a:pt x="3" y="9365"/>
                      <a:pt x="6" y="9365"/>
                    </a:cubicBezTo>
                    <a:cubicBezTo>
                      <a:pt x="8" y="9365"/>
                      <a:pt x="10" y="9367"/>
                      <a:pt x="10" y="9369"/>
                    </a:cubicBezTo>
                    <a:cubicBezTo>
                      <a:pt x="10" y="9372"/>
                      <a:pt x="8" y="9373"/>
                      <a:pt x="6" y="9373"/>
                    </a:cubicBezTo>
                    <a:cubicBezTo>
                      <a:pt x="3" y="9373"/>
                      <a:pt x="2" y="9372"/>
                      <a:pt x="2" y="9369"/>
                    </a:cubicBezTo>
                    <a:close/>
                    <a:moveTo>
                      <a:pt x="2" y="9353"/>
                    </a:moveTo>
                    <a:lnTo>
                      <a:pt x="2" y="9353"/>
                    </a:lnTo>
                    <a:cubicBezTo>
                      <a:pt x="2" y="9351"/>
                      <a:pt x="3" y="9349"/>
                      <a:pt x="6" y="9349"/>
                    </a:cubicBezTo>
                    <a:cubicBezTo>
                      <a:pt x="8" y="9349"/>
                      <a:pt x="10" y="9351"/>
                      <a:pt x="10" y="9353"/>
                    </a:cubicBezTo>
                    <a:cubicBezTo>
                      <a:pt x="10" y="9356"/>
                      <a:pt x="8" y="9357"/>
                      <a:pt x="6" y="9357"/>
                    </a:cubicBezTo>
                    <a:cubicBezTo>
                      <a:pt x="3" y="9357"/>
                      <a:pt x="2" y="9356"/>
                      <a:pt x="2" y="9353"/>
                    </a:cubicBezTo>
                    <a:close/>
                    <a:moveTo>
                      <a:pt x="2" y="9337"/>
                    </a:moveTo>
                    <a:lnTo>
                      <a:pt x="2" y="9337"/>
                    </a:lnTo>
                    <a:cubicBezTo>
                      <a:pt x="2" y="9335"/>
                      <a:pt x="3" y="9333"/>
                      <a:pt x="6" y="9333"/>
                    </a:cubicBezTo>
                    <a:cubicBezTo>
                      <a:pt x="8" y="9333"/>
                      <a:pt x="10" y="9335"/>
                      <a:pt x="10" y="9337"/>
                    </a:cubicBezTo>
                    <a:cubicBezTo>
                      <a:pt x="10" y="9339"/>
                      <a:pt x="8" y="9341"/>
                      <a:pt x="6" y="9341"/>
                    </a:cubicBezTo>
                    <a:cubicBezTo>
                      <a:pt x="3" y="9341"/>
                      <a:pt x="2" y="9339"/>
                      <a:pt x="2" y="9337"/>
                    </a:cubicBezTo>
                    <a:close/>
                    <a:moveTo>
                      <a:pt x="2" y="9321"/>
                    </a:moveTo>
                    <a:lnTo>
                      <a:pt x="2" y="9321"/>
                    </a:lnTo>
                    <a:cubicBezTo>
                      <a:pt x="2" y="9319"/>
                      <a:pt x="3" y="9317"/>
                      <a:pt x="6" y="9317"/>
                    </a:cubicBezTo>
                    <a:cubicBezTo>
                      <a:pt x="8" y="9317"/>
                      <a:pt x="10" y="9319"/>
                      <a:pt x="10" y="9321"/>
                    </a:cubicBezTo>
                    <a:cubicBezTo>
                      <a:pt x="10" y="9323"/>
                      <a:pt x="8" y="9325"/>
                      <a:pt x="6" y="9325"/>
                    </a:cubicBezTo>
                    <a:cubicBezTo>
                      <a:pt x="3" y="9325"/>
                      <a:pt x="2" y="9323"/>
                      <a:pt x="2" y="9321"/>
                    </a:cubicBezTo>
                    <a:close/>
                    <a:moveTo>
                      <a:pt x="2" y="9305"/>
                    </a:moveTo>
                    <a:lnTo>
                      <a:pt x="2" y="9305"/>
                    </a:lnTo>
                    <a:cubicBezTo>
                      <a:pt x="2" y="9303"/>
                      <a:pt x="3" y="9301"/>
                      <a:pt x="6" y="9301"/>
                    </a:cubicBezTo>
                    <a:cubicBezTo>
                      <a:pt x="8" y="9301"/>
                      <a:pt x="10" y="9303"/>
                      <a:pt x="10" y="9305"/>
                    </a:cubicBezTo>
                    <a:cubicBezTo>
                      <a:pt x="10" y="9307"/>
                      <a:pt x="8" y="9309"/>
                      <a:pt x="6" y="9309"/>
                    </a:cubicBezTo>
                    <a:cubicBezTo>
                      <a:pt x="3" y="9309"/>
                      <a:pt x="2" y="9307"/>
                      <a:pt x="2" y="9305"/>
                    </a:cubicBezTo>
                    <a:close/>
                    <a:moveTo>
                      <a:pt x="2" y="9289"/>
                    </a:moveTo>
                    <a:lnTo>
                      <a:pt x="2" y="9289"/>
                    </a:lnTo>
                    <a:cubicBezTo>
                      <a:pt x="2" y="9287"/>
                      <a:pt x="3" y="9285"/>
                      <a:pt x="6" y="9285"/>
                    </a:cubicBezTo>
                    <a:cubicBezTo>
                      <a:pt x="8" y="9285"/>
                      <a:pt x="10" y="9287"/>
                      <a:pt x="10" y="9289"/>
                    </a:cubicBezTo>
                    <a:cubicBezTo>
                      <a:pt x="10" y="9291"/>
                      <a:pt x="8" y="9293"/>
                      <a:pt x="6" y="9293"/>
                    </a:cubicBezTo>
                    <a:cubicBezTo>
                      <a:pt x="3" y="9293"/>
                      <a:pt x="2" y="9291"/>
                      <a:pt x="2" y="9289"/>
                    </a:cubicBezTo>
                    <a:close/>
                    <a:moveTo>
                      <a:pt x="2" y="9273"/>
                    </a:moveTo>
                    <a:lnTo>
                      <a:pt x="2" y="9273"/>
                    </a:lnTo>
                    <a:cubicBezTo>
                      <a:pt x="2" y="9271"/>
                      <a:pt x="3" y="9269"/>
                      <a:pt x="6" y="9269"/>
                    </a:cubicBezTo>
                    <a:cubicBezTo>
                      <a:pt x="8" y="9269"/>
                      <a:pt x="10" y="9271"/>
                      <a:pt x="10" y="9273"/>
                    </a:cubicBezTo>
                    <a:cubicBezTo>
                      <a:pt x="10" y="9275"/>
                      <a:pt x="8" y="9277"/>
                      <a:pt x="6" y="9277"/>
                    </a:cubicBezTo>
                    <a:cubicBezTo>
                      <a:pt x="3" y="9277"/>
                      <a:pt x="2" y="9275"/>
                      <a:pt x="2" y="9273"/>
                    </a:cubicBezTo>
                    <a:close/>
                    <a:moveTo>
                      <a:pt x="2" y="9257"/>
                    </a:moveTo>
                    <a:lnTo>
                      <a:pt x="2" y="9257"/>
                    </a:lnTo>
                    <a:cubicBezTo>
                      <a:pt x="2" y="9255"/>
                      <a:pt x="3" y="9253"/>
                      <a:pt x="6" y="9253"/>
                    </a:cubicBezTo>
                    <a:cubicBezTo>
                      <a:pt x="8" y="9253"/>
                      <a:pt x="10" y="9255"/>
                      <a:pt x="10" y="9257"/>
                    </a:cubicBezTo>
                    <a:cubicBezTo>
                      <a:pt x="10" y="9259"/>
                      <a:pt x="8" y="9261"/>
                      <a:pt x="6" y="9261"/>
                    </a:cubicBezTo>
                    <a:cubicBezTo>
                      <a:pt x="3" y="9261"/>
                      <a:pt x="2" y="9259"/>
                      <a:pt x="2" y="9257"/>
                    </a:cubicBezTo>
                    <a:close/>
                    <a:moveTo>
                      <a:pt x="2" y="9241"/>
                    </a:moveTo>
                    <a:lnTo>
                      <a:pt x="2" y="9241"/>
                    </a:lnTo>
                    <a:cubicBezTo>
                      <a:pt x="2" y="9239"/>
                      <a:pt x="3" y="9237"/>
                      <a:pt x="6" y="9237"/>
                    </a:cubicBezTo>
                    <a:cubicBezTo>
                      <a:pt x="8" y="9237"/>
                      <a:pt x="10" y="9239"/>
                      <a:pt x="10" y="9241"/>
                    </a:cubicBezTo>
                    <a:cubicBezTo>
                      <a:pt x="10" y="9243"/>
                      <a:pt x="8" y="9245"/>
                      <a:pt x="6" y="9245"/>
                    </a:cubicBezTo>
                    <a:cubicBezTo>
                      <a:pt x="3" y="9245"/>
                      <a:pt x="2" y="9243"/>
                      <a:pt x="2" y="9241"/>
                    </a:cubicBezTo>
                    <a:close/>
                    <a:moveTo>
                      <a:pt x="2" y="9225"/>
                    </a:moveTo>
                    <a:lnTo>
                      <a:pt x="2" y="9225"/>
                    </a:lnTo>
                    <a:cubicBezTo>
                      <a:pt x="2" y="9223"/>
                      <a:pt x="3" y="9221"/>
                      <a:pt x="6" y="9221"/>
                    </a:cubicBezTo>
                    <a:cubicBezTo>
                      <a:pt x="8" y="9221"/>
                      <a:pt x="10" y="9223"/>
                      <a:pt x="10" y="9225"/>
                    </a:cubicBezTo>
                    <a:cubicBezTo>
                      <a:pt x="10" y="9227"/>
                      <a:pt x="8" y="9229"/>
                      <a:pt x="6" y="9229"/>
                    </a:cubicBezTo>
                    <a:cubicBezTo>
                      <a:pt x="3" y="9229"/>
                      <a:pt x="2" y="9227"/>
                      <a:pt x="2" y="9225"/>
                    </a:cubicBezTo>
                    <a:close/>
                    <a:moveTo>
                      <a:pt x="2" y="9209"/>
                    </a:moveTo>
                    <a:lnTo>
                      <a:pt x="2" y="9209"/>
                    </a:lnTo>
                    <a:cubicBezTo>
                      <a:pt x="2" y="9207"/>
                      <a:pt x="3" y="9205"/>
                      <a:pt x="6" y="9205"/>
                    </a:cubicBezTo>
                    <a:cubicBezTo>
                      <a:pt x="8" y="9205"/>
                      <a:pt x="10" y="9207"/>
                      <a:pt x="10" y="9209"/>
                    </a:cubicBezTo>
                    <a:cubicBezTo>
                      <a:pt x="10" y="9211"/>
                      <a:pt x="8" y="9213"/>
                      <a:pt x="6" y="9213"/>
                    </a:cubicBezTo>
                    <a:cubicBezTo>
                      <a:pt x="3" y="9213"/>
                      <a:pt x="2" y="9211"/>
                      <a:pt x="2" y="9209"/>
                    </a:cubicBezTo>
                    <a:close/>
                    <a:moveTo>
                      <a:pt x="2" y="9193"/>
                    </a:moveTo>
                    <a:lnTo>
                      <a:pt x="2" y="9193"/>
                    </a:lnTo>
                    <a:cubicBezTo>
                      <a:pt x="2" y="9191"/>
                      <a:pt x="3" y="9189"/>
                      <a:pt x="6" y="9189"/>
                    </a:cubicBezTo>
                    <a:cubicBezTo>
                      <a:pt x="8" y="9189"/>
                      <a:pt x="10" y="9191"/>
                      <a:pt x="10" y="9193"/>
                    </a:cubicBezTo>
                    <a:cubicBezTo>
                      <a:pt x="10" y="9195"/>
                      <a:pt x="8" y="9197"/>
                      <a:pt x="6" y="9197"/>
                    </a:cubicBezTo>
                    <a:cubicBezTo>
                      <a:pt x="3" y="9197"/>
                      <a:pt x="2" y="9195"/>
                      <a:pt x="2" y="9193"/>
                    </a:cubicBezTo>
                    <a:close/>
                    <a:moveTo>
                      <a:pt x="2" y="9177"/>
                    </a:moveTo>
                    <a:lnTo>
                      <a:pt x="2" y="9177"/>
                    </a:lnTo>
                    <a:cubicBezTo>
                      <a:pt x="2" y="9175"/>
                      <a:pt x="3" y="9173"/>
                      <a:pt x="6" y="9173"/>
                    </a:cubicBezTo>
                    <a:cubicBezTo>
                      <a:pt x="8" y="9173"/>
                      <a:pt x="10" y="9175"/>
                      <a:pt x="10" y="9177"/>
                    </a:cubicBezTo>
                    <a:cubicBezTo>
                      <a:pt x="10" y="9179"/>
                      <a:pt x="8" y="9181"/>
                      <a:pt x="6" y="9181"/>
                    </a:cubicBezTo>
                    <a:cubicBezTo>
                      <a:pt x="3" y="9181"/>
                      <a:pt x="2" y="9179"/>
                      <a:pt x="2" y="9177"/>
                    </a:cubicBezTo>
                    <a:close/>
                    <a:moveTo>
                      <a:pt x="2" y="9161"/>
                    </a:moveTo>
                    <a:lnTo>
                      <a:pt x="2" y="9161"/>
                    </a:lnTo>
                    <a:cubicBezTo>
                      <a:pt x="2" y="9159"/>
                      <a:pt x="3" y="9157"/>
                      <a:pt x="6" y="9157"/>
                    </a:cubicBezTo>
                    <a:cubicBezTo>
                      <a:pt x="8" y="9157"/>
                      <a:pt x="10" y="9159"/>
                      <a:pt x="10" y="9161"/>
                    </a:cubicBezTo>
                    <a:cubicBezTo>
                      <a:pt x="10" y="9163"/>
                      <a:pt x="8" y="9165"/>
                      <a:pt x="6" y="9165"/>
                    </a:cubicBezTo>
                    <a:cubicBezTo>
                      <a:pt x="3" y="9165"/>
                      <a:pt x="2" y="9163"/>
                      <a:pt x="2" y="9161"/>
                    </a:cubicBezTo>
                    <a:close/>
                    <a:moveTo>
                      <a:pt x="2" y="9145"/>
                    </a:moveTo>
                    <a:lnTo>
                      <a:pt x="2" y="9145"/>
                    </a:lnTo>
                    <a:cubicBezTo>
                      <a:pt x="2" y="9143"/>
                      <a:pt x="3" y="9141"/>
                      <a:pt x="6" y="9141"/>
                    </a:cubicBezTo>
                    <a:cubicBezTo>
                      <a:pt x="8" y="9141"/>
                      <a:pt x="10" y="9143"/>
                      <a:pt x="10" y="9145"/>
                    </a:cubicBezTo>
                    <a:cubicBezTo>
                      <a:pt x="10" y="9147"/>
                      <a:pt x="8" y="9149"/>
                      <a:pt x="6" y="9149"/>
                    </a:cubicBezTo>
                    <a:cubicBezTo>
                      <a:pt x="3" y="9149"/>
                      <a:pt x="2" y="9147"/>
                      <a:pt x="2" y="9145"/>
                    </a:cubicBezTo>
                    <a:close/>
                    <a:moveTo>
                      <a:pt x="2" y="9129"/>
                    </a:moveTo>
                    <a:lnTo>
                      <a:pt x="2" y="9129"/>
                    </a:lnTo>
                    <a:cubicBezTo>
                      <a:pt x="2" y="9127"/>
                      <a:pt x="3" y="9125"/>
                      <a:pt x="6" y="9125"/>
                    </a:cubicBezTo>
                    <a:cubicBezTo>
                      <a:pt x="8" y="9125"/>
                      <a:pt x="10" y="9127"/>
                      <a:pt x="10" y="9129"/>
                    </a:cubicBezTo>
                    <a:cubicBezTo>
                      <a:pt x="10" y="9131"/>
                      <a:pt x="8" y="9133"/>
                      <a:pt x="6" y="9133"/>
                    </a:cubicBezTo>
                    <a:cubicBezTo>
                      <a:pt x="3" y="9133"/>
                      <a:pt x="2" y="9131"/>
                      <a:pt x="2" y="9129"/>
                    </a:cubicBezTo>
                    <a:close/>
                    <a:moveTo>
                      <a:pt x="2" y="9113"/>
                    </a:moveTo>
                    <a:lnTo>
                      <a:pt x="2" y="9113"/>
                    </a:lnTo>
                    <a:cubicBezTo>
                      <a:pt x="2" y="9111"/>
                      <a:pt x="3" y="9109"/>
                      <a:pt x="6" y="9109"/>
                    </a:cubicBezTo>
                    <a:cubicBezTo>
                      <a:pt x="8" y="9109"/>
                      <a:pt x="10" y="9111"/>
                      <a:pt x="10" y="9113"/>
                    </a:cubicBezTo>
                    <a:cubicBezTo>
                      <a:pt x="10" y="9115"/>
                      <a:pt x="8" y="9117"/>
                      <a:pt x="6" y="9117"/>
                    </a:cubicBezTo>
                    <a:cubicBezTo>
                      <a:pt x="3" y="9117"/>
                      <a:pt x="2" y="9115"/>
                      <a:pt x="2" y="9113"/>
                    </a:cubicBezTo>
                    <a:close/>
                    <a:moveTo>
                      <a:pt x="2" y="9097"/>
                    </a:moveTo>
                    <a:lnTo>
                      <a:pt x="2" y="9097"/>
                    </a:lnTo>
                    <a:cubicBezTo>
                      <a:pt x="2" y="9095"/>
                      <a:pt x="3" y="9093"/>
                      <a:pt x="6" y="9093"/>
                    </a:cubicBezTo>
                    <a:cubicBezTo>
                      <a:pt x="8" y="9093"/>
                      <a:pt x="10" y="9095"/>
                      <a:pt x="10" y="9097"/>
                    </a:cubicBezTo>
                    <a:cubicBezTo>
                      <a:pt x="10" y="9099"/>
                      <a:pt x="8" y="9101"/>
                      <a:pt x="6" y="9101"/>
                    </a:cubicBezTo>
                    <a:cubicBezTo>
                      <a:pt x="3" y="9101"/>
                      <a:pt x="2" y="9099"/>
                      <a:pt x="2" y="9097"/>
                    </a:cubicBezTo>
                    <a:close/>
                    <a:moveTo>
                      <a:pt x="2" y="9081"/>
                    </a:moveTo>
                    <a:lnTo>
                      <a:pt x="2" y="9081"/>
                    </a:lnTo>
                    <a:cubicBezTo>
                      <a:pt x="2" y="9079"/>
                      <a:pt x="3" y="9077"/>
                      <a:pt x="6" y="9077"/>
                    </a:cubicBezTo>
                    <a:cubicBezTo>
                      <a:pt x="8" y="9077"/>
                      <a:pt x="10" y="9079"/>
                      <a:pt x="10" y="9081"/>
                    </a:cubicBezTo>
                    <a:cubicBezTo>
                      <a:pt x="10" y="9083"/>
                      <a:pt x="8" y="9085"/>
                      <a:pt x="6" y="9085"/>
                    </a:cubicBezTo>
                    <a:cubicBezTo>
                      <a:pt x="3" y="9085"/>
                      <a:pt x="2" y="9083"/>
                      <a:pt x="2" y="9081"/>
                    </a:cubicBezTo>
                    <a:close/>
                    <a:moveTo>
                      <a:pt x="2" y="9065"/>
                    </a:moveTo>
                    <a:lnTo>
                      <a:pt x="2" y="9065"/>
                    </a:lnTo>
                    <a:cubicBezTo>
                      <a:pt x="2" y="9063"/>
                      <a:pt x="3" y="9061"/>
                      <a:pt x="6" y="9061"/>
                    </a:cubicBezTo>
                    <a:cubicBezTo>
                      <a:pt x="8" y="9061"/>
                      <a:pt x="10" y="9063"/>
                      <a:pt x="10" y="9065"/>
                    </a:cubicBezTo>
                    <a:cubicBezTo>
                      <a:pt x="10" y="9067"/>
                      <a:pt x="8" y="9069"/>
                      <a:pt x="6" y="9069"/>
                    </a:cubicBezTo>
                    <a:cubicBezTo>
                      <a:pt x="3" y="9069"/>
                      <a:pt x="2" y="9067"/>
                      <a:pt x="2" y="9065"/>
                    </a:cubicBezTo>
                    <a:close/>
                    <a:moveTo>
                      <a:pt x="2" y="9049"/>
                    </a:moveTo>
                    <a:lnTo>
                      <a:pt x="2" y="9049"/>
                    </a:lnTo>
                    <a:cubicBezTo>
                      <a:pt x="2" y="9047"/>
                      <a:pt x="3" y="9045"/>
                      <a:pt x="6" y="9045"/>
                    </a:cubicBezTo>
                    <a:cubicBezTo>
                      <a:pt x="8" y="9045"/>
                      <a:pt x="10" y="9047"/>
                      <a:pt x="10" y="9049"/>
                    </a:cubicBezTo>
                    <a:cubicBezTo>
                      <a:pt x="10" y="9051"/>
                      <a:pt x="8" y="9053"/>
                      <a:pt x="6" y="9053"/>
                    </a:cubicBezTo>
                    <a:cubicBezTo>
                      <a:pt x="3" y="9053"/>
                      <a:pt x="2" y="9051"/>
                      <a:pt x="2" y="9049"/>
                    </a:cubicBezTo>
                    <a:close/>
                    <a:moveTo>
                      <a:pt x="2" y="9033"/>
                    </a:moveTo>
                    <a:lnTo>
                      <a:pt x="2" y="9033"/>
                    </a:lnTo>
                    <a:cubicBezTo>
                      <a:pt x="2" y="9031"/>
                      <a:pt x="3" y="9029"/>
                      <a:pt x="6" y="9029"/>
                    </a:cubicBezTo>
                    <a:cubicBezTo>
                      <a:pt x="8" y="9029"/>
                      <a:pt x="10" y="9031"/>
                      <a:pt x="10" y="9033"/>
                    </a:cubicBezTo>
                    <a:cubicBezTo>
                      <a:pt x="10" y="9035"/>
                      <a:pt x="8" y="9037"/>
                      <a:pt x="6" y="9037"/>
                    </a:cubicBezTo>
                    <a:cubicBezTo>
                      <a:pt x="3" y="9037"/>
                      <a:pt x="2" y="9035"/>
                      <a:pt x="2" y="9033"/>
                    </a:cubicBezTo>
                    <a:close/>
                    <a:moveTo>
                      <a:pt x="2" y="9017"/>
                    </a:moveTo>
                    <a:lnTo>
                      <a:pt x="2" y="9017"/>
                    </a:lnTo>
                    <a:cubicBezTo>
                      <a:pt x="2" y="9015"/>
                      <a:pt x="3" y="9013"/>
                      <a:pt x="6" y="9013"/>
                    </a:cubicBezTo>
                    <a:cubicBezTo>
                      <a:pt x="8" y="9013"/>
                      <a:pt x="10" y="9015"/>
                      <a:pt x="10" y="9017"/>
                    </a:cubicBezTo>
                    <a:cubicBezTo>
                      <a:pt x="10" y="9019"/>
                      <a:pt x="8" y="9021"/>
                      <a:pt x="6" y="9021"/>
                    </a:cubicBezTo>
                    <a:cubicBezTo>
                      <a:pt x="3" y="9021"/>
                      <a:pt x="2" y="9019"/>
                      <a:pt x="2" y="9017"/>
                    </a:cubicBezTo>
                    <a:close/>
                    <a:moveTo>
                      <a:pt x="2" y="9001"/>
                    </a:moveTo>
                    <a:lnTo>
                      <a:pt x="2" y="9001"/>
                    </a:lnTo>
                    <a:cubicBezTo>
                      <a:pt x="2" y="8999"/>
                      <a:pt x="3" y="8997"/>
                      <a:pt x="6" y="8997"/>
                    </a:cubicBezTo>
                    <a:cubicBezTo>
                      <a:pt x="8" y="8997"/>
                      <a:pt x="10" y="8999"/>
                      <a:pt x="10" y="9001"/>
                    </a:cubicBezTo>
                    <a:cubicBezTo>
                      <a:pt x="10" y="9003"/>
                      <a:pt x="8" y="9005"/>
                      <a:pt x="6" y="9005"/>
                    </a:cubicBezTo>
                    <a:cubicBezTo>
                      <a:pt x="3" y="9005"/>
                      <a:pt x="2" y="9003"/>
                      <a:pt x="2" y="9001"/>
                    </a:cubicBezTo>
                    <a:close/>
                    <a:moveTo>
                      <a:pt x="2" y="8985"/>
                    </a:moveTo>
                    <a:lnTo>
                      <a:pt x="2" y="8985"/>
                    </a:lnTo>
                    <a:cubicBezTo>
                      <a:pt x="2" y="8983"/>
                      <a:pt x="3" y="8981"/>
                      <a:pt x="6" y="8981"/>
                    </a:cubicBezTo>
                    <a:cubicBezTo>
                      <a:pt x="8" y="8981"/>
                      <a:pt x="10" y="8983"/>
                      <a:pt x="10" y="8985"/>
                    </a:cubicBezTo>
                    <a:cubicBezTo>
                      <a:pt x="10" y="8987"/>
                      <a:pt x="8" y="8989"/>
                      <a:pt x="6" y="8989"/>
                    </a:cubicBezTo>
                    <a:cubicBezTo>
                      <a:pt x="3" y="8989"/>
                      <a:pt x="2" y="8987"/>
                      <a:pt x="2" y="8985"/>
                    </a:cubicBezTo>
                    <a:close/>
                    <a:moveTo>
                      <a:pt x="2" y="8969"/>
                    </a:moveTo>
                    <a:lnTo>
                      <a:pt x="2" y="8969"/>
                    </a:lnTo>
                    <a:cubicBezTo>
                      <a:pt x="2" y="8967"/>
                      <a:pt x="3" y="8965"/>
                      <a:pt x="6" y="8965"/>
                    </a:cubicBezTo>
                    <a:cubicBezTo>
                      <a:pt x="8" y="8965"/>
                      <a:pt x="10" y="8967"/>
                      <a:pt x="10" y="8969"/>
                    </a:cubicBezTo>
                    <a:cubicBezTo>
                      <a:pt x="10" y="8971"/>
                      <a:pt x="8" y="8973"/>
                      <a:pt x="6" y="8973"/>
                    </a:cubicBezTo>
                    <a:cubicBezTo>
                      <a:pt x="3" y="8973"/>
                      <a:pt x="2" y="8971"/>
                      <a:pt x="2" y="8969"/>
                    </a:cubicBezTo>
                    <a:close/>
                    <a:moveTo>
                      <a:pt x="2" y="8953"/>
                    </a:moveTo>
                    <a:lnTo>
                      <a:pt x="2" y="8953"/>
                    </a:lnTo>
                    <a:cubicBezTo>
                      <a:pt x="2" y="8951"/>
                      <a:pt x="3" y="8949"/>
                      <a:pt x="6" y="8949"/>
                    </a:cubicBezTo>
                    <a:cubicBezTo>
                      <a:pt x="8" y="8949"/>
                      <a:pt x="10" y="8951"/>
                      <a:pt x="10" y="8953"/>
                    </a:cubicBezTo>
                    <a:cubicBezTo>
                      <a:pt x="10" y="8955"/>
                      <a:pt x="8" y="8957"/>
                      <a:pt x="6" y="8957"/>
                    </a:cubicBezTo>
                    <a:cubicBezTo>
                      <a:pt x="3" y="8957"/>
                      <a:pt x="2" y="8955"/>
                      <a:pt x="2" y="8953"/>
                    </a:cubicBezTo>
                    <a:close/>
                    <a:moveTo>
                      <a:pt x="2" y="8937"/>
                    </a:moveTo>
                    <a:lnTo>
                      <a:pt x="2" y="8937"/>
                    </a:lnTo>
                    <a:cubicBezTo>
                      <a:pt x="2" y="8935"/>
                      <a:pt x="3" y="8933"/>
                      <a:pt x="6" y="8933"/>
                    </a:cubicBezTo>
                    <a:cubicBezTo>
                      <a:pt x="8" y="8933"/>
                      <a:pt x="10" y="8935"/>
                      <a:pt x="10" y="8937"/>
                    </a:cubicBezTo>
                    <a:cubicBezTo>
                      <a:pt x="10" y="8939"/>
                      <a:pt x="8" y="8941"/>
                      <a:pt x="6" y="8941"/>
                    </a:cubicBezTo>
                    <a:cubicBezTo>
                      <a:pt x="3" y="8941"/>
                      <a:pt x="2" y="8939"/>
                      <a:pt x="2" y="8937"/>
                    </a:cubicBezTo>
                    <a:close/>
                    <a:moveTo>
                      <a:pt x="2" y="8921"/>
                    </a:moveTo>
                    <a:lnTo>
                      <a:pt x="2" y="8921"/>
                    </a:lnTo>
                    <a:cubicBezTo>
                      <a:pt x="2" y="8919"/>
                      <a:pt x="3" y="8917"/>
                      <a:pt x="6" y="8917"/>
                    </a:cubicBezTo>
                    <a:cubicBezTo>
                      <a:pt x="8" y="8917"/>
                      <a:pt x="10" y="8919"/>
                      <a:pt x="10" y="8921"/>
                    </a:cubicBezTo>
                    <a:cubicBezTo>
                      <a:pt x="10" y="8923"/>
                      <a:pt x="8" y="8925"/>
                      <a:pt x="6" y="8925"/>
                    </a:cubicBezTo>
                    <a:cubicBezTo>
                      <a:pt x="3" y="8925"/>
                      <a:pt x="2" y="8923"/>
                      <a:pt x="2" y="8921"/>
                    </a:cubicBezTo>
                    <a:close/>
                    <a:moveTo>
                      <a:pt x="2" y="8905"/>
                    </a:moveTo>
                    <a:lnTo>
                      <a:pt x="2" y="8905"/>
                    </a:lnTo>
                    <a:cubicBezTo>
                      <a:pt x="2" y="8903"/>
                      <a:pt x="3" y="8901"/>
                      <a:pt x="6" y="8901"/>
                    </a:cubicBezTo>
                    <a:cubicBezTo>
                      <a:pt x="8" y="8901"/>
                      <a:pt x="10" y="8903"/>
                      <a:pt x="10" y="8905"/>
                    </a:cubicBezTo>
                    <a:cubicBezTo>
                      <a:pt x="10" y="8907"/>
                      <a:pt x="8" y="8909"/>
                      <a:pt x="6" y="8909"/>
                    </a:cubicBezTo>
                    <a:cubicBezTo>
                      <a:pt x="3" y="8909"/>
                      <a:pt x="2" y="8907"/>
                      <a:pt x="2" y="8905"/>
                    </a:cubicBezTo>
                    <a:close/>
                    <a:moveTo>
                      <a:pt x="2" y="8889"/>
                    </a:moveTo>
                    <a:lnTo>
                      <a:pt x="2" y="8889"/>
                    </a:lnTo>
                    <a:cubicBezTo>
                      <a:pt x="2" y="8887"/>
                      <a:pt x="3" y="8885"/>
                      <a:pt x="6" y="8885"/>
                    </a:cubicBezTo>
                    <a:cubicBezTo>
                      <a:pt x="8" y="8885"/>
                      <a:pt x="10" y="8887"/>
                      <a:pt x="10" y="8889"/>
                    </a:cubicBezTo>
                    <a:cubicBezTo>
                      <a:pt x="10" y="8891"/>
                      <a:pt x="8" y="8893"/>
                      <a:pt x="6" y="8893"/>
                    </a:cubicBezTo>
                    <a:cubicBezTo>
                      <a:pt x="3" y="8893"/>
                      <a:pt x="2" y="8891"/>
                      <a:pt x="2" y="8889"/>
                    </a:cubicBezTo>
                    <a:close/>
                    <a:moveTo>
                      <a:pt x="2" y="8873"/>
                    </a:moveTo>
                    <a:lnTo>
                      <a:pt x="2" y="8873"/>
                    </a:lnTo>
                    <a:cubicBezTo>
                      <a:pt x="2" y="8871"/>
                      <a:pt x="3" y="8869"/>
                      <a:pt x="6" y="8869"/>
                    </a:cubicBezTo>
                    <a:cubicBezTo>
                      <a:pt x="8" y="8869"/>
                      <a:pt x="10" y="8871"/>
                      <a:pt x="10" y="8873"/>
                    </a:cubicBezTo>
                    <a:cubicBezTo>
                      <a:pt x="10" y="8875"/>
                      <a:pt x="8" y="8877"/>
                      <a:pt x="6" y="8877"/>
                    </a:cubicBezTo>
                    <a:cubicBezTo>
                      <a:pt x="3" y="8877"/>
                      <a:pt x="2" y="8875"/>
                      <a:pt x="2" y="8873"/>
                    </a:cubicBezTo>
                    <a:close/>
                    <a:moveTo>
                      <a:pt x="2" y="8857"/>
                    </a:moveTo>
                    <a:lnTo>
                      <a:pt x="2" y="8857"/>
                    </a:lnTo>
                    <a:cubicBezTo>
                      <a:pt x="2" y="8855"/>
                      <a:pt x="3" y="8853"/>
                      <a:pt x="6" y="8853"/>
                    </a:cubicBezTo>
                    <a:cubicBezTo>
                      <a:pt x="8" y="8853"/>
                      <a:pt x="10" y="8855"/>
                      <a:pt x="10" y="8857"/>
                    </a:cubicBezTo>
                    <a:cubicBezTo>
                      <a:pt x="10" y="8859"/>
                      <a:pt x="8" y="8861"/>
                      <a:pt x="6" y="8861"/>
                    </a:cubicBezTo>
                    <a:cubicBezTo>
                      <a:pt x="3" y="8861"/>
                      <a:pt x="2" y="8859"/>
                      <a:pt x="2" y="8857"/>
                    </a:cubicBezTo>
                    <a:close/>
                    <a:moveTo>
                      <a:pt x="2" y="8841"/>
                    </a:moveTo>
                    <a:lnTo>
                      <a:pt x="2" y="8841"/>
                    </a:lnTo>
                    <a:cubicBezTo>
                      <a:pt x="2" y="8839"/>
                      <a:pt x="3" y="8837"/>
                      <a:pt x="6" y="8837"/>
                    </a:cubicBezTo>
                    <a:cubicBezTo>
                      <a:pt x="8" y="8837"/>
                      <a:pt x="10" y="8839"/>
                      <a:pt x="10" y="8841"/>
                    </a:cubicBezTo>
                    <a:cubicBezTo>
                      <a:pt x="10" y="8843"/>
                      <a:pt x="8" y="8845"/>
                      <a:pt x="6" y="8845"/>
                    </a:cubicBezTo>
                    <a:cubicBezTo>
                      <a:pt x="3" y="8845"/>
                      <a:pt x="2" y="8843"/>
                      <a:pt x="2" y="8841"/>
                    </a:cubicBezTo>
                    <a:close/>
                    <a:moveTo>
                      <a:pt x="2" y="8825"/>
                    </a:moveTo>
                    <a:lnTo>
                      <a:pt x="2" y="8825"/>
                    </a:lnTo>
                    <a:cubicBezTo>
                      <a:pt x="2" y="8823"/>
                      <a:pt x="3" y="8821"/>
                      <a:pt x="6" y="8821"/>
                    </a:cubicBezTo>
                    <a:cubicBezTo>
                      <a:pt x="8" y="8821"/>
                      <a:pt x="10" y="8823"/>
                      <a:pt x="10" y="8825"/>
                    </a:cubicBezTo>
                    <a:cubicBezTo>
                      <a:pt x="10" y="8827"/>
                      <a:pt x="8" y="8829"/>
                      <a:pt x="6" y="8829"/>
                    </a:cubicBezTo>
                    <a:cubicBezTo>
                      <a:pt x="3" y="8829"/>
                      <a:pt x="2" y="8827"/>
                      <a:pt x="2" y="8825"/>
                    </a:cubicBezTo>
                    <a:close/>
                    <a:moveTo>
                      <a:pt x="2" y="8809"/>
                    </a:moveTo>
                    <a:lnTo>
                      <a:pt x="2" y="8809"/>
                    </a:lnTo>
                    <a:cubicBezTo>
                      <a:pt x="2" y="8807"/>
                      <a:pt x="3" y="8805"/>
                      <a:pt x="6" y="8805"/>
                    </a:cubicBezTo>
                    <a:cubicBezTo>
                      <a:pt x="8" y="8805"/>
                      <a:pt x="10" y="8807"/>
                      <a:pt x="10" y="8809"/>
                    </a:cubicBezTo>
                    <a:cubicBezTo>
                      <a:pt x="10" y="8811"/>
                      <a:pt x="8" y="8813"/>
                      <a:pt x="6" y="8813"/>
                    </a:cubicBezTo>
                    <a:cubicBezTo>
                      <a:pt x="3" y="8813"/>
                      <a:pt x="2" y="8811"/>
                      <a:pt x="2" y="8809"/>
                    </a:cubicBezTo>
                    <a:close/>
                    <a:moveTo>
                      <a:pt x="2" y="8793"/>
                    </a:moveTo>
                    <a:lnTo>
                      <a:pt x="2" y="8793"/>
                    </a:lnTo>
                    <a:cubicBezTo>
                      <a:pt x="2" y="8791"/>
                      <a:pt x="3" y="8789"/>
                      <a:pt x="6" y="8789"/>
                    </a:cubicBezTo>
                    <a:cubicBezTo>
                      <a:pt x="8" y="8789"/>
                      <a:pt x="10" y="8791"/>
                      <a:pt x="10" y="8793"/>
                    </a:cubicBezTo>
                    <a:cubicBezTo>
                      <a:pt x="10" y="8795"/>
                      <a:pt x="8" y="8797"/>
                      <a:pt x="6" y="8797"/>
                    </a:cubicBezTo>
                    <a:cubicBezTo>
                      <a:pt x="3" y="8797"/>
                      <a:pt x="2" y="8795"/>
                      <a:pt x="2" y="8793"/>
                    </a:cubicBezTo>
                    <a:close/>
                    <a:moveTo>
                      <a:pt x="2" y="8777"/>
                    </a:moveTo>
                    <a:lnTo>
                      <a:pt x="2" y="8777"/>
                    </a:lnTo>
                    <a:cubicBezTo>
                      <a:pt x="2" y="8775"/>
                      <a:pt x="3" y="8773"/>
                      <a:pt x="6" y="8773"/>
                    </a:cubicBezTo>
                    <a:cubicBezTo>
                      <a:pt x="8" y="8773"/>
                      <a:pt x="10" y="8775"/>
                      <a:pt x="10" y="8777"/>
                    </a:cubicBezTo>
                    <a:cubicBezTo>
                      <a:pt x="10" y="8779"/>
                      <a:pt x="8" y="8781"/>
                      <a:pt x="6" y="8781"/>
                    </a:cubicBezTo>
                    <a:cubicBezTo>
                      <a:pt x="3" y="8781"/>
                      <a:pt x="2" y="8779"/>
                      <a:pt x="2" y="8777"/>
                    </a:cubicBezTo>
                    <a:close/>
                    <a:moveTo>
                      <a:pt x="2" y="8761"/>
                    </a:moveTo>
                    <a:lnTo>
                      <a:pt x="2" y="8761"/>
                    </a:lnTo>
                    <a:cubicBezTo>
                      <a:pt x="2" y="8759"/>
                      <a:pt x="3" y="8757"/>
                      <a:pt x="6" y="8757"/>
                    </a:cubicBezTo>
                    <a:cubicBezTo>
                      <a:pt x="8" y="8757"/>
                      <a:pt x="10" y="8759"/>
                      <a:pt x="10" y="8761"/>
                    </a:cubicBezTo>
                    <a:cubicBezTo>
                      <a:pt x="10" y="8763"/>
                      <a:pt x="8" y="8765"/>
                      <a:pt x="6" y="8765"/>
                    </a:cubicBezTo>
                    <a:cubicBezTo>
                      <a:pt x="3" y="8765"/>
                      <a:pt x="2" y="8763"/>
                      <a:pt x="2" y="8761"/>
                    </a:cubicBezTo>
                    <a:close/>
                    <a:moveTo>
                      <a:pt x="2" y="8745"/>
                    </a:moveTo>
                    <a:lnTo>
                      <a:pt x="2" y="8745"/>
                    </a:lnTo>
                    <a:cubicBezTo>
                      <a:pt x="2" y="8743"/>
                      <a:pt x="3" y="8741"/>
                      <a:pt x="6" y="8741"/>
                    </a:cubicBezTo>
                    <a:cubicBezTo>
                      <a:pt x="8" y="8741"/>
                      <a:pt x="10" y="8743"/>
                      <a:pt x="10" y="8745"/>
                    </a:cubicBezTo>
                    <a:cubicBezTo>
                      <a:pt x="10" y="8747"/>
                      <a:pt x="8" y="8749"/>
                      <a:pt x="6" y="8749"/>
                    </a:cubicBezTo>
                    <a:cubicBezTo>
                      <a:pt x="3" y="8749"/>
                      <a:pt x="2" y="8747"/>
                      <a:pt x="2" y="8745"/>
                    </a:cubicBezTo>
                    <a:close/>
                    <a:moveTo>
                      <a:pt x="2" y="8729"/>
                    </a:moveTo>
                    <a:lnTo>
                      <a:pt x="2" y="8729"/>
                    </a:lnTo>
                    <a:cubicBezTo>
                      <a:pt x="2" y="8727"/>
                      <a:pt x="3" y="8725"/>
                      <a:pt x="6" y="8725"/>
                    </a:cubicBezTo>
                    <a:cubicBezTo>
                      <a:pt x="8" y="8725"/>
                      <a:pt x="10" y="8727"/>
                      <a:pt x="10" y="8729"/>
                    </a:cubicBezTo>
                    <a:cubicBezTo>
                      <a:pt x="10" y="8731"/>
                      <a:pt x="8" y="8733"/>
                      <a:pt x="6" y="8733"/>
                    </a:cubicBezTo>
                    <a:cubicBezTo>
                      <a:pt x="3" y="8733"/>
                      <a:pt x="2" y="8731"/>
                      <a:pt x="2" y="8729"/>
                    </a:cubicBezTo>
                    <a:close/>
                    <a:moveTo>
                      <a:pt x="2" y="8713"/>
                    </a:moveTo>
                    <a:lnTo>
                      <a:pt x="2" y="8713"/>
                    </a:lnTo>
                    <a:cubicBezTo>
                      <a:pt x="2" y="8711"/>
                      <a:pt x="3" y="8709"/>
                      <a:pt x="6" y="8709"/>
                    </a:cubicBezTo>
                    <a:cubicBezTo>
                      <a:pt x="8" y="8709"/>
                      <a:pt x="10" y="8711"/>
                      <a:pt x="10" y="8713"/>
                    </a:cubicBezTo>
                    <a:cubicBezTo>
                      <a:pt x="10" y="8715"/>
                      <a:pt x="8" y="8717"/>
                      <a:pt x="6" y="8717"/>
                    </a:cubicBezTo>
                    <a:cubicBezTo>
                      <a:pt x="3" y="8717"/>
                      <a:pt x="2" y="8715"/>
                      <a:pt x="2" y="8713"/>
                    </a:cubicBezTo>
                    <a:close/>
                    <a:moveTo>
                      <a:pt x="2" y="8697"/>
                    </a:moveTo>
                    <a:lnTo>
                      <a:pt x="2" y="8697"/>
                    </a:lnTo>
                    <a:cubicBezTo>
                      <a:pt x="2" y="8695"/>
                      <a:pt x="3" y="8693"/>
                      <a:pt x="6" y="8693"/>
                    </a:cubicBezTo>
                    <a:cubicBezTo>
                      <a:pt x="8" y="8693"/>
                      <a:pt x="10" y="8695"/>
                      <a:pt x="10" y="8697"/>
                    </a:cubicBezTo>
                    <a:cubicBezTo>
                      <a:pt x="10" y="8699"/>
                      <a:pt x="8" y="8701"/>
                      <a:pt x="6" y="8701"/>
                    </a:cubicBezTo>
                    <a:cubicBezTo>
                      <a:pt x="3" y="8701"/>
                      <a:pt x="2" y="8699"/>
                      <a:pt x="2" y="8697"/>
                    </a:cubicBezTo>
                    <a:close/>
                    <a:moveTo>
                      <a:pt x="2" y="8681"/>
                    </a:moveTo>
                    <a:lnTo>
                      <a:pt x="2" y="8681"/>
                    </a:lnTo>
                    <a:cubicBezTo>
                      <a:pt x="2" y="8679"/>
                      <a:pt x="3" y="8677"/>
                      <a:pt x="6" y="8677"/>
                    </a:cubicBezTo>
                    <a:cubicBezTo>
                      <a:pt x="8" y="8677"/>
                      <a:pt x="10" y="8679"/>
                      <a:pt x="10" y="8681"/>
                    </a:cubicBezTo>
                    <a:cubicBezTo>
                      <a:pt x="10" y="8683"/>
                      <a:pt x="8" y="8685"/>
                      <a:pt x="6" y="8685"/>
                    </a:cubicBezTo>
                    <a:cubicBezTo>
                      <a:pt x="3" y="8685"/>
                      <a:pt x="2" y="8683"/>
                      <a:pt x="2" y="8681"/>
                    </a:cubicBezTo>
                    <a:close/>
                    <a:moveTo>
                      <a:pt x="2" y="8665"/>
                    </a:moveTo>
                    <a:lnTo>
                      <a:pt x="2" y="8665"/>
                    </a:lnTo>
                    <a:cubicBezTo>
                      <a:pt x="2" y="8663"/>
                      <a:pt x="3" y="8661"/>
                      <a:pt x="6" y="8661"/>
                    </a:cubicBezTo>
                    <a:cubicBezTo>
                      <a:pt x="8" y="8661"/>
                      <a:pt x="10" y="8663"/>
                      <a:pt x="10" y="8665"/>
                    </a:cubicBezTo>
                    <a:cubicBezTo>
                      <a:pt x="10" y="8667"/>
                      <a:pt x="8" y="8669"/>
                      <a:pt x="6" y="8669"/>
                    </a:cubicBezTo>
                    <a:cubicBezTo>
                      <a:pt x="3" y="8669"/>
                      <a:pt x="2" y="8667"/>
                      <a:pt x="2" y="8665"/>
                    </a:cubicBezTo>
                    <a:close/>
                    <a:moveTo>
                      <a:pt x="2" y="8649"/>
                    </a:moveTo>
                    <a:lnTo>
                      <a:pt x="2" y="8649"/>
                    </a:lnTo>
                    <a:cubicBezTo>
                      <a:pt x="2" y="8647"/>
                      <a:pt x="3" y="8645"/>
                      <a:pt x="6" y="8645"/>
                    </a:cubicBezTo>
                    <a:cubicBezTo>
                      <a:pt x="8" y="8645"/>
                      <a:pt x="10" y="8647"/>
                      <a:pt x="10" y="8649"/>
                    </a:cubicBezTo>
                    <a:cubicBezTo>
                      <a:pt x="10" y="8651"/>
                      <a:pt x="8" y="8653"/>
                      <a:pt x="6" y="8653"/>
                    </a:cubicBezTo>
                    <a:cubicBezTo>
                      <a:pt x="3" y="8653"/>
                      <a:pt x="2" y="8651"/>
                      <a:pt x="2" y="8649"/>
                    </a:cubicBezTo>
                    <a:close/>
                    <a:moveTo>
                      <a:pt x="2" y="8633"/>
                    </a:moveTo>
                    <a:lnTo>
                      <a:pt x="2" y="8633"/>
                    </a:lnTo>
                    <a:cubicBezTo>
                      <a:pt x="2" y="8631"/>
                      <a:pt x="3" y="8629"/>
                      <a:pt x="6" y="8629"/>
                    </a:cubicBezTo>
                    <a:cubicBezTo>
                      <a:pt x="8" y="8629"/>
                      <a:pt x="10" y="8631"/>
                      <a:pt x="10" y="8633"/>
                    </a:cubicBezTo>
                    <a:cubicBezTo>
                      <a:pt x="10" y="8635"/>
                      <a:pt x="8" y="8637"/>
                      <a:pt x="6" y="8637"/>
                    </a:cubicBezTo>
                    <a:cubicBezTo>
                      <a:pt x="3" y="8637"/>
                      <a:pt x="2" y="8635"/>
                      <a:pt x="2" y="8633"/>
                    </a:cubicBezTo>
                    <a:close/>
                    <a:moveTo>
                      <a:pt x="2" y="8617"/>
                    </a:moveTo>
                    <a:lnTo>
                      <a:pt x="2" y="8617"/>
                    </a:lnTo>
                    <a:cubicBezTo>
                      <a:pt x="2" y="8615"/>
                      <a:pt x="3" y="8613"/>
                      <a:pt x="6" y="8613"/>
                    </a:cubicBezTo>
                    <a:cubicBezTo>
                      <a:pt x="8" y="8613"/>
                      <a:pt x="10" y="8615"/>
                      <a:pt x="10" y="8617"/>
                    </a:cubicBezTo>
                    <a:cubicBezTo>
                      <a:pt x="10" y="8619"/>
                      <a:pt x="8" y="8621"/>
                      <a:pt x="6" y="8621"/>
                    </a:cubicBezTo>
                    <a:cubicBezTo>
                      <a:pt x="3" y="8621"/>
                      <a:pt x="2" y="8619"/>
                      <a:pt x="2" y="8617"/>
                    </a:cubicBezTo>
                    <a:close/>
                    <a:moveTo>
                      <a:pt x="2" y="8601"/>
                    </a:moveTo>
                    <a:lnTo>
                      <a:pt x="2" y="8601"/>
                    </a:lnTo>
                    <a:cubicBezTo>
                      <a:pt x="2" y="8599"/>
                      <a:pt x="3" y="8597"/>
                      <a:pt x="6" y="8597"/>
                    </a:cubicBezTo>
                    <a:cubicBezTo>
                      <a:pt x="8" y="8597"/>
                      <a:pt x="10" y="8599"/>
                      <a:pt x="10" y="8601"/>
                    </a:cubicBezTo>
                    <a:cubicBezTo>
                      <a:pt x="10" y="8603"/>
                      <a:pt x="8" y="8605"/>
                      <a:pt x="6" y="8605"/>
                    </a:cubicBezTo>
                    <a:cubicBezTo>
                      <a:pt x="3" y="8605"/>
                      <a:pt x="2" y="8603"/>
                      <a:pt x="2" y="8601"/>
                    </a:cubicBezTo>
                    <a:close/>
                    <a:moveTo>
                      <a:pt x="2" y="8585"/>
                    </a:moveTo>
                    <a:lnTo>
                      <a:pt x="2" y="8585"/>
                    </a:lnTo>
                    <a:cubicBezTo>
                      <a:pt x="2" y="8583"/>
                      <a:pt x="3" y="8581"/>
                      <a:pt x="6" y="8581"/>
                    </a:cubicBezTo>
                    <a:cubicBezTo>
                      <a:pt x="8" y="8581"/>
                      <a:pt x="10" y="8583"/>
                      <a:pt x="10" y="8585"/>
                    </a:cubicBezTo>
                    <a:cubicBezTo>
                      <a:pt x="10" y="8587"/>
                      <a:pt x="8" y="8589"/>
                      <a:pt x="6" y="8589"/>
                    </a:cubicBezTo>
                    <a:cubicBezTo>
                      <a:pt x="3" y="8589"/>
                      <a:pt x="2" y="8587"/>
                      <a:pt x="2" y="8585"/>
                    </a:cubicBezTo>
                    <a:close/>
                    <a:moveTo>
                      <a:pt x="2" y="8569"/>
                    </a:moveTo>
                    <a:lnTo>
                      <a:pt x="2" y="8569"/>
                    </a:lnTo>
                    <a:cubicBezTo>
                      <a:pt x="2" y="8567"/>
                      <a:pt x="3" y="8565"/>
                      <a:pt x="6" y="8565"/>
                    </a:cubicBezTo>
                    <a:cubicBezTo>
                      <a:pt x="8" y="8565"/>
                      <a:pt x="10" y="8567"/>
                      <a:pt x="10" y="8569"/>
                    </a:cubicBezTo>
                    <a:cubicBezTo>
                      <a:pt x="10" y="8571"/>
                      <a:pt x="8" y="8573"/>
                      <a:pt x="6" y="8573"/>
                    </a:cubicBezTo>
                    <a:cubicBezTo>
                      <a:pt x="3" y="8573"/>
                      <a:pt x="2" y="8571"/>
                      <a:pt x="2" y="8569"/>
                    </a:cubicBezTo>
                    <a:close/>
                    <a:moveTo>
                      <a:pt x="2" y="8553"/>
                    </a:moveTo>
                    <a:lnTo>
                      <a:pt x="2" y="8553"/>
                    </a:lnTo>
                    <a:cubicBezTo>
                      <a:pt x="2" y="8551"/>
                      <a:pt x="4" y="8549"/>
                      <a:pt x="6" y="8549"/>
                    </a:cubicBezTo>
                    <a:cubicBezTo>
                      <a:pt x="8" y="8549"/>
                      <a:pt x="10" y="8551"/>
                      <a:pt x="10" y="8553"/>
                    </a:cubicBezTo>
                    <a:cubicBezTo>
                      <a:pt x="10" y="8555"/>
                      <a:pt x="8" y="8557"/>
                      <a:pt x="6" y="8557"/>
                    </a:cubicBezTo>
                    <a:cubicBezTo>
                      <a:pt x="4" y="8557"/>
                      <a:pt x="2" y="8555"/>
                      <a:pt x="2" y="8553"/>
                    </a:cubicBezTo>
                    <a:close/>
                    <a:moveTo>
                      <a:pt x="2" y="8537"/>
                    </a:moveTo>
                    <a:lnTo>
                      <a:pt x="2" y="8537"/>
                    </a:lnTo>
                    <a:cubicBezTo>
                      <a:pt x="2" y="8535"/>
                      <a:pt x="4" y="8533"/>
                      <a:pt x="6" y="8533"/>
                    </a:cubicBezTo>
                    <a:cubicBezTo>
                      <a:pt x="8" y="8533"/>
                      <a:pt x="10" y="8535"/>
                      <a:pt x="10" y="8537"/>
                    </a:cubicBezTo>
                    <a:cubicBezTo>
                      <a:pt x="10" y="8539"/>
                      <a:pt x="8" y="8541"/>
                      <a:pt x="6" y="8541"/>
                    </a:cubicBezTo>
                    <a:cubicBezTo>
                      <a:pt x="4" y="8541"/>
                      <a:pt x="2" y="8539"/>
                      <a:pt x="2" y="8537"/>
                    </a:cubicBezTo>
                    <a:close/>
                    <a:moveTo>
                      <a:pt x="2" y="8521"/>
                    </a:moveTo>
                    <a:lnTo>
                      <a:pt x="2" y="8521"/>
                    </a:lnTo>
                    <a:cubicBezTo>
                      <a:pt x="2" y="8519"/>
                      <a:pt x="4" y="8517"/>
                      <a:pt x="6" y="8517"/>
                    </a:cubicBezTo>
                    <a:cubicBezTo>
                      <a:pt x="8" y="8517"/>
                      <a:pt x="10" y="8519"/>
                      <a:pt x="10" y="8521"/>
                    </a:cubicBezTo>
                    <a:cubicBezTo>
                      <a:pt x="10" y="8523"/>
                      <a:pt x="8" y="8525"/>
                      <a:pt x="6" y="8525"/>
                    </a:cubicBezTo>
                    <a:cubicBezTo>
                      <a:pt x="4" y="8525"/>
                      <a:pt x="2" y="8523"/>
                      <a:pt x="2" y="8521"/>
                    </a:cubicBezTo>
                    <a:close/>
                    <a:moveTo>
                      <a:pt x="2" y="8505"/>
                    </a:moveTo>
                    <a:lnTo>
                      <a:pt x="2" y="8505"/>
                    </a:lnTo>
                    <a:cubicBezTo>
                      <a:pt x="2" y="8503"/>
                      <a:pt x="4" y="8501"/>
                      <a:pt x="6" y="8501"/>
                    </a:cubicBezTo>
                    <a:cubicBezTo>
                      <a:pt x="8" y="8501"/>
                      <a:pt x="10" y="8503"/>
                      <a:pt x="10" y="8505"/>
                    </a:cubicBezTo>
                    <a:cubicBezTo>
                      <a:pt x="10" y="8507"/>
                      <a:pt x="8" y="8509"/>
                      <a:pt x="6" y="8509"/>
                    </a:cubicBezTo>
                    <a:cubicBezTo>
                      <a:pt x="4" y="8509"/>
                      <a:pt x="2" y="8507"/>
                      <a:pt x="2" y="8505"/>
                    </a:cubicBezTo>
                    <a:close/>
                    <a:moveTo>
                      <a:pt x="2" y="8489"/>
                    </a:moveTo>
                    <a:lnTo>
                      <a:pt x="2" y="8489"/>
                    </a:lnTo>
                    <a:cubicBezTo>
                      <a:pt x="2" y="8487"/>
                      <a:pt x="4" y="8485"/>
                      <a:pt x="6" y="8485"/>
                    </a:cubicBezTo>
                    <a:cubicBezTo>
                      <a:pt x="8" y="8485"/>
                      <a:pt x="10" y="8487"/>
                      <a:pt x="10" y="8489"/>
                    </a:cubicBezTo>
                    <a:cubicBezTo>
                      <a:pt x="10" y="8491"/>
                      <a:pt x="8" y="8493"/>
                      <a:pt x="6" y="8493"/>
                    </a:cubicBezTo>
                    <a:cubicBezTo>
                      <a:pt x="4" y="8493"/>
                      <a:pt x="2" y="8491"/>
                      <a:pt x="2" y="8489"/>
                    </a:cubicBezTo>
                    <a:close/>
                    <a:moveTo>
                      <a:pt x="2" y="8473"/>
                    </a:moveTo>
                    <a:lnTo>
                      <a:pt x="2" y="8473"/>
                    </a:lnTo>
                    <a:cubicBezTo>
                      <a:pt x="2" y="8471"/>
                      <a:pt x="4" y="8469"/>
                      <a:pt x="6" y="8469"/>
                    </a:cubicBezTo>
                    <a:cubicBezTo>
                      <a:pt x="8" y="8469"/>
                      <a:pt x="10" y="8471"/>
                      <a:pt x="10" y="8473"/>
                    </a:cubicBezTo>
                    <a:cubicBezTo>
                      <a:pt x="10" y="8475"/>
                      <a:pt x="8" y="8477"/>
                      <a:pt x="6" y="8477"/>
                    </a:cubicBezTo>
                    <a:cubicBezTo>
                      <a:pt x="4" y="8477"/>
                      <a:pt x="2" y="8475"/>
                      <a:pt x="2" y="8473"/>
                    </a:cubicBezTo>
                    <a:close/>
                    <a:moveTo>
                      <a:pt x="2" y="8457"/>
                    </a:moveTo>
                    <a:lnTo>
                      <a:pt x="2" y="8457"/>
                    </a:lnTo>
                    <a:cubicBezTo>
                      <a:pt x="2" y="8455"/>
                      <a:pt x="4" y="8453"/>
                      <a:pt x="6" y="8453"/>
                    </a:cubicBezTo>
                    <a:cubicBezTo>
                      <a:pt x="8" y="8453"/>
                      <a:pt x="10" y="8455"/>
                      <a:pt x="10" y="8457"/>
                    </a:cubicBezTo>
                    <a:cubicBezTo>
                      <a:pt x="10" y="8459"/>
                      <a:pt x="8" y="8461"/>
                      <a:pt x="6" y="8461"/>
                    </a:cubicBezTo>
                    <a:cubicBezTo>
                      <a:pt x="4" y="8461"/>
                      <a:pt x="2" y="8459"/>
                      <a:pt x="2" y="8457"/>
                    </a:cubicBezTo>
                    <a:close/>
                    <a:moveTo>
                      <a:pt x="2" y="8441"/>
                    </a:moveTo>
                    <a:lnTo>
                      <a:pt x="2" y="8441"/>
                    </a:lnTo>
                    <a:cubicBezTo>
                      <a:pt x="2" y="8439"/>
                      <a:pt x="4" y="8437"/>
                      <a:pt x="6" y="8437"/>
                    </a:cubicBezTo>
                    <a:cubicBezTo>
                      <a:pt x="8" y="8437"/>
                      <a:pt x="10" y="8439"/>
                      <a:pt x="10" y="8441"/>
                    </a:cubicBezTo>
                    <a:cubicBezTo>
                      <a:pt x="10" y="8443"/>
                      <a:pt x="8" y="8445"/>
                      <a:pt x="6" y="8445"/>
                    </a:cubicBezTo>
                    <a:cubicBezTo>
                      <a:pt x="4" y="8445"/>
                      <a:pt x="2" y="8443"/>
                      <a:pt x="2" y="8441"/>
                    </a:cubicBezTo>
                    <a:close/>
                    <a:moveTo>
                      <a:pt x="2" y="8425"/>
                    </a:moveTo>
                    <a:lnTo>
                      <a:pt x="2" y="8425"/>
                    </a:lnTo>
                    <a:cubicBezTo>
                      <a:pt x="2" y="8423"/>
                      <a:pt x="4" y="8421"/>
                      <a:pt x="6" y="8421"/>
                    </a:cubicBezTo>
                    <a:cubicBezTo>
                      <a:pt x="8" y="8421"/>
                      <a:pt x="10" y="8423"/>
                      <a:pt x="10" y="8425"/>
                    </a:cubicBezTo>
                    <a:cubicBezTo>
                      <a:pt x="10" y="8427"/>
                      <a:pt x="8" y="8429"/>
                      <a:pt x="6" y="8429"/>
                    </a:cubicBezTo>
                    <a:cubicBezTo>
                      <a:pt x="4" y="8429"/>
                      <a:pt x="2" y="8427"/>
                      <a:pt x="2" y="8425"/>
                    </a:cubicBezTo>
                    <a:close/>
                    <a:moveTo>
                      <a:pt x="2" y="8409"/>
                    </a:moveTo>
                    <a:lnTo>
                      <a:pt x="2" y="8409"/>
                    </a:lnTo>
                    <a:cubicBezTo>
                      <a:pt x="2" y="8407"/>
                      <a:pt x="4" y="8405"/>
                      <a:pt x="6" y="8405"/>
                    </a:cubicBezTo>
                    <a:cubicBezTo>
                      <a:pt x="8" y="8405"/>
                      <a:pt x="10" y="8407"/>
                      <a:pt x="10" y="8409"/>
                    </a:cubicBezTo>
                    <a:cubicBezTo>
                      <a:pt x="10" y="8411"/>
                      <a:pt x="8" y="8413"/>
                      <a:pt x="6" y="8413"/>
                    </a:cubicBezTo>
                    <a:cubicBezTo>
                      <a:pt x="4" y="8413"/>
                      <a:pt x="2" y="8411"/>
                      <a:pt x="2" y="8409"/>
                    </a:cubicBezTo>
                    <a:close/>
                    <a:moveTo>
                      <a:pt x="2" y="8393"/>
                    </a:moveTo>
                    <a:lnTo>
                      <a:pt x="2" y="8393"/>
                    </a:lnTo>
                    <a:cubicBezTo>
                      <a:pt x="2" y="8391"/>
                      <a:pt x="4" y="8389"/>
                      <a:pt x="6" y="8389"/>
                    </a:cubicBezTo>
                    <a:cubicBezTo>
                      <a:pt x="8" y="8389"/>
                      <a:pt x="10" y="8391"/>
                      <a:pt x="10" y="8393"/>
                    </a:cubicBezTo>
                    <a:cubicBezTo>
                      <a:pt x="10" y="8395"/>
                      <a:pt x="8" y="8397"/>
                      <a:pt x="6" y="8397"/>
                    </a:cubicBezTo>
                    <a:cubicBezTo>
                      <a:pt x="4" y="8397"/>
                      <a:pt x="2" y="8395"/>
                      <a:pt x="2" y="8393"/>
                    </a:cubicBezTo>
                    <a:close/>
                    <a:moveTo>
                      <a:pt x="2" y="8377"/>
                    </a:moveTo>
                    <a:lnTo>
                      <a:pt x="2" y="8377"/>
                    </a:lnTo>
                    <a:cubicBezTo>
                      <a:pt x="2" y="8375"/>
                      <a:pt x="4" y="8373"/>
                      <a:pt x="6" y="8373"/>
                    </a:cubicBezTo>
                    <a:cubicBezTo>
                      <a:pt x="8" y="8373"/>
                      <a:pt x="10" y="8375"/>
                      <a:pt x="10" y="8377"/>
                    </a:cubicBezTo>
                    <a:cubicBezTo>
                      <a:pt x="10" y="8379"/>
                      <a:pt x="8" y="8381"/>
                      <a:pt x="6" y="8381"/>
                    </a:cubicBezTo>
                    <a:cubicBezTo>
                      <a:pt x="4" y="8381"/>
                      <a:pt x="2" y="8379"/>
                      <a:pt x="2" y="8377"/>
                    </a:cubicBezTo>
                    <a:close/>
                    <a:moveTo>
                      <a:pt x="2" y="8361"/>
                    </a:moveTo>
                    <a:lnTo>
                      <a:pt x="2" y="8361"/>
                    </a:lnTo>
                    <a:cubicBezTo>
                      <a:pt x="2" y="8359"/>
                      <a:pt x="4" y="8357"/>
                      <a:pt x="6" y="8357"/>
                    </a:cubicBezTo>
                    <a:cubicBezTo>
                      <a:pt x="8" y="8357"/>
                      <a:pt x="10" y="8359"/>
                      <a:pt x="10" y="8361"/>
                    </a:cubicBezTo>
                    <a:cubicBezTo>
                      <a:pt x="10" y="8363"/>
                      <a:pt x="8" y="8365"/>
                      <a:pt x="6" y="8365"/>
                    </a:cubicBezTo>
                    <a:cubicBezTo>
                      <a:pt x="4" y="8365"/>
                      <a:pt x="2" y="8363"/>
                      <a:pt x="2" y="8361"/>
                    </a:cubicBezTo>
                    <a:close/>
                    <a:moveTo>
                      <a:pt x="2" y="8345"/>
                    </a:moveTo>
                    <a:lnTo>
                      <a:pt x="2" y="8345"/>
                    </a:lnTo>
                    <a:cubicBezTo>
                      <a:pt x="2" y="8343"/>
                      <a:pt x="4" y="8341"/>
                      <a:pt x="6" y="8341"/>
                    </a:cubicBezTo>
                    <a:cubicBezTo>
                      <a:pt x="8" y="8341"/>
                      <a:pt x="10" y="8343"/>
                      <a:pt x="10" y="8345"/>
                    </a:cubicBezTo>
                    <a:cubicBezTo>
                      <a:pt x="10" y="8347"/>
                      <a:pt x="8" y="8349"/>
                      <a:pt x="6" y="8349"/>
                    </a:cubicBezTo>
                    <a:cubicBezTo>
                      <a:pt x="4" y="8349"/>
                      <a:pt x="2" y="8347"/>
                      <a:pt x="2" y="8345"/>
                    </a:cubicBezTo>
                    <a:close/>
                    <a:moveTo>
                      <a:pt x="2" y="8329"/>
                    </a:moveTo>
                    <a:lnTo>
                      <a:pt x="2" y="8329"/>
                    </a:lnTo>
                    <a:cubicBezTo>
                      <a:pt x="2" y="8327"/>
                      <a:pt x="4" y="8325"/>
                      <a:pt x="6" y="8325"/>
                    </a:cubicBezTo>
                    <a:cubicBezTo>
                      <a:pt x="8" y="8325"/>
                      <a:pt x="10" y="8327"/>
                      <a:pt x="10" y="8329"/>
                    </a:cubicBezTo>
                    <a:cubicBezTo>
                      <a:pt x="10" y="8331"/>
                      <a:pt x="8" y="8333"/>
                      <a:pt x="6" y="8333"/>
                    </a:cubicBezTo>
                    <a:cubicBezTo>
                      <a:pt x="4" y="8333"/>
                      <a:pt x="2" y="8331"/>
                      <a:pt x="2" y="8329"/>
                    </a:cubicBezTo>
                    <a:close/>
                    <a:moveTo>
                      <a:pt x="2" y="8313"/>
                    </a:moveTo>
                    <a:lnTo>
                      <a:pt x="2" y="8313"/>
                    </a:lnTo>
                    <a:cubicBezTo>
                      <a:pt x="2" y="8311"/>
                      <a:pt x="4" y="8309"/>
                      <a:pt x="6" y="8309"/>
                    </a:cubicBezTo>
                    <a:cubicBezTo>
                      <a:pt x="8" y="8309"/>
                      <a:pt x="10" y="8311"/>
                      <a:pt x="10" y="8313"/>
                    </a:cubicBezTo>
                    <a:cubicBezTo>
                      <a:pt x="10" y="8315"/>
                      <a:pt x="8" y="8317"/>
                      <a:pt x="6" y="8317"/>
                    </a:cubicBezTo>
                    <a:cubicBezTo>
                      <a:pt x="4" y="8317"/>
                      <a:pt x="2" y="8315"/>
                      <a:pt x="2" y="8313"/>
                    </a:cubicBezTo>
                    <a:close/>
                    <a:moveTo>
                      <a:pt x="2" y="8297"/>
                    </a:moveTo>
                    <a:lnTo>
                      <a:pt x="2" y="8297"/>
                    </a:lnTo>
                    <a:cubicBezTo>
                      <a:pt x="2" y="8294"/>
                      <a:pt x="4" y="8293"/>
                      <a:pt x="6" y="8293"/>
                    </a:cubicBezTo>
                    <a:cubicBezTo>
                      <a:pt x="8" y="8293"/>
                      <a:pt x="10" y="8294"/>
                      <a:pt x="10" y="8297"/>
                    </a:cubicBezTo>
                    <a:cubicBezTo>
                      <a:pt x="10" y="8299"/>
                      <a:pt x="8" y="8301"/>
                      <a:pt x="6" y="8301"/>
                    </a:cubicBezTo>
                    <a:cubicBezTo>
                      <a:pt x="4" y="8301"/>
                      <a:pt x="2" y="8299"/>
                      <a:pt x="2" y="8297"/>
                    </a:cubicBezTo>
                    <a:close/>
                    <a:moveTo>
                      <a:pt x="2" y="8281"/>
                    </a:moveTo>
                    <a:lnTo>
                      <a:pt x="2" y="8281"/>
                    </a:lnTo>
                    <a:cubicBezTo>
                      <a:pt x="2" y="8278"/>
                      <a:pt x="4" y="8277"/>
                      <a:pt x="6" y="8277"/>
                    </a:cubicBezTo>
                    <a:cubicBezTo>
                      <a:pt x="8" y="8277"/>
                      <a:pt x="10" y="8278"/>
                      <a:pt x="10" y="8281"/>
                    </a:cubicBezTo>
                    <a:cubicBezTo>
                      <a:pt x="10" y="8283"/>
                      <a:pt x="8" y="8285"/>
                      <a:pt x="6" y="8285"/>
                    </a:cubicBezTo>
                    <a:cubicBezTo>
                      <a:pt x="4" y="8285"/>
                      <a:pt x="2" y="8283"/>
                      <a:pt x="2" y="8281"/>
                    </a:cubicBezTo>
                    <a:close/>
                    <a:moveTo>
                      <a:pt x="2" y="8265"/>
                    </a:moveTo>
                    <a:lnTo>
                      <a:pt x="2" y="8265"/>
                    </a:lnTo>
                    <a:cubicBezTo>
                      <a:pt x="2" y="8262"/>
                      <a:pt x="4" y="8261"/>
                      <a:pt x="6" y="8261"/>
                    </a:cubicBezTo>
                    <a:cubicBezTo>
                      <a:pt x="8" y="8261"/>
                      <a:pt x="10" y="8262"/>
                      <a:pt x="10" y="8265"/>
                    </a:cubicBezTo>
                    <a:cubicBezTo>
                      <a:pt x="10" y="8267"/>
                      <a:pt x="8" y="8269"/>
                      <a:pt x="6" y="8269"/>
                    </a:cubicBezTo>
                    <a:cubicBezTo>
                      <a:pt x="4" y="8269"/>
                      <a:pt x="2" y="8267"/>
                      <a:pt x="2" y="8265"/>
                    </a:cubicBezTo>
                    <a:close/>
                    <a:moveTo>
                      <a:pt x="2" y="8249"/>
                    </a:moveTo>
                    <a:lnTo>
                      <a:pt x="2" y="8249"/>
                    </a:lnTo>
                    <a:cubicBezTo>
                      <a:pt x="2" y="8246"/>
                      <a:pt x="4" y="8245"/>
                      <a:pt x="6" y="8245"/>
                    </a:cubicBezTo>
                    <a:cubicBezTo>
                      <a:pt x="8" y="8245"/>
                      <a:pt x="10" y="8246"/>
                      <a:pt x="10" y="8249"/>
                    </a:cubicBezTo>
                    <a:cubicBezTo>
                      <a:pt x="10" y="8251"/>
                      <a:pt x="8" y="8253"/>
                      <a:pt x="6" y="8253"/>
                    </a:cubicBezTo>
                    <a:cubicBezTo>
                      <a:pt x="4" y="8253"/>
                      <a:pt x="2" y="8251"/>
                      <a:pt x="2" y="8249"/>
                    </a:cubicBezTo>
                    <a:close/>
                    <a:moveTo>
                      <a:pt x="2" y="8233"/>
                    </a:moveTo>
                    <a:lnTo>
                      <a:pt x="2" y="8233"/>
                    </a:lnTo>
                    <a:cubicBezTo>
                      <a:pt x="2" y="8230"/>
                      <a:pt x="4" y="8229"/>
                      <a:pt x="6" y="8229"/>
                    </a:cubicBezTo>
                    <a:cubicBezTo>
                      <a:pt x="8" y="8229"/>
                      <a:pt x="10" y="8230"/>
                      <a:pt x="10" y="8233"/>
                    </a:cubicBezTo>
                    <a:cubicBezTo>
                      <a:pt x="10" y="8235"/>
                      <a:pt x="8" y="8237"/>
                      <a:pt x="6" y="8237"/>
                    </a:cubicBezTo>
                    <a:cubicBezTo>
                      <a:pt x="4" y="8237"/>
                      <a:pt x="2" y="8235"/>
                      <a:pt x="2" y="8233"/>
                    </a:cubicBezTo>
                    <a:close/>
                    <a:moveTo>
                      <a:pt x="2" y="8217"/>
                    </a:moveTo>
                    <a:lnTo>
                      <a:pt x="2" y="8217"/>
                    </a:lnTo>
                    <a:cubicBezTo>
                      <a:pt x="2" y="8214"/>
                      <a:pt x="4" y="8213"/>
                      <a:pt x="6" y="8213"/>
                    </a:cubicBezTo>
                    <a:cubicBezTo>
                      <a:pt x="8" y="8213"/>
                      <a:pt x="10" y="8214"/>
                      <a:pt x="10" y="8217"/>
                    </a:cubicBezTo>
                    <a:cubicBezTo>
                      <a:pt x="10" y="8219"/>
                      <a:pt x="8" y="8221"/>
                      <a:pt x="6" y="8221"/>
                    </a:cubicBezTo>
                    <a:cubicBezTo>
                      <a:pt x="4" y="8221"/>
                      <a:pt x="2" y="8219"/>
                      <a:pt x="2" y="8217"/>
                    </a:cubicBezTo>
                    <a:close/>
                    <a:moveTo>
                      <a:pt x="2" y="8201"/>
                    </a:moveTo>
                    <a:lnTo>
                      <a:pt x="2" y="8201"/>
                    </a:lnTo>
                    <a:cubicBezTo>
                      <a:pt x="2" y="8198"/>
                      <a:pt x="4" y="8197"/>
                      <a:pt x="6" y="8197"/>
                    </a:cubicBezTo>
                    <a:cubicBezTo>
                      <a:pt x="8" y="8197"/>
                      <a:pt x="10" y="8198"/>
                      <a:pt x="10" y="8201"/>
                    </a:cubicBezTo>
                    <a:cubicBezTo>
                      <a:pt x="10" y="8203"/>
                      <a:pt x="8" y="8205"/>
                      <a:pt x="6" y="8205"/>
                    </a:cubicBezTo>
                    <a:cubicBezTo>
                      <a:pt x="4" y="8205"/>
                      <a:pt x="2" y="8203"/>
                      <a:pt x="2" y="8201"/>
                    </a:cubicBezTo>
                    <a:close/>
                    <a:moveTo>
                      <a:pt x="2" y="8185"/>
                    </a:moveTo>
                    <a:lnTo>
                      <a:pt x="2" y="8185"/>
                    </a:lnTo>
                    <a:cubicBezTo>
                      <a:pt x="2" y="8182"/>
                      <a:pt x="4" y="8181"/>
                      <a:pt x="6" y="8181"/>
                    </a:cubicBezTo>
                    <a:cubicBezTo>
                      <a:pt x="8" y="8181"/>
                      <a:pt x="10" y="8182"/>
                      <a:pt x="10" y="8185"/>
                    </a:cubicBezTo>
                    <a:cubicBezTo>
                      <a:pt x="10" y="8187"/>
                      <a:pt x="8" y="8189"/>
                      <a:pt x="6" y="8189"/>
                    </a:cubicBezTo>
                    <a:cubicBezTo>
                      <a:pt x="4" y="8189"/>
                      <a:pt x="2" y="8187"/>
                      <a:pt x="2" y="8185"/>
                    </a:cubicBezTo>
                    <a:close/>
                    <a:moveTo>
                      <a:pt x="2" y="8169"/>
                    </a:moveTo>
                    <a:lnTo>
                      <a:pt x="2" y="8169"/>
                    </a:lnTo>
                    <a:cubicBezTo>
                      <a:pt x="2" y="8166"/>
                      <a:pt x="4" y="8165"/>
                      <a:pt x="6" y="8165"/>
                    </a:cubicBezTo>
                    <a:cubicBezTo>
                      <a:pt x="8" y="8165"/>
                      <a:pt x="10" y="8166"/>
                      <a:pt x="10" y="8169"/>
                    </a:cubicBezTo>
                    <a:cubicBezTo>
                      <a:pt x="10" y="8171"/>
                      <a:pt x="8" y="8173"/>
                      <a:pt x="6" y="8173"/>
                    </a:cubicBezTo>
                    <a:cubicBezTo>
                      <a:pt x="4" y="8173"/>
                      <a:pt x="2" y="8171"/>
                      <a:pt x="2" y="8169"/>
                    </a:cubicBezTo>
                    <a:close/>
                    <a:moveTo>
                      <a:pt x="2" y="8153"/>
                    </a:moveTo>
                    <a:lnTo>
                      <a:pt x="2" y="8153"/>
                    </a:lnTo>
                    <a:cubicBezTo>
                      <a:pt x="2" y="8150"/>
                      <a:pt x="4" y="8149"/>
                      <a:pt x="6" y="8149"/>
                    </a:cubicBezTo>
                    <a:cubicBezTo>
                      <a:pt x="8" y="8149"/>
                      <a:pt x="10" y="8150"/>
                      <a:pt x="10" y="8153"/>
                    </a:cubicBezTo>
                    <a:cubicBezTo>
                      <a:pt x="10" y="8155"/>
                      <a:pt x="8" y="8157"/>
                      <a:pt x="6" y="8157"/>
                    </a:cubicBezTo>
                    <a:cubicBezTo>
                      <a:pt x="4" y="8157"/>
                      <a:pt x="2" y="8155"/>
                      <a:pt x="2" y="8153"/>
                    </a:cubicBezTo>
                    <a:close/>
                    <a:moveTo>
                      <a:pt x="2" y="8137"/>
                    </a:moveTo>
                    <a:lnTo>
                      <a:pt x="2" y="8137"/>
                    </a:lnTo>
                    <a:cubicBezTo>
                      <a:pt x="2" y="8134"/>
                      <a:pt x="4" y="8133"/>
                      <a:pt x="6" y="8133"/>
                    </a:cubicBezTo>
                    <a:cubicBezTo>
                      <a:pt x="8" y="8133"/>
                      <a:pt x="10" y="8134"/>
                      <a:pt x="10" y="8137"/>
                    </a:cubicBezTo>
                    <a:cubicBezTo>
                      <a:pt x="10" y="8139"/>
                      <a:pt x="8" y="8141"/>
                      <a:pt x="6" y="8141"/>
                    </a:cubicBezTo>
                    <a:cubicBezTo>
                      <a:pt x="4" y="8141"/>
                      <a:pt x="2" y="8139"/>
                      <a:pt x="2" y="8137"/>
                    </a:cubicBezTo>
                    <a:close/>
                    <a:moveTo>
                      <a:pt x="2" y="8121"/>
                    </a:moveTo>
                    <a:lnTo>
                      <a:pt x="2" y="8121"/>
                    </a:lnTo>
                    <a:cubicBezTo>
                      <a:pt x="2" y="8118"/>
                      <a:pt x="4" y="8117"/>
                      <a:pt x="6" y="8117"/>
                    </a:cubicBezTo>
                    <a:cubicBezTo>
                      <a:pt x="8" y="8117"/>
                      <a:pt x="10" y="8118"/>
                      <a:pt x="10" y="8121"/>
                    </a:cubicBezTo>
                    <a:cubicBezTo>
                      <a:pt x="10" y="8123"/>
                      <a:pt x="8" y="8125"/>
                      <a:pt x="6" y="8125"/>
                    </a:cubicBezTo>
                    <a:cubicBezTo>
                      <a:pt x="4" y="8125"/>
                      <a:pt x="2" y="8123"/>
                      <a:pt x="2" y="8121"/>
                    </a:cubicBezTo>
                    <a:close/>
                    <a:moveTo>
                      <a:pt x="2" y="8105"/>
                    </a:moveTo>
                    <a:lnTo>
                      <a:pt x="2" y="8105"/>
                    </a:lnTo>
                    <a:cubicBezTo>
                      <a:pt x="2" y="8102"/>
                      <a:pt x="4" y="8101"/>
                      <a:pt x="6" y="8101"/>
                    </a:cubicBezTo>
                    <a:cubicBezTo>
                      <a:pt x="8" y="8101"/>
                      <a:pt x="10" y="8102"/>
                      <a:pt x="10" y="8105"/>
                    </a:cubicBezTo>
                    <a:cubicBezTo>
                      <a:pt x="10" y="8107"/>
                      <a:pt x="8" y="8109"/>
                      <a:pt x="6" y="8109"/>
                    </a:cubicBezTo>
                    <a:cubicBezTo>
                      <a:pt x="4" y="8109"/>
                      <a:pt x="2" y="8107"/>
                      <a:pt x="2" y="8105"/>
                    </a:cubicBezTo>
                    <a:close/>
                    <a:moveTo>
                      <a:pt x="2" y="8089"/>
                    </a:moveTo>
                    <a:lnTo>
                      <a:pt x="2" y="8089"/>
                    </a:lnTo>
                    <a:cubicBezTo>
                      <a:pt x="2" y="8086"/>
                      <a:pt x="4" y="8085"/>
                      <a:pt x="6" y="8085"/>
                    </a:cubicBezTo>
                    <a:cubicBezTo>
                      <a:pt x="8" y="8085"/>
                      <a:pt x="10" y="8086"/>
                      <a:pt x="10" y="8089"/>
                    </a:cubicBezTo>
                    <a:cubicBezTo>
                      <a:pt x="10" y="8091"/>
                      <a:pt x="8" y="8093"/>
                      <a:pt x="6" y="8093"/>
                    </a:cubicBezTo>
                    <a:cubicBezTo>
                      <a:pt x="4" y="8093"/>
                      <a:pt x="2" y="8091"/>
                      <a:pt x="2" y="8089"/>
                    </a:cubicBezTo>
                    <a:close/>
                    <a:moveTo>
                      <a:pt x="2" y="8073"/>
                    </a:moveTo>
                    <a:lnTo>
                      <a:pt x="2" y="8073"/>
                    </a:lnTo>
                    <a:cubicBezTo>
                      <a:pt x="2" y="8070"/>
                      <a:pt x="4" y="8069"/>
                      <a:pt x="6" y="8069"/>
                    </a:cubicBezTo>
                    <a:cubicBezTo>
                      <a:pt x="8" y="8069"/>
                      <a:pt x="10" y="8070"/>
                      <a:pt x="10" y="8073"/>
                    </a:cubicBezTo>
                    <a:cubicBezTo>
                      <a:pt x="10" y="8075"/>
                      <a:pt x="8" y="8077"/>
                      <a:pt x="6" y="8077"/>
                    </a:cubicBezTo>
                    <a:cubicBezTo>
                      <a:pt x="4" y="8077"/>
                      <a:pt x="2" y="8075"/>
                      <a:pt x="2" y="8073"/>
                    </a:cubicBezTo>
                    <a:close/>
                    <a:moveTo>
                      <a:pt x="2" y="8057"/>
                    </a:moveTo>
                    <a:lnTo>
                      <a:pt x="2" y="8057"/>
                    </a:lnTo>
                    <a:cubicBezTo>
                      <a:pt x="2" y="8054"/>
                      <a:pt x="4" y="8053"/>
                      <a:pt x="6" y="8053"/>
                    </a:cubicBezTo>
                    <a:cubicBezTo>
                      <a:pt x="8" y="8053"/>
                      <a:pt x="10" y="8054"/>
                      <a:pt x="10" y="8057"/>
                    </a:cubicBezTo>
                    <a:cubicBezTo>
                      <a:pt x="10" y="8059"/>
                      <a:pt x="8" y="8061"/>
                      <a:pt x="6" y="8061"/>
                    </a:cubicBezTo>
                    <a:cubicBezTo>
                      <a:pt x="4" y="8061"/>
                      <a:pt x="2" y="8059"/>
                      <a:pt x="2" y="8057"/>
                    </a:cubicBezTo>
                    <a:close/>
                    <a:moveTo>
                      <a:pt x="2" y="8041"/>
                    </a:moveTo>
                    <a:lnTo>
                      <a:pt x="2" y="8041"/>
                    </a:lnTo>
                    <a:cubicBezTo>
                      <a:pt x="2" y="8038"/>
                      <a:pt x="4" y="8037"/>
                      <a:pt x="6" y="8037"/>
                    </a:cubicBezTo>
                    <a:cubicBezTo>
                      <a:pt x="8" y="8037"/>
                      <a:pt x="10" y="8038"/>
                      <a:pt x="10" y="8041"/>
                    </a:cubicBezTo>
                    <a:cubicBezTo>
                      <a:pt x="10" y="8043"/>
                      <a:pt x="8" y="8045"/>
                      <a:pt x="6" y="8045"/>
                    </a:cubicBezTo>
                    <a:cubicBezTo>
                      <a:pt x="4" y="8045"/>
                      <a:pt x="2" y="8043"/>
                      <a:pt x="2" y="8041"/>
                    </a:cubicBezTo>
                    <a:close/>
                    <a:moveTo>
                      <a:pt x="2" y="8025"/>
                    </a:moveTo>
                    <a:lnTo>
                      <a:pt x="2" y="8025"/>
                    </a:lnTo>
                    <a:cubicBezTo>
                      <a:pt x="2" y="8022"/>
                      <a:pt x="4" y="8021"/>
                      <a:pt x="6" y="8021"/>
                    </a:cubicBezTo>
                    <a:cubicBezTo>
                      <a:pt x="8" y="8021"/>
                      <a:pt x="10" y="8022"/>
                      <a:pt x="10" y="8025"/>
                    </a:cubicBezTo>
                    <a:cubicBezTo>
                      <a:pt x="10" y="8027"/>
                      <a:pt x="8" y="8029"/>
                      <a:pt x="6" y="8029"/>
                    </a:cubicBezTo>
                    <a:cubicBezTo>
                      <a:pt x="4" y="8029"/>
                      <a:pt x="2" y="8027"/>
                      <a:pt x="2" y="8025"/>
                    </a:cubicBezTo>
                    <a:close/>
                    <a:moveTo>
                      <a:pt x="2" y="8009"/>
                    </a:moveTo>
                    <a:lnTo>
                      <a:pt x="2" y="8009"/>
                    </a:lnTo>
                    <a:cubicBezTo>
                      <a:pt x="2" y="8006"/>
                      <a:pt x="4" y="8005"/>
                      <a:pt x="6" y="8005"/>
                    </a:cubicBezTo>
                    <a:cubicBezTo>
                      <a:pt x="8" y="8005"/>
                      <a:pt x="10" y="8006"/>
                      <a:pt x="10" y="8009"/>
                    </a:cubicBezTo>
                    <a:cubicBezTo>
                      <a:pt x="10" y="8011"/>
                      <a:pt x="8" y="8013"/>
                      <a:pt x="6" y="8013"/>
                    </a:cubicBezTo>
                    <a:cubicBezTo>
                      <a:pt x="4" y="8013"/>
                      <a:pt x="2" y="8011"/>
                      <a:pt x="2" y="8009"/>
                    </a:cubicBezTo>
                    <a:close/>
                    <a:moveTo>
                      <a:pt x="2" y="7993"/>
                    </a:moveTo>
                    <a:lnTo>
                      <a:pt x="2" y="7993"/>
                    </a:lnTo>
                    <a:cubicBezTo>
                      <a:pt x="2" y="7990"/>
                      <a:pt x="4" y="7989"/>
                      <a:pt x="6" y="7989"/>
                    </a:cubicBezTo>
                    <a:cubicBezTo>
                      <a:pt x="8" y="7989"/>
                      <a:pt x="10" y="7990"/>
                      <a:pt x="10" y="7993"/>
                    </a:cubicBezTo>
                    <a:cubicBezTo>
                      <a:pt x="10" y="7995"/>
                      <a:pt x="8" y="7997"/>
                      <a:pt x="6" y="7997"/>
                    </a:cubicBezTo>
                    <a:cubicBezTo>
                      <a:pt x="4" y="7997"/>
                      <a:pt x="2" y="7995"/>
                      <a:pt x="2" y="7993"/>
                    </a:cubicBezTo>
                    <a:close/>
                    <a:moveTo>
                      <a:pt x="2" y="7977"/>
                    </a:moveTo>
                    <a:lnTo>
                      <a:pt x="2" y="7977"/>
                    </a:lnTo>
                    <a:cubicBezTo>
                      <a:pt x="2" y="7974"/>
                      <a:pt x="4" y="7973"/>
                      <a:pt x="6" y="7973"/>
                    </a:cubicBezTo>
                    <a:cubicBezTo>
                      <a:pt x="8" y="7973"/>
                      <a:pt x="10" y="7974"/>
                      <a:pt x="10" y="7977"/>
                    </a:cubicBezTo>
                    <a:cubicBezTo>
                      <a:pt x="10" y="7979"/>
                      <a:pt x="8" y="7981"/>
                      <a:pt x="6" y="7981"/>
                    </a:cubicBezTo>
                    <a:cubicBezTo>
                      <a:pt x="4" y="7981"/>
                      <a:pt x="2" y="7979"/>
                      <a:pt x="2" y="7977"/>
                    </a:cubicBezTo>
                    <a:close/>
                    <a:moveTo>
                      <a:pt x="2" y="7961"/>
                    </a:moveTo>
                    <a:lnTo>
                      <a:pt x="2" y="7961"/>
                    </a:lnTo>
                    <a:cubicBezTo>
                      <a:pt x="2" y="7958"/>
                      <a:pt x="4" y="7957"/>
                      <a:pt x="6" y="7957"/>
                    </a:cubicBezTo>
                    <a:cubicBezTo>
                      <a:pt x="8" y="7957"/>
                      <a:pt x="10" y="7958"/>
                      <a:pt x="10" y="7961"/>
                    </a:cubicBezTo>
                    <a:cubicBezTo>
                      <a:pt x="10" y="7963"/>
                      <a:pt x="8" y="7965"/>
                      <a:pt x="6" y="7965"/>
                    </a:cubicBezTo>
                    <a:cubicBezTo>
                      <a:pt x="4" y="7965"/>
                      <a:pt x="2" y="7963"/>
                      <a:pt x="2" y="7961"/>
                    </a:cubicBezTo>
                    <a:close/>
                    <a:moveTo>
                      <a:pt x="2" y="7945"/>
                    </a:moveTo>
                    <a:lnTo>
                      <a:pt x="2" y="7945"/>
                    </a:lnTo>
                    <a:cubicBezTo>
                      <a:pt x="2" y="7942"/>
                      <a:pt x="4" y="7941"/>
                      <a:pt x="6" y="7941"/>
                    </a:cubicBezTo>
                    <a:cubicBezTo>
                      <a:pt x="8" y="7941"/>
                      <a:pt x="10" y="7942"/>
                      <a:pt x="10" y="7945"/>
                    </a:cubicBezTo>
                    <a:cubicBezTo>
                      <a:pt x="10" y="7947"/>
                      <a:pt x="8" y="7949"/>
                      <a:pt x="6" y="7949"/>
                    </a:cubicBezTo>
                    <a:cubicBezTo>
                      <a:pt x="4" y="7949"/>
                      <a:pt x="2" y="7947"/>
                      <a:pt x="2" y="7945"/>
                    </a:cubicBezTo>
                    <a:close/>
                    <a:moveTo>
                      <a:pt x="2" y="7929"/>
                    </a:moveTo>
                    <a:lnTo>
                      <a:pt x="2" y="7929"/>
                    </a:lnTo>
                    <a:cubicBezTo>
                      <a:pt x="2" y="7926"/>
                      <a:pt x="4" y="7925"/>
                      <a:pt x="6" y="7925"/>
                    </a:cubicBezTo>
                    <a:cubicBezTo>
                      <a:pt x="8" y="7925"/>
                      <a:pt x="10" y="7926"/>
                      <a:pt x="10" y="7929"/>
                    </a:cubicBezTo>
                    <a:cubicBezTo>
                      <a:pt x="10" y="7931"/>
                      <a:pt x="8" y="7933"/>
                      <a:pt x="6" y="7933"/>
                    </a:cubicBezTo>
                    <a:cubicBezTo>
                      <a:pt x="4" y="7933"/>
                      <a:pt x="2" y="7931"/>
                      <a:pt x="2" y="7929"/>
                    </a:cubicBezTo>
                    <a:close/>
                    <a:moveTo>
                      <a:pt x="2" y="7913"/>
                    </a:moveTo>
                    <a:lnTo>
                      <a:pt x="2" y="7913"/>
                    </a:lnTo>
                    <a:cubicBezTo>
                      <a:pt x="2" y="7910"/>
                      <a:pt x="4" y="7909"/>
                      <a:pt x="6" y="7909"/>
                    </a:cubicBezTo>
                    <a:cubicBezTo>
                      <a:pt x="8" y="7909"/>
                      <a:pt x="10" y="7910"/>
                      <a:pt x="10" y="7913"/>
                    </a:cubicBezTo>
                    <a:cubicBezTo>
                      <a:pt x="10" y="7915"/>
                      <a:pt x="8" y="7917"/>
                      <a:pt x="6" y="7917"/>
                    </a:cubicBezTo>
                    <a:cubicBezTo>
                      <a:pt x="4" y="7917"/>
                      <a:pt x="2" y="7915"/>
                      <a:pt x="2" y="7913"/>
                    </a:cubicBezTo>
                    <a:close/>
                    <a:moveTo>
                      <a:pt x="2" y="7897"/>
                    </a:moveTo>
                    <a:lnTo>
                      <a:pt x="2" y="7896"/>
                    </a:lnTo>
                    <a:cubicBezTo>
                      <a:pt x="2" y="7894"/>
                      <a:pt x="4" y="7892"/>
                      <a:pt x="6" y="7892"/>
                    </a:cubicBezTo>
                    <a:cubicBezTo>
                      <a:pt x="8" y="7892"/>
                      <a:pt x="10" y="7894"/>
                      <a:pt x="10" y="7896"/>
                    </a:cubicBezTo>
                    <a:lnTo>
                      <a:pt x="10" y="7897"/>
                    </a:lnTo>
                    <a:cubicBezTo>
                      <a:pt x="10" y="7899"/>
                      <a:pt x="8" y="7901"/>
                      <a:pt x="6" y="7901"/>
                    </a:cubicBezTo>
                    <a:cubicBezTo>
                      <a:pt x="4" y="7901"/>
                      <a:pt x="2" y="7899"/>
                      <a:pt x="2" y="7897"/>
                    </a:cubicBezTo>
                    <a:close/>
                    <a:moveTo>
                      <a:pt x="2" y="7880"/>
                    </a:moveTo>
                    <a:lnTo>
                      <a:pt x="2" y="7880"/>
                    </a:lnTo>
                    <a:cubicBezTo>
                      <a:pt x="2" y="7878"/>
                      <a:pt x="4" y="7876"/>
                      <a:pt x="6" y="7876"/>
                    </a:cubicBezTo>
                    <a:cubicBezTo>
                      <a:pt x="8" y="7876"/>
                      <a:pt x="10" y="7878"/>
                      <a:pt x="10" y="7880"/>
                    </a:cubicBezTo>
                    <a:cubicBezTo>
                      <a:pt x="10" y="7883"/>
                      <a:pt x="8" y="7884"/>
                      <a:pt x="6" y="7884"/>
                    </a:cubicBezTo>
                    <a:cubicBezTo>
                      <a:pt x="4" y="7884"/>
                      <a:pt x="2" y="7883"/>
                      <a:pt x="2" y="7880"/>
                    </a:cubicBezTo>
                    <a:close/>
                    <a:moveTo>
                      <a:pt x="2" y="7864"/>
                    </a:moveTo>
                    <a:lnTo>
                      <a:pt x="2" y="7864"/>
                    </a:lnTo>
                    <a:cubicBezTo>
                      <a:pt x="2" y="7862"/>
                      <a:pt x="4" y="7860"/>
                      <a:pt x="6" y="7860"/>
                    </a:cubicBezTo>
                    <a:cubicBezTo>
                      <a:pt x="8" y="7860"/>
                      <a:pt x="10" y="7862"/>
                      <a:pt x="10" y="7864"/>
                    </a:cubicBezTo>
                    <a:cubicBezTo>
                      <a:pt x="10" y="7867"/>
                      <a:pt x="8" y="7868"/>
                      <a:pt x="6" y="7868"/>
                    </a:cubicBezTo>
                    <a:cubicBezTo>
                      <a:pt x="4" y="7868"/>
                      <a:pt x="2" y="7867"/>
                      <a:pt x="2" y="7864"/>
                    </a:cubicBezTo>
                    <a:close/>
                    <a:moveTo>
                      <a:pt x="2" y="7848"/>
                    </a:moveTo>
                    <a:lnTo>
                      <a:pt x="2" y="7848"/>
                    </a:lnTo>
                    <a:cubicBezTo>
                      <a:pt x="2" y="7846"/>
                      <a:pt x="4" y="7844"/>
                      <a:pt x="6" y="7844"/>
                    </a:cubicBezTo>
                    <a:cubicBezTo>
                      <a:pt x="8" y="7844"/>
                      <a:pt x="10" y="7846"/>
                      <a:pt x="10" y="7848"/>
                    </a:cubicBezTo>
                    <a:cubicBezTo>
                      <a:pt x="10" y="7851"/>
                      <a:pt x="8" y="7852"/>
                      <a:pt x="6" y="7852"/>
                    </a:cubicBezTo>
                    <a:cubicBezTo>
                      <a:pt x="4" y="7852"/>
                      <a:pt x="2" y="7851"/>
                      <a:pt x="2" y="7848"/>
                    </a:cubicBezTo>
                    <a:close/>
                    <a:moveTo>
                      <a:pt x="2" y="7832"/>
                    </a:moveTo>
                    <a:lnTo>
                      <a:pt x="2" y="7832"/>
                    </a:lnTo>
                    <a:cubicBezTo>
                      <a:pt x="2" y="7830"/>
                      <a:pt x="4" y="7828"/>
                      <a:pt x="6" y="7828"/>
                    </a:cubicBezTo>
                    <a:cubicBezTo>
                      <a:pt x="8" y="7828"/>
                      <a:pt x="10" y="7830"/>
                      <a:pt x="10" y="7832"/>
                    </a:cubicBezTo>
                    <a:cubicBezTo>
                      <a:pt x="10" y="7835"/>
                      <a:pt x="8" y="7836"/>
                      <a:pt x="6" y="7836"/>
                    </a:cubicBezTo>
                    <a:cubicBezTo>
                      <a:pt x="4" y="7836"/>
                      <a:pt x="2" y="7835"/>
                      <a:pt x="2" y="7832"/>
                    </a:cubicBezTo>
                    <a:close/>
                    <a:moveTo>
                      <a:pt x="2" y="7816"/>
                    </a:moveTo>
                    <a:lnTo>
                      <a:pt x="2" y="7816"/>
                    </a:lnTo>
                    <a:cubicBezTo>
                      <a:pt x="2" y="7814"/>
                      <a:pt x="4" y="7812"/>
                      <a:pt x="6" y="7812"/>
                    </a:cubicBezTo>
                    <a:cubicBezTo>
                      <a:pt x="8" y="7812"/>
                      <a:pt x="10" y="7814"/>
                      <a:pt x="10" y="7816"/>
                    </a:cubicBezTo>
                    <a:cubicBezTo>
                      <a:pt x="10" y="7819"/>
                      <a:pt x="8" y="7820"/>
                      <a:pt x="6" y="7820"/>
                    </a:cubicBezTo>
                    <a:cubicBezTo>
                      <a:pt x="4" y="7820"/>
                      <a:pt x="2" y="7819"/>
                      <a:pt x="2" y="7816"/>
                    </a:cubicBezTo>
                    <a:close/>
                    <a:moveTo>
                      <a:pt x="2" y="7800"/>
                    </a:moveTo>
                    <a:lnTo>
                      <a:pt x="2" y="7800"/>
                    </a:lnTo>
                    <a:cubicBezTo>
                      <a:pt x="2" y="7798"/>
                      <a:pt x="4" y="7796"/>
                      <a:pt x="6" y="7796"/>
                    </a:cubicBezTo>
                    <a:cubicBezTo>
                      <a:pt x="8" y="7796"/>
                      <a:pt x="10" y="7798"/>
                      <a:pt x="10" y="7800"/>
                    </a:cubicBezTo>
                    <a:cubicBezTo>
                      <a:pt x="10" y="7803"/>
                      <a:pt x="8" y="7804"/>
                      <a:pt x="6" y="7804"/>
                    </a:cubicBezTo>
                    <a:cubicBezTo>
                      <a:pt x="4" y="7804"/>
                      <a:pt x="2" y="7803"/>
                      <a:pt x="2" y="7800"/>
                    </a:cubicBezTo>
                    <a:close/>
                    <a:moveTo>
                      <a:pt x="2" y="7784"/>
                    </a:moveTo>
                    <a:lnTo>
                      <a:pt x="2" y="7784"/>
                    </a:lnTo>
                    <a:cubicBezTo>
                      <a:pt x="2" y="7782"/>
                      <a:pt x="4" y="7780"/>
                      <a:pt x="6" y="7780"/>
                    </a:cubicBezTo>
                    <a:cubicBezTo>
                      <a:pt x="8" y="7780"/>
                      <a:pt x="10" y="7782"/>
                      <a:pt x="10" y="7784"/>
                    </a:cubicBezTo>
                    <a:cubicBezTo>
                      <a:pt x="10" y="7787"/>
                      <a:pt x="8" y="7788"/>
                      <a:pt x="6" y="7788"/>
                    </a:cubicBezTo>
                    <a:cubicBezTo>
                      <a:pt x="4" y="7788"/>
                      <a:pt x="2" y="7787"/>
                      <a:pt x="2" y="7784"/>
                    </a:cubicBezTo>
                    <a:close/>
                    <a:moveTo>
                      <a:pt x="2" y="7768"/>
                    </a:moveTo>
                    <a:lnTo>
                      <a:pt x="2" y="7768"/>
                    </a:lnTo>
                    <a:cubicBezTo>
                      <a:pt x="2" y="7766"/>
                      <a:pt x="4" y="7764"/>
                      <a:pt x="6" y="7764"/>
                    </a:cubicBezTo>
                    <a:cubicBezTo>
                      <a:pt x="8" y="7764"/>
                      <a:pt x="10" y="7766"/>
                      <a:pt x="10" y="7768"/>
                    </a:cubicBezTo>
                    <a:cubicBezTo>
                      <a:pt x="10" y="7771"/>
                      <a:pt x="8" y="7772"/>
                      <a:pt x="6" y="7772"/>
                    </a:cubicBezTo>
                    <a:cubicBezTo>
                      <a:pt x="4" y="7772"/>
                      <a:pt x="2" y="7771"/>
                      <a:pt x="2" y="7768"/>
                    </a:cubicBezTo>
                    <a:close/>
                    <a:moveTo>
                      <a:pt x="2" y="7752"/>
                    </a:moveTo>
                    <a:lnTo>
                      <a:pt x="2" y="7752"/>
                    </a:lnTo>
                    <a:cubicBezTo>
                      <a:pt x="2" y="7750"/>
                      <a:pt x="4" y="7748"/>
                      <a:pt x="6" y="7748"/>
                    </a:cubicBezTo>
                    <a:cubicBezTo>
                      <a:pt x="8" y="7748"/>
                      <a:pt x="10" y="7750"/>
                      <a:pt x="10" y="7752"/>
                    </a:cubicBezTo>
                    <a:cubicBezTo>
                      <a:pt x="10" y="7755"/>
                      <a:pt x="8" y="7756"/>
                      <a:pt x="6" y="7756"/>
                    </a:cubicBezTo>
                    <a:cubicBezTo>
                      <a:pt x="4" y="7756"/>
                      <a:pt x="2" y="7755"/>
                      <a:pt x="2" y="7752"/>
                    </a:cubicBezTo>
                    <a:close/>
                    <a:moveTo>
                      <a:pt x="2" y="7736"/>
                    </a:moveTo>
                    <a:lnTo>
                      <a:pt x="2" y="7736"/>
                    </a:lnTo>
                    <a:cubicBezTo>
                      <a:pt x="2" y="7734"/>
                      <a:pt x="4" y="7732"/>
                      <a:pt x="6" y="7732"/>
                    </a:cubicBezTo>
                    <a:cubicBezTo>
                      <a:pt x="8" y="7732"/>
                      <a:pt x="10" y="7734"/>
                      <a:pt x="10" y="7736"/>
                    </a:cubicBezTo>
                    <a:cubicBezTo>
                      <a:pt x="10" y="7739"/>
                      <a:pt x="8" y="7740"/>
                      <a:pt x="6" y="7740"/>
                    </a:cubicBezTo>
                    <a:cubicBezTo>
                      <a:pt x="4" y="7740"/>
                      <a:pt x="2" y="7739"/>
                      <a:pt x="2" y="7736"/>
                    </a:cubicBezTo>
                    <a:close/>
                    <a:moveTo>
                      <a:pt x="2" y="7720"/>
                    </a:moveTo>
                    <a:lnTo>
                      <a:pt x="2" y="7720"/>
                    </a:lnTo>
                    <a:cubicBezTo>
                      <a:pt x="2" y="7718"/>
                      <a:pt x="4" y="7716"/>
                      <a:pt x="6" y="7716"/>
                    </a:cubicBezTo>
                    <a:cubicBezTo>
                      <a:pt x="8" y="7716"/>
                      <a:pt x="10" y="7718"/>
                      <a:pt x="10" y="7720"/>
                    </a:cubicBezTo>
                    <a:cubicBezTo>
                      <a:pt x="10" y="7723"/>
                      <a:pt x="8" y="7724"/>
                      <a:pt x="6" y="7724"/>
                    </a:cubicBezTo>
                    <a:cubicBezTo>
                      <a:pt x="4" y="7724"/>
                      <a:pt x="2" y="7723"/>
                      <a:pt x="2" y="7720"/>
                    </a:cubicBezTo>
                    <a:close/>
                    <a:moveTo>
                      <a:pt x="2" y="7704"/>
                    </a:moveTo>
                    <a:lnTo>
                      <a:pt x="2" y="7704"/>
                    </a:lnTo>
                    <a:cubicBezTo>
                      <a:pt x="2" y="7702"/>
                      <a:pt x="4" y="7700"/>
                      <a:pt x="6" y="7700"/>
                    </a:cubicBezTo>
                    <a:cubicBezTo>
                      <a:pt x="8" y="7700"/>
                      <a:pt x="10" y="7702"/>
                      <a:pt x="10" y="7704"/>
                    </a:cubicBezTo>
                    <a:cubicBezTo>
                      <a:pt x="10" y="7707"/>
                      <a:pt x="8" y="7708"/>
                      <a:pt x="6" y="7708"/>
                    </a:cubicBezTo>
                    <a:cubicBezTo>
                      <a:pt x="4" y="7708"/>
                      <a:pt x="2" y="7707"/>
                      <a:pt x="2" y="7704"/>
                    </a:cubicBezTo>
                    <a:close/>
                    <a:moveTo>
                      <a:pt x="2" y="7688"/>
                    </a:moveTo>
                    <a:lnTo>
                      <a:pt x="2" y="7688"/>
                    </a:lnTo>
                    <a:cubicBezTo>
                      <a:pt x="2" y="7686"/>
                      <a:pt x="4" y="7684"/>
                      <a:pt x="6" y="7684"/>
                    </a:cubicBezTo>
                    <a:cubicBezTo>
                      <a:pt x="8" y="7684"/>
                      <a:pt x="10" y="7686"/>
                      <a:pt x="10" y="7688"/>
                    </a:cubicBezTo>
                    <a:cubicBezTo>
                      <a:pt x="10" y="7691"/>
                      <a:pt x="8" y="7692"/>
                      <a:pt x="6" y="7692"/>
                    </a:cubicBezTo>
                    <a:cubicBezTo>
                      <a:pt x="4" y="7692"/>
                      <a:pt x="2" y="7691"/>
                      <a:pt x="2" y="7688"/>
                    </a:cubicBezTo>
                    <a:close/>
                    <a:moveTo>
                      <a:pt x="2" y="7672"/>
                    </a:moveTo>
                    <a:lnTo>
                      <a:pt x="2" y="7672"/>
                    </a:lnTo>
                    <a:cubicBezTo>
                      <a:pt x="2" y="7670"/>
                      <a:pt x="4" y="7668"/>
                      <a:pt x="6" y="7668"/>
                    </a:cubicBezTo>
                    <a:cubicBezTo>
                      <a:pt x="8" y="7668"/>
                      <a:pt x="10" y="7670"/>
                      <a:pt x="10" y="7672"/>
                    </a:cubicBezTo>
                    <a:cubicBezTo>
                      <a:pt x="10" y="7675"/>
                      <a:pt x="8" y="7676"/>
                      <a:pt x="6" y="7676"/>
                    </a:cubicBezTo>
                    <a:cubicBezTo>
                      <a:pt x="4" y="7676"/>
                      <a:pt x="2" y="7675"/>
                      <a:pt x="2" y="7672"/>
                    </a:cubicBezTo>
                    <a:close/>
                    <a:moveTo>
                      <a:pt x="2" y="7656"/>
                    </a:moveTo>
                    <a:lnTo>
                      <a:pt x="2" y="7656"/>
                    </a:lnTo>
                    <a:cubicBezTo>
                      <a:pt x="2" y="7654"/>
                      <a:pt x="4" y="7652"/>
                      <a:pt x="6" y="7652"/>
                    </a:cubicBezTo>
                    <a:cubicBezTo>
                      <a:pt x="8" y="7652"/>
                      <a:pt x="10" y="7654"/>
                      <a:pt x="10" y="7656"/>
                    </a:cubicBezTo>
                    <a:cubicBezTo>
                      <a:pt x="10" y="7659"/>
                      <a:pt x="8" y="7660"/>
                      <a:pt x="6" y="7660"/>
                    </a:cubicBezTo>
                    <a:cubicBezTo>
                      <a:pt x="4" y="7660"/>
                      <a:pt x="2" y="7659"/>
                      <a:pt x="2" y="7656"/>
                    </a:cubicBezTo>
                    <a:close/>
                    <a:moveTo>
                      <a:pt x="2" y="7640"/>
                    </a:moveTo>
                    <a:lnTo>
                      <a:pt x="2" y="7640"/>
                    </a:lnTo>
                    <a:cubicBezTo>
                      <a:pt x="2" y="7638"/>
                      <a:pt x="4" y="7636"/>
                      <a:pt x="6" y="7636"/>
                    </a:cubicBezTo>
                    <a:cubicBezTo>
                      <a:pt x="8" y="7636"/>
                      <a:pt x="10" y="7638"/>
                      <a:pt x="10" y="7640"/>
                    </a:cubicBezTo>
                    <a:cubicBezTo>
                      <a:pt x="10" y="7643"/>
                      <a:pt x="8" y="7644"/>
                      <a:pt x="6" y="7644"/>
                    </a:cubicBezTo>
                    <a:cubicBezTo>
                      <a:pt x="4" y="7644"/>
                      <a:pt x="2" y="7643"/>
                      <a:pt x="2" y="7640"/>
                    </a:cubicBezTo>
                    <a:close/>
                    <a:moveTo>
                      <a:pt x="2" y="7624"/>
                    </a:moveTo>
                    <a:lnTo>
                      <a:pt x="2" y="7624"/>
                    </a:lnTo>
                    <a:cubicBezTo>
                      <a:pt x="2" y="7622"/>
                      <a:pt x="4" y="7620"/>
                      <a:pt x="6" y="7620"/>
                    </a:cubicBezTo>
                    <a:cubicBezTo>
                      <a:pt x="8" y="7620"/>
                      <a:pt x="10" y="7622"/>
                      <a:pt x="10" y="7624"/>
                    </a:cubicBezTo>
                    <a:cubicBezTo>
                      <a:pt x="10" y="7627"/>
                      <a:pt x="8" y="7628"/>
                      <a:pt x="6" y="7628"/>
                    </a:cubicBezTo>
                    <a:cubicBezTo>
                      <a:pt x="4" y="7628"/>
                      <a:pt x="2" y="7627"/>
                      <a:pt x="2" y="7624"/>
                    </a:cubicBezTo>
                    <a:close/>
                    <a:moveTo>
                      <a:pt x="2" y="7608"/>
                    </a:moveTo>
                    <a:lnTo>
                      <a:pt x="2" y="7608"/>
                    </a:lnTo>
                    <a:cubicBezTo>
                      <a:pt x="2" y="7606"/>
                      <a:pt x="4" y="7604"/>
                      <a:pt x="6" y="7604"/>
                    </a:cubicBezTo>
                    <a:cubicBezTo>
                      <a:pt x="8" y="7604"/>
                      <a:pt x="10" y="7606"/>
                      <a:pt x="10" y="7608"/>
                    </a:cubicBezTo>
                    <a:cubicBezTo>
                      <a:pt x="10" y="7611"/>
                      <a:pt x="8" y="7612"/>
                      <a:pt x="6" y="7612"/>
                    </a:cubicBezTo>
                    <a:cubicBezTo>
                      <a:pt x="4" y="7612"/>
                      <a:pt x="2" y="7611"/>
                      <a:pt x="2" y="7608"/>
                    </a:cubicBezTo>
                    <a:close/>
                    <a:moveTo>
                      <a:pt x="2" y="7592"/>
                    </a:moveTo>
                    <a:lnTo>
                      <a:pt x="2" y="7592"/>
                    </a:lnTo>
                    <a:cubicBezTo>
                      <a:pt x="2" y="7590"/>
                      <a:pt x="4" y="7588"/>
                      <a:pt x="6" y="7588"/>
                    </a:cubicBezTo>
                    <a:cubicBezTo>
                      <a:pt x="8" y="7588"/>
                      <a:pt x="10" y="7590"/>
                      <a:pt x="10" y="7592"/>
                    </a:cubicBezTo>
                    <a:cubicBezTo>
                      <a:pt x="10" y="7595"/>
                      <a:pt x="8" y="7596"/>
                      <a:pt x="6" y="7596"/>
                    </a:cubicBezTo>
                    <a:cubicBezTo>
                      <a:pt x="4" y="7596"/>
                      <a:pt x="2" y="7595"/>
                      <a:pt x="2" y="7592"/>
                    </a:cubicBezTo>
                    <a:close/>
                    <a:moveTo>
                      <a:pt x="2" y="7576"/>
                    </a:moveTo>
                    <a:lnTo>
                      <a:pt x="2" y="7576"/>
                    </a:lnTo>
                    <a:cubicBezTo>
                      <a:pt x="2" y="7574"/>
                      <a:pt x="4" y="7572"/>
                      <a:pt x="6" y="7572"/>
                    </a:cubicBezTo>
                    <a:cubicBezTo>
                      <a:pt x="8" y="7572"/>
                      <a:pt x="10" y="7574"/>
                      <a:pt x="10" y="7576"/>
                    </a:cubicBezTo>
                    <a:cubicBezTo>
                      <a:pt x="10" y="7579"/>
                      <a:pt x="8" y="7580"/>
                      <a:pt x="6" y="7580"/>
                    </a:cubicBezTo>
                    <a:cubicBezTo>
                      <a:pt x="4" y="7580"/>
                      <a:pt x="2" y="7579"/>
                      <a:pt x="2" y="7576"/>
                    </a:cubicBezTo>
                    <a:close/>
                    <a:moveTo>
                      <a:pt x="2" y="7560"/>
                    </a:moveTo>
                    <a:lnTo>
                      <a:pt x="2" y="7560"/>
                    </a:lnTo>
                    <a:cubicBezTo>
                      <a:pt x="2" y="7558"/>
                      <a:pt x="4" y="7556"/>
                      <a:pt x="6" y="7556"/>
                    </a:cubicBezTo>
                    <a:cubicBezTo>
                      <a:pt x="8" y="7556"/>
                      <a:pt x="10" y="7558"/>
                      <a:pt x="10" y="7560"/>
                    </a:cubicBezTo>
                    <a:cubicBezTo>
                      <a:pt x="10" y="7563"/>
                      <a:pt x="8" y="7564"/>
                      <a:pt x="6" y="7564"/>
                    </a:cubicBezTo>
                    <a:cubicBezTo>
                      <a:pt x="4" y="7564"/>
                      <a:pt x="2" y="7563"/>
                      <a:pt x="2" y="7560"/>
                    </a:cubicBezTo>
                    <a:close/>
                    <a:moveTo>
                      <a:pt x="2" y="7544"/>
                    </a:moveTo>
                    <a:lnTo>
                      <a:pt x="2" y="7544"/>
                    </a:lnTo>
                    <a:cubicBezTo>
                      <a:pt x="2" y="7542"/>
                      <a:pt x="4" y="7540"/>
                      <a:pt x="6" y="7540"/>
                    </a:cubicBezTo>
                    <a:cubicBezTo>
                      <a:pt x="8" y="7540"/>
                      <a:pt x="10" y="7542"/>
                      <a:pt x="10" y="7544"/>
                    </a:cubicBezTo>
                    <a:cubicBezTo>
                      <a:pt x="10" y="7547"/>
                      <a:pt x="8" y="7548"/>
                      <a:pt x="6" y="7548"/>
                    </a:cubicBezTo>
                    <a:cubicBezTo>
                      <a:pt x="4" y="7548"/>
                      <a:pt x="2" y="7547"/>
                      <a:pt x="2" y="7544"/>
                    </a:cubicBezTo>
                    <a:close/>
                    <a:moveTo>
                      <a:pt x="2" y="7528"/>
                    </a:moveTo>
                    <a:lnTo>
                      <a:pt x="2" y="7528"/>
                    </a:lnTo>
                    <a:cubicBezTo>
                      <a:pt x="2" y="7526"/>
                      <a:pt x="4" y="7524"/>
                      <a:pt x="6" y="7524"/>
                    </a:cubicBezTo>
                    <a:cubicBezTo>
                      <a:pt x="8" y="7524"/>
                      <a:pt x="10" y="7526"/>
                      <a:pt x="10" y="7528"/>
                    </a:cubicBezTo>
                    <a:cubicBezTo>
                      <a:pt x="10" y="7531"/>
                      <a:pt x="8" y="7532"/>
                      <a:pt x="6" y="7532"/>
                    </a:cubicBezTo>
                    <a:cubicBezTo>
                      <a:pt x="4" y="7532"/>
                      <a:pt x="2" y="7531"/>
                      <a:pt x="2" y="7528"/>
                    </a:cubicBezTo>
                    <a:close/>
                    <a:moveTo>
                      <a:pt x="2" y="7512"/>
                    </a:moveTo>
                    <a:lnTo>
                      <a:pt x="2" y="7512"/>
                    </a:lnTo>
                    <a:cubicBezTo>
                      <a:pt x="2" y="7510"/>
                      <a:pt x="4" y="7508"/>
                      <a:pt x="6" y="7508"/>
                    </a:cubicBezTo>
                    <a:cubicBezTo>
                      <a:pt x="8" y="7508"/>
                      <a:pt x="10" y="7510"/>
                      <a:pt x="10" y="7512"/>
                    </a:cubicBezTo>
                    <a:cubicBezTo>
                      <a:pt x="10" y="7515"/>
                      <a:pt x="8" y="7516"/>
                      <a:pt x="6" y="7516"/>
                    </a:cubicBezTo>
                    <a:cubicBezTo>
                      <a:pt x="4" y="7516"/>
                      <a:pt x="2" y="7515"/>
                      <a:pt x="2" y="7512"/>
                    </a:cubicBezTo>
                    <a:close/>
                    <a:moveTo>
                      <a:pt x="2" y="7496"/>
                    </a:moveTo>
                    <a:lnTo>
                      <a:pt x="2" y="7496"/>
                    </a:lnTo>
                    <a:cubicBezTo>
                      <a:pt x="2" y="7494"/>
                      <a:pt x="4" y="7492"/>
                      <a:pt x="6" y="7492"/>
                    </a:cubicBezTo>
                    <a:cubicBezTo>
                      <a:pt x="8" y="7492"/>
                      <a:pt x="10" y="7494"/>
                      <a:pt x="10" y="7496"/>
                    </a:cubicBezTo>
                    <a:cubicBezTo>
                      <a:pt x="10" y="7499"/>
                      <a:pt x="8" y="7500"/>
                      <a:pt x="6" y="7500"/>
                    </a:cubicBezTo>
                    <a:cubicBezTo>
                      <a:pt x="4" y="7500"/>
                      <a:pt x="2" y="7499"/>
                      <a:pt x="2" y="7496"/>
                    </a:cubicBezTo>
                    <a:close/>
                    <a:moveTo>
                      <a:pt x="2" y="7480"/>
                    </a:moveTo>
                    <a:lnTo>
                      <a:pt x="2" y="7480"/>
                    </a:lnTo>
                    <a:cubicBezTo>
                      <a:pt x="2" y="7478"/>
                      <a:pt x="4" y="7476"/>
                      <a:pt x="6" y="7476"/>
                    </a:cubicBezTo>
                    <a:cubicBezTo>
                      <a:pt x="8" y="7476"/>
                      <a:pt x="10" y="7478"/>
                      <a:pt x="10" y="7480"/>
                    </a:cubicBezTo>
                    <a:cubicBezTo>
                      <a:pt x="10" y="7482"/>
                      <a:pt x="8" y="7484"/>
                      <a:pt x="6" y="7484"/>
                    </a:cubicBezTo>
                    <a:cubicBezTo>
                      <a:pt x="4" y="7484"/>
                      <a:pt x="2" y="7482"/>
                      <a:pt x="2" y="7480"/>
                    </a:cubicBezTo>
                    <a:close/>
                    <a:moveTo>
                      <a:pt x="2" y="7464"/>
                    </a:moveTo>
                    <a:lnTo>
                      <a:pt x="2" y="7464"/>
                    </a:lnTo>
                    <a:cubicBezTo>
                      <a:pt x="2" y="7462"/>
                      <a:pt x="4" y="7460"/>
                      <a:pt x="6" y="7460"/>
                    </a:cubicBezTo>
                    <a:cubicBezTo>
                      <a:pt x="8" y="7460"/>
                      <a:pt x="10" y="7462"/>
                      <a:pt x="10" y="7464"/>
                    </a:cubicBezTo>
                    <a:cubicBezTo>
                      <a:pt x="10" y="7466"/>
                      <a:pt x="8" y="7468"/>
                      <a:pt x="6" y="7468"/>
                    </a:cubicBezTo>
                    <a:cubicBezTo>
                      <a:pt x="4" y="7468"/>
                      <a:pt x="2" y="7466"/>
                      <a:pt x="2" y="7464"/>
                    </a:cubicBezTo>
                    <a:close/>
                    <a:moveTo>
                      <a:pt x="2" y="7448"/>
                    </a:moveTo>
                    <a:lnTo>
                      <a:pt x="2" y="7448"/>
                    </a:lnTo>
                    <a:cubicBezTo>
                      <a:pt x="2" y="7446"/>
                      <a:pt x="4" y="7444"/>
                      <a:pt x="6" y="7444"/>
                    </a:cubicBezTo>
                    <a:cubicBezTo>
                      <a:pt x="8" y="7444"/>
                      <a:pt x="10" y="7446"/>
                      <a:pt x="10" y="7448"/>
                    </a:cubicBezTo>
                    <a:cubicBezTo>
                      <a:pt x="10" y="7450"/>
                      <a:pt x="8" y="7452"/>
                      <a:pt x="6" y="7452"/>
                    </a:cubicBezTo>
                    <a:cubicBezTo>
                      <a:pt x="4" y="7452"/>
                      <a:pt x="2" y="7450"/>
                      <a:pt x="2" y="7448"/>
                    </a:cubicBezTo>
                    <a:close/>
                    <a:moveTo>
                      <a:pt x="2" y="7432"/>
                    </a:moveTo>
                    <a:lnTo>
                      <a:pt x="2" y="7432"/>
                    </a:lnTo>
                    <a:cubicBezTo>
                      <a:pt x="2" y="7430"/>
                      <a:pt x="4" y="7428"/>
                      <a:pt x="6" y="7428"/>
                    </a:cubicBezTo>
                    <a:cubicBezTo>
                      <a:pt x="8" y="7428"/>
                      <a:pt x="10" y="7430"/>
                      <a:pt x="10" y="7432"/>
                    </a:cubicBezTo>
                    <a:cubicBezTo>
                      <a:pt x="10" y="7434"/>
                      <a:pt x="8" y="7436"/>
                      <a:pt x="6" y="7436"/>
                    </a:cubicBezTo>
                    <a:cubicBezTo>
                      <a:pt x="4" y="7436"/>
                      <a:pt x="2" y="7434"/>
                      <a:pt x="2" y="7432"/>
                    </a:cubicBezTo>
                    <a:close/>
                    <a:moveTo>
                      <a:pt x="2" y="7416"/>
                    </a:moveTo>
                    <a:lnTo>
                      <a:pt x="2" y="7416"/>
                    </a:lnTo>
                    <a:cubicBezTo>
                      <a:pt x="2" y="7414"/>
                      <a:pt x="4" y="7412"/>
                      <a:pt x="6" y="7412"/>
                    </a:cubicBezTo>
                    <a:cubicBezTo>
                      <a:pt x="8" y="7412"/>
                      <a:pt x="10" y="7414"/>
                      <a:pt x="10" y="7416"/>
                    </a:cubicBezTo>
                    <a:cubicBezTo>
                      <a:pt x="10" y="7418"/>
                      <a:pt x="8" y="7420"/>
                      <a:pt x="6" y="7420"/>
                    </a:cubicBezTo>
                    <a:cubicBezTo>
                      <a:pt x="4" y="7420"/>
                      <a:pt x="2" y="7418"/>
                      <a:pt x="2" y="7416"/>
                    </a:cubicBezTo>
                    <a:close/>
                    <a:moveTo>
                      <a:pt x="2" y="7400"/>
                    </a:moveTo>
                    <a:lnTo>
                      <a:pt x="2" y="7400"/>
                    </a:lnTo>
                    <a:cubicBezTo>
                      <a:pt x="2" y="7398"/>
                      <a:pt x="4" y="7396"/>
                      <a:pt x="6" y="7396"/>
                    </a:cubicBezTo>
                    <a:cubicBezTo>
                      <a:pt x="8" y="7396"/>
                      <a:pt x="10" y="7398"/>
                      <a:pt x="10" y="7400"/>
                    </a:cubicBezTo>
                    <a:cubicBezTo>
                      <a:pt x="10" y="7402"/>
                      <a:pt x="8" y="7404"/>
                      <a:pt x="6" y="7404"/>
                    </a:cubicBezTo>
                    <a:cubicBezTo>
                      <a:pt x="4" y="7404"/>
                      <a:pt x="2" y="7402"/>
                      <a:pt x="2" y="7400"/>
                    </a:cubicBezTo>
                    <a:close/>
                    <a:moveTo>
                      <a:pt x="2" y="7384"/>
                    </a:moveTo>
                    <a:lnTo>
                      <a:pt x="2" y="7384"/>
                    </a:lnTo>
                    <a:cubicBezTo>
                      <a:pt x="2" y="7382"/>
                      <a:pt x="4" y="7380"/>
                      <a:pt x="6" y="7380"/>
                    </a:cubicBezTo>
                    <a:cubicBezTo>
                      <a:pt x="8" y="7380"/>
                      <a:pt x="10" y="7382"/>
                      <a:pt x="10" y="7384"/>
                    </a:cubicBezTo>
                    <a:cubicBezTo>
                      <a:pt x="10" y="7386"/>
                      <a:pt x="8" y="7388"/>
                      <a:pt x="6" y="7388"/>
                    </a:cubicBezTo>
                    <a:cubicBezTo>
                      <a:pt x="4" y="7388"/>
                      <a:pt x="2" y="7386"/>
                      <a:pt x="2" y="7384"/>
                    </a:cubicBezTo>
                    <a:close/>
                    <a:moveTo>
                      <a:pt x="2" y="7368"/>
                    </a:moveTo>
                    <a:lnTo>
                      <a:pt x="2" y="7368"/>
                    </a:lnTo>
                    <a:cubicBezTo>
                      <a:pt x="2" y="7366"/>
                      <a:pt x="4" y="7364"/>
                      <a:pt x="6" y="7364"/>
                    </a:cubicBezTo>
                    <a:cubicBezTo>
                      <a:pt x="8" y="7364"/>
                      <a:pt x="10" y="7366"/>
                      <a:pt x="10" y="7368"/>
                    </a:cubicBezTo>
                    <a:cubicBezTo>
                      <a:pt x="10" y="7370"/>
                      <a:pt x="8" y="7372"/>
                      <a:pt x="6" y="7372"/>
                    </a:cubicBezTo>
                    <a:cubicBezTo>
                      <a:pt x="4" y="7372"/>
                      <a:pt x="2" y="7370"/>
                      <a:pt x="2" y="7368"/>
                    </a:cubicBezTo>
                    <a:close/>
                    <a:moveTo>
                      <a:pt x="2" y="7352"/>
                    </a:moveTo>
                    <a:lnTo>
                      <a:pt x="2" y="7352"/>
                    </a:lnTo>
                    <a:cubicBezTo>
                      <a:pt x="2" y="7350"/>
                      <a:pt x="4" y="7348"/>
                      <a:pt x="6" y="7348"/>
                    </a:cubicBezTo>
                    <a:cubicBezTo>
                      <a:pt x="8" y="7348"/>
                      <a:pt x="10" y="7350"/>
                      <a:pt x="10" y="7352"/>
                    </a:cubicBezTo>
                    <a:cubicBezTo>
                      <a:pt x="10" y="7354"/>
                      <a:pt x="8" y="7356"/>
                      <a:pt x="6" y="7356"/>
                    </a:cubicBezTo>
                    <a:cubicBezTo>
                      <a:pt x="4" y="7356"/>
                      <a:pt x="2" y="7354"/>
                      <a:pt x="2" y="7352"/>
                    </a:cubicBezTo>
                    <a:close/>
                    <a:moveTo>
                      <a:pt x="2" y="7336"/>
                    </a:moveTo>
                    <a:lnTo>
                      <a:pt x="2" y="7336"/>
                    </a:lnTo>
                    <a:cubicBezTo>
                      <a:pt x="2" y="7334"/>
                      <a:pt x="4" y="7332"/>
                      <a:pt x="6" y="7332"/>
                    </a:cubicBezTo>
                    <a:cubicBezTo>
                      <a:pt x="8" y="7332"/>
                      <a:pt x="10" y="7334"/>
                      <a:pt x="10" y="7336"/>
                    </a:cubicBezTo>
                    <a:cubicBezTo>
                      <a:pt x="10" y="7338"/>
                      <a:pt x="8" y="7340"/>
                      <a:pt x="6" y="7340"/>
                    </a:cubicBezTo>
                    <a:cubicBezTo>
                      <a:pt x="4" y="7340"/>
                      <a:pt x="2" y="7338"/>
                      <a:pt x="2" y="7336"/>
                    </a:cubicBezTo>
                    <a:close/>
                    <a:moveTo>
                      <a:pt x="2" y="7320"/>
                    </a:moveTo>
                    <a:lnTo>
                      <a:pt x="2" y="7320"/>
                    </a:lnTo>
                    <a:cubicBezTo>
                      <a:pt x="2" y="7318"/>
                      <a:pt x="4" y="7316"/>
                      <a:pt x="6" y="7316"/>
                    </a:cubicBezTo>
                    <a:cubicBezTo>
                      <a:pt x="8" y="7316"/>
                      <a:pt x="10" y="7318"/>
                      <a:pt x="10" y="7320"/>
                    </a:cubicBezTo>
                    <a:cubicBezTo>
                      <a:pt x="10" y="7322"/>
                      <a:pt x="8" y="7324"/>
                      <a:pt x="6" y="7324"/>
                    </a:cubicBezTo>
                    <a:cubicBezTo>
                      <a:pt x="4" y="7324"/>
                      <a:pt x="2" y="7322"/>
                      <a:pt x="2" y="7320"/>
                    </a:cubicBezTo>
                    <a:close/>
                    <a:moveTo>
                      <a:pt x="2" y="7304"/>
                    </a:moveTo>
                    <a:lnTo>
                      <a:pt x="2" y="7304"/>
                    </a:lnTo>
                    <a:cubicBezTo>
                      <a:pt x="2" y="7302"/>
                      <a:pt x="4" y="7300"/>
                      <a:pt x="6" y="7300"/>
                    </a:cubicBezTo>
                    <a:cubicBezTo>
                      <a:pt x="8" y="7300"/>
                      <a:pt x="10" y="7302"/>
                      <a:pt x="10" y="7304"/>
                    </a:cubicBezTo>
                    <a:cubicBezTo>
                      <a:pt x="10" y="7306"/>
                      <a:pt x="8" y="7308"/>
                      <a:pt x="6" y="7308"/>
                    </a:cubicBezTo>
                    <a:cubicBezTo>
                      <a:pt x="4" y="7308"/>
                      <a:pt x="2" y="7306"/>
                      <a:pt x="2" y="7304"/>
                    </a:cubicBezTo>
                    <a:close/>
                    <a:moveTo>
                      <a:pt x="2" y="7288"/>
                    </a:moveTo>
                    <a:lnTo>
                      <a:pt x="2" y="7288"/>
                    </a:lnTo>
                    <a:cubicBezTo>
                      <a:pt x="2" y="7286"/>
                      <a:pt x="4" y="7284"/>
                      <a:pt x="6" y="7284"/>
                    </a:cubicBezTo>
                    <a:cubicBezTo>
                      <a:pt x="8" y="7284"/>
                      <a:pt x="10" y="7286"/>
                      <a:pt x="10" y="7288"/>
                    </a:cubicBezTo>
                    <a:cubicBezTo>
                      <a:pt x="10" y="7290"/>
                      <a:pt x="8" y="7292"/>
                      <a:pt x="6" y="7292"/>
                    </a:cubicBezTo>
                    <a:cubicBezTo>
                      <a:pt x="4" y="7292"/>
                      <a:pt x="2" y="7290"/>
                      <a:pt x="2" y="7288"/>
                    </a:cubicBezTo>
                    <a:close/>
                    <a:moveTo>
                      <a:pt x="2" y="7272"/>
                    </a:moveTo>
                    <a:lnTo>
                      <a:pt x="2" y="7272"/>
                    </a:lnTo>
                    <a:cubicBezTo>
                      <a:pt x="2" y="7270"/>
                      <a:pt x="4" y="7268"/>
                      <a:pt x="6" y="7268"/>
                    </a:cubicBezTo>
                    <a:cubicBezTo>
                      <a:pt x="8" y="7268"/>
                      <a:pt x="10" y="7270"/>
                      <a:pt x="10" y="7272"/>
                    </a:cubicBezTo>
                    <a:cubicBezTo>
                      <a:pt x="10" y="7274"/>
                      <a:pt x="8" y="7276"/>
                      <a:pt x="6" y="7276"/>
                    </a:cubicBezTo>
                    <a:cubicBezTo>
                      <a:pt x="4" y="7276"/>
                      <a:pt x="2" y="7274"/>
                      <a:pt x="2" y="7272"/>
                    </a:cubicBezTo>
                    <a:close/>
                    <a:moveTo>
                      <a:pt x="2" y="7256"/>
                    </a:moveTo>
                    <a:lnTo>
                      <a:pt x="2" y="7256"/>
                    </a:lnTo>
                    <a:cubicBezTo>
                      <a:pt x="2" y="7254"/>
                      <a:pt x="4" y="7252"/>
                      <a:pt x="6" y="7252"/>
                    </a:cubicBezTo>
                    <a:cubicBezTo>
                      <a:pt x="8" y="7252"/>
                      <a:pt x="10" y="7254"/>
                      <a:pt x="10" y="7256"/>
                    </a:cubicBezTo>
                    <a:cubicBezTo>
                      <a:pt x="10" y="7258"/>
                      <a:pt x="8" y="7260"/>
                      <a:pt x="6" y="7260"/>
                    </a:cubicBezTo>
                    <a:cubicBezTo>
                      <a:pt x="4" y="7260"/>
                      <a:pt x="2" y="7258"/>
                      <a:pt x="2" y="7256"/>
                    </a:cubicBezTo>
                    <a:close/>
                    <a:moveTo>
                      <a:pt x="2" y="7240"/>
                    </a:moveTo>
                    <a:lnTo>
                      <a:pt x="2" y="7240"/>
                    </a:lnTo>
                    <a:cubicBezTo>
                      <a:pt x="2" y="7238"/>
                      <a:pt x="4" y="7236"/>
                      <a:pt x="6" y="7236"/>
                    </a:cubicBezTo>
                    <a:cubicBezTo>
                      <a:pt x="8" y="7236"/>
                      <a:pt x="10" y="7238"/>
                      <a:pt x="10" y="7240"/>
                    </a:cubicBezTo>
                    <a:cubicBezTo>
                      <a:pt x="10" y="7242"/>
                      <a:pt x="8" y="7244"/>
                      <a:pt x="6" y="7244"/>
                    </a:cubicBezTo>
                    <a:cubicBezTo>
                      <a:pt x="4" y="7244"/>
                      <a:pt x="2" y="7242"/>
                      <a:pt x="2" y="7240"/>
                    </a:cubicBezTo>
                    <a:close/>
                    <a:moveTo>
                      <a:pt x="2" y="7224"/>
                    </a:moveTo>
                    <a:lnTo>
                      <a:pt x="2" y="7224"/>
                    </a:lnTo>
                    <a:cubicBezTo>
                      <a:pt x="2" y="7222"/>
                      <a:pt x="4" y="7220"/>
                      <a:pt x="6" y="7220"/>
                    </a:cubicBezTo>
                    <a:cubicBezTo>
                      <a:pt x="8" y="7220"/>
                      <a:pt x="10" y="7222"/>
                      <a:pt x="10" y="7224"/>
                    </a:cubicBezTo>
                    <a:cubicBezTo>
                      <a:pt x="10" y="7226"/>
                      <a:pt x="8" y="7228"/>
                      <a:pt x="6" y="7228"/>
                    </a:cubicBezTo>
                    <a:cubicBezTo>
                      <a:pt x="4" y="7228"/>
                      <a:pt x="2" y="7226"/>
                      <a:pt x="2" y="7224"/>
                    </a:cubicBezTo>
                    <a:close/>
                    <a:moveTo>
                      <a:pt x="2" y="7208"/>
                    </a:moveTo>
                    <a:lnTo>
                      <a:pt x="2" y="7208"/>
                    </a:lnTo>
                    <a:cubicBezTo>
                      <a:pt x="2" y="7206"/>
                      <a:pt x="4" y="7204"/>
                      <a:pt x="6" y="7204"/>
                    </a:cubicBezTo>
                    <a:cubicBezTo>
                      <a:pt x="8" y="7204"/>
                      <a:pt x="10" y="7206"/>
                      <a:pt x="10" y="7208"/>
                    </a:cubicBezTo>
                    <a:cubicBezTo>
                      <a:pt x="10" y="7210"/>
                      <a:pt x="8" y="7212"/>
                      <a:pt x="6" y="7212"/>
                    </a:cubicBezTo>
                    <a:cubicBezTo>
                      <a:pt x="4" y="7212"/>
                      <a:pt x="2" y="7210"/>
                      <a:pt x="2" y="7208"/>
                    </a:cubicBezTo>
                    <a:close/>
                    <a:moveTo>
                      <a:pt x="2" y="7192"/>
                    </a:moveTo>
                    <a:lnTo>
                      <a:pt x="2" y="7192"/>
                    </a:lnTo>
                    <a:cubicBezTo>
                      <a:pt x="2" y="7190"/>
                      <a:pt x="4" y="7188"/>
                      <a:pt x="6" y="7188"/>
                    </a:cubicBezTo>
                    <a:cubicBezTo>
                      <a:pt x="8" y="7188"/>
                      <a:pt x="10" y="7190"/>
                      <a:pt x="10" y="7192"/>
                    </a:cubicBezTo>
                    <a:cubicBezTo>
                      <a:pt x="10" y="7194"/>
                      <a:pt x="8" y="7196"/>
                      <a:pt x="6" y="7196"/>
                    </a:cubicBezTo>
                    <a:cubicBezTo>
                      <a:pt x="4" y="7196"/>
                      <a:pt x="2" y="7194"/>
                      <a:pt x="2" y="7192"/>
                    </a:cubicBezTo>
                    <a:close/>
                    <a:moveTo>
                      <a:pt x="2" y="7176"/>
                    </a:moveTo>
                    <a:lnTo>
                      <a:pt x="2" y="7176"/>
                    </a:lnTo>
                    <a:cubicBezTo>
                      <a:pt x="2" y="7174"/>
                      <a:pt x="4" y="7172"/>
                      <a:pt x="6" y="7172"/>
                    </a:cubicBezTo>
                    <a:cubicBezTo>
                      <a:pt x="8" y="7172"/>
                      <a:pt x="10" y="7174"/>
                      <a:pt x="10" y="7176"/>
                    </a:cubicBezTo>
                    <a:cubicBezTo>
                      <a:pt x="10" y="7178"/>
                      <a:pt x="8" y="7180"/>
                      <a:pt x="6" y="7180"/>
                    </a:cubicBezTo>
                    <a:cubicBezTo>
                      <a:pt x="4" y="7180"/>
                      <a:pt x="2" y="7178"/>
                      <a:pt x="2" y="7176"/>
                    </a:cubicBezTo>
                    <a:close/>
                    <a:moveTo>
                      <a:pt x="2" y="7160"/>
                    </a:moveTo>
                    <a:lnTo>
                      <a:pt x="2" y="7160"/>
                    </a:lnTo>
                    <a:cubicBezTo>
                      <a:pt x="2" y="7158"/>
                      <a:pt x="4" y="7156"/>
                      <a:pt x="6" y="7156"/>
                    </a:cubicBezTo>
                    <a:cubicBezTo>
                      <a:pt x="8" y="7156"/>
                      <a:pt x="10" y="7158"/>
                      <a:pt x="10" y="7160"/>
                    </a:cubicBezTo>
                    <a:cubicBezTo>
                      <a:pt x="10" y="7162"/>
                      <a:pt x="8" y="7164"/>
                      <a:pt x="6" y="7164"/>
                    </a:cubicBezTo>
                    <a:cubicBezTo>
                      <a:pt x="4" y="7164"/>
                      <a:pt x="2" y="7162"/>
                      <a:pt x="2" y="7160"/>
                    </a:cubicBezTo>
                    <a:close/>
                    <a:moveTo>
                      <a:pt x="2" y="7144"/>
                    </a:moveTo>
                    <a:lnTo>
                      <a:pt x="2" y="7144"/>
                    </a:lnTo>
                    <a:cubicBezTo>
                      <a:pt x="2" y="7142"/>
                      <a:pt x="4" y="7140"/>
                      <a:pt x="6" y="7140"/>
                    </a:cubicBezTo>
                    <a:cubicBezTo>
                      <a:pt x="8" y="7140"/>
                      <a:pt x="10" y="7142"/>
                      <a:pt x="10" y="7144"/>
                    </a:cubicBezTo>
                    <a:cubicBezTo>
                      <a:pt x="10" y="7146"/>
                      <a:pt x="8" y="7148"/>
                      <a:pt x="6" y="7148"/>
                    </a:cubicBezTo>
                    <a:cubicBezTo>
                      <a:pt x="4" y="7148"/>
                      <a:pt x="2" y="7146"/>
                      <a:pt x="2" y="7144"/>
                    </a:cubicBezTo>
                    <a:close/>
                    <a:moveTo>
                      <a:pt x="2" y="7128"/>
                    </a:moveTo>
                    <a:lnTo>
                      <a:pt x="2" y="7128"/>
                    </a:lnTo>
                    <a:cubicBezTo>
                      <a:pt x="2" y="7126"/>
                      <a:pt x="4" y="7124"/>
                      <a:pt x="6" y="7124"/>
                    </a:cubicBezTo>
                    <a:cubicBezTo>
                      <a:pt x="8" y="7124"/>
                      <a:pt x="10" y="7126"/>
                      <a:pt x="10" y="7128"/>
                    </a:cubicBezTo>
                    <a:cubicBezTo>
                      <a:pt x="10" y="7130"/>
                      <a:pt x="8" y="7132"/>
                      <a:pt x="6" y="7132"/>
                    </a:cubicBezTo>
                    <a:cubicBezTo>
                      <a:pt x="4" y="7132"/>
                      <a:pt x="2" y="7130"/>
                      <a:pt x="2" y="7128"/>
                    </a:cubicBezTo>
                    <a:close/>
                    <a:moveTo>
                      <a:pt x="2" y="7112"/>
                    </a:moveTo>
                    <a:lnTo>
                      <a:pt x="2" y="7112"/>
                    </a:lnTo>
                    <a:cubicBezTo>
                      <a:pt x="2" y="7110"/>
                      <a:pt x="4" y="7108"/>
                      <a:pt x="6" y="7108"/>
                    </a:cubicBezTo>
                    <a:cubicBezTo>
                      <a:pt x="8" y="7108"/>
                      <a:pt x="10" y="7110"/>
                      <a:pt x="10" y="7112"/>
                    </a:cubicBezTo>
                    <a:cubicBezTo>
                      <a:pt x="10" y="7114"/>
                      <a:pt x="8" y="7116"/>
                      <a:pt x="6" y="7116"/>
                    </a:cubicBezTo>
                    <a:cubicBezTo>
                      <a:pt x="4" y="7116"/>
                      <a:pt x="2" y="7114"/>
                      <a:pt x="2" y="7112"/>
                    </a:cubicBezTo>
                    <a:close/>
                    <a:moveTo>
                      <a:pt x="2" y="7096"/>
                    </a:moveTo>
                    <a:lnTo>
                      <a:pt x="2" y="7096"/>
                    </a:lnTo>
                    <a:cubicBezTo>
                      <a:pt x="2" y="7094"/>
                      <a:pt x="4" y="7092"/>
                      <a:pt x="6" y="7092"/>
                    </a:cubicBezTo>
                    <a:cubicBezTo>
                      <a:pt x="8" y="7092"/>
                      <a:pt x="10" y="7094"/>
                      <a:pt x="10" y="7096"/>
                    </a:cubicBezTo>
                    <a:cubicBezTo>
                      <a:pt x="10" y="7098"/>
                      <a:pt x="8" y="7100"/>
                      <a:pt x="6" y="7100"/>
                    </a:cubicBezTo>
                    <a:cubicBezTo>
                      <a:pt x="4" y="7100"/>
                      <a:pt x="2" y="7098"/>
                      <a:pt x="2" y="7096"/>
                    </a:cubicBezTo>
                    <a:close/>
                    <a:moveTo>
                      <a:pt x="2" y="7080"/>
                    </a:moveTo>
                    <a:lnTo>
                      <a:pt x="2" y="7080"/>
                    </a:lnTo>
                    <a:cubicBezTo>
                      <a:pt x="2" y="7078"/>
                      <a:pt x="4" y="7076"/>
                      <a:pt x="6" y="7076"/>
                    </a:cubicBezTo>
                    <a:cubicBezTo>
                      <a:pt x="8" y="7076"/>
                      <a:pt x="10" y="7078"/>
                      <a:pt x="10" y="7080"/>
                    </a:cubicBezTo>
                    <a:cubicBezTo>
                      <a:pt x="10" y="7082"/>
                      <a:pt x="8" y="7084"/>
                      <a:pt x="6" y="7084"/>
                    </a:cubicBezTo>
                    <a:cubicBezTo>
                      <a:pt x="4" y="7084"/>
                      <a:pt x="2" y="7082"/>
                      <a:pt x="2" y="7080"/>
                    </a:cubicBezTo>
                    <a:close/>
                    <a:moveTo>
                      <a:pt x="2" y="7064"/>
                    </a:moveTo>
                    <a:lnTo>
                      <a:pt x="2" y="7064"/>
                    </a:lnTo>
                    <a:cubicBezTo>
                      <a:pt x="2" y="7062"/>
                      <a:pt x="4" y="7060"/>
                      <a:pt x="6" y="7060"/>
                    </a:cubicBezTo>
                    <a:cubicBezTo>
                      <a:pt x="8" y="7060"/>
                      <a:pt x="10" y="7062"/>
                      <a:pt x="10" y="7064"/>
                    </a:cubicBezTo>
                    <a:cubicBezTo>
                      <a:pt x="10" y="7066"/>
                      <a:pt x="8" y="7068"/>
                      <a:pt x="6" y="7068"/>
                    </a:cubicBezTo>
                    <a:cubicBezTo>
                      <a:pt x="4" y="7068"/>
                      <a:pt x="2" y="7066"/>
                      <a:pt x="2" y="7064"/>
                    </a:cubicBezTo>
                    <a:close/>
                    <a:moveTo>
                      <a:pt x="2" y="7048"/>
                    </a:moveTo>
                    <a:lnTo>
                      <a:pt x="2" y="7048"/>
                    </a:lnTo>
                    <a:cubicBezTo>
                      <a:pt x="2" y="7046"/>
                      <a:pt x="4" y="7044"/>
                      <a:pt x="6" y="7044"/>
                    </a:cubicBezTo>
                    <a:cubicBezTo>
                      <a:pt x="8" y="7044"/>
                      <a:pt x="10" y="7046"/>
                      <a:pt x="10" y="7048"/>
                    </a:cubicBezTo>
                    <a:cubicBezTo>
                      <a:pt x="10" y="7050"/>
                      <a:pt x="8" y="7052"/>
                      <a:pt x="6" y="7052"/>
                    </a:cubicBezTo>
                    <a:cubicBezTo>
                      <a:pt x="4" y="7052"/>
                      <a:pt x="2" y="7050"/>
                      <a:pt x="2" y="7048"/>
                    </a:cubicBezTo>
                    <a:close/>
                    <a:moveTo>
                      <a:pt x="2" y="7032"/>
                    </a:moveTo>
                    <a:lnTo>
                      <a:pt x="2" y="7032"/>
                    </a:lnTo>
                    <a:cubicBezTo>
                      <a:pt x="2" y="7030"/>
                      <a:pt x="4" y="7028"/>
                      <a:pt x="6" y="7028"/>
                    </a:cubicBezTo>
                    <a:cubicBezTo>
                      <a:pt x="8" y="7028"/>
                      <a:pt x="10" y="7030"/>
                      <a:pt x="10" y="7032"/>
                    </a:cubicBezTo>
                    <a:cubicBezTo>
                      <a:pt x="10" y="7034"/>
                      <a:pt x="8" y="7036"/>
                      <a:pt x="6" y="7036"/>
                    </a:cubicBezTo>
                    <a:cubicBezTo>
                      <a:pt x="4" y="7036"/>
                      <a:pt x="2" y="7034"/>
                      <a:pt x="2" y="7032"/>
                    </a:cubicBezTo>
                    <a:close/>
                    <a:moveTo>
                      <a:pt x="2" y="7016"/>
                    </a:moveTo>
                    <a:lnTo>
                      <a:pt x="2" y="7016"/>
                    </a:lnTo>
                    <a:cubicBezTo>
                      <a:pt x="2" y="7014"/>
                      <a:pt x="4" y="7012"/>
                      <a:pt x="6" y="7012"/>
                    </a:cubicBezTo>
                    <a:cubicBezTo>
                      <a:pt x="8" y="7012"/>
                      <a:pt x="10" y="7014"/>
                      <a:pt x="10" y="7016"/>
                    </a:cubicBezTo>
                    <a:cubicBezTo>
                      <a:pt x="10" y="7018"/>
                      <a:pt x="8" y="7020"/>
                      <a:pt x="6" y="7020"/>
                    </a:cubicBezTo>
                    <a:cubicBezTo>
                      <a:pt x="4" y="7020"/>
                      <a:pt x="2" y="7018"/>
                      <a:pt x="2" y="7016"/>
                    </a:cubicBezTo>
                    <a:close/>
                    <a:moveTo>
                      <a:pt x="2" y="7000"/>
                    </a:moveTo>
                    <a:lnTo>
                      <a:pt x="2" y="7000"/>
                    </a:lnTo>
                    <a:cubicBezTo>
                      <a:pt x="2" y="6998"/>
                      <a:pt x="4" y="6996"/>
                      <a:pt x="6" y="6996"/>
                    </a:cubicBezTo>
                    <a:cubicBezTo>
                      <a:pt x="8" y="6996"/>
                      <a:pt x="10" y="6998"/>
                      <a:pt x="10" y="7000"/>
                    </a:cubicBezTo>
                    <a:cubicBezTo>
                      <a:pt x="10" y="7002"/>
                      <a:pt x="8" y="7004"/>
                      <a:pt x="6" y="7004"/>
                    </a:cubicBezTo>
                    <a:cubicBezTo>
                      <a:pt x="4" y="7004"/>
                      <a:pt x="2" y="7002"/>
                      <a:pt x="2" y="7000"/>
                    </a:cubicBezTo>
                    <a:close/>
                    <a:moveTo>
                      <a:pt x="2" y="6984"/>
                    </a:moveTo>
                    <a:lnTo>
                      <a:pt x="2" y="6984"/>
                    </a:lnTo>
                    <a:cubicBezTo>
                      <a:pt x="2" y="6982"/>
                      <a:pt x="4" y="6980"/>
                      <a:pt x="6" y="6980"/>
                    </a:cubicBezTo>
                    <a:cubicBezTo>
                      <a:pt x="8" y="6980"/>
                      <a:pt x="10" y="6982"/>
                      <a:pt x="10" y="6984"/>
                    </a:cubicBezTo>
                    <a:cubicBezTo>
                      <a:pt x="10" y="6986"/>
                      <a:pt x="8" y="6988"/>
                      <a:pt x="6" y="6988"/>
                    </a:cubicBezTo>
                    <a:cubicBezTo>
                      <a:pt x="4" y="6988"/>
                      <a:pt x="2" y="6986"/>
                      <a:pt x="2" y="6984"/>
                    </a:cubicBezTo>
                    <a:close/>
                    <a:moveTo>
                      <a:pt x="2" y="6968"/>
                    </a:moveTo>
                    <a:lnTo>
                      <a:pt x="2" y="6968"/>
                    </a:lnTo>
                    <a:cubicBezTo>
                      <a:pt x="2" y="6966"/>
                      <a:pt x="4" y="6964"/>
                      <a:pt x="6" y="6964"/>
                    </a:cubicBezTo>
                    <a:cubicBezTo>
                      <a:pt x="8" y="6964"/>
                      <a:pt x="10" y="6966"/>
                      <a:pt x="10" y="6968"/>
                    </a:cubicBezTo>
                    <a:cubicBezTo>
                      <a:pt x="10" y="6970"/>
                      <a:pt x="8" y="6972"/>
                      <a:pt x="6" y="6972"/>
                    </a:cubicBezTo>
                    <a:cubicBezTo>
                      <a:pt x="4" y="6972"/>
                      <a:pt x="2" y="6970"/>
                      <a:pt x="2" y="6968"/>
                    </a:cubicBezTo>
                    <a:close/>
                    <a:moveTo>
                      <a:pt x="2" y="6952"/>
                    </a:moveTo>
                    <a:lnTo>
                      <a:pt x="2" y="6952"/>
                    </a:lnTo>
                    <a:cubicBezTo>
                      <a:pt x="2" y="6950"/>
                      <a:pt x="4" y="6948"/>
                      <a:pt x="6" y="6948"/>
                    </a:cubicBezTo>
                    <a:cubicBezTo>
                      <a:pt x="8" y="6948"/>
                      <a:pt x="10" y="6950"/>
                      <a:pt x="10" y="6952"/>
                    </a:cubicBezTo>
                    <a:cubicBezTo>
                      <a:pt x="10" y="6954"/>
                      <a:pt x="8" y="6956"/>
                      <a:pt x="6" y="6956"/>
                    </a:cubicBezTo>
                    <a:cubicBezTo>
                      <a:pt x="4" y="6956"/>
                      <a:pt x="2" y="6954"/>
                      <a:pt x="2" y="6952"/>
                    </a:cubicBezTo>
                    <a:close/>
                    <a:moveTo>
                      <a:pt x="2" y="6936"/>
                    </a:moveTo>
                    <a:lnTo>
                      <a:pt x="2" y="6936"/>
                    </a:lnTo>
                    <a:cubicBezTo>
                      <a:pt x="2" y="6934"/>
                      <a:pt x="4" y="6932"/>
                      <a:pt x="6" y="6932"/>
                    </a:cubicBezTo>
                    <a:cubicBezTo>
                      <a:pt x="8" y="6932"/>
                      <a:pt x="10" y="6934"/>
                      <a:pt x="10" y="6936"/>
                    </a:cubicBezTo>
                    <a:cubicBezTo>
                      <a:pt x="10" y="6938"/>
                      <a:pt x="8" y="6940"/>
                      <a:pt x="6" y="6940"/>
                    </a:cubicBezTo>
                    <a:cubicBezTo>
                      <a:pt x="4" y="6940"/>
                      <a:pt x="2" y="6938"/>
                      <a:pt x="2" y="6936"/>
                    </a:cubicBezTo>
                    <a:close/>
                    <a:moveTo>
                      <a:pt x="2" y="6920"/>
                    </a:moveTo>
                    <a:lnTo>
                      <a:pt x="2" y="6920"/>
                    </a:lnTo>
                    <a:cubicBezTo>
                      <a:pt x="2" y="6918"/>
                      <a:pt x="4" y="6916"/>
                      <a:pt x="6" y="6916"/>
                    </a:cubicBezTo>
                    <a:cubicBezTo>
                      <a:pt x="8" y="6916"/>
                      <a:pt x="10" y="6918"/>
                      <a:pt x="10" y="6920"/>
                    </a:cubicBezTo>
                    <a:cubicBezTo>
                      <a:pt x="10" y="6922"/>
                      <a:pt x="8" y="6924"/>
                      <a:pt x="6" y="6924"/>
                    </a:cubicBezTo>
                    <a:cubicBezTo>
                      <a:pt x="4" y="6924"/>
                      <a:pt x="2" y="6922"/>
                      <a:pt x="2" y="6920"/>
                    </a:cubicBezTo>
                    <a:close/>
                    <a:moveTo>
                      <a:pt x="2" y="6904"/>
                    </a:moveTo>
                    <a:lnTo>
                      <a:pt x="2" y="6904"/>
                    </a:lnTo>
                    <a:cubicBezTo>
                      <a:pt x="2" y="6902"/>
                      <a:pt x="4" y="6900"/>
                      <a:pt x="6" y="6900"/>
                    </a:cubicBezTo>
                    <a:cubicBezTo>
                      <a:pt x="8" y="6900"/>
                      <a:pt x="10" y="6902"/>
                      <a:pt x="10" y="6904"/>
                    </a:cubicBezTo>
                    <a:cubicBezTo>
                      <a:pt x="10" y="6906"/>
                      <a:pt x="8" y="6908"/>
                      <a:pt x="6" y="6908"/>
                    </a:cubicBezTo>
                    <a:cubicBezTo>
                      <a:pt x="4" y="6908"/>
                      <a:pt x="2" y="6906"/>
                      <a:pt x="2" y="6904"/>
                    </a:cubicBezTo>
                    <a:close/>
                    <a:moveTo>
                      <a:pt x="2" y="6888"/>
                    </a:moveTo>
                    <a:lnTo>
                      <a:pt x="2" y="6888"/>
                    </a:lnTo>
                    <a:cubicBezTo>
                      <a:pt x="2" y="6886"/>
                      <a:pt x="4" y="6884"/>
                      <a:pt x="6" y="6884"/>
                    </a:cubicBezTo>
                    <a:cubicBezTo>
                      <a:pt x="8" y="6884"/>
                      <a:pt x="10" y="6886"/>
                      <a:pt x="10" y="6888"/>
                    </a:cubicBezTo>
                    <a:cubicBezTo>
                      <a:pt x="10" y="6890"/>
                      <a:pt x="8" y="6892"/>
                      <a:pt x="6" y="6892"/>
                    </a:cubicBezTo>
                    <a:cubicBezTo>
                      <a:pt x="4" y="6892"/>
                      <a:pt x="2" y="6890"/>
                      <a:pt x="2" y="6888"/>
                    </a:cubicBezTo>
                    <a:close/>
                    <a:moveTo>
                      <a:pt x="2" y="6872"/>
                    </a:moveTo>
                    <a:lnTo>
                      <a:pt x="2" y="6872"/>
                    </a:lnTo>
                    <a:cubicBezTo>
                      <a:pt x="2" y="6870"/>
                      <a:pt x="4" y="6868"/>
                      <a:pt x="6" y="6868"/>
                    </a:cubicBezTo>
                    <a:cubicBezTo>
                      <a:pt x="8" y="6868"/>
                      <a:pt x="10" y="6870"/>
                      <a:pt x="10" y="6872"/>
                    </a:cubicBezTo>
                    <a:cubicBezTo>
                      <a:pt x="10" y="6874"/>
                      <a:pt x="8" y="6876"/>
                      <a:pt x="6" y="6876"/>
                    </a:cubicBezTo>
                    <a:cubicBezTo>
                      <a:pt x="4" y="6876"/>
                      <a:pt x="2" y="6874"/>
                      <a:pt x="2" y="6872"/>
                    </a:cubicBezTo>
                    <a:close/>
                    <a:moveTo>
                      <a:pt x="2" y="6856"/>
                    </a:moveTo>
                    <a:lnTo>
                      <a:pt x="2" y="6856"/>
                    </a:lnTo>
                    <a:cubicBezTo>
                      <a:pt x="2" y="6854"/>
                      <a:pt x="4" y="6852"/>
                      <a:pt x="6" y="6852"/>
                    </a:cubicBezTo>
                    <a:cubicBezTo>
                      <a:pt x="8" y="6852"/>
                      <a:pt x="10" y="6854"/>
                      <a:pt x="10" y="6856"/>
                    </a:cubicBezTo>
                    <a:cubicBezTo>
                      <a:pt x="10" y="6858"/>
                      <a:pt x="8" y="6860"/>
                      <a:pt x="6" y="6860"/>
                    </a:cubicBezTo>
                    <a:cubicBezTo>
                      <a:pt x="4" y="6860"/>
                      <a:pt x="2" y="6858"/>
                      <a:pt x="2" y="6856"/>
                    </a:cubicBezTo>
                    <a:close/>
                    <a:moveTo>
                      <a:pt x="2" y="6840"/>
                    </a:moveTo>
                    <a:lnTo>
                      <a:pt x="2" y="6840"/>
                    </a:lnTo>
                    <a:cubicBezTo>
                      <a:pt x="2" y="6838"/>
                      <a:pt x="4" y="6836"/>
                      <a:pt x="6" y="6836"/>
                    </a:cubicBezTo>
                    <a:cubicBezTo>
                      <a:pt x="8" y="6836"/>
                      <a:pt x="10" y="6838"/>
                      <a:pt x="10" y="6840"/>
                    </a:cubicBezTo>
                    <a:cubicBezTo>
                      <a:pt x="10" y="6842"/>
                      <a:pt x="8" y="6844"/>
                      <a:pt x="6" y="6844"/>
                    </a:cubicBezTo>
                    <a:cubicBezTo>
                      <a:pt x="4" y="6844"/>
                      <a:pt x="2" y="6842"/>
                      <a:pt x="2" y="6840"/>
                    </a:cubicBezTo>
                    <a:close/>
                    <a:moveTo>
                      <a:pt x="2" y="6824"/>
                    </a:moveTo>
                    <a:lnTo>
                      <a:pt x="2" y="6824"/>
                    </a:lnTo>
                    <a:cubicBezTo>
                      <a:pt x="2" y="6822"/>
                      <a:pt x="4" y="6820"/>
                      <a:pt x="6" y="6820"/>
                    </a:cubicBezTo>
                    <a:cubicBezTo>
                      <a:pt x="8" y="6820"/>
                      <a:pt x="10" y="6822"/>
                      <a:pt x="10" y="6824"/>
                    </a:cubicBezTo>
                    <a:cubicBezTo>
                      <a:pt x="10" y="6826"/>
                      <a:pt x="8" y="6828"/>
                      <a:pt x="6" y="6828"/>
                    </a:cubicBezTo>
                    <a:cubicBezTo>
                      <a:pt x="4" y="6828"/>
                      <a:pt x="2" y="6826"/>
                      <a:pt x="2" y="6824"/>
                    </a:cubicBezTo>
                    <a:close/>
                    <a:moveTo>
                      <a:pt x="2" y="6808"/>
                    </a:moveTo>
                    <a:lnTo>
                      <a:pt x="2" y="6808"/>
                    </a:lnTo>
                    <a:cubicBezTo>
                      <a:pt x="2" y="6806"/>
                      <a:pt x="4" y="6804"/>
                      <a:pt x="6" y="6804"/>
                    </a:cubicBezTo>
                    <a:cubicBezTo>
                      <a:pt x="8" y="6804"/>
                      <a:pt x="10" y="6806"/>
                      <a:pt x="10" y="6808"/>
                    </a:cubicBezTo>
                    <a:cubicBezTo>
                      <a:pt x="10" y="6810"/>
                      <a:pt x="8" y="6812"/>
                      <a:pt x="6" y="6812"/>
                    </a:cubicBezTo>
                    <a:cubicBezTo>
                      <a:pt x="4" y="6812"/>
                      <a:pt x="2" y="6810"/>
                      <a:pt x="2" y="6808"/>
                    </a:cubicBezTo>
                    <a:close/>
                    <a:moveTo>
                      <a:pt x="2" y="6792"/>
                    </a:moveTo>
                    <a:lnTo>
                      <a:pt x="2" y="6792"/>
                    </a:lnTo>
                    <a:cubicBezTo>
                      <a:pt x="2" y="6790"/>
                      <a:pt x="4" y="6788"/>
                      <a:pt x="6" y="6788"/>
                    </a:cubicBezTo>
                    <a:cubicBezTo>
                      <a:pt x="8" y="6788"/>
                      <a:pt x="10" y="6790"/>
                      <a:pt x="10" y="6792"/>
                    </a:cubicBezTo>
                    <a:cubicBezTo>
                      <a:pt x="10" y="6794"/>
                      <a:pt x="8" y="6796"/>
                      <a:pt x="6" y="6796"/>
                    </a:cubicBezTo>
                    <a:cubicBezTo>
                      <a:pt x="4" y="6796"/>
                      <a:pt x="2" y="6794"/>
                      <a:pt x="2" y="6792"/>
                    </a:cubicBezTo>
                    <a:close/>
                    <a:moveTo>
                      <a:pt x="2" y="6776"/>
                    </a:moveTo>
                    <a:lnTo>
                      <a:pt x="2" y="6776"/>
                    </a:lnTo>
                    <a:cubicBezTo>
                      <a:pt x="2" y="6774"/>
                      <a:pt x="4" y="6772"/>
                      <a:pt x="6" y="6772"/>
                    </a:cubicBezTo>
                    <a:cubicBezTo>
                      <a:pt x="8" y="6772"/>
                      <a:pt x="10" y="6774"/>
                      <a:pt x="10" y="6776"/>
                    </a:cubicBezTo>
                    <a:cubicBezTo>
                      <a:pt x="10" y="6778"/>
                      <a:pt x="8" y="6780"/>
                      <a:pt x="6" y="6780"/>
                    </a:cubicBezTo>
                    <a:cubicBezTo>
                      <a:pt x="4" y="6780"/>
                      <a:pt x="2" y="6778"/>
                      <a:pt x="2" y="6776"/>
                    </a:cubicBezTo>
                    <a:close/>
                    <a:moveTo>
                      <a:pt x="2" y="6760"/>
                    </a:moveTo>
                    <a:lnTo>
                      <a:pt x="2" y="6760"/>
                    </a:lnTo>
                    <a:cubicBezTo>
                      <a:pt x="2" y="6758"/>
                      <a:pt x="4" y="6756"/>
                      <a:pt x="6" y="6756"/>
                    </a:cubicBezTo>
                    <a:cubicBezTo>
                      <a:pt x="8" y="6756"/>
                      <a:pt x="10" y="6758"/>
                      <a:pt x="10" y="6760"/>
                    </a:cubicBezTo>
                    <a:cubicBezTo>
                      <a:pt x="10" y="6762"/>
                      <a:pt x="8" y="6764"/>
                      <a:pt x="6" y="6764"/>
                    </a:cubicBezTo>
                    <a:cubicBezTo>
                      <a:pt x="4" y="6764"/>
                      <a:pt x="2" y="6762"/>
                      <a:pt x="2" y="6760"/>
                    </a:cubicBezTo>
                    <a:close/>
                    <a:moveTo>
                      <a:pt x="2" y="6744"/>
                    </a:moveTo>
                    <a:lnTo>
                      <a:pt x="2" y="6744"/>
                    </a:lnTo>
                    <a:cubicBezTo>
                      <a:pt x="2" y="6742"/>
                      <a:pt x="4" y="6740"/>
                      <a:pt x="6" y="6740"/>
                    </a:cubicBezTo>
                    <a:cubicBezTo>
                      <a:pt x="8" y="6740"/>
                      <a:pt x="10" y="6742"/>
                      <a:pt x="10" y="6744"/>
                    </a:cubicBezTo>
                    <a:cubicBezTo>
                      <a:pt x="10" y="6746"/>
                      <a:pt x="8" y="6748"/>
                      <a:pt x="6" y="6748"/>
                    </a:cubicBezTo>
                    <a:cubicBezTo>
                      <a:pt x="4" y="6748"/>
                      <a:pt x="2" y="6746"/>
                      <a:pt x="2" y="6744"/>
                    </a:cubicBezTo>
                    <a:close/>
                    <a:moveTo>
                      <a:pt x="2" y="6728"/>
                    </a:moveTo>
                    <a:lnTo>
                      <a:pt x="2" y="6728"/>
                    </a:lnTo>
                    <a:cubicBezTo>
                      <a:pt x="2" y="6726"/>
                      <a:pt x="4" y="6724"/>
                      <a:pt x="6" y="6724"/>
                    </a:cubicBezTo>
                    <a:cubicBezTo>
                      <a:pt x="8" y="6724"/>
                      <a:pt x="10" y="6726"/>
                      <a:pt x="10" y="6728"/>
                    </a:cubicBezTo>
                    <a:cubicBezTo>
                      <a:pt x="10" y="6730"/>
                      <a:pt x="8" y="6732"/>
                      <a:pt x="6" y="6732"/>
                    </a:cubicBezTo>
                    <a:cubicBezTo>
                      <a:pt x="4" y="6732"/>
                      <a:pt x="2" y="6730"/>
                      <a:pt x="2" y="6728"/>
                    </a:cubicBezTo>
                    <a:close/>
                    <a:moveTo>
                      <a:pt x="2" y="6712"/>
                    </a:moveTo>
                    <a:lnTo>
                      <a:pt x="2" y="6712"/>
                    </a:lnTo>
                    <a:cubicBezTo>
                      <a:pt x="2" y="6710"/>
                      <a:pt x="4" y="6708"/>
                      <a:pt x="6" y="6708"/>
                    </a:cubicBezTo>
                    <a:cubicBezTo>
                      <a:pt x="8" y="6708"/>
                      <a:pt x="10" y="6710"/>
                      <a:pt x="10" y="6712"/>
                    </a:cubicBezTo>
                    <a:cubicBezTo>
                      <a:pt x="10" y="6714"/>
                      <a:pt x="8" y="6716"/>
                      <a:pt x="6" y="6716"/>
                    </a:cubicBezTo>
                    <a:cubicBezTo>
                      <a:pt x="4" y="6716"/>
                      <a:pt x="2" y="6714"/>
                      <a:pt x="2" y="6712"/>
                    </a:cubicBezTo>
                    <a:close/>
                    <a:moveTo>
                      <a:pt x="2" y="6696"/>
                    </a:moveTo>
                    <a:lnTo>
                      <a:pt x="2" y="6696"/>
                    </a:lnTo>
                    <a:cubicBezTo>
                      <a:pt x="2" y="6694"/>
                      <a:pt x="4" y="6692"/>
                      <a:pt x="6" y="6692"/>
                    </a:cubicBezTo>
                    <a:cubicBezTo>
                      <a:pt x="8" y="6692"/>
                      <a:pt x="10" y="6694"/>
                      <a:pt x="10" y="6696"/>
                    </a:cubicBezTo>
                    <a:cubicBezTo>
                      <a:pt x="10" y="6698"/>
                      <a:pt x="8" y="6700"/>
                      <a:pt x="6" y="6700"/>
                    </a:cubicBezTo>
                    <a:cubicBezTo>
                      <a:pt x="4" y="6700"/>
                      <a:pt x="2" y="6698"/>
                      <a:pt x="2" y="6696"/>
                    </a:cubicBezTo>
                    <a:close/>
                    <a:moveTo>
                      <a:pt x="2" y="6680"/>
                    </a:moveTo>
                    <a:lnTo>
                      <a:pt x="2" y="6680"/>
                    </a:lnTo>
                    <a:cubicBezTo>
                      <a:pt x="2" y="6678"/>
                      <a:pt x="4" y="6676"/>
                      <a:pt x="6" y="6676"/>
                    </a:cubicBezTo>
                    <a:cubicBezTo>
                      <a:pt x="8" y="6676"/>
                      <a:pt x="10" y="6678"/>
                      <a:pt x="10" y="6680"/>
                    </a:cubicBezTo>
                    <a:cubicBezTo>
                      <a:pt x="10" y="6682"/>
                      <a:pt x="8" y="6684"/>
                      <a:pt x="6" y="6684"/>
                    </a:cubicBezTo>
                    <a:cubicBezTo>
                      <a:pt x="4" y="6684"/>
                      <a:pt x="2" y="6682"/>
                      <a:pt x="2" y="6680"/>
                    </a:cubicBezTo>
                    <a:close/>
                    <a:moveTo>
                      <a:pt x="2" y="6664"/>
                    </a:moveTo>
                    <a:lnTo>
                      <a:pt x="2" y="6664"/>
                    </a:lnTo>
                    <a:cubicBezTo>
                      <a:pt x="2" y="6662"/>
                      <a:pt x="4" y="6660"/>
                      <a:pt x="6" y="6660"/>
                    </a:cubicBezTo>
                    <a:cubicBezTo>
                      <a:pt x="8" y="6660"/>
                      <a:pt x="10" y="6662"/>
                      <a:pt x="10" y="6664"/>
                    </a:cubicBezTo>
                    <a:cubicBezTo>
                      <a:pt x="10" y="6666"/>
                      <a:pt x="8" y="6668"/>
                      <a:pt x="6" y="6668"/>
                    </a:cubicBezTo>
                    <a:cubicBezTo>
                      <a:pt x="4" y="6668"/>
                      <a:pt x="2" y="6666"/>
                      <a:pt x="2" y="6664"/>
                    </a:cubicBezTo>
                    <a:close/>
                    <a:moveTo>
                      <a:pt x="2" y="6648"/>
                    </a:moveTo>
                    <a:lnTo>
                      <a:pt x="2" y="6648"/>
                    </a:lnTo>
                    <a:cubicBezTo>
                      <a:pt x="2" y="6646"/>
                      <a:pt x="4" y="6644"/>
                      <a:pt x="6" y="6644"/>
                    </a:cubicBezTo>
                    <a:cubicBezTo>
                      <a:pt x="8" y="6644"/>
                      <a:pt x="10" y="6646"/>
                      <a:pt x="10" y="6648"/>
                    </a:cubicBezTo>
                    <a:cubicBezTo>
                      <a:pt x="10" y="6650"/>
                      <a:pt x="8" y="6652"/>
                      <a:pt x="6" y="6652"/>
                    </a:cubicBezTo>
                    <a:cubicBezTo>
                      <a:pt x="4" y="6652"/>
                      <a:pt x="2" y="6650"/>
                      <a:pt x="2" y="6648"/>
                    </a:cubicBezTo>
                    <a:close/>
                    <a:moveTo>
                      <a:pt x="2" y="6632"/>
                    </a:moveTo>
                    <a:lnTo>
                      <a:pt x="2" y="6632"/>
                    </a:lnTo>
                    <a:cubicBezTo>
                      <a:pt x="2" y="6630"/>
                      <a:pt x="4" y="6628"/>
                      <a:pt x="6" y="6628"/>
                    </a:cubicBezTo>
                    <a:cubicBezTo>
                      <a:pt x="8" y="6628"/>
                      <a:pt x="10" y="6630"/>
                      <a:pt x="10" y="6632"/>
                    </a:cubicBezTo>
                    <a:cubicBezTo>
                      <a:pt x="10" y="6634"/>
                      <a:pt x="8" y="6636"/>
                      <a:pt x="6" y="6636"/>
                    </a:cubicBezTo>
                    <a:cubicBezTo>
                      <a:pt x="4" y="6636"/>
                      <a:pt x="2" y="6634"/>
                      <a:pt x="2" y="6632"/>
                    </a:cubicBezTo>
                    <a:close/>
                    <a:moveTo>
                      <a:pt x="2" y="6616"/>
                    </a:moveTo>
                    <a:lnTo>
                      <a:pt x="2" y="6616"/>
                    </a:lnTo>
                    <a:cubicBezTo>
                      <a:pt x="2" y="6614"/>
                      <a:pt x="4" y="6612"/>
                      <a:pt x="6" y="6612"/>
                    </a:cubicBezTo>
                    <a:cubicBezTo>
                      <a:pt x="8" y="6612"/>
                      <a:pt x="10" y="6614"/>
                      <a:pt x="10" y="6616"/>
                    </a:cubicBezTo>
                    <a:cubicBezTo>
                      <a:pt x="10" y="6618"/>
                      <a:pt x="8" y="6620"/>
                      <a:pt x="6" y="6620"/>
                    </a:cubicBezTo>
                    <a:cubicBezTo>
                      <a:pt x="4" y="6620"/>
                      <a:pt x="2" y="6618"/>
                      <a:pt x="2" y="6616"/>
                    </a:cubicBezTo>
                    <a:close/>
                    <a:moveTo>
                      <a:pt x="2" y="6600"/>
                    </a:moveTo>
                    <a:lnTo>
                      <a:pt x="2" y="6600"/>
                    </a:lnTo>
                    <a:cubicBezTo>
                      <a:pt x="2" y="6598"/>
                      <a:pt x="4" y="6596"/>
                      <a:pt x="6" y="6596"/>
                    </a:cubicBezTo>
                    <a:cubicBezTo>
                      <a:pt x="8" y="6596"/>
                      <a:pt x="10" y="6598"/>
                      <a:pt x="10" y="6600"/>
                    </a:cubicBezTo>
                    <a:cubicBezTo>
                      <a:pt x="10" y="6602"/>
                      <a:pt x="8" y="6604"/>
                      <a:pt x="6" y="6604"/>
                    </a:cubicBezTo>
                    <a:cubicBezTo>
                      <a:pt x="4" y="6604"/>
                      <a:pt x="2" y="6602"/>
                      <a:pt x="2" y="6600"/>
                    </a:cubicBezTo>
                    <a:close/>
                    <a:moveTo>
                      <a:pt x="2" y="6584"/>
                    </a:moveTo>
                    <a:lnTo>
                      <a:pt x="2" y="6584"/>
                    </a:lnTo>
                    <a:cubicBezTo>
                      <a:pt x="2" y="6582"/>
                      <a:pt x="4" y="6580"/>
                      <a:pt x="6" y="6580"/>
                    </a:cubicBezTo>
                    <a:cubicBezTo>
                      <a:pt x="8" y="6580"/>
                      <a:pt x="10" y="6582"/>
                      <a:pt x="10" y="6584"/>
                    </a:cubicBezTo>
                    <a:cubicBezTo>
                      <a:pt x="10" y="6586"/>
                      <a:pt x="8" y="6588"/>
                      <a:pt x="6" y="6588"/>
                    </a:cubicBezTo>
                    <a:cubicBezTo>
                      <a:pt x="4" y="6588"/>
                      <a:pt x="2" y="6586"/>
                      <a:pt x="2" y="6584"/>
                    </a:cubicBezTo>
                    <a:close/>
                    <a:moveTo>
                      <a:pt x="2" y="6568"/>
                    </a:moveTo>
                    <a:lnTo>
                      <a:pt x="2" y="6568"/>
                    </a:lnTo>
                    <a:cubicBezTo>
                      <a:pt x="2" y="6566"/>
                      <a:pt x="4" y="6564"/>
                      <a:pt x="6" y="6564"/>
                    </a:cubicBezTo>
                    <a:cubicBezTo>
                      <a:pt x="8" y="6564"/>
                      <a:pt x="10" y="6566"/>
                      <a:pt x="10" y="6568"/>
                    </a:cubicBezTo>
                    <a:cubicBezTo>
                      <a:pt x="10" y="6570"/>
                      <a:pt x="8" y="6572"/>
                      <a:pt x="6" y="6572"/>
                    </a:cubicBezTo>
                    <a:cubicBezTo>
                      <a:pt x="4" y="6572"/>
                      <a:pt x="2" y="6570"/>
                      <a:pt x="2" y="6568"/>
                    </a:cubicBezTo>
                    <a:close/>
                    <a:moveTo>
                      <a:pt x="2" y="6552"/>
                    </a:moveTo>
                    <a:lnTo>
                      <a:pt x="2" y="6552"/>
                    </a:lnTo>
                    <a:cubicBezTo>
                      <a:pt x="2" y="6550"/>
                      <a:pt x="4" y="6548"/>
                      <a:pt x="6" y="6548"/>
                    </a:cubicBezTo>
                    <a:cubicBezTo>
                      <a:pt x="8" y="6548"/>
                      <a:pt x="10" y="6550"/>
                      <a:pt x="10" y="6552"/>
                    </a:cubicBezTo>
                    <a:cubicBezTo>
                      <a:pt x="10" y="6554"/>
                      <a:pt x="8" y="6556"/>
                      <a:pt x="6" y="6556"/>
                    </a:cubicBezTo>
                    <a:cubicBezTo>
                      <a:pt x="4" y="6556"/>
                      <a:pt x="2" y="6554"/>
                      <a:pt x="2" y="6552"/>
                    </a:cubicBezTo>
                    <a:close/>
                    <a:moveTo>
                      <a:pt x="2" y="6536"/>
                    </a:moveTo>
                    <a:lnTo>
                      <a:pt x="2" y="6536"/>
                    </a:lnTo>
                    <a:cubicBezTo>
                      <a:pt x="2" y="6534"/>
                      <a:pt x="4" y="6532"/>
                      <a:pt x="6" y="6532"/>
                    </a:cubicBezTo>
                    <a:cubicBezTo>
                      <a:pt x="8" y="6532"/>
                      <a:pt x="10" y="6534"/>
                      <a:pt x="10" y="6536"/>
                    </a:cubicBezTo>
                    <a:cubicBezTo>
                      <a:pt x="10" y="6538"/>
                      <a:pt x="8" y="6540"/>
                      <a:pt x="6" y="6540"/>
                    </a:cubicBezTo>
                    <a:cubicBezTo>
                      <a:pt x="4" y="6540"/>
                      <a:pt x="2" y="6538"/>
                      <a:pt x="2" y="6536"/>
                    </a:cubicBezTo>
                    <a:close/>
                    <a:moveTo>
                      <a:pt x="2" y="6520"/>
                    </a:moveTo>
                    <a:lnTo>
                      <a:pt x="2" y="6520"/>
                    </a:lnTo>
                    <a:cubicBezTo>
                      <a:pt x="2" y="6518"/>
                      <a:pt x="4" y="6516"/>
                      <a:pt x="6" y="6516"/>
                    </a:cubicBezTo>
                    <a:cubicBezTo>
                      <a:pt x="8" y="6516"/>
                      <a:pt x="10" y="6518"/>
                      <a:pt x="10" y="6520"/>
                    </a:cubicBezTo>
                    <a:cubicBezTo>
                      <a:pt x="10" y="6522"/>
                      <a:pt x="8" y="6524"/>
                      <a:pt x="6" y="6524"/>
                    </a:cubicBezTo>
                    <a:cubicBezTo>
                      <a:pt x="4" y="6524"/>
                      <a:pt x="2" y="6522"/>
                      <a:pt x="2" y="6520"/>
                    </a:cubicBezTo>
                    <a:close/>
                    <a:moveTo>
                      <a:pt x="2" y="6504"/>
                    </a:moveTo>
                    <a:lnTo>
                      <a:pt x="2" y="6504"/>
                    </a:lnTo>
                    <a:cubicBezTo>
                      <a:pt x="2" y="6502"/>
                      <a:pt x="4" y="6500"/>
                      <a:pt x="6" y="6500"/>
                    </a:cubicBezTo>
                    <a:cubicBezTo>
                      <a:pt x="8" y="6500"/>
                      <a:pt x="10" y="6502"/>
                      <a:pt x="10" y="6504"/>
                    </a:cubicBezTo>
                    <a:cubicBezTo>
                      <a:pt x="10" y="6506"/>
                      <a:pt x="8" y="6508"/>
                      <a:pt x="6" y="6508"/>
                    </a:cubicBezTo>
                    <a:cubicBezTo>
                      <a:pt x="4" y="6508"/>
                      <a:pt x="2" y="6506"/>
                      <a:pt x="2" y="6504"/>
                    </a:cubicBezTo>
                    <a:close/>
                    <a:moveTo>
                      <a:pt x="2" y="6488"/>
                    </a:moveTo>
                    <a:lnTo>
                      <a:pt x="2" y="6488"/>
                    </a:lnTo>
                    <a:cubicBezTo>
                      <a:pt x="2" y="6486"/>
                      <a:pt x="4" y="6484"/>
                      <a:pt x="6" y="6484"/>
                    </a:cubicBezTo>
                    <a:cubicBezTo>
                      <a:pt x="8" y="6484"/>
                      <a:pt x="10" y="6486"/>
                      <a:pt x="10" y="6488"/>
                    </a:cubicBezTo>
                    <a:cubicBezTo>
                      <a:pt x="10" y="6490"/>
                      <a:pt x="8" y="6492"/>
                      <a:pt x="6" y="6492"/>
                    </a:cubicBezTo>
                    <a:cubicBezTo>
                      <a:pt x="4" y="6492"/>
                      <a:pt x="2" y="6490"/>
                      <a:pt x="2" y="6488"/>
                    </a:cubicBezTo>
                    <a:close/>
                    <a:moveTo>
                      <a:pt x="2" y="6472"/>
                    </a:moveTo>
                    <a:lnTo>
                      <a:pt x="2" y="6472"/>
                    </a:lnTo>
                    <a:cubicBezTo>
                      <a:pt x="2" y="6470"/>
                      <a:pt x="4" y="6468"/>
                      <a:pt x="6" y="6468"/>
                    </a:cubicBezTo>
                    <a:cubicBezTo>
                      <a:pt x="8" y="6468"/>
                      <a:pt x="10" y="6470"/>
                      <a:pt x="10" y="6472"/>
                    </a:cubicBezTo>
                    <a:cubicBezTo>
                      <a:pt x="10" y="6474"/>
                      <a:pt x="8" y="6476"/>
                      <a:pt x="6" y="6476"/>
                    </a:cubicBezTo>
                    <a:cubicBezTo>
                      <a:pt x="4" y="6476"/>
                      <a:pt x="2" y="6474"/>
                      <a:pt x="2" y="6472"/>
                    </a:cubicBezTo>
                    <a:close/>
                    <a:moveTo>
                      <a:pt x="2" y="6456"/>
                    </a:moveTo>
                    <a:lnTo>
                      <a:pt x="2" y="6456"/>
                    </a:lnTo>
                    <a:cubicBezTo>
                      <a:pt x="2" y="6454"/>
                      <a:pt x="4" y="6452"/>
                      <a:pt x="6" y="6452"/>
                    </a:cubicBezTo>
                    <a:cubicBezTo>
                      <a:pt x="8" y="6452"/>
                      <a:pt x="10" y="6454"/>
                      <a:pt x="10" y="6456"/>
                    </a:cubicBezTo>
                    <a:cubicBezTo>
                      <a:pt x="10" y="6458"/>
                      <a:pt x="8" y="6460"/>
                      <a:pt x="6" y="6460"/>
                    </a:cubicBezTo>
                    <a:cubicBezTo>
                      <a:pt x="4" y="6460"/>
                      <a:pt x="2" y="6458"/>
                      <a:pt x="2" y="6456"/>
                    </a:cubicBezTo>
                    <a:close/>
                    <a:moveTo>
                      <a:pt x="2" y="6440"/>
                    </a:moveTo>
                    <a:lnTo>
                      <a:pt x="2" y="6440"/>
                    </a:lnTo>
                    <a:cubicBezTo>
                      <a:pt x="2" y="6438"/>
                      <a:pt x="4" y="6436"/>
                      <a:pt x="6" y="6436"/>
                    </a:cubicBezTo>
                    <a:cubicBezTo>
                      <a:pt x="8" y="6436"/>
                      <a:pt x="10" y="6438"/>
                      <a:pt x="10" y="6440"/>
                    </a:cubicBezTo>
                    <a:cubicBezTo>
                      <a:pt x="10" y="6442"/>
                      <a:pt x="8" y="6444"/>
                      <a:pt x="6" y="6444"/>
                    </a:cubicBezTo>
                    <a:cubicBezTo>
                      <a:pt x="4" y="6444"/>
                      <a:pt x="2" y="6442"/>
                      <a:pt x="2" y="6440"/>
                    </a:cubicBezTo>
                    <a:close/>
                    <a:moveTo>
                      <a:pt x="2" y="6424"/>
                    </a:moveTo>
                    <a:lnTo>
                      <a:pt x="2" y="6424"/>
                    </a:lnTo>
                    <a:cubicBezTo>
                      <a:pt x="2" y="6422"/>
                      <a:pt x="4" y="6420"/>
                      <a:pt x="6" y="6420"/>
                    </a:cubicBezTo>
                    <a:cubicBezTo>
                      <a:pt x="8" y="6420"/>
                      <a:pt x="10" y="6422"/>
                      <a:pt x="10" y="6424"/>
                    </a:cubicBezTo>
                    <a:cubicBezTo>
                      <a:pt x="10" y="6426"/>
                      <a:pt x="8" y="6428"/>
                      <a:pt x="6" y="6428"/>
                    </a:cubicBezTo>
                    <a:cubicBezTo>
                      <a:pt x="4" y="6428"/>
                      <a:pt x="2" y="6426"/>
                      <a:pt x="2" y="6424"/>
                    </a:cubicBezTo>
                    <a:close/>
                    <a:moveTo>
                      <a:pt x="2" y="6408"/>
                    </a:moveTo>
                    <a:lnTo>
                      <a:pt x="2" y="6408"/>
                    </a:lnTo>
                    <a:cubicBezTo>
                      <a:pt x="2" y="6406"/>
                      <a:pt x="4" y="6404"/>
                      <a:pt x="6" y="6404"/>
                    </a:cubicBezTo>
                    <a:cubicBezTo>
                      <a:pt x="8" y="6404"/>
                      <a:pt x="10" y="6406"/>
                      <a:pt x="10" y="6408"/>
                    </a:cubicBezTo>
                    <a:cubicBezTo>
                      <a:pt x="10" y="6410"/>
                      <a:pt x="8" y="6412"/>
                      <a:pt x="6" y="6412"/>
                    </a:cubicBezTo>
                    <a:cubicBezTo>
                      <a:pt x="4" y="6412"/>
                      <a:pt x="2" y="6410"/>
                      <a:pt x="2" y="6408"/>
                    </a:cubicBezTo>
                    <a:close/>
                    <a:moveTo>
                      <a:pt x="2" y="6392"/>
                    </a:moveTo>
                    <a:lnTo>
                      <a:pt x="2" y="6392"/>
                    </a:lnTo>
                    <a:cubicBezTo>
                      <a:pt x="2" y="6390"/>
                      <a:pt x="4" y="6388"/>
                      <a:pt x="6" y="6388"/>
                    </a:cubicBezTo>
                    <a:cubicBezTo>
                      <a:pt x="8" y="6388"/>
                      <a:pt x="10" y="6390"/>
                      <a:pt x="10" y="6392"/>
                    </a:cubicBezTo>
                    <a:cubicBezTo>
                      <a:pt x="10" y="6394"/>
                      <a:pt x="8" y="6396"/>
                      <a:pt x="6" y="6396"/>
                    </a:cubicBezTo>
                    <a:cubicBezTo>
                      <a:pt x="4" y="6396"/>
                      <a:pt x="2" y="6394"/>
                      <a:pt x="2" y="6392"/>
                    </a:cubicBezTo>
                    <a:close/>
                    <a:moveTo>
                      <a:pt x="2" y="6376"/>
                    </a:moveTo>
                    <a:lnTo>
                      <a:pt x="2" y="6376"/>
                    </a:lnTo>
                    <a:cubicBezTo>
                      <a:pt x="2" y="6373"/>
                      <a:pt x="4" y="6372"/>
                      <a:pt x="6" y="6372"/>
                    </a:cubicBezTo>
                    <a:cubicBezTo>
                      <a:pt x="8" y="6372"/>
                      <a:pt x="10" y="6373"/>
                      <a:pt x="10" y="6376"/>
                    </a:cubicBezTo>
                    <a:cubicBezTo>
                      <a:pt x="10" y="6378"/>
                      <a:pt x="8" y="6380"/>
                      <a:pt x="6" y="6380"/>
                    </a:cubicBezTo>
                    <a:cubicBezTo>
                      <a:pt x="4" y="6380"/>
                      <a:pt x="2" y="6378"/>
                      <a:pt x="2" y="6376"/>
                    </a:cubicBezTo>
                    <a:close/>
                    <a:moveTo>
                      <a:pt x="2" y="6360"/>
                    </a:moveTo>
                    <a:lnTo>
                      <a:pt x="2" y="6360"/>
                    </a:lnTo>
                    <a:cubicBezTo>
                      <a:pt x="2" y="6357"/>
                      <a:pt x="4" y="6356"/>
                      <a:pt x="6" y="6356"/>
                    </a:cubicBezTo>
                    <a:cubicBezTo>
                      <a:pt x="8" y="6356"/>
                      <a:pt x="10" y="6357"/>
                      <a:pt x="10" y="6360"/>
                    </a:cubicBezTo>
                    <a:cubicBezTo>
                      <a:pt x="10" y="6362"/>
                      <a:pt x="8" y="6364"/>
                      <a:pt x="6" y="6364"/>
                    </a:cubicBezTo>
                    <a:cubicBezTo>
                      <a:pt x="4" y="6364"/>
                      <a:pt x="2" y="6362"/>
                      <a:pt x="2" y="6360"/>
                    </a:cubicBezTo>
                    <a:close/>
                    <a:moveTo>
                      <a:pt x="2" y="6344"/>
                    </a:moveTo>
                    <a:lnTo>
                      <a:pt x="2" y="6344"/>
                    </a:lnTo>
                    <a:cubicBezTo>
                      <a:pt x="2" y="6341"/>
                      <a:pt x="4" y="6340"/>
                      <a:pt x="6" y="6340"/>
                    </a:cubicBezTo>
                    <a:cubicBezTo>
                      <a:pt x="8" y="6340"/>
                      <a:pt x="10" y="6341"/>
                      <a:pt x="10" y="6344"/>
                    </a:cubicBezTo>
                    <a:cubicBezTo>
                      <a:pt x="10" y="6346"/>
                      <a:pt x="8" y="6348"/>
                      <a:pt x="6" y="6348"/>
                    </a:cubicBezTo>
                    <a:cubicBezTo>
                      <a:pt x="4" y="6348"/>
                      <a:pt x="2" y="6346"/>
                      <a:pt x="2" y="6344"/>
                    </a:cubicBezTo>
                    <a:close/>
                    <a:moveTo>
                      <a:pt x="2" y="6328"/>
                    </a:moveTo>
                    <a:lnTo>
                      <a:pt x="2" y="6328"/>
                    </a:lnTo>
                    <a:cubicBezTo>
                      <a:pt x="2" y="6325"/>
                      <a:pt x="4" y="6324"/>
                      <a:pt x="6" y="6324"/>
                    </a:cubicBezTo>
                    <a:cubicBezTo>
                      <a:pt x="8" y="6324"/>
                      <a:pt x="10" y="6325"/>
                      <a:pt x="10" y="6328"/>
                    </a:cubicBezTo>
                    <a:cubicBezTo>
                      <a:pt x="10" y="6330"/>
                      <a:pt x="8" y="6332"/>
                      <a:pt x="6" y="6332"/>
                    </a:cubicBezTo>
                    <a:cubicBezTo>
                      <a:pt x="4" y="6332"/>
                      <a:pt x="2" y="6330"/>
                      <a:pt x="2" y="6328"/>
                    </a:cubicBezTo>
                    <a:close/>
                    <a:moveTo>
                      <a:pt x="2" y="6312"/>
                    </a:moveTo>
                    <a:lnTo>
                      <a:pt x="2" y="6312"/>
                    </a:lnTo>
                    <a:cubicBezTo>
                      <a:pt x="2" y="6309"/>
                      <a:pt x="4" y="6308"/>
                      <a:pt x="6" y="6308"/>
                    </a:cubicBezTo>
                    <a:cubicBezTo>
                      <a:pt x="8" y="6308"/>
                      <a:pt x="10" y="6309"/>
                      <a:pt x="10" y="6312"/>
                    </a:cubicBezTo>
                    <a:cubicBezTo>
                      <a:pt x="10" y="6314"/>
                      <a:pt x="8" y="6316"/>
                      <a:pt x="6" y="6316"/>
                    </a:cubicBezTo>
                    <a:cubicBezTo>
                      <a:pt x="4" y="6316"/>
                      <a:pt x="2" y="6314"/>
                      <a:pt x="2" y="6312"/>
                    </a:cubicBezTo>
                    <a:close/>
                    <a:moveTo>
                      <a:pt x="2" y="6296"/>
                    </a:moveTo>
                    <a:lnTo>
                      <a:pt x="2" y="6296"/>
                    </a:lnTo>
                    <a:cubicBezTo>
                      <a:pt x="2" y="6293"/>
                      <a:pt x="4" y="6292"/>
                      <a:pt x="6" y="6292"/>
                    </a:cubicBezTo>
                    <a:cubicBezTo>
                      <a:pt x="8" y="6292"/>
                      <a:pt x="10" y="6293"/>
                      <a:pt x="10" y="6296"/>
                    </a:cubicBezTo>
                    <a:cubicBezTo>
                      <a:pt x="10" y="6298"/>
                      <a:pt x="8" y="6300"/>
                      <a:pt x="6" y="6300"/>
                    </a:cubicBezTo>
                    <a:cubicBezTo>
                      <a:pt x="4" y="6300"/>
                      <a:pt x="2" y="6298"/>
                      <a:pt x="2" y="6296"/>
                    </a:cubicBezTo>
                    <a:close/>
                    <a:moveTo>
                      <a:pt x="2" y="6280"/>
                    </a:moveTo>
                    <a:lnTo>
                      <a:pt x="2" y="6280"/>
                    </a:lnTo>
                    <a:cubicBezTo>
                      <a:pt x="2" y="6277"/>
                      <a:pt x="4" y="6276"/>
                      <a:pt x="6" y="6276"/>
                    </a:cubicBezTo>
                    <a:cubicBezTo>
                      <a:pt x="8" y="6276"/>
                      <a:pt x="10" y="6277"/>
                      <a:pt x="10" y="6280"/>
                    </a:cubicBezTo>
                    <a:cubicBezTo>
                      <a:pt x="10" y="6282"/>
                      <a:pt x="8" y="6284"/>
                      <a:pt x="6" y="6284"/>
                    </a:cubicBezTo>
                    <a:cubicBezTo>
                      <a:pt x="4" y="6284"/>
                      <a:pt x="2" y="6282"/>
                      <a:pt x="2" y="6280"/>
                    </a:cubicBezTo>
                    <a:close/>
                    <a:moveTo>
                      <a:pt x="2" y="6264"/>
                    </a:moveTo>
                    <a:lnTo>
                      <a:pt x="2" y="6264"/>
                    </a:lnTo>
                    <a:cubicBezTo>
                      <a:pt x="2" y="6261"/>
                      <a:pt x="4" y="6260"/>
                      <a:pt x="6" y="6260"/>
                    </a:cubicBezTo>
                    <a:cubicBezTo>
                      <a:pt x="8" y="6260"/>
                      <a:pt x="10" y="6261"/>
                      <a:pt x="10" y="6264"/>
                    </a:cubicBezTo>
                    <a:cubicBezTo>
                      <a:pt x="10" y="6266"/>
                      <a:pt x="8" y="6268"/>
                      <a:pt x="6" y="6268"/>
                    </a:cubicBezTo>
                    <a:cubicBezTo>
                      <a:pt x="4" y="6268"/>
                      <a:pt x="2" y="6266"/>
                      <a:pt x="2" y="6264"/>
                    </a:cubicBezTo>
                    <a:close/>
                    <a:moveTo>
                      <a:pt x="2" y="6248"/>
                    </a:moveTo>
                    <a:lnTo>
                      <a:pt x="2" y="6248"/>
                    </a:lnTo>
                    <a:cubicBezTo>
                      <a:pt x="2" y="6245"/>
                      <a:pt x="4" y="6244"/>
                      <a:pt x="6" y="6244"/>
                    </a:cubicBezTo>
                    <a:cubicBezTo>
                      <a:pt x="8" y="6244"/>
                      <a:pt x="10" y="6245"/>
                      <a:pt x="10" y="6248"/>
                    </a:cubicBezTo>
                    <a:cubicBezTo>
                      <a:pt x="10" y="6250"/>
                      <a:pt x="8" y="6252"/>
                      <a:pt x="6" y="6252"/>
                    </a:cubicBezTo>
                    <a:cubicBezTo>
                      <a:pt x="4" y="6252"/>
                      <a:pt x="2" y="6250"/>
                      <a:pt x="2" y="6248"/>
                    </a:cubicBezTo>
                    <a:close/>
                    <a:moveTo>
                      <a:pt x="2" y="6232"/>
                    </a:moveTo>
                    <a:lnTo>
                      <a:pt x="2" y="6232"/>
                    </a:lnTo>
                    <a:cubicBezTo>
                      <a:pt x="2" y="6229"/>
                      <a:pt x="4" y="6228"/>
                      <a:pt x="6" y="6228"/>
                    </a:cubicBezTo>
                    <a:cubicBezTo>
                      <a:pt x="8" y="6228"/>
                      <a:pt x="10" y="6229"/>
                      <a:pt x="10" y="6232"/>
                    </a:cubicBezTo>
                    <a:cubicBezTo>
                      <a:pt x="10" y="6234"/>
                      <a:pt x="8" y="6236"/>
                      <a:pt x="6" y="6236"/>
                    </a:cubicBezTo>
                    <a:cubicBezTo>
                      <a:pt x="4" y="6236"/>
                      <a:pt x="2" y="6234"/>
                      <a:pt x="2" y="6232"/>
                    </a:cubicBezTo>
                    <a:close/>
                    <a:moveTo>
                      <a:pt x="2" y="6216"/>
                    </a:moveTo>
                    <a:lnTo>
                      <a:pt x="2" y="6216"/>
                    </a:lnTo>
                    <a:cubicBezTo>
                      <a:pt x="2" y="6213"/>
                      <a:pt x="4" y="6212"/>
                      <a:pt x="6" y="6212"/>
                    </a:cubicBezTo>
                    <a:cubicBezTo>
                      <a:pt x="8" y="6212"/>
                      <a:pt x="10" y="6213"/>
                      <a:pt x="10" y="6216"/>
                    </a:cubicBezTo>
                    <a:cubicBezTo>
                      <a:pt x="10" y="6218"/>
                      <a:pt x="8" y="6220"/>
                      <a:pt x="6" y="6220"/>
                    </a:cubicBezTo>
                    <a:cubicBezTo>
                      <a:pt x="4" y="6220"/>
                      <a:pt x="2" y="6218"/>
                      <a:pt x="2" y="6216"/>
                    </a:cubicBezTo>
                    <a:close/>
                    <a:moveTo>
                      <a:pt x="2" y="6200"/>
                    </a:moveTo>
                    <a:lnTo>
                      <a:pt x="2" y="6200"/>
                    </a:lnTo>
                    <a:cubicBezTo>
                      <a:pt x="2" y="6197"/>
                      <a:pt x="4" y="6196"/>
                      <a:pt x="6" y="6196"/>
                    </a:cubicBezTo>
                    <a:cubicBezTo>
                      <a:pt x="8" y="6196"/>
                      <a:pt x="10" y="6197"/>
                      <a:pt x="10" y="6200"/>
                    </a:cubicBezTo>
                    <a:cubicBezTo>
                      <a:pt x="10" y="6202"/>
                      <a:pt x="8" y="6204"/>
                      <a:pt x="6" y="6204"/>
                    </a:cubicBezTo>
                    <a:cubicBezTo>
                      <a:pt x="4" y="6204"/>
                      <a:pt x="2" y="6202"/>
                      <a:pt x="2" y="6200"/>
                    </a:cubicBezTo>
                    <a:close/>
                    <a:moveTo>
                      <a:pt x="2" y="6184"/>
                    </a:moveTo>
                    <a:lnTo>
                      <a:pt x="2" y="6184"/>
                    </a:lnTo>
                    <a:cubicBezTo>
                      <a:pt x="2" y="6181"/>
                      <a:pt x="4" y="6180"/>
                      <a:pt x="6" y="6180"/>
                    </a:cubicBezTo>
                    <a:cubicBezTo>
                      <a:pt x="9" y="6180"/>
                      <a:pt x="10" y="6181"/>
                      <a:pt x="10" y="6184"/>
                    </a:cubicBezTo>
                    <a:cubicBezTo>
                      <a:pt x="10" y="6186"/>
                      <a:pt x="9" y="6188"/>
                      <a:pt x="6" y="6188"/>
                    </a:cubicBezTo>
                    <a:cubicBezTo>
                      <a:pt x="4" y="6188"/>
                      <a:pt x="2" y="6186"/>
                      <a:pt x="2" y="6184"/>
                    </a:cubicBezTo>
                    <a:close/>
                    <a:moveTo>
                      <a:pt x="2" y="6168"/>
                    </a:moveTo>
                    <a:lnTo>
                      <a:pt x="2" y="6168"/>
                    </a:lnTo>
                    <a:cubicBezTo>
                      <a:pt x="2" y="6165"/>
                      <a:pt x="4" y="6164"/>
                      <a:pt x="6" y="6164"/>
                    </a:cubicBezTo>
                    <a:cubicBezTo>
                      <a:pt x="9" y="6164"/>
                      <a:pt x="10" y="6165"/>
                      <a:pt x="10" y="6168"/>
                    </a:cubicBezTo>
                    <a:cubicBezTo>
                      <a:pt x="10" y="6170"/>
                      <a:pt x="9" y="6172"/>
                      <a:pt x="6" y="6172"/>
                    </a:cubicBezTo>
                    <a:cubicBezTo>
                      <a:pt x="4" y="6172"/>
                      <a:pt x="2" y="6170"/>
                      <a:pt x="2" y="6168"/>
                    </a:cubicBezTo>
                    <a:close/>
                    <a:moveTo>
                      <a:pt x="2" y="6152"/>
                    </a:moveTo>
                    <a:lnTo>
                      <a:pt x="2" y="6152"/>
                    </a:lnTo>
                    <a:cubicBezTo>
                      <a:pt x="2" y="6149"/>
                      <a:pt x="4" y="6148"/>
                      <a:pt x="6" y="6148"/>
                    </a:cubicBezTo>
                    <a:cubicBezTo>
                      <a:pt x="9" y="6148"/>
                      <a:pt x="10" y="6149"/>
                      <a:pt x="10" y="6152"/>
                    </a:cubicBezTo>
                    <a:cubicBezTo>
                      <a:pt x="10" y="6154"/>
                      <a:pt x="9" y="6156"/>
                      <a:pt x="6" y="6156"/>
                    </a:cubicBezTo>
                    <a:cubicBezTo>
                      <a:pt x="4" y="6156"/>
                      <a:pt x="2" y="6154"/>
                      <a:pt x="2" y="6152"/>
                    </a:cubicBezTo>
                    <a:close/>
                    <a:moveTo>
                      <a:pt x="2" y="6136"/>
                    </a:moveTo>
                    <a:lnTo>
                      <a:pt x="2" y="6136"/>
                    </a:lnTo>
                    <a:cubicBezTo>
                      <a:pt x="2" y="6133"/>
                      <a:pt x="4" y="6132"/>
                      <a:pt x="6" y="6132"/>
                    </a:cubicBezTo>
                    <a:cubicBezTo>
                      <a:pt x="9" y="6132"/>
                      <a:pt x="10" y="6133"/>
                      <a:pt x="10" y="6136"/>
                    </a:cubicBezTo>
                    <a:cubicBezTo>
                      <a:pt x="10" y="6138"/>
                      <a:pt x="9" y="6140"/>
                      <a:pt x="6" y="6140"/>
                    </a:cubicBezTo>
                    <a:cubicBezTo>
                      <a:pt x="4" y="6140"/>
                      <a:pt x="2" y="6138"/>
                      <a:pt x="2" y="6136"/>
                    </a:cubicBezTo>
                    <a:close/>
                    <a:moveTo>
                      <a:pt x="2" y="6120"/>
                    </a:moveTo>
                    <a:lnTo>
                      <a:pt x="2" y="6120"/>
                    </a:lnTo>
                    <a:cubicBezTo>
                      <a:pt x="2" y="6117"/>
                      <a:pt x="4" y="6116"/>
                      <a:pt x="6" y="6116"/>
                    </a:cubicBezTo>
                    <a:cubicBezTo>
                      <a:pt x="9" y="6116"/>
                      <a:pt x="10" y="6117"/>
                      <a:pt x="10" y="6120"/>
                    </a:cubicBezTo>
                    <a:cubicBezTo>
                      <a:pt x="10" y="6122"/>
                      <a:pt x="9" y="6124"/>
                      <a:pt x="6" y="6124"/>
                    </a:cubicBezTo>
                    <a:cubicBezTo>
                      <a:pt x="4" y="6124"/>
                      <a:pt x="2" y="6122"/>
                      <a:pt x="2" y="6120"/>
                    </a:cubicBezTo>
                    <a:close/>
                    <a:moveTo>
                      <a:pt x="2" y="6104"/>
                    </a:moveTo>
                    <a:lnTo>
                      <a:pt x="2" y="6104"/>
                    </a:lnTo>
                    <a:cubicBezTo>
                      <a:pt x="2" y="6101"/>
                      <a:pt x="4" y="6100"/>
                      <a:pt x="6" y="6100"/>
                    </a:cubicBezTo>
                    <a:cubicBezTo>
                      <a:pt x="9" y="6100"/>
                      <a:pt x="10" y="6101"/>
                      <a:pt x="10" y="6104"/>
                    </a:cubicBezTo>
                    <a:cubicBezTo>
                      <a:pt x="10" y="6106"/>
                      <a:pt x="9" y="6108"/>
                      <a:pt x="6" y="6108"/>
                    </a:cubicBezTo>
                    <a:cubicBezTo>
                      <a:pt x="4" y="6108"/>
                      <a:pt x="2" y="6106"/>
                      <a:pt x="2" y="6104"/>
                    </a:cubicBezTo>
                    <a:close/>
                    <a:moveTo>
                      <a:pt x="2" y="6088"/>
                    </a:moveTo>
                    <a:lnTo>
                      <a:pt x="2" y="6088"/>
                    </a:lnTo>
                    <a:cubicBezTo>
                      <a:pt x="2" y="6085"/>
                      <a:pt x="4" y="6084"/>
                      <a:pt x="6" y="6084"/>
                    </a:cubicBezTo>
                    <a:cubicBezTo>
                      <a:pt x="9" y="6084"/>
                      <a:pt x="10" y="6085"/>
                      <a:pt x="10" y="6088"/>
                    </a:cubicBezTo>
                    <a:cubicBezTo>
                      <a:pt x="10" y="6090"/>
                      <a:pt x="9" y="6092"/>
                      <a:pt x="6" y="6092"/>
                    </a:cubicBezTo>
                    <a:cubicBezTo>
                      <a:pt x="4" y="6092"/>
                      <a:pt x="2" y="6090"/>
                      <a:pt x="2" y="6088"/>
                    </a:cubicBezTo>
                    <a:close/>
                    <a:moveTo>
                      <a:pt x="2" y="6072"/>
                    </a:moveTo>
                    <a:lnTo>
                      <a:pt x="2" y="6072"/>
                    </a:lnTo>
                    <a:cubicBezTo>
                      <a:pt x="2" y="6069"/>
                      <a:pt x="4" y="6068"/>
                      <a:pt x="6" y="6068"/>
                    </a:cubicBezTo>
                    <a:cubicBezTo>
                      <a:pt x="9" y="6068"/>
                      <a:pt x="10" y="6069"/>
                      <a:pt x="10" y="6072"/>
                    </a:cubicBezTo>
                    <a:cubicBezTo>
                      <a:pt x="10" y="6074"/>
                      <a:pt x="9" y="6076"/>
                      <a:pt x="6" y="6076"/>
                    </a:cubicBezTo>
                    <a:cubicBezTo>
                      <a:pt x="4" y="6076"/>
                      <a:pt x="2" y="6074"/>
                      <a:pt x="2" y="6072"/>
                    </a:cubicBezTo>
                    <a:close/>
                    <a:moveTo>
                      <a:pt x="2" y="6056"/>
                    </a:moveTo>
                    <a:lnTo>
                      <a:pt x="2" y="6056"/>
                    </a:lnTo>
                    <a:cubicBezTo>
                      <a:pt x="2" y="6053"/>
                      <a:pt x="4" y="6052"/>
                      <a:pt x="6" y="6052"/>
                    </a:cubicBezTo>
                    <a:cubicBezTo>
                      <a:pt x="9" y="6052"/>
                      <a:pt x="10" y="6053"/>
                      <a:pt x="10" y="6056"/>
                    </a:cubicBezTo>
                    <a:cubicBezTo>
                      <a:pt x="10" y="6058"/>
                      <a:pt x="9" y="6060"/>
                      <a:pt x="6" y="6060"/>
                    </a:cubicBezTo>
                    <a:cubicBezTo>
                      <a:pt x="4" y="6060"/>
                      <a:pt x="2" y="6058"/>
                      <a:pt x="2" y="6056"/>
                    </a:cubicBezTo>
                    <a:close/>
                    <a:moveTo>
                      <a:pt x="2" y="6040"/>
                    </a:moveTo>
                    <a:lnTo>
                      <a:pt x="2" y="6040"/>
                    </a:lnTo>
                    <a:cubicBezTo>
                      <a:pt x="2" y="6037"/>
                      <a:pt x="4" y="6036"/>
                      <a:pt x="6" y="6036"/>
                    </a:cubicBezTo>
                    <a:cubicBezTo>
                      <a:pt x="9" y="6036"/>
                      <a:pt x="10" y="6037"/>
                      <a:pt x="10" y="6040"/>
                    </a:cubicBezTo>
                    <a:cubicBezTo>
                      <a:pt x="10" y="6042"/>
                      <a:pt x="9" y="6044"/>
                      <a:pt x="6" y="6044"/>
                    </a:cubicBezTo>
                    <a:cubicBezTo>
                      <a:pt x="4" y="6044"/>
                      <a:pt x="2" y="6042"/>
                      <a:pt x="2" y="6040"/>
                    </a:cubicBezTo>
                    <a:close/>
                    <a:moveTo>
                      <a:pt x="2" y="6024"/>
                    </a:moveTo>
                    <a:lnTo>
                      <a:pt x="2" y="6024"/>
                    </a:lnTo>
                    <a:cubicBezTo>
                      <a:pt x="2" y="6021"/>
                      <a:pt x="4" y="6020"/>
                      <a:pt x="6" y="6020"/>
                    </a:cubicBezTo>
                    <a:cubicBezTo>
                      <a:pt x="9" y="6020"/>
                      <a:pt x="10" y="6021"/>
                      <a:pt x="10" y="6024"/>
                    </a:cubicBezTo>
                    <a:cubicBezTo>
                      <a:pt x="10" y="6026"/>
                      <a:pt x="9" y="6028"/>
                      <a:pt x="6" y="6028"/>
                    </a:cubicBezTo>
                    <a:cubicBezTo>
                      <a:pt x="4" y="6028"/>
                      <a:pt x="2" y="6026"/>
                      <a:pt x="2" y="6024"/>
                    </a:cubicBezTo>
                    <a:close/>
                    <a:moveTo>
                      <a:pt x="2" y="6008"/>
                    </a:moveTo>
                    <a:lnTo>
                      <a:pt x="2" y="6008"/>
                    </a:lnTo>
                    <a:cubicBezTo>
                      <a:pt x="2" y="6005"/>
                      <a:pt x="4" y="6004"/>
                      <a:pt x="6" y="6004"/>
                    </a:cubicBezTo>
                    <a:cubicBezTo>
                      <a:pt x="9" y="6004"/>
                      <a:pt x="10" y="6005"/>
                      <a:pt x="10" y="6008"/>
                    </a:cubicBezTo>
                    <a:cubicBezTo>
                      <a:pt x="10" y="6010"/>
                      <a:pt x="9" y="6012"/>
                      <a:pt x="6" y="6012"/>
                    </a:cubicBezTo>
                    <a:cubicBezTo>
                      <a:pt x="4" y="6012"/>
                      <a:pt x="2" y="6010"/>
                      <a:pt x="2" y="6008"/>
                    </a:cubicBezTo>
                    <a:close/>
                    <a:moveTo>
                      <a:pt x="2" y="5992"/>
                    </a:moveTo>
                    <a:lnTo>
                      <a:pt x="2" y="5992"/>
                    </a:lnTo>
                    <a:cubicBezTo>
                      <a:pt x="2" y="5989"/>
                      <a:pt x="4" y="5988"/>
                      <a:pt x="6" y="5988"/>
                    </a:cubicBezTo>
                    <a:cubicBezTo>
                      <a:pt x="9" y="5988"/>
                      <a:pt x="10" y="5989"/>
                      <a:pt x="10" y="5992"/>
                    </a:cubicBezTo>
                    <a:cubicBezTo>
                      <a:pt x="10" y="5994"/>
                      <a:pt x="9" y="5996"/>
                      <a:pt x="6" y="5996"/>
                    </a:cubicBezTo>
                    <a:cubicBezTo>
                      <a:pt x="4" y="5996"/>
                      <a:pt x="2" y="5994"/>
                      <a:pt x="2" y="5992"/>
                    </a:cubicBezTo>
                    <a:close/>
                    <a:moveTo>
                      <a:pt x="2" y="5976"/>
                    </a:moveTo>
                    <a:lnTo>
                      <a:pt x="2" y="5975"/>
                    </a:lnTo>
                    <a:cubicBezTo>
                      <a:pt x="2" y="5973"/>
                      <a:pt x="4" y="5971"/>
                      <a:pt x="6" y="5971"/>
                    </a:cubicBezTo>
                    <a:cubicBezTo>
                      <a:pt x="9" y="5971"/>
                      <a:pt x="10" y="5973"/>
                      <a:pt x="10" y="5975"/>
                    </a:cubicBezTo>
                    <a:lnTo>
                      <a:pt x="10" y="5976"/>
                    </a:lnTo>
                    <a:cubicBezTo>
                      <a:pt x="10" y="5978"/>
                      <a:pt x="9" y="5980"/>
                      <a:pt x="6" y="5980"/>
                    </a:cubicBezTo>
                    <a:cubicBezTo>
                      <a:pt x="4" y="5980"/>
                      <a:pt x="2" y="5978"/>
                      <a:pt x="2" y="5976"/>
                    </a:cubicBezTo>
                    <a:close/>
                    <a:moveTo>
                      <a:pt x="2" y="5959"/>
                    </a:moveTo>
                    <a:lnTo>
                      <a:pt x="2" y="5959"/>
                    </a:lnTo>
                    <a:cubicBezTo>
                      <a:pt x="2" y="5957"/>
                      <a:pt x="4" y="5955"/>
                      <a:pt x="6" y="5955"/>
                    </a:cubicBezTo>
                    <a:cubicBezTo>
                      <a:pt x="9" y="5955"/>
                      <a:pt x="10" y="5957"/>
                      <a:pt x="10" y="5959"/>
                    </a:cubicBezTo>
                    <a:cubicBezTo>
                      <a:pt x="10" y="5962"/>
                      <a:pt x="9" y="5963"/>
                      <a:pt x="6" y="5963"/>
                    </a:cubicBezTo>
                    <a:cubicBezTo>
                      <a:pt x="4" y="5963"/>
                      <a:pt x="2" y="5962"/>
                      <a:pt x="2" y="5959"/>
                    </a:cubicBezTo>
                    <a:close/>
                    <a:moveTo>
                      <a:pt x="2" y="5943"/>
                    </a:moveTo>
                    <a:lnTo>
                      <a:pt x="2" y="5943"/>
                    </a:lnTo>
                    <a:cubicBezTo>
                      <a:pt x="2" y="5941"/>
                      <a:pt x="4" y="5939"/>
                      <a:pt x="6" y="5939"/>
                    </a:cubicBezTo>
                    <a:cubicBezTo>
                      <a:pt x="9" y="5939"/>
                      <a:pt x="10" y="5941"/>
                      <a:pt x="10" y="5943"/>
                    </a:cubicBezTo>
                    <a:cubicBezTo>
                      <a:pt x="10" y="5946"/>
                      <a:pt x="9" y="5947"/>
                      <a:pt x="6" y="5947"/>
                    </a:cubicBezTo>
                    <a:cubicBezTo>
                      <a:pt x="4" y="5947"/>
                      <a:pt x="2" y="5946"/>
                      <a:pt x="2" y="5943"/>
                    </a:cubicBezTo>
                    <a:close/>
                    <a:moveTo>
                      <a:pt x="2" y="5927"/>
                    </a:moveTo>
                    <a:lnTo>
                      <a:pt x="2" y="5927"/>
                    </a:lnTo>
                    <a:cubicBezTo>
                      <a:pt x="2" y="5925"/>
                      <a:pt x="4" y="5923"/>
                      <a:pt x="6" y="5923"/>
                    </a:cubicBezTo>
                    <a:cubicBezTo>
                      <a:pt x="9" y="5923"/>
                      <a:pt x="10" y="5925"/>
                      <a:pt x="10" y="5927"/>
                    </a:cubicBezTo>
                    <a:cubicBezTo>
                      <a:pt x="10" y="5930"/>
                      <a:pt x="9" y="5931"/>
                      <a:pt x="6" y="5931"/>
                    </a:cubicBezTo>
                    <a:cubicBezTo>
                      <a:pt x="4" y="5931"/>
                      <a:pt x="2" y="5930"/>
                      <a:pt x="2" y="5927"/>
                    </a:cubicBezTo>
                    <a:close/>
                    <a:moveTo>
                      <a:pt x="2" y="5911"/>
                    </a:moveTo>
                    <a:lnTo>
                      <a:pt x="2" y="5911"/>
                    </a:lnTo>
                    <a:cubicBezTo>
                      <a:pt x="2" y="5909"/>
                      <a:pt x="4" y="5907"/>
                      <a:pt x="6" y="5907"/>
                    </a:cubicBezTo>
                    <a:cubicBezTo>
                      <a:pt x="9" y="5907"/>
                      <a:pt x="10" y="5909"/>
                      <a:pt x="10" y="5911"/>
                    </a:cubicBezTo>
                    <a:cubicBezTo>
                      <a:pt x="10" y="5914"/>
                      <a:pt x="9" y="5915"/>
                      <a:pt x="6" y="5915"/>
                    </a:cubicBezTo>
                    <a:cubicBezTo>
                      <a:pt x="4" y="5915"/>
                      <a:pt x="2" y="5914"/>
                      <a:pt x="2" y="5911"/>
                    </a:cubicBezTo>
                    <a:close/>
                    <a:moveTo>
                      <a:pt x="2" y="5895"/>
                    </a:moveTo>
                    <a:lnTo>
                      <a:pt x="2" y="5895"/>
                    </a:lnTo>
                    <a:cubicBezTo>
                      <a:pt x="2" y="5893"/>
                      <a:pt x="4" y="5891"/>
                      <a:pt x="6" y="5891"/>
                    </a:cubicBezTo>
                    <a:cubicBezTo>
                      <a:pt x="9" y="5891"/>
                      <a:pt x="10" y="5893"/>
                      <a:pt x="10" y="5895"/>
                    </a:cubicBezTo>
                    <a:cubicBezTo>
                      <a:pt x="10" y="5898"/>
                      <a:pt x="9" y="5899"/>
                      <a:pt x="6" y="5899"/>
                    </a:cubicBezTo>
                    <a:cubicBezTo>
                      <a:pt x="4" y="5899"/>
                      <a:pt x="2" y="5898"/>
                      <a:pt x="2" y="5895"/>
                    </a:cubicBezTo>
                    <a:close/>
                    <a:moveTo>
                      <a:pt x="2" y="5879"/>
                    </a:moveTo>
                    <a:lnTo>
                      <a:pt x="2" y="5879"/>
                    </a:lnTo>
                    <a:cubicBezTo>
                      <a:pt x="2" y="5877"/>
                      <a:pt x="4" y="5875"/>
                      <a:pt x="6" y="5875"/>
                    </a:cubicBezTo>
                    <a:cubicBezTo>
                      <a:pt x="9" y="5875"/>
                      <a:pt x="10" y="5877"/>
                      <a:pt x="10" y="5879"/>
                    </a:cubicBezTo>
                    <a:cubicBezTo>
                      <a:pt x="10" y="5882"/>
                      <a:pt x="9" y="5883"/>
                      <a:pt x="6" y="5883"/>
                    </a:cubicBezTo>
                    <a:cubicBezTo>
                      <a:pt x="4" y="5883"/>
                      <a:pt x="2" y="5882"/>
                      <a:pt x="2" y="5879"/>
                    </a:cubicBezTo>
                    <a:close/>
                    <a:moveTo>
                      <a:pt x="2" y="5863"/>
                    </a:moveTo>
                    <a:lnTo>
                      <a:pt x="2" y="5863"/>
                    </a:lnTo>
                    <a:cubicBezTo>
                      <a:pt x="2" y="5861"/>
                      <a:pt x="4" y="5859"/>
                      <a:pt x="6" y="5859"/>
                    </a:cubicBezTo>
                    <a:cubicBezTo>
                      <a:pt x="9" y="5859"/>
                      <a:pt x="10" y="5861"/>
                      <a:pt x="10" y="5863"/>
                    </a:cubicBezTo>
                    <a:cubicBezTo>
                      <a:pt x="10" y="5866"/>
                      <a:pt x="9" y="5867"/>
                      <a:pt x="6" y="5867"/>
                    </a:cubicBezTo>
                    <a:cubicBezTo>
                      <a:pt x="4" y="5867"/>
                      <a:pt x="2" y="5866"/>
                      <a:pt x="2" y="5863"/>
                    </a:cubicBezTo>
                    <a:close/>
                    <a:moveTo>
                      <a:pt x="2" y="5847"/>
                    </a:moveTo>
                    <a:lnTo>
                      <a:pt x="2" y="5847"/>
                    </a:lnTo>
                    <a:cubicBezTo>
                      <a:pt x="2" y="5845"/>
                      <a:pt x="4" y="5843"/>
                      <a:pt x="6" y="5843"/>
                    </a:cubicBezTo>
                    <a:cubicBezTo>
                      <a:pt x="9" y="5843"/>
                      <a:pt x="10" y="5845"/>
                      <a:pt x="10" y="5847"/>
                    </a:cubicBezTo>
                    <a:cubicBezTo>
                      <a:pt x="10" y="5850"/>
                      <a:pt x="9" y="5851"/>
                      <a:pt x="6" y="5851"/>
                    </a:cubicBezTo>
                    <a:cubicBezTo>
                      <a:pt x="4" y="5851"/>
                      <a:pt x="2" y="5850"/>
                      <a:pt x="2" y="5847"/>
                    </a:cubicBezTo>
                    <a:close/>
                    <a:moveTo>
                      <a:pt x="2" y="5831"/>
                    </a:moveTo>
                    <a:lnTo>
                      <a:pt x="2" y="5831"/>
                    </a:lnTo>
                    <a:cubicBezTo>
                      <a:pt x="2" y="5829"/>
                      <a:pt x="4" y="5827"/>
                      <a:pt x="6" y="5827"/>
                    </a:cubicBezTo>
                    <a:cubicBezTo>
                      <a:pt x="9" y="5827"/>
                      <a:pt x="10" y="5829"/>
                      <a:pt x="10" y="5831"/>
                    </a:cubicBezTo>
                    <a:cubicBezTo>
                      <a:pt x="10" y="5834"/>
                      <a:pt x="9" y="5835"/>
                      <a:pt x="6" y="5835"/>
                    </a:cubicBezTo>
                    <a:cubicBezTo>
                      <a:pt x="4" y="5835"/>
                      <a:pt x="2" y="5834"/>
                      <a:pt x="2" y="5831"/>
                    </a:cubicBezTo>
                    <a:close/>
                    <a:moveTo>
                      <a:pt x="2" y="5815"/>
                    </a:moveTo>
                    <a:lnTo>
                      <a:pt x="2" y="5815"/>
                    </a:lnTo>
                    <a:cubicBezTo>
                      <a:pt x="2" y="5813"/>
                      <a:pt x="4" y="5811"/>
                      <a:pt x="6" y="5811"/>
                    </a:cubicBezTo>
                    <a:cubicBezTo>
                      <a:pt x="9" y="5811"/>
                      <a:pt x="10" y="5813"/>
                      <a:pt x="10" y="5815"/>
                    </a:cubicBezTo>
                    <a:cubicBezTo>
                      <a:pt x="10" y="5818"/>
                      <a:pt x="9" y="5819"/>
                      <a:pt x="6" y="5819"/>
                    </a:cubicBezTo>
                    <a:cubicBezTo>
                      <a:pt x="4" y="5819"/>
                      <a:pt x="2" y="5818"/>
                      <a:pt x="2" y="5815"/>
                    </a:cubicBezTo>
                    <a:close/>
                    <a:moveTo>
                      <a:pt x="2" y="5799"/>
                    </a:moveTo>
                    <a:lnTo>
                      <a:pt x="2" y="5799"/>
                    </a:lnTo>
                    <a:cubicBezTo>
                      <a:pt x="2" y="5797"/>
                      <a:pt x="4" y="5795"/>
                      <a:pt x="6" y="5795"/>
                    </a:cubicBezTo>
                    <a:cubicBezTo>
                      <a:pt x="9" y="5795"/>
                      <a:pt x="10" y="5797"/>
                      <a:pt x="10" y="5799"/>
                    </a:cubicBezTo>
                    <a:cubicBezTo>
                      <a:pt x="10" y="5802"/>
                      <a:pt x="9" y="5803"/>
                      <a:pt x="6" y="5803"/>
                    </a:cubicBezTo>
                    <a:cubicBezTo>
                      <a:pt x="4" y="5803"/>
                      <a:pt x="2" y="5802"/>
                      <a:pt x="2" y="5799"/>
                    </a:cubicBezTo>
                    <a:close/>
                    <a:moveTo>
                      <a:pt x="2" y="5783"/>
                    </a:moveTo>
                    <a:lnTo>
                      <a:pt x="2" y="5783"/>
                    </a:lnTo>
                    <a:cubicBezTo>
                      <a:pt x="2" y="5781"/>
                      <a:pt x="4" y="5779"/>
                      <a:pt x="6" y="5779"/>
                    </a:cubicBezTo>
                    <a:cubicBezTo>
                      <a:pt x="9" y="5779"/>
                      <a:pt x="10" y="5781"/>
                      <a:pt x="10" y="5783"/>
                    </a:cubicBezTo>
                    <a:cubicBezTo>
                      <a:pt x="10" y="5786"/>
                      <a:pt x="9" y="5787"/>
                      <a:pt x="6" y="5787"/>
                    </a:cubicBezTo>
                    <a:cubicBezTo>
                      <a:pt x="4" y="5787"/>
                      <a:pt x="2" y="5786"/>
                      <a:pt x="2" y="5783"/>
                    </a:cubicBezTo>
                    <a:close/>
                    <a:moveTo>
                      <a:pt x="2" y="5767"/>
                    </a:moveTo>
                    <a:lnTo>
                      <a:pt x="2" y="5767"/>
                    </a:lnTo>
                    <a:cubicBezTo>
                      <a:pt x="2" y="5765"/>
                      <a:pt x="4" y="5763"/>
                      <a:pt x="6" y="5763"/>
                    </a:cubicBezTo>
                    <a:cubicBezTo>
                      <a:pt x="9" y="5763"/>
                      <a:pt x="10" y="5765"/>
                      <a:pt x="10" y="5767"/>
                    </a:cubicBezTo>
                    <a:cubicBezTo>
                      <a:pt x="10" y="5770"/>
                      <a:pt x="9" y="5771"/>
                      <a:pt x="6" y="5771"/>
                    </a:cubicBezTo>
                    <a:cubicBezTo>
                      <a:pt x="4" y="5771"/>
                      <a:pt x="2" y="5770"/>
                      <a:pt x="2" y="5767"/>
                    </a:cubicBezTo>
                    <a:close/>
                    <a:moveTo>
                      <a:pt x="2" y="5751"/>
                    </a:moveTo>
                    <a:lnTo>
                      <a:pt x="2" y="5751"/>
                    </a:lnTo>
                    <a:cubicBezTo>
                      <a:pt x="2" y="5749"/>
                      <a:pt x="4" y="5747"/>
                      <a:pt x="6" y="5747"/>
                    </a:cubicBezTo>
                    <a:cubicBezTo>
                      <a:pt x="9" y="5747"/>
                      <a:pt x="10" y="5749"/>
                      <a:pt x="10" y="5751"/>
                    </a:cubicBezTo>
                    <a:cubicBezTo>
                      <a:pt x="10" y="5754"/>
                      <a:pt x="9" y="5755"/>
                      <a:pt x="6" y="5755"/>
                    </a:cubicBezTo>
                    <a:cubicBezTo>
                      <a:pt x="4" y="5755"/>
                      <a:pt x="2" y="5754"/>
                      <a:pt x="2" y="5751"/>
                    </a:cubicBezTo>
                    <a:close/>
                    <a:moveTo>
                      <a:pt x="2" y="5735"/>
                    </a:moveTo>
                    <a:lnTo>
                      <a:pt x="2" y="5735"/>
                    </a:lnTo>
                    <a:cubicBezTo>
                      <a:pt x="2" y="5733"/>
                      <a:pt x="4" y="5731"/>
                      <a:pt x="6" y="5731"/>
                    </a:cubicBezTo>
                    <a:cubicBezTo>
                      <a:pt x="9" y="5731"/>
                      <a:pt x="10" y="5733"/>
                      <a:pt x="10" y="5735"/>
                    </a:cubicBezTo>
                    <a:cubicBezTo>
                      <a:pt x="10" y="5738"/>
                      <a:pt x="9" y="5739"/>
                      <a:pt x="6" y="5739"/>
                    </a:cubicBezTo>
                    <a:cubicBezTo>
                      <a:pt x="4" y="5739"/>
                      <a:pt x="2" y="5738"/>
                      <a:pt x="2" y="5735"/>
                    </a:cubicBezTo>
                    <a:close/>
                    <a:moveTo>
                      <a:pt x="2" y="5719"/>
                    </a:moveTo>
                    <a:lnTo>
                      <a:pt x="2" y="5719"/>
                    </a:lnTo>
                    <a:cubicBezTo>
                      <a:pt x="2" y="5717"/>
                      <a:pt x="4" y="5715"/>
                      <a:pt x="6" y="5715"/>
                    </a:cubicBezTo>
                    <a:cubicBezTo>
                      <a:pt x="9" y="5715"/>
                      <a:pt x="10" y="5717"/>
                      <a:pt x="10" y="5719"/>
                    </a:cubicBezTo>
                    <a:cubicBezTo>
                      <a:pt x="10" y="5722"/>
                      <a:pt x="9" y="5723"/>
                      <a:pt x="6" y="5723"/>
                    </a:cubicBezTo>
                    <a:cubicBezTo>
                      <a:pt x="4" y="5723"/>
                      <a:pt x="2" y="5722"/>
                      <a:pt x="2" y="5719"/>
                    </a:cubicBezTo>
                    <a:close/>
                    <a:moveTo>
                      <a:pt x="2" y="5703"/>
                    </a:moveTo>
                    <a:lnTo>
                      <a:pt x="2" y="5703"/>
                    </a:lnTo>
                    <a:cubicBezTo>
                      <a:pt x="2" y="5701"/>
                      <a:pt x="4" y="5699"/>
                      <a:pt x="6" y="5699"/>
                    </a:cubicBezTo>
                    <a:cubicBezTo>
                      <a:pt x="9" y="5699"/>
                      <a:pt x="10" y="5701"/>
                      <a:pt x="10" y="5703"/>
                    </a:cubicBezTo>
                    <a:cubicBezTo>
                      <a:pt x="10" y="5706"/>
                      <a:pt x="9" y="5707"/>
                      <a:pt x="6" y="5707"/>
                    </a:cubicBezTo>
                    <a:cubicBezTo>
                      <a:pt x="4" y="5707"/>
                      <a:pt x="2" y="5706"/>
                      <a:pt x="2" y="5703"/>
                    </a:cubicBezTo>
                    <a:close/>
                    <a:moveTo>
                      <a:pt x="2" y="5687"/>
                    </a:moveTo>
                    <a:lnTo>
                      <a:pt x="2" y="5687"/>
                    </a:lnTo>
                    <a:cubicBezTo>
                      <a:pt x="2" y="5685"/>
                      <a:pt x="4" y="5683"/>
                      <a:pt x="6" y="5683"/>
                    </a:cubicBezTo>
                    <a:cubicBezTo>
                      <a:pt x="9" y="5683"/>
                      <a:pt x="10" y="5685"/>
                      <a:pt x="10" y="5687"/>
                    </a:cubicBezTo>
                    <a:cubicBezTo>
                      <a:pt x="10" y="5690"/>
                      <a:pt x="9" y="5691"/>
                      <a:pt x="6" y="5691"/>
                    </a:cubicBezTo>
                    <a:cubicBezTo>
                      <a:pt x="4" y="5691"/>
                      <a:pt x="2" y="5690"/>
                      <a:pt x="2" y="5687"/>
                    </a:cubicBezTo>
                    <a:close/>
                    <a:moveTo>
                      <a:pt x="2" y="5671"/>
                    </a:moveTo>
                    <a:lnTo>
                      <a:pt x="2" y="5671"/>
                    </a:lnTo>
                    <a:cubicBezTo>
                      <a:pt x="2" y="5669"/>
                      <a:pt x="4" y="5667"/>
                      <a:pt x="6" y="5667"/>
                    </a:cubicBezTo>
                    <a:cubicBezTo>
                      <a:pt x="9" y="5667"/>
                      <a:pt x="10" y="5669"/>
                      <a:pt x="10" y="5671"/>
                    </a:cubicBezTo>
                    <a:cubicBezTo>
                      <a:pt x="10" y="5674"/>
                      <a:pt x="9" y="5675"/>
                      <a:pt x="6" y="5675"/>
                    </a:cubicBezTo>
                    <a:cubicBezTo>
                      <a:pt x="4" y="5675"/>
                      <a:pt x="2" y="5674"/>
                      <a:pt x="2" y="5671"/>
                    </a:cubicBezTo>
                    <a:close/>
                    <a:moveTo>
                      <a:pt x="2" y="5655"/>
                    </a:moveTo>
                    <a:lnTo>
                      <a:pt x="2" y="5655"/>
                    </a:lnTo>
                    <a:cubicBezTo>
                      <a:pt x="2" y="5653"/>
                      <a:pt x="4" y="5651"/>
                      <a:pt x="6" y="5651"/>
                    </a:cubicBezTo>
                    <a:cubicBezTo>
                      <a:pt x="9" y="5651"/>
                      <a:pt x="10" y="5653"/>
                      <a:pt x="10" y="5655"/>
                    </a:cubicBezTo>
                    <a:cubicBezTo>
                      <a:pt x="10" y="5658"/>
                      <a:pt x="9" y="5659"/>
                      <a:pt x="6" y="5659"/>
                    </a:cubicBezTo>
                    <a:cubicBezTo>
                      <a:pt x="4" y="5659"/>
                      <a:pt x="2" y="5658"/>
                      <a:pt x="2" y="5655"/>
                    </a:cubicBezTo>
                    <a:close/>
                    <a:moveTo>
                      <a:pt x="2" y="5639"/>
                    </a:moveTo>
                    <a:lnTo>
                      <a:pt x="2" y="5639"/>
                    </a:lnTo>
                    <a:cubicBezTo>
                      <a:pt x="2" y="5637"/>
                      <a:pt x="4" y="5635"/>
                      <a:pt x="6" y="5635"/>
                    </a:cubicBezTo>
                    <a:cubicBezTo>
                      <a:pt x="9" y="5635"/>
                      <a:pt x="10" y="5637"/>
                      <a:pt x="10" y="5639"/>
                    </a:cubicBezTo>
                    <a:cubicBezTo>
                      <a:pt x="10" y="5642"/>
                      <a:pt x="9" y="5643"/>
                      <a:pt x="6" y="5643"/>
                    </a:cubicBezTo>
                    <a:cubicBezTo>
                      <a:pt x="4" y="5643"/>
                      <a:pt x="2" y="5642"/>
                      <a:pt x="2" y="5639"/>
                    </a:cubicBezTo>
                    <a:close/>
                    <a:moveTo>
                      <a:pt x="2" y="5623"/>
                    </a:moveTo>
                    <a:lnTo>
                      <a:pt x="2" y="5623"/>
                    </a:lnTo>
                    <a:cubicBezTo>
                      <a:pt x="2" y="5621"/>
                      <a:pt x="4" y="5619"/>
                      <a:pt x="6" y="5619"/>
                    </a:cubicBezTo>
                    <a:cubicBezTo>
                      <a:pt x="9" y="5619"/>
                      <a:pt x="10" y="5621"/>
                      <a:pt x="10" y="5623"/>
                    </a:cubicBezTo>
                    <a:cubicBezTo>
                      <a:pt x="10" y="5626"/>
                      <a:pt x="9" y="5627"/>
                      <a:pt x="6" y="5627"/>
                    </a:cubicBezTo>
                    <a:cubicBezTo>
                      <a:pt x="4" y="5627"/>
                      <a:pt x="2" y="5626"/>
                      <a:pt x="2" y="5623"/>
                    </a:cubicBezTo>
                    <a:close/>
                    <a:moveTo>
                      <a:pt x="2" y="5607"/>
                    </a:moveTo>
                    <a:lnTo>
                      <a:pt x="2" y="5607"/>
                    </a:lnTo>
                    <a:cubicBezTo>
                      <a:pt x="2" y="5605"/>
                      <a:pt x="4" y="5603"/>
                      <a:pt x="6" y="5603"/>
                    </a:cubicBezTo>
                    <a:cubicBezTo>
                      <a:pt x="9" y="5603"/>
                      <a:pt x="10" y="5605"/>
                      <a:pt x="10" y="5607"/>
                    </a:cubicBezTo>
                    <a:cubicBezTo>
                      <a:pt x="10" y="5610"/>
                      <a:pt x="9" y="5611"/>
                      <a:pt x="6" y="5611"/>
                    </a:cubicBezTo>
                    <a:cubicBezTo>
                      <a:pt x="4" y="5611"/>
                      <a:pt x="2" y="5610"/>
                      <a:pt x="2" y="5607"/>
                    </a:cubicBezTo>
                    <a:close/>
                    <a:moveTo>
                      <a:pt x="2" y="5591"/>
                    </a:moveTo>
                    <a:lnTo>
                      <a:pt x="2" y="5591"/>
                    </a:lnTo>
                    <a:cubicBezTo>
                      <a:pt x="2" y="5589"/>
                      <a:pt x="4" y="5587"/>
                      <a:pt x="6" y="5587"/>
                    </a:cubicBezTo>
                    <a:cubicBezTo>
                      <a:pt x="9" y="5587"/>
                      <a:pt x="10" y="5589"/>
                      <a:pt x="10" y="5591"/>
                    </a:cubicBezTo>
                    <a:cubicBezTo>
                      <a:pt x="10" y="5594"/>
                      <a:pt x="9" y="5595"/>
                      <a:pt x="6" y="5595"/>
                    </a:cubicBezTo>
                    <a:cubicBezTo>
                      <a:pt x="4" y="5595"/>
                      <a:pt x="2" y="5594"/>
                      <a:pt x="2" y="5591"/>
                    </a:cubicBezTo>
                    <a:close/>
                    <a:moveTo>
                      <a:pt x="2" y="5575"/>
                    </a:moveTo>
                    <a:lnTo>
                      <a:pt x="2" y="5575"/>
                    </a:lnTo>
                    <a:cubicBezTo>
                      <a:pt x="2" y="5573"/>
                      <a:pt x="4" y="5571"/>
                      <a:pt x="6" y="5571"/>
                    </a:cubicBezTo>
                    <a:cubicBezTo>
                      <a:pt x="9" y="5571"/>
                      <a:pt x="10" y="5573"/>
                      <a:pt x="10" y="5575"/>
                    </a:cubicBezTo>
                    <a:cubicBezTo>
                      <a:pt x="10" y="5578"/>
                      <a:pt x="9" y="5579"/>
                      <a:pt x="6" y="5579"/>
                    </a:cubicBezTo>
                    <a:cubicBezTo>
                      <a:pt x="4" y="5579"/>
                      <a:pt x="2" y="5578"/>
                      <a:pt x="2" y="5575"/>
                    </a:cubicBezTo>
                    <a:close/>
                    <a:moveTo>
                      <a:pt x="2" y="5559"/>
                    </a:moveTo>
                    <a:lnTo>
                      <a:pt x="2" y="5559"/>
                    </a:lnTo>
                    <a:cubicBezTo>
                      <a:pt x="2" y="5557"/>
                      <a:pt x="4" y="5555"/>
                      <a:pt x="6" y="5555"/>
                    </a:cubicBezTo>
                    <a:cubicBezTo>
                      <a:pt x="9" y="5555"/>
                      <a:pt x="10" y="5557"/>
                      <a:pt x="10" y="5559"/>
                    </a:cubicBezTo>
                    <a:cubicBezTo>
                      <a:pt x="10" y="5562"/>
                      <a:pt x="9" y="5563"/>
                      <a:pt x="6" y="5563"/>
                    </a:cubicBezTo>
                    <a:cubicBezTo>
                      <a:pt x="4" y="5563"/>
                      <a:pt x="2" y="5562"/>
                      <a:pt x="2" y="5559"/>
                    </a:cubicBezTo>
                    <a:close/>
                    <a:moveTo>
                      <a:pt x="2" y="5543"/>
                    </a:moveTo>
                    <a:lnTo>
                      <a:pt x="2" y="5543"/>
                    </a:lnTo>
                    <a:cubicBezTo>
                      <a:pt x="2" y="5541"/>
                      <a:pt x="4" y="5539"/>
                      <a:pt x="6" y="5539"/>
                    </a:cubicBezTo>
                    <a:cubicBezTo>
                      <a:pt x="9" y="5539"/>
                      <a:pt x="10" y="5541"/>
                      <a:pt x="10" y="5543"/>
                    </a:cubicBezTo>
                    <a:cubicBezTo>
                      <a:pt x="10" y="5545"/>
                      <a:pt x="9" y="5547"/>
                      <a:pt x="6" y="5547"/>
                    </a:cubicBezTo>
                    <a:cubicBezTo>
                      <a:pt x="4" y="5547"/>
                      <a:pt x="2" y="5545"/>
                      <a:pt x="2" y="5543"/>
                    </a:cubicBezTo>
                    <a:close/>
                    <a:moveTo>
                      <a:pt x="2" y="5527"/>
                    </a:moveTo>
                    <a:lnTo>
                      <a:pt x="2" y="5527"/>
                    </a:lnTo>
                    <a:cubicBezTo>
                      <a:pt x="2" y="5525"/>
                      <a:pt x="4" y="5523"/>
                      <a:pt x="6" y="5523"/>
                    </a:cubicBezTo>
                    <a:cubicBezTo>
                      <a:pt x="9" y="5523"/>
                      <a:pt x="10" y="5525"/>
                      <a:pt x="10" y="5527"/>
                    </a:cubicBezTo>
                    <a:cubicBezTo>
                      <a:pt x="10" y="5529"/>
                      <a:pt x="9" y="5531"/>
                      <a:pt x="6" y="5531"/>
                    </a:cubicBezTo>
                    <a:cubicBezTo>
                      <a:pt x="4" y="5531"/>
                      <a:pt x="2" y="5529"/>
                      <a:pt x="2" y="5527"/>
                    </a:cubicBezTo>
                    <a:close/>
                    <a:moveTo>
                      <a:pt x="2" y="5511"/>
                    </a:moveTo>
                    <a:lnTo>
                      <a:pt x="2" y="5511"/>
                    </a:lnTo>
                    <a:cubicBezTo>
                      <a:pt x="2" y="5509"/>
                      <a:pt x="4" y="5507"/>
                      <a:pt x="6" y="5507"/>
                    </a:cubicBezTo>
                    <a:cubicBezTo>
                      <a:pt x="9" y="5507"/>
                      <a:pt x="10" y="5509"/>
                      <a:pt x="10" y="5511"/>
                    </a:cubicBezTo>
                    <a:cubicBezTo>
                      <a:pt x="10" y="5513"/>
                      <a:pt x="9" y="5515"/>
                      <a:pt x="6" y="5515"/>
                    </a:cubicBezTo>
                    <a:cubicBezTo>
                      <a:pt x="4" y="5515"/>
                      <a:pt x="2" y="5513"/>
                      <a:pt x="2" y="5511"/>
                    </a:cubicBezTo>
                    <a:close/>
                    <a:moveTo>
                      <a:pt x="2" y="5495"/>
                    </a:moveTo>
                    <a:lnTo>
                      <a:pt x="2" y="5495"/>
                    </a:lnTo>
                    <a:cubicBezTo>
                      <a:pt x="2" y="5493"/>
                      <a:pt x="4" y="5491"/>
                      <a:pt x="6" y="5491"/>
                    </a:cubicBezTo>
                    <a:cubicBezTo>
                      <a:pt x="9" y="5491"/>
                      <a:pt x="10" y="5493"/>
                      <a:pt x="10" y="5495"/>
                    </a:cubicBezTo>
                    <a:cubicBezTo>
                      <a:pt x="10" y="5497"/>
                      <a:pt x="9" y="5499"/>
                      <a:pt x="6" y="5499"/>
                    </a:cubicBezTo>
                    <a:cubicBezTo>
                      <a:pt x="4" y="5499"/>
                      <a:pt x="2" y="5497"/>
                      <a:pt x="2" y="5495"/>
                    </a:cubicBezTo>
                    <a:close/>
                    <a:moveTo>
                      <a:pt x="2" y="5479"/>
                    </a:moveTo>
                    <a:lnTo>
                      <a:pt x="2" y="5479"/>
                    </a:lnTo>
                    <a:cubicBezTo>
                      <a:pt x="2" y="5477"/>
                      <a:pt x="4" y="5475"/>
                      <a:pt x="6" y="5475"/>
                    </a:cubicBezTo>
                    <a:cubicBezTo>
                      <a:pt x="9" y="5475"/>
                      <a:pt x="10" y="5477"/>
                      <a:pt x="10" y="5479"/>
                    </a:cubicBezTo>
                    <a:cubicBezTo>
                      <a:pt x="10" y="5481"/>
                      <a:pt x="9" y="5483"/>
                      <a:pt x="6" y="5483"/>
                    </a:cubicBezTo>
                    <a:cubicBezTo>
                      <a:pt x="4" y="5483"/>
                      <a:pt x="2" y="5481"/>
                      <a:pt x="2" y="5479"/>
                    </a:cubicBezTo>
                    <a:close/>
                    <a:moveTo>
                      <a:pt x="2" y="5463"/>
                    </a:moveTo>
                    <a:lnTo>
                      <a:pt x="2" y="5463"/>
                    </a:lnTo>
                    <a:cubicBezTo>
                      <a:pt x="2" y="5461"/>
                      <a:pt x="4" y="5459"/>
                      <a:pt x="6" y="5459"/>
                    </a:cubicBezTo>
                    <a:cubicBezTo>
                      <a:pt x="9" y="5459"/>
                      <a:pt x="10" y="5461"/>
                      <a:pt x="10" y="5463"/>
                    </a:cubicBezTo>
                    <a:cubicBezTo>
                      <a:pt x="10" y="5465"/>
                      <a:pt x="9" y="5467"/>
                      <a:pt x="6" y="5467"/>
                    </a:cubicBezTo>
                    <a:cubicBezTo>
                      <a:pt x="4" y="5467"/>
                      <a:pt x="2" y="5465"/>
                      <a:pt x="2" y="5463"/>
                    </a:cubicBezTo>
                    <a:close/>
                    <a:moveTo>
                      <a:pt x="2" y="5447"/>
                    </a:moveTo>
                    <a:lnTo>
                      <a:pt x="2" y="5447"/>
                    </a:lnTo>
                    <a:cubicBezTo>
                      <a:pt x="2" y="5445"/>
                      <a:pt x="4" y="5443"/>
                      <a:pt x="6" y="5443"/>
                    </a:cubicBezTo>
                    <a:cubicBezTo>
                      <a:pt x="9" y="5443"/>
                      <a:pt x="10" y="5445"/>
                      <a:pt x="10" y="5447"/>
                    </a:cubicBezTo>
                    <a:cubicBezTo>
                      <a:pt x="10" y="5449"/>
                      <a:pt x="9" y="5451"/>
                      <a:pt x="6" y="5451"/>
                    </a:cubicBezTo>
                    <a:cubicBezTo>
                      <a:pt x="4" y="5451"/>
                      <a:pt x="2" y="5449"/>
                      <a:pt x="2" y="5447"/>
                    </a:cubicBezTo>
                    <a:close/>
                    <a:moveTo>
                      <a:pt x="2" y="5431"/>
                    </a:moveTo>
                    <a:lnTo>
                      <a:pt x="2" y="5431"/>
                    </a:lnTo>
                    <a:cubicBezTo>
                      <a:pt x="2" y="5429"/>
                      <a:pt x="4" y="5427"/>
                      <a:pt x="6" y="5427"/>
                    </a:cubicBezTo>
                    <a:cubicBezTo>
                      <a:pt x="9" y="5427"/>
                      <a:pt x="10" y="5429"/>
                      <a:pt x="10" y="5431"/>
                    </a:cubicBezTo>
                    <a:cubicBezTo>
                      <a:pt x="10" y="5433"/>
                      <a:pt x="9" y="5435"/>
                      <a:pt x="6" y="5435"/>
                    </a:cubicBezTo>
                    <a:cubicBezTo>
                      <a:pt x="4" y="5435"/>
                      <a:pt x="2" y="5433"/>
                      <a:pt x="2" y="5431"/>
                    </a:cubicBezTo>
                    <a:close/>
                    <a:moveTo>
                      <a:pt x="2" y="5415"/>
                    </a:moveTo>
                    <a:lnTo>
                      <a:pt x="2" y="5415"/>
                    </a:lnTo>
                    <a:cubicBezTo>
                      <a:pt x="2" y="5413"/>
                      <a:pt x="4" y="5411"/>
                      <a:pt x="6" y="5411"/>
                    </a:cubicBezTo>
                    <a:cubicBezTo>
                      <a:pt x="9" y="5411"/>
                      <a:pt x="10" y="5413"/>
                      <a:pt x="10" y="5415"/>
                    </a:cubicBezTo>
                    <a:cubicBezTo>
                      <a:pt x="10" y="5417"/>
                      <a:pt x="9" y="5419"/>
                      <a:pt x="6" y="5419"/>
                    </a:cubicBezTo>
                    <a:cubicBezTo>
                      <a:pt x="4" y="5419"/>
                      <a:pt x="2" y="5417"/>
                      <a:pt x="2" y="5415"/>
                    </a:cubicBezTo>
                    <a:close/>
                    <a:moveTo>
                      <a:pt x="2" y="5399"/>
                    </a:moveTo>
                    <a:lnTo>
                      <a:pt x="2" y="5399"/>
                    </a:lnTo>
                    <a:cubicBezTo>
                      <a:pt x="2" y="5397"/>
                      <a:pt x="4" y="5395"/>
                      <a:pt x="6" y="5395"/>
                    </a:cubicBezTo>
                    <a:cubicBezTo>
                      <a:pt x="9" y="5395"/>
                      <a:pt x="10" y="5397"/>
                      <a:pt x="10" y="5399"/>
                    </a:cubicBezTo>
                    <a:cubicBezTo>
                      <a:pt x="10" y="5401"/>
                      <a:pt x="9" y="5403"/>
                      <a:pt x="6" y="5403"/>
                    </a:cubicBezTo>
                    <a:cubicBezTo>
                      <a:pt x="4" y="5403"/>
                      <a:pt x="2" y="5401"/>
                      <a:pt x="2" y="5399"/>
                    </a:cubicBezTo>
                    <a:close/>
                    <a:moveTo>
                      <a:pt x="2" y="5383"/>
                    </a:moveTo>
                    <a:lnTo>
                      <a:pt x="2" y="5383"/>
                    </a:lnTo>
                    <a:cubicBezTo>
                      <a:pt x="2" y="5381"/>
                      <a:pt x="4" y="5379"/>
                      <a:pt x="6" y="5379"/>
                    </a:cubicBezTo>
                    <a:cubicBezTo>
                      <a:pt x="9" y="5379"/>
                      <a:pt x="10" y="5381"/>
                      <a:pt x="10" y="5383"/>
                    </a:cubicBezTo>
                    <a:cubicBezTo>
                      <a:pt x="10" y="5385"/>
                      <a:pt x="9" y="5387"/>
                      <a:pt x="6" y="5387"/>
                    </a:cubicBezTo>
                    <a:cubicBezTo>
                      <a:pt x="4" y="5387"/>
                      <a:pt x="2" y="5385"/>
                      <a:pt x="2" y="5383"/>
                    </a:cubicBezTo>
                    <a:close/>
                    <a:moveTo>
                      <a:pt x="2" y="5367"/>
                    </a:moveTo>
                    <a:lnTo>
                      <a:pt x="2" y="5367"/>
                    </a:lnTo>
                    <a:cubicBezTo>
                      <a:pt x="2" y="5365"/>
                      <a:pt x="4" y="5363"/>
                      <a:pt x="6" y="5363"/>
                    </a:cubicBezTo>
                    <a:cubicBezTo>
                      <a:pt x="9" y="5363"/>
                      <a:pt x="10" y="5365"/>
                      <a:pt x="10" y="5367"/>
                    </a:cubicBezTo>
                    <a:cubicBezTo>
                      <a:pt x="10" y="5369"/>
                      <a:pt x="9" y="5371"/>
                      <a:pt x="6" y="5371"/>
                    </a:cubicBezTo>
                    <a:cubicBezTo>
                      <a:pt x="4" y="5371"/>
                      <a:pt x="2" y="5369"/>
                      <a:pt x="2" y="5367"/>
                    </a:cubicBezTo>
                    <a:close/>
                    <a:moveTo>
                      <a:pt x="2" y="5351"/>
                    </a:moveTo>
                    <a:lnTo>
                      <a:pt x="2" y="5351"/>
                    </a:lnTo>
                    <a:cubicBezTo>
                      <a:pt x="2" y="5349"/>
                      <a:pt x="4" y="5347"/>
                      <a:pt x="6" y="5347"/>
                    </a:cubicBezTo>
                    <a:cubicBezTo>
                      <a:pt x="9" y="5347"/>
                      <a:pt x="10" y="5349"/>
                      <a:pt x="10" y="5351"/>
                    </a:cubicBezTo>
                    <a:cubicBezTo>
                      <a:pt x="10" y="5353"/>
                      <a:pt x="9" y="5355"/>
                      <a:pt x="6" y="5355"/>
                    </a:cubicBezTo>
                    <a:cubicBezTo>
                      <a:pt x="4" y="5355"/>
                      <a:pt x="2" y="5353"/>
                      <a:pt x="2" y="5351"/>
                    </a:cubicBezTo>
                    <a:close/>
                    <a:moveTo>
                      <a:pt x="2" y="5335"/>
                    </a:moveTo>
                    <a:lnTo>
                      <a:pt x="2" y="5335"/>
                    </a:lnTo>
                    <a:cubicBezTo>
                      <a:pt x="2" y="5333"/>
                      <a:pt x="4" y="5331"/>
                      <a:pt x="6" y="5331"/>
                    </a:cubicBezTo>
                    <a:cubicBezTo>
                      <a:pt x="9" y="5331"/>
                      <a:pt x="10" y="5333"/>
                      <a:pt x="10" y="5335"/>
                    </a:cubicBezTo>
                    <a:cubicBezTo>
                      <a:pt x="10" y="5337"/>
                      <a:pt x="9" y="5339"/>
                      <a:pt x="6" y="5339"/>
                    </a:cubicBezTo>
                    <a:cubicBezTo>
                      <a:pt x="4" y="5339"/>
                      <a:pt x="2" y="5337"/>
                      <a:pt x="2" y="5335"/>
                    </a:cubicBezTo>
                    <a:close/>
                    <a:moveTo>
                      <a:pt x="3" y="5319"/>
                    </a:moveTo>
                    <a:lnTo>
                      <a:pt x="3" y="5319"/>
                    </a:lnTo>
                    <a:cubicBezTo>
                      <a:pt x="3" y="5317"/>
                      <a:pt x="4" y="5315"/>
                      <a:pt x="7" y="5315"/>
                    </a:cubicBezTo>
                    <a:cubicBezTo>
                      <a:pt x="9" y="5315"/>
                      <a:pt x="11" y="5317"/>
                      <a:pt x="11" y="5319"/>
                    </a:cubicBezTo>
                    <a:cubicBezTo>
                      <a:pt x="11" y="5321"/>
                      <a:pt x="9" y="5323"/>
                      <a:pt x="7" y="5323"/>
                    </a:cubicBezTo>
                    <a:cubicBezTo>
                      <a:pt x="4" y="5323"/>
                      <a:pt x="3" y="5321"/>
                      <a:pt x="3" y="5319"/>
                    </a:cubicBezTo>
                    <a:close/>
                    <a:moveTo>
                      <a:pt x="3" y="5303"/>
                    </a:moveTo>
                    <a:lnTo>
                      <a:pt x="3" y="5303"/>
                    </a:lnTo>
                    <a:cubicBezTo>
                      <a:pt x="3" y="5301"/>
                      <a:pt x="4" y="5299"/>
                      <a:pt x="7" y="5299"/>
                    </a:cubicBezTo>
                    <a:cubicBezTo>
                      <a:pt x="9" y="5299"/>
                      <a:pt x="11" y="5301"/>
                      <a:pt x="11" y="5303"/>
                    </a:cubicBezTo>
                    <a:cubicBezTo>
                      <a:pt x="11" y="5305"/>
                      <a:pt x="9" y="5307"/>
                      <a:pt x="7" y="5307"/>
                    </a:cubicBezTo>
                    <a:cubicBezTo>
                      <a:pt x="4" y="5307"/>
                      <a:pt x="3" y="5305"/>
                      <a:pt x="3" y="5303"/>
                    </a:cubicBezTo>
                    <a:close/>
                    <a:moveTo>
                      <a:pt x="3" y="5287"/>
                    </a:moveTo>
                    <a:lnTo>
                      <a:pt x="3" y="5287"/>
                    </a:lnTo>
                    <a:cubicBezTo>
                      <a:pt x="3" y="5285"/>
                      <a:pt x="4" y="5283"/>
                      <a:pt x="7" y="5283"/>
                    </a:cubicBezTo>
                    <a:cubicBezTo>
                      <a:pt x="9" y="5283"/>
                      <a:pt x="11" y="5285"/>
                      <a:pt x="11" y="5287"/>
                    </a:cubicBezTo>
                    <a:cubicBezTo>
                      <a:pt x="11" y="5289"/>
                      <a:pt x="9" y="5291"/>
                      <a:pt x="7" y="5291"/>
                    </a:cubicBezTo>
                    <a:cubicBezTo>
                      <a:pt x="4" y="5291"/>
                      <a:pt x="3" y="5289"/>
                      <a:pt x="3" y="5287"/>
                    </a:cubicBezTo>
                    <a:close/>
                    <a:moveTo>
                      <a:pt x="3" y="5271"/>
                    </a:moveTo>
                    <a:lnTo>
                      <a:pt x="3" y="5271"/>
                    </a:lnTo>
                    <a:cubicBezTo>
                      <a:pt x="3" y="5269"/>
                      <a:pt x="4" y="5267"/>
                      <a:pt x="7" y="5267"/>
                    </a:cubicBezTo>
                    <a:cubicBezTo>
                      <a:pt x="9" y="5267"/>
                      <a:pt x="11" y="5269"/>
                      <a:pt x="11" y="5271"/>
                    </a:cubicBezTo>
                    <a:cubicBezTo>
                      <a:pt x="11" y="5273"/>
                      <a:pt x="9" y="5275"/>
                      <a:pt x="7" y="5275"/>
                    </a:cubicBezTo>
                    <a:cubicBezTo>
                      <a:pt x="4" y="5275"/>
                      <a:pt x="3" y="5273"/>
                      <a:pt x="3" y="5271"/>
                    </a:cubicBezTo>
                    <a:close/>
                    <a:moveTo>
                      <a:pt x="3" y="5255"/>
                    </a:moveTo>
                    <a:lnTo>
                      <a:pt x="3" y="5255"/>
                    </a:lnTo>
                    <a:cubicBezTo>
                      <a:pt x="3" y="5253"/>
                      <a:pt x="4" y="5251"/>
                      <a:pt x="7" y="5251"/>
                    </a:cubicBezTo>
                    <a:cubicBezTo>
                      <a:pt x="9" y="5251"/>
                      <a:pt x="11" y="5253"/>
                      <a:pt x="11" y="5255"/>
                    </a:cubicBezTo>
                    <a:cubicBezTo>
                      <a:pt x="11" y="5257"/>
                      <a:pt x="9" y="5259"/>
                      <a:pt x="7" y="5259"/>
                    </a:cubicBezTo>
                    <a:cubicBezTo>
                      <a:pt x="4" y="5259"/>
                      <a:pt x="3" y="5257"/>
                      <a:pt x="3" y="5255"/>
                    </a:cubicBezTo>
                    <a:close/>
                    <a:moveTo>
                      <a:pt x="3" y="5239"/>
                    </a:moveTo>
                    <a:lnTo>
                      <a:pt x="3" y="5239"/>
                    </a:lnTo>
                    <a:cubicBezTo>
                      <a:pt x="3" y="5237"/>
                      <a:pt x="4" y="5235"/>
                      <a:pt x="7" y="5235"/>
                    </a:cubicBezTo>
                    <a:cubicBezTo>
                      <a:pt x="9" y="5235"/>
                      <a:pt x="11" y="5237"/>
                      <a:pt x="11" y="5239"/>
                    </a:cubicBezTo>
                    <a:cubicBezTo>
                      <a:pt x="11" y="5241"/>
                      <a:pt x="9" y="5243"/>
                      <a:pt x="7" y="5243"/>
                    </a:cubicBezTo>
                    <a:cubicBezTo>
                      <a:pt x="4" y="5243"/>
                      <a:pt x="3" y="5241"/>
                      <a:pt x="3" y="5239"/>
                    </a:cubicBezTo>
                    <a:close/>
                    <a:moveTo>
                      <a:pt x="3" y="5223"/>
                    </a:moveTo>
                    <a:lnTo>
                      <a:pt x="3" y="5223"/>
                    </a:lnTo>
                    <a:cubicBezTo>
                      <a:pt x="3" y="5221"/>
                      <a:pt x="4" y="5219"/>
                      <a:pt x="7" y="5219"/>
                    </a:cubicBezTo>
                    <a:cubicBezTo>
                      <a:pt x="9" y="5219"/>
                      <a:pt x="11" y="5221"/>
                      <a:pt x="11" y="5223"/>
                    </a:cubicBezTo>
                    <a:cubicBezTo>
                      <a:pt x="11" y="5225"/>
                      <a:pt x="9" y="5227"/>
                      <a:pt x="7" y="5227"/>
                    </a:cubicBezTo>
                    <a:cubicBezTo>
                      <a:pt x="4" y="5227"/>
                      <a:pt x="3" y="5225"/>
                      <a:pt x="3" y="5223"/>
                    </a:cubicBezTo>
                    <a:close/>
                    <a:moveTo>
                      <a:pt x="3" y="5207"/>
                    </a:moveTo>
                    <a:lnTo>
                      <a:pt x="3" y="5207"/>
                    </a:lnTo>
                    <a:cubicBezTo>
                      <a:pt x="3" y="5205"/>
                      <a:pt x="4" y="5203"/>
                      <a:pt x="7" y="5203"/>
                    </a:cubicBezTo>
                    <a:cubicBezTo>
                      <a:pt x="9" y="5203"/>
                      <a:pt x="11" y="5205"/>
                      <a:pt x="11" y="5207"/>
                    </a:cubicBezTo>
                    <a:cubicBezTo>
                      <a:pt x="11" y="5209"/>
                      <a:pt x="9" y="5211"/>
                      <a:pt x="7" y="5211"/>
                    </a:cubicBezTo>
                    <a:cubicBezTo>
                      <a:pt x="4" y="5211"/>
                      <a:pt x="3" y="5209"/>
                      <a:pt x="3" y="5207"/>
                    </a:cubicBezTo>
                    <a:close/>
                    <a:moveTo>
                      <a:pt x="3" y="5191"/>
                    </a:moveTo>
                    <a:lnTo>
                      <a:pt x="3" y="5191"/>
                    </a:lnTo>
                    <a:cubicBezTo>
                      <a:pt x="3" y="5189"/>
                      <a:pt x="4" y="5187"/>
                      <a:pt x="7" y="5187"/>
                    </a:cubicBezTo>
                    <a:cubicBezTo>
                      <a:pt x="9" y="5187"/>
                      <a:pt x="11" y="5189"/>
                      <a:pt x="11" y="5191"/>
                    </a:cubicBezTo>
                    <a:cubicBezTo>
                      <a:pt x="11" y="5193"/>
                      <a:pt x="9" y="5195"/>
                      <a:pt x="7" y="5195"/>
                    </a:cubicBezTo>
                    <a:cubicBezTo>
                      <a:pt x="4" y="5195"/>
                      <a:pt x="3" y="5193"/>
                      <a:pt x="3" y="5191"/>
                    </a:cubicBezTo>
                    <a:close/>
                    <a:moveTo>
                      <a:pt x="3" y="5175"/>
                    </a:moveTo>
                    <a:lnTo>
                      <a:pt x="3" y="5175"/>
                    </a:lnTo>
                    <a:cubicBezTo>
                      <a:pt x="3" y="5173"/>
                      <a:pt x="4" y="5171"/>
                      <a:pt x="7" y="5171"/>
                    </a:cubicBezTo>
                    <a:cubicBezTo>
                      <a:pt x="9" y="5171"/>
                      <a:pt x="11" y="5173"/>
                      <a:pt x="11" y="5175"/>
                    </a:cubicBezTo>
                    <a:cubicBezTo>
                      <a:pt x="11" y="5177"/>
                      <a:pt x="9" y="5179"/>
                      <a:pt x="7" y="5179"/>
                    </a:cubicBezTo>
                    <a:cubicBezTo>
                      <a:pt x="4" y="5179"/>
                      <a:pt x="3" y="5177"/>
                      <a:pt x="3" y="5175"/>
                    </a:cubicBezTo>
                    <a:close/>
                    <a:moveTo>
                      <a:pt x="3" y="5159"/>
                    </a:moveTo>
                    <a:lnTo>
                      <a:pt x="3" y="5159"/>
                    </a:lnTo>
                    <a:cubicBezTo>
                      <a:pt x="3" y="5157"/>
                      <a:pt x="4" y="5155"/>
                      <a:pt x="7" y="5155"/>
                    </a:cubicBezTo>
                    <a:cubicBezTo>
                      <a:pt x="9" y="5155"/>
                      <a:pt x="11" y="5157"/>
                      <a:pt x="11" y="5159"/>
                    </a:cubicBezTo>
                    <a:cubicBezTo>
                      <a:pt x="11" y="5161"/>
                      <a:pt x="9" y="5163"/>
                      <a:pt x="7" y="5163"/>
                    </a:cubicBezTo>
                    <a:cubicBezTo>
                      <a:pt x="4" y="5163"/>
                      <a:pt x="3" y="5161"/>
                      <a:pt x="3" y="5159"/>
                    </a:cubicBezTo>
                    <a:close/>
                    <a:moveTo>
                      <a:pt x="3" y="5143"/>
                    </a:moveTo>
                    <a:lnTo>
                      <a:pt x="3" y="5143"/>
                    </a:lnTo>
                    <a:cubicBezTo>
                      <a:pt x="3" y="5141"/>
                      <a:pt x="4" y="5139"/>
                      <a:pt x="7" y="5139"/>
                    </a:cubicBezTo>
                    <a:cubicBezTo>
                      <a:pt x="9" y="5139"/>
                      <a:pt x="11" y="5141"/>
                      <a:pt x="11" y="5143"/>
                    </a:cubicBezTo>
                    <a:cubicBezTo>
                      <a:pt x="11" y="5145"/>
                      <a:pt x="9" y="5147"/>
                      <a:pt x="7" y="5147"/>
                    </a:cubicBezTo>
                    <a:cubicBezTo>
                      <a:pt x="4" y="5147"/>
                      <a:pt x="3" y="5145"/>
                      <a:pt x="3" y="5143"/>
                    </a:cubicBezTo>
                    <a:close/>
                    <a:moveTo>
                      <a:pt x="3" y="5127"/>
                    </a:moveTo>
                    <a:lnTo>
                      <a:pt x="3" y="5127"/>
                    </a:lnTo>
                    <a:cubicBezTo>
                      <a:pt x="3" y="5125"/>
                      <a:pt x="4" y="5123"/>
                      <a:pt x="7" y="5123"/>
                    </a:cubicBezTo>
                    <a:cubicBezTo>
                      <a:pt x="9" y="5123"/>
                      <a:pt x="11" y="5125"/>
                      <a:pt x="11" y="5127"/>
                    </a:cubicBezTo>
                    <a:cubicBezTo>
                      <a:pt x="11" y="5129"/>
                      <a:pt x="9" y="5131"/>
                      <a:pt x="7" y="5131"/>
                    </a:cubicBezTo>
                    <a:cubicBezTo>
                      <a:pt x="4" y="5131"/>
                      <a:pt x="3" y="5129"/>
                      <a:pt x="3" y="5127"/>
                    </a:cubicBezTo>
                    <a:close/>
                    <a:moveTo>
                      <a:pt x="3" y="5111"/>
                    </a:moveTo>
                    <a:lnTo>
                      <a:pt x="3" y="5111"/>
                    </a:lnTo>
                    <a:cubicBezTo>
                      <a:pt x="3" y="5109"/>
                      <a:pt x="4" y="5107"/>
                      <a:pt x="7" y="5107"/>
                    </a:cubicBezTo>
                    <a:cubicBezTo>
                      <a:pt x="9" y="5107"/>
                      <a:pt x="11" y="5109"/>
                      <a:pt x="11" y="5111"/>
                    </a:cubicBezTo>
                    <a:cubicBezTo>
                      <a:pt x="11" y="5113"/>
                      <a:pt x="9" y="5115"/>
                      <a:pt x="7" y="5115"/>
                    </a:cubicBezTo>
                    <a:cubicBezTo>
                      <a:pt x="4" y="5115"/>
                      <a:pt x="3" y="5113"/>
                      <a:pt x="3" y="5111"/>
                    </a:cubicBezTo>
                    <a:close/>
                    <a:moveTo>
                      <a:pt x="3" y="5095"/>
                    </a:moveTo>
                    <a:lnTo>
                      <a:pt x="3" y="5095"/>
                    </a:lnTo>
                    <a:cubicBezTo>
                      <a:pt x="3" y="5093"/>
                      <a:pt x="4" y="5091"/>
                      <a:pt x="7" y="5091"/>
                    </a:cubicBezTo>
                    <a:cubicBezTo>
                      <a:pt x="9" y="5091"/>
                      <a:pt x="11" y="5093"/>
                      <a:pt x="11" y="5095"/>
                    </a:cubicBezTo>
                    <a:cubicBezTo>
                      <a:pt x="11" y="5097"/>
                      <a:pt x="9" y="5099"/>
                      <a:pt x="7" y="5099"/>
                    </a:cubicBezTo>
                    <a:cubicBezTo>
                      <a:pt x="4" y="5099"/>
                      <a:pt x="3" y="5097"/>
                      <a:pt x="3" y="5095"/>
                    </a:cubicBezTo>
                    <a:close/>
                    <a:moveTo>
                      <a:pt x="3" y="5079"/>
                    </a:moveTo>
                    <a:lnTo>
                      <a:pt x="3" y="5079"/>
                    </a:lnTo>
                    <a:cubicBezTo>
                      <a:pt x="3" y="5077"/>
                      <a:pt x="4" y="5075"/>
                      <a:pt x="7" y="5075"/>
                    </a:cubicBezTo>
                    <a:cubicBezTo>
                      <a:pt x="9" y="5075"/>
                      <a:pt x="11" y="5077"/>
                      <a:pt x="11" y="5079"/>
                    </a:cubicBezTo>
                    <a:cubicBezTo>
                      <a:pt x="11" y="5081"/>
                      <a:pt x="9" y="5083"/>
                      <a:pt x="7" y="5083"/>
                    </a:cubicBezTo>
                    <a:cubicBezTo>
                      <a:pt x="4" y="5083"/>
                      <a:pt x="3" y="5081"/>
                      <a:pt x="3" y="5079"/>
                    </a:cubicBezTo>
                    <a:close/>
                    <a:moveTo>
                      <a:pt x="3" y="5063"/>
                    </a:moveTo>
                    <a:lnTo>
                      <a:pt x="3" y="5063"/>
                    </a:lnTo>
                    <a:cubicBezTo>
                      <a:pt x="3" y="5061"/>
                      <a:pt x="4" y="5059"/>
                      <a:pt x="7" y="5059"/>
                    </a:cubicBezTo>
                    <a:cubicBezTo>
                      <a:pt x="9" y="5059"/>
                      <a:pt x="11" y="5061"/>
                      <a:pt x="11" y="5063"/>
                    </a:cubicBezTo>
                    <a:cubicBezTo>
                      <a:pt x="11" y="5065"/>
                      <a:pt x="9" y="5067"/>
                      <a:pt x="7" y="5067"/>
                    </a:cubicBezTo>
                    <a:cubicBezTo>
                      <a:pt x="4" y="5067"/>
                      <a:pt x="3" y="5065"/>
                      <a:pt x="3" y="5063"/>
                    </a:cubicBezTo>
                    <a:close/>
                    <a:moveTo>
                      <a:pt x="3" y="5047"/>
                    </a:moveTo>
                    <a:lnTo>
                      <a:pt x="3" y="5047"/>
                    </a:lnTo>
                    <a:cubicBezTo>
                      <a:pt x="3" y="5045"/>
                      <a:pt x="4" y="5043"/>
                      <a:pt x="7" y="5043"/>
                    </a:cubicBezTo>
                    <a:cubicBezTo>
                      <a:pt x="9" y="5043"/>
                      <a:pt x="11" y="5045"/>
                      <a:pt x="11" y="5047"/>
                    </a:cubicBezTo>
                    <a:cubicBezTo>
                      <a:pt x="11" y="5049"/>
                      <a:pt x="9" y="5051"/>
                      <a:pt x="7" y="5051"/>
                    </a:cubicBezTo>
                    <a:cubicBezTo>
                      <a:pt x="4" y="5051"/>
                      <a:pt x="3" y="5049"/>
                      <a:pt x="3" y="5047"/>
                    </a:cubicBezTo>
                    <a:close/>
                    <a:moveTo>
                      <a:pt x="3" y="5031"/>
                    </a:moveTo>
                    <a:lnTo>
                      <a:pt x="3" y="5031"/>
                    </a:lnTo>
                    <a:cubicBezTo>
                      <a:pt x="3" y="5029"/>
                      <a:pt x="4" y="5027"/>
                      <a:pt x="7" y="5027"/>
                    </a:cubicBezTo>
                    <a:cubicBezTo>
                      <a:pt x="9" y="5027"/>
                      <a:pt x="11" y="5029"/>
                      <a:pt x="11" y="5031"/>
                    </a:cubicBezTo>
                    <a:cubicBezTo>
                      <a:pt x="11" y="5033"/>
                      <a:pt x="9" y="5035"/>
                      <a:pt x="7" y="5035"/>
                    </a:cubicBezTo>
                    <a:cubicBezTo>
                      <a:pt x="4" y="5035"/>
                      <a:pt x="3" y="5033"/>
                      <a:pt x="3" y="5031"/>
                    </a:cubicBezTo>
                    <a:close/>
                    <a:moveTo>
                      <a:pt x="3" y="5015"/>
                    </a:moveTo>
                    <a:lnTo>
                      <a:pt x="3" y="5015"/>
                    </a:lnTo>
                    <a:cubicBezTo>
                      <a:pt x="3" y="5013"/>
                      <a:pt x="4" y="5011"/>
                      <a:pt x="7" y="5011"/>
                    </a:cubicBezTo>
                    <a:cubicBezTo>
                      <a:pt x="9" y="5011"/>
                      <a:pt x="11" y="5013"/>
                      <a:pt x="11" y="5015"/>
                    </a:cubicBezTo>
                    <a:cubicBezTo>
                      <a:pt x="11" y="5017"/>
                      <a:pt x="9" y="5019"/>
                      <a:pt x="7" y="5019"/>
                    </a:cubicBezTo>
                    <a:cubicBezTo>
                      <a:pt x="4" y="5019"/>
                      <a:pt x="3" y="5017"/>
                      <a:pt x="3" y="5015"/>
                    </a:cubicBezTo>
                    <a:close/>
                    <a:moveTo>
                      <a:pt x="3" y="4999"/>
                    </a:moveTo>
                    <a:lnTo>
                      <a:pt x="3" y="4999"/>
                    </a:lnTo>
                    <a:cubicBezTo>
                      <a:pt x="3" y="4997"/>
                      <a:pt x="4" y="4995"/>
                      <a:pt x="7" y="4995"/>
                    </a:cubicBezTo>
                    <a:cubicBezTo>
                      <a:pt x="9" y="4995"/>
                      <a:pt x="11" y="4997"/>
                      <a:pt x="11" y="4999"/>
                    </a:cubicBezTo>
                    <a:cubicBezTo>
                      <a:pt x="11" y="5001"/>
                      <a:pt x="9" y="5003"/>
                      <a:pt x="7" y="5003"/>
                    </a:cubicBezTo>
                    <a:cubicBezTo>
                      <a:pt x="4" y="5003"/>
                      <a:pt x="3" y="5001"/>
                      <a:pt x="3" y="4999"/>
                    </a:cubicBezTo>
                    <a:close/>
                    <a:moveTo>
                      <a:pt x="3" y="4983"/>
                    </a:moveTo>
                    <a:lnTo>
                      <a:pt x="3" y="4983"/>
                    </a:lnTo>
                    <a:cubicBezTo>
                      <a:pt x="3" y="4981"/>
                      <a:pt x="4" y="4979"/>
                      <a:pt x="7" y="4979"/>
                    </a:cubicBezTo>
                    <a:cubicBezTo>
                      <a:pt x="9" y="4979"/>
                      <a:pt x="11" y="4981"/>
                      <a:pt x="11" y="4983"/>
                    </a:cubicBezTo>
                    <a:cubicBezTo>
                      <a:pt x="11" y="4985"/>
                      <a:pt x="9" y="4987"/>
                      <a:pt x="7" y="4987"/>
                    </a:cubicBezTo>
                    <a:cubicBezTo>
                      <a:pt x="4" y="4987"/>
                      <a:pt x="3" y="4985"/>
                      <a:pt x="3" y="4983"/>
                    </a:cubicBezTo>
                    <a:close/>
                    <a:moveTo>
                      <a:pt x="3" y="4967"/>
                    </a:moveTo>
                    <a:lnTo>
                      <a:pt x="3" y="4967"/>
                    </a:lnTo>
                    <a:cubicBezTo>
                      <a:pt x="3" y="4965"/>
                      <a:pt x="4" y="4963"/>
                      <a:pt x="7" y="4963"/>
                    </a:cubicBezTo>
                    <a:cubicBezTo>
                      <a:pt x="9" y="4963"/>
                      <a:pt x="11" y="4965"/>
                      <a:pt x="11" y="4967"/>
                    </a:cubicBezTo>
                    <a:cubicBezTo>
                      <a:pt x="11" y="4969"/>
                      <a:pt x="9" y="4971"/>
                      <a:pt x="7" y="4971"/>
                    </a:cubicBezTo>
                    <a:cubicBezTo>
                      <a:pt x="4" y="4971"/>
                      <a:pt x="3" y="4969"/>
                      <a:pt x="3" y="4967"/>
                    </a:cubicBezTo>
                    <a:close/>
                    <a:moveTo>
                      <a:pt x="3" y="4951"/>
                    </a:moveTo>
                    <a:lnTo>
                      <a:pt x="3" y="4951"/>
                    </a:lnTo>
                    <a:cubicBezTo>
                      <a:pt x="3" y="4949"/>
                      <a:pt x="4" y="4947"/>
                      <a:pt x="7" y="4947"/>
                    </a:cubicBezTo>
                    <a:cubicBezTo>
                      <a:pt x="9" y="4947"/>
                      <a:pt x="11" y="4949"/>
                      <a:pt x="11" y="4951"/>
                    </a:cubicBezTo>
                    <a:cubicBezTo>
                      <a:pt x="11" y="4953"/>
                      <a:pt x="9" y="4955"/>
                      <a:pt x="7" y="4955"/>
                    </a:cubicBezTo>
                    <a:cubicBezTo>
                      <a:pt x="4" y="4955"/>
                      <a:pt x="3" y="4953"/>
                      <a:pt x="3" y="4951"/>
                    </a:cubicBezTo>
                    <a:close/>
                    <a:moveTo>
                      <a:pt x="3" y="4935"/>
                    </a:moveTo>
                    <a:lnTo>
                      <a:pt x="3" y="4935"/>
                    </a:lnTo>
                    <a:cubicBezTo>
                      <a:pt x="3" y="4933"/>
                      <a:pt x="4" y="4931"/>
                      <a:pt x="7" y="4931"/>
                    </a:cubicBezTo>
                    <a:cubicBezTo>
                      <a:pt x="9" y="4931"/>
                      <a:pt x="11" y="4933"/>
                      <a:pt x="11" y="4935"/>
                    </a:cubicBezTo>
                    <a:cubicBezTo>
                      <a:pt x="11" y="4937"/>
                      <a:pt x="9" y="4939"/>
                      <a:pt x="7" y="4939"/>
                    </a:cubicBezTo>
                    <a:cubicBezTo>
                      <a:pt x="4" y="4939"/>
                      <a:pt x="3" y="4937"/>
                      <a:pt x="3" y="4935"/>
                    </a:cubicBezTo>
                    <a:close/>
                    <a:moveTo>
                      <a:pt x="3" y="4919"/>
                    </a:moveTo>
                    <a:lnTo>
                      <a:pt x="3" y="4919"/>
                    </a:lnTo>
                    <a:cubicBezTo>
                      <a:pt x="3" y="4917"/>
                      <a:pt x="4" y="4915"/>
                      <a:pt x="7" y="4915"/>
                    </a:cubicBezTo>
                    <a:cubicBezTo>
                      <a:pt x="9" y="4915"/>
                      <a:pt x="11" y="4917"/>
                      <a:pt x="11" y="4919"/>
                    </a:cubicBezTo>
                    <a:cubicBezTo>
                      <a:pt x="11" y="4921"/>
                      <a:pt x="9" y="4923"/>
                      <a:pt x="7" y="4923"/>
                    </a:cubicBezTo>
                    <a:cubicBezTo>
                      <a:pt x="4" y="4923"/>
                      <a:pt x="3" y="4921"/>
                      <a:pt x="3" y="4919"/>
                    </a:cubicBezTo>
                    <a:close/>
                    <a:moveTo>
                      <a:pt x="3" y="4903"/>
                    </a:moveTo>
                    <a:lnTo>
                      <a:pt x="3" y="4903"/>
                    </a:lnTo>
                    <a:cubicBezTo>
                      <a:pt x="3" y="4901"/>
                      <a:pt x="4" y="4899"/>
                      <a:pt x="7" y="4899"/>
                    </a:cubicBezTo>
                    <a:cubicBezTo>
                      <a:pt x="9" y="4899"/>
                      <a:pt x="11" y="4901"/>
                      <a:pt x="11" y="4903"/>
                    </a:cubicBezTo>
                    <a:cubicBezTo>
                      <a:pt x="11" y="4905"/>
                      <a:pt x="9" y="4907"/>
                      <a:pt x="7" y="4907"/>
                    </a:cubicBezTo>
                    <a:cubicBezTo>
                      <a:pt x="4" y="4907"/>
                      <a:pt x="3" y="4905"/>
                      <a:pt x="3" y="4903"/>
                    </a:cubicBezTo>
                    <a:close/>
                    <a:moveTo>
                      <a:pt x="3" y="4887"/>
                    </a:moveTo>
                    <a:lnTo>
                      <a:pt x="3" y="4887"/>
                    </a:lnTo>
                    <a:cubicBezTo>
                      <a:pt x="3" y="4885"/>
                      <a:pt x="4" y="4883"/>
                      <a:pt x="7" y="4883"/>
                    </a:cubicBezTo>
                    <a:cubicBezTo>
                      <a:pt x="9" y="4883"/>
                      <a:pt x="11" y="4885"/>
                      <a:pt x="11" y="4887"/>
                    </a:cubicBezTo>
                    <a:cubicBezTo>
                      <a:pt x="11" y="4889"/>
                      <a:pt x="9" y="4891"/>
                      <a:pt x="7" y="4891"/>
                    </a:cubicBezTo>
                    <a:cubicBezTo>
                      <a:pt x="4" y="4891"/>
                      <a:pt x="3" y="4889"/>
                      <a:pt x="3" y="4887"/>
                    </a:cubicBezTo>
                    <a:close/>
                    <a:moveTo>
                      <a:pt x="3" y="4871"/>
                    </a:moveTo>
                    <a:lnTo>
                      <a:pt x="3" y="4871"/>
                    </a:lnTo>
                    <a:cubicBezTo>
                      <a:pt x="3" y="4869"/>
                      <a:pt x="4" y="4867"/>
                      <a:pt x="7" y="4867"/>
                    </a:cubicBezTo>
                    <a:cubicBezTo>
                      <a:pt x="9" y="4867"/>
                      <a:pt x="11" y="4869"/>
                      <a:pt x="11" y="4871"/>
                    </a:cubicBezTo>
                    <a:cubicBezTo>
                      <a:pt x="11" y="4873"/>
                      <a:pt x="9" y="4875"/>
                      <a:pt x="7" y="4875"/>
                    </a:cubicBezTo>
                    <a:cubicBezTo>
                      <a:pt x="4" y="4875"/>
                      <a:pt x="3" y="4873"/>
                      <a:pt x="3" y="4871"/>
                    </a:cubicBezTo>
                    <a:close/>
                    <a:moveTo>
                      <a:pt x="3" y="4855"/>
                    </a:moveTo>
                    <a:lnTo>
                      <a:pt x="3" y="4855"/>
                    </a:lnTo>
                    <a:cubicBezTo>
                      <a:pt x="3" y="4853"/>
                      <a:pt x="4" y="4851"/>
                      <a:pt x="7" y="4851"/>
                    </a:cubicBezTo>
                    <a:cubicBezTo>
                      <a:pt x="9" y="4851"/>
                      <a:pt x="11" y="4853"/>
                      <a:pt x="11" y="4855"/>
                    </a:cubicBezTo>
                    <a:cubicBezTo>
                      <a:pt x="11" y="4857"/>
                      <a:pt x="9" y="4859"/>
                      <a:pt x="7" y="4859"/>
                    </a:cubicBezTo>
                    <a:cubicBezTo>
                      <a:pt x="4" y="4859"/>
                      <a:pt x="3" y="4857"/>
                      <a:pt x="3" y="4855"/>
                    </a:cubicBezTo>
                    <a:close/>
                    <a:moveTo>
                      <a:pt x="3" y="4839"/>
                    </a:moveTo>
                    <a:lnTo>
                      <a:pt x="3" y="4839"/>
                    </a:lnTo>
                    <a:cubicBezTo>
                      <a:pt x="3" y="4837"/>
                      <a:pt x="4" y="4835"/>
                      <a:pt x="7" y="4835"/>
                    </a:cubicBezTo>
                    <a:cubicBezTo>
                      <a:pt x="9" y="4835"/>
                      <a:pt x="11" y="4837"/>
                      <a:pt x="11" y="4839"/>
                    </a:cubicBezTo>
                    <a:cubicBezTo>
                      <a:pt x="11" y="4841"/>
                      <a:pt x="9" y="4843"/>
                      <a:pt x="7" y="4843"/>
                    </a:cubicBezTo>
                    <a:cubicBezTo>
                      <a:pt x="4" y="4843"/>
                      <a:pt x="3" y="4841"/>
                      <a:pt x="3" y="4839"/>
                    </a:cubicBezTo>
                    <a:close/>
                    <a:moveTo>
                      <a:pt x="3" y="4823"/>
                    </a:moveTo>
                    <a:lnTo>
                      <a:pt x="3" y="4823"/>
                    </a:lnTo>
                    <a:cubicBezTo>
                      <a:pt x="3" y="4821"/>
                      <a:pt x="4" y="4819"/>
                      <a:pt x="7" y="4819"/>
                    </a:cubicBezTo>
                    <a:cubicBezTo>
                      <a:pt x="9" y="4819"/>
                      <a:pt x="11" y="4821"/>
                      <a:pt x="11" y="4823"/>
                    </a:cubicBezTo>
                    <a:cubicBezTo>
                      <a:pt x="11" y="4825"/>
                      <a:pt x="9" y="4827"/>
                      <a:pt x="7" y="4827"/>
                    </a:cubicBezTo>
                    <a:cubicBezTo>
                      <a:pt x="4" y="4827"/>
                      <a:pt x="3" y="4825"/>
                      <a:pt x="3" y="4823"/>
                    </a:cubicBezTo>
                    <a:close/>
                    <a:moveTo>
                      <a:pt x="3" y="4807"/>
                    </a:moveTo>
                    <a:lnTo>
                      <a:pt x="3" y="4807"/>
                    </a:lnTo>
                    <a:cubicBezTo>
                      <a:pt x="3" y="4805"/>
                      <a:pt x="4" y="4803"/>
                      <a:pt x="7" y="4803"/>
                    </a:cubicBezTo>
                    <a:cubicBezTo>
                      <a:pt x="9" y="4803"/>
                      <a:pt x="11" y="4805"/>
                      <a:pt x="11" y="4807"/>
                    </a:cubicBezTo>
                    <a:cubicBezTo>
                      <a:pt x="11" y="4809"/>
                      <a:pt x="9" y="4811"/>
                      <a:pt x="7" y="4811"/>
                    </a:cubicBezTo>
                    <a:cubicBezTo>
                      <a:pt x="4" y="4811"/>
                      <a:pt x="3" y="4809"/>
                      <a:pt x="3" y="4807"/>
                    </a:cubicBezTo>
                    <a:close/>
                    <a:moveTo>
                      <a:pt x="3" y="4791"/>
                    </a:moveTo>
                    <a:lnTo>
                      <a:pt x="3" y="4791"/>
                    </a:lnTo>
                    <a:cubicBezTo>
                      <a:pt x="3" y="4789"/>
                      <a:pt x="4" y="4787"/>
                      <a:pt x="7" y="4787"/>
                    </a:cubicBezTo>
                    <a:cubicBezTo>
                      <a:pt x="9" y="4787"/>
                      <a:pt x="11" y="4789"/>
                      <a:pt x="11" y="4791"/>
                    </a:cubicBezTo>
                    <a:cubicBezTo>
                      <a:pt x="11" y="4793"/>
                      <a:pt x="9" y="4795"/>
                      <a:pt x="7" y="4795"/>
                    </a:cubicBezTo>
                    <a:cubicBezTo>
                      <a:pt x="4" y="4795"/>
                      <a:pt x="3" y="4793"/>
                      <a:pt x="3" y="4791"/>
                    </a:cubicBezTo>
                    <a:close/>
                    <a:moveTo>
                      <a:pt x="3" y="4775"/>
                    </a:moveTo>
                    <a:lnTo>
                      <a:pt x="3" y="4775"/>
                    </a:lnTo>
                    <a:cubicBezTo>
                      <a:pt x="3" y="4773"/>
                      <a:pt x="4" y="4771"/>
                      <a:pt x="7" y="4771"/>
                    </a:cubicBezTo>
                    <a:cubicBezTo>
                      <a:pt x="9" y="4771"/>
                      <a:pt x="11" y="4773"/>
                      <a:pt x="11" y="4775"/>
                    </a:cubicBezTo>
                    <a:cubicBezTo>
                      <a:pt x="11" y="4777"/>
                      <a:pt x="9" y="4779"/>
                      <a:pt x="7" y="4779"/>
                    </a:cubicBezTo>
                    <a:cubicBezTo>
                      <a:pt x="4" y="4779"/>
                      <a:pt x="3" y="4777"/>
                      <a:pt x="3" y="4775"/>
                    </a:cubicBezTo>
                    <a:close/>
                    <a:moveTo>
                      <a:pt x="3" y="4759"/>
                    </a:moveTo>
                    <a:lnTo>
                      <a:pt x="3" y="4759"/>
                    </a:lnTo>
                    <a:cubicBezTo>
                      <a:pt x="3" y="4757"/>
                      <a:pt x="4" y="4755"/>
                      <a:pt x="7" y="4755"/>
                    </a:cubicBezTo>
                    <a:cubicBezTo>
                      <a:pt x="9" y="4755"/>
                      <a:pt x="11" y="4757"/>
                      <a:pt x="11" y="4759"/>
                    </a:cubicBezTo>
                    <a:cubicBezTo>
                      <a:pt x="11" y="4761"/>
                      <a:pt x="9" y="4763"/>
                      <a:pt x="7" y="4763"/>
                    </a:cubicBezTo>
                    <a:cubicBezTo>
                      <a:pt x="4" y="4763"/>
                      <a:pt x="3" y="4761"/>
                      <a:pt x="3" y="4759"/>
                    </a:cubicBezTo>
                    <a:close/>
                    <a:moveTo>
                      <a:pt x="3" y="4743"/>
                    </a:moveTo>
                    <a:lnTo>
                      <a:pt x="3" y="4743"/>
                    </a:lnTo>
                    <a:cubicBezTo>
                      <a:pt x="3" y="4741"/>
                      <a:pt x="4" y="4739"/>
                      <a:pt x="7" y="4739"/>
                    </a:cubicBezTo>
                    <a:cubicBezTo>
                      <a:pt x="9" y="4739"/>
                      <a:pt x="11" y="4741"/>
                      <a:pt x="11" y="4743"/>
                    </a:cubicBezTo>
                    <a:cubicBezTo>
                      <a:pt x="11" y="4745"/>
                      <a:pt x="9" y="4747"/>
                      <a:pt x="7" y="4747"/>
                    </a:cubicBezTo>
                    <a:cubicBezTo>
                      <a:pt x="4" y="4747"/>
                      <a:pt x="3" y="4745"/>
                      <a:pt x="3" y="4743"/>
                    </a:cubicBezTo>
                    <a:close/>
                    <a:moveTo>
                      <a:pt x="3" y="4727"/>
                    </a:moveTo>
                    <a:lnTo>
                      <a:pt x="3" y="4727"/>
                    </a:lnTo>
                    <a:cubicBezTo>
                      <a:pt x="3" y="4725"/>
                      <a:pt x="4" y="4723"/>
                      <a:pt x="7" y="4723"/>
                    </a:cubicBezTo>
                    <a:cubicBezTo>
                      <a:pt x="9" y="4723"/>
                      <a:pt x="11" y="4725"/>
                      <a:pt x="11" y="4727"/>
                    </a:cubicBezTo>
                    <a:cubicBezTo>
                      <a:pt x="11" y="4729"/>
                      <a:pt x="9" y="4731"/>
                      <a:pt x="7" y="4731"/>
                    </a:cubicBezTo>
                    <a:cubicBezTo>
                      <a:pt x="4" y="4731"/>
                      <a:pt x="3" y="4729"/>
                      <a:pt x="3" y="4727"/>
                    </a:cubicBezTo>
                    <a:close/>
                    <a:moveTo>
                      <a:pt x="3" y="4711"/>
                    </a:moveTo>
                    <a:lnTo>
                      <a:pt x="3" y="4711"/>
                    </a:lnTo>
                    <a:cubicBezTo>
                      <a:pt x="3" y="4709"/>
                      <a:pt x="4" y="4707"/>
                      <a:pt x="7" y="4707"/>
                    </a:cubicBezTo>
                    <a:cubicBezTo>
                      <a:pt x="9" y="4707"/>
                      <a:pt x="11" y="4709"/>
                      <a:pt x="11" y="4711"/>
                    </a:cubicBezTo>
                    <a:cubicBezTo>
                      <a:pt x="11" y="4713"/>
                      <a:pt x="9" y="4715"/>
                      <a:pt x="7" y="4715"/>
                    </a:cubicBezTo>
                    <a:cubicBezTo>
                      <a:pt x="4" y="4715"/>
                      <a:pt x="3" y="4713"/>
                      <a:pt x="3" y="4711"/>
                    </a:cubicBezTo>
                    <a:close/>
                    <a:moveTo>
                      <a:pt x="3" y="4695"/>
                    </a:moveTo>
                    <a:lnTo>
                      <a:pt x="3" y="4695"/>
                    </a:lnTo>
                    <a:cubicBezTo>
                      <a:pt x="3" y="4693"/>
                      <a:pt x="4" y="4691"/>
                      <a:pt x="7" y="4691"/>
                    </a:cubicBezTo>
                    <a:cubicBezTo>
                      <a:pt x="9" y="4691"/>
                      <a:pt x="11" y="4693"/>
                      <a:pt x="11" y="4695"/>
                    </a:cubicBezTo>
                    <a:cubicBezTo>
                      <a:pt x="11" y="4697"/>
                      <a:pt x="9" y="4699"/>
                      <a:pt x="7" y="4699"/>
                    </a:cubicBezTo>
                    <a:cubicBezTo>
                      <a:pt x="4" y="4699"/>
                      <a:pt x="3" y="4697"/>
                      <a:pt x="3" y="4695"/>
                    </a:cubicBezTo>
                    <a:close/>
                    <a:moveTo>
                      <a:pt x="3" y="4679"/>
                    </a:moveTo>
                    <a:lnTo>
                      <a:pt x="3" y="4679"/>
                    </a:lnTo>
                    <a:cubicBezTo>
                      <a:pt x="3" y="4677"/>
                      <a:pt x="4" y="4675"/>
                      <a:pt x="7" y="4675"/>
                    </a:cubicBezTo>
                    <a:cubicBezTo>
                      <a:pt x="9" y="4675"/>
                      <a:pt x="11" y="4677"/>
                      <a:pt x="11" y="4679"/>
                    </a:cubicBezTo>
                    <a:cubicBezTo>
                      <a:pt x="11" y="4681"/>
                      <a:pt x="9" y="4683"/>
                      <a:pt x="7" y="4683"/>
                    </a:cubicBezTo>
                    <a:cubicBezTo>
                      <a:pt x="4" y="4683"/>
                      <a:pt x="3" y="4681"/>
                      <a:pt x="3" y="4679"/>
                    </a:cubicBezTo>
                    <a:close/>
                    <a:moveTo>
                      <a:pt x="3" y="4663"/>
                    </a:moveTo>
                    <a:lnTo>
                      <a:pt x="3" y="4663"/>
                    </a:lnTo>
                    <a:cubicBezTo>
                      <a:pt x="3" y="4661"/>
                      <a:pt x="4" y="4659"/>
                      <a:pt x="7" y="4659"/>
                    </a:cubicBezTo>
                    <a:cubicBezTo>
                      <a:pt x="9" y="4659"/>
                      <a:pt x="11" y="4661"/>
                      <a:pt x="11" y="4663"/>
                    </a:cubicBezTo>
                    <a:cubicBezTo>
                      <a:pt x="11" y="4665"/>
                      <a:pt x="9" y="4667"/>
                      <a:pt x="7" y="4667"/>
                    </a:cubicBezTo>
                    <a:cubicBezTo>
                      <a:pt x="4" y="4667"/>
                      <a:pt x="3" y="4665"/>
                      <a:pt x="3" y="4663"/>
                    </a:cubicBezTo>
                    <a:close/>
                    <a:moveTo>
                      <a:pt x="3" y="4647"/>
                    </a:moveTo>
                    <a:lnTo>
                      <a:pt x="3" y="4647"/>
                    </a:lnTo>
                    <a:cubicBezTo>
                      <a:pt x="3" y="4645"/>
                      <a:pt x="4" y="4643"/>
                      <a:pt x="7" y="4643"/>
                    </a:cubicBezTo>
                    <a:cubicBezTo>
                      <a:pt x="9" y="4643"/>
                      <a:pt x="11" y="4645"/>
                      <a:pt x="11" y="4647"/>
                    </a:cubicBezTo>
                    <a:cubicBezTo>
                      <a:pt x="11" y="4649"/>
                      <a:pt x="9" y="4651"/>
                      <a:pt x="7" y="4651"/>
                    </a:cubicBezTo>
                    <a:cubicBezTo>
                      <a:pt x="4" y="4651"/>
                      <a:pt x="3" y="4649"/>
                      <a:pt x="3" y="4647"/>
                    </a:cubicBezTo>
                    <a:close/>
                    <a:moveTo>
                      <a:pt x="3" y="4631"/>
                    </a:moveTo>
                    <a:lnTo>
                      <a:pt x="3" y="4631"/>
                    </a:lnTo>
                    <a:cubicBezTo>
                      <a:pt x="3" y="4629"/>
                      <a:pt x="4" y="4627"/>
                      <a:pt x="7" y="4627"/>
                    </a:cubicBezTo>
                    <a:cubicBezTo>
                      <a:pt x="9" y="4627"/>
                      <a:pt x="11" y="4629"/>
                      <a:pt x="11" y="4631"/>
                    </a:cubicBezTo>
                    <a:cubicBezTo>
                      <a:pt x="11" y="4633"/>
                      <a:pt x="9" y="4635"/>
                      <a:pt x="7" y="4635"/>
                    </a:cubicBezTo>
                    <a:cubicBezTo>
                      <a:pt x="4" y="4635"/>
                      <a:pt x="3" y="4633"/>
                      <a:pt x="3" y="4631"/>
                    </a:cubicBezTo>
                    <a:close/>
                    <a:moveTo>
                      <a:pt x="3" y="4615"/>
                    </a:moveTo>
                    <a:lnTo>
                      <a:pt x="3" y="4615"/>
                    </a:lnTo>
                    <a:cubicBezTo>
                      <a:pt x="3" y="4613"/>
                      <a:pt x="4" y="4611"/>
                      <a:pt x="7" y="4611"/>
                    </a:cubicBezTo>
                    <a:cubicBezTo>
                      <a:pt x="9" y="4611"/>
                      <a:pt x="11" y="4613"/>
                      <a:pt x="11" y="4615"/>
                    </a:cubicBezTo>
                    <a:cubicBezTo>
                      <a:pt x="11" y="4617"/>
                      <a:pt x="9" y="4619"/>
                      <a:pt x="7" y="4619"/>
                    </a:cubicBezTo>
                    <a:cubicBezTo>
                      <a:pt x="4" y="4619"/>
                      <a:pt x="3" y="4617"/>
                      <a:pt x="3" y="4615"/>
                    </a:cubicBezTo>
                    <a:close/>
                    <a:moveTo>
                      <a:pt x="3" y="4599"/>
                    </a:moveTo>
                    <a:lnTo>
                      <a:pt x="3" y="4599"/>
                    </a:lnTo>
                    <a:cubicBezTo>
                      <a:pt x="3" y="4597"/>
                      <a:pt x="4" y="4595"/>
                      <a:pt x="7" y="4595"/>
                    </a:cubicBezTo>
                    <a:cubicBezTo>
                      <a:pt x="9" y="4595"/>
                      <a:pt x="11" y="4597"/>
                      <a:pt x="11" y="4599"/>
                    </a:cubicBezTo>
                    <a:cubicBezTo>
                      <a:pt x="11" y="4601"/>
                      <a:pt x="9" y="4603"/>
                      <a:pt x="7" y="4603"/>
                    </a:cubicBezTo>
                    <a:cubicBezTo>
                      <a:pt x="4" y="4603"/>
                      <a:pt x="3" y="4601"/>
                      <a:pt x="3" y="4599"/>
                    </a:cubicBezTo>
                    <a:close/>
                    <a:moveTo>
                      <a:pt x="3" y="4583"/>
                    </a:moveTo>
                    <a:lnTo>
                      <a:pt x="3" y="4583"/>
                    </a:lnTo>
                    <a:cubicBezTo>
                      <a:pt x="3" y="4581"/>
                      <a:pt x="4" y="4579"/>
                      <a:pt x="7" y="4579"/>
                    </a:cubicBezTo>
                    <a:cubicBezTo>
                      <a:pt x="9" y="4579"/>
                      <a:pt x="11" y="4581"/>
                      <a:pt x="11" y="4583"/>
                    </a:cubicBezTo>
                    <a:cubicBezTo>
                      <a:pt x="11" y="4585"/>
                      <a:pt x="9" y="4587"/>
                      <a:pt x="7" y="4587"/>
                    </a:cubicBezTo>
                    <a:cubicBezTo>
                      <a:pt x="4" y="4587"/>
                      <a:pt x="3" y="4585"/>
                      <a:pt x="3" y="4583"/>
                    </a:cubicBezTo>
                    <a:close/>
                    <a:moveTo>
                      <a:pt x="3" y="4567"/>
                    </a:moveTo>
                    <a:lnTo>
                      <a:pt x="3" y="4567"/>
                    </a:lnTo>
                    <a:cubicBezTo>
                      <a:pt x="3" y="4565"/>
                      <a:pt x="4" y="4563"/>
                      <a:pt x="7" y="4563"/>
                    </a:cubicBezTo>
                    <a:cubicBezTo>
                      <a:pt x="9" y="4563"/>
                      <a:pt x="11" y="4565"/>
                      <a:pt x="11" y="4567"/>
                    </a:cubicBezTo>
                    <a:cubicBezTo>
                      <a:pt x="11" y="4569"/>
                      <a:pt x="9" y="4571"/>
                      <a:pt x="7" y="4571"/>
                    </a:cubicBezTo>
                    <a:cubicBezTo>
                      <a:pt x="4" y="4571"/>
                      <a:pt x="3" y="4569"/>
                      <a:pt x="3" y="4567"/>
                    </a:cubicBezTo>
                    <a:close/>
                    <a:moveTo>
                      <a:pt x="3" y="4551"/>
                    </a:moveTo>
                    <a:lnTo>
                      <a:pt x="3" y="4551"/>
                    </a:lnTo>
                    <a:cubicBezTo>
                      <a:pt x="3" y="4549"/>
                      <a:pt x="4" y="4547"/>
                      <a:pt x="7" y="4547"/>
                    </a:cubicBezTo>
                    <a:cubicBezTo>
                      <a:pt x="9" y="4547"/>
                      <a:pt x="11" y="4549"/>
                      <a:pt x="11" y="4551"/>
                    </a:cubicBezTo>
                    <a:cubicBezTo>
                      <a:pt x="11" y="4553"/>
                      <a:pt x="9" y="4555"/>
                      <a:pt x="7" y="4555"/>
                    </a:cubicBezTo>
                    <a:cubicBezTo>
                      <a:pt x="4" y="4555"/>
                      <a:pt x="3" y="4553"/>
                      <a:pt x="3" y="4551"/>
                    </a:cubicBezTo>
                    <a:close/>
                    <a:moveTo>
                      <a:pt x="3" y="4535"/>
                    </a:moveTo>
                    <a:lnTo>
                      <a:pt x="3" y="4535"/>
                    </a:lnTo>
                    <a:cubicBezTo>
                      <a:pt x="3" y="4533"/>
                      <a:pt x="4" y="4531"/>
                      <a:pt x="7" y="4531"/>
                    </a:cubicBezTo>
                    <a:cubicBezTo>
                      <a:pt x="9" y="4531"/>
                      <a:pt x="11" y="4533"/>
                      <a:pt x="11" y="4535"/>
                    </a:cubicBezTo>
                    <a:cubicBezTo>
                      <a:pt x="11" y="4537"/>
                      <a:pt x="9" y="4539"/>
                      <a:pt x="7" y="4539"/>
                    </a:cubicBezTo>
                    <a:cubicBezTo>
                      <a:pt x="4" y="4539"/>
                      <a:pt x="3" y="4537"/>
                      <a:pt x="3" y="4535"/>
                    </a:cubicBezTo>
                    <a:close/>
                    <a:moveTo>
                      <a:pt x="3" y="4519"/>
                    </a:moveTo>
                    <a:lnTo>
                      <a:pt x="3" y="4519"/>
                    </a:lnTo>
                    <a:cubicBezTo>
                      <a:pt x="3" y="4517"/>
                      <a:pt x="4" y="4515"/>
                      <a:pt x="7" y="4515"/>
                    </a:cubicBezTo>
                    <a:cubicBezTo>
                      <a:pt x="9" y="4515"/>
                      <a:pt x="11" y="4517"/>
                      <a:pt x="11" y="4519"/>
                    </a:cubicBezTo>
                    <a:cubicBezTo>
                      <a:pt x="11" y="4521"/>
                      <a:pt x="9" y="4523"/>
                      <a:pt x="7" y="4523"/>
                    </a:cubicBezTo>
                    <a:cubicBezTo>
                      <a:pt x="4" y="4523"/>
                      <a:pt x="3" y="4521"/>
                      <a:pt x="3" y="4519"/>
                    </a:cubicBezTo>
                    <a:close/>
                    <a:moveTo>
                      <a:pt x="3" y="4503"/>
                    </a:moveTo>
                    <a:lnTo>
                      <a:pt x="3" y="4503"/>
                    </a:lnTo>
                    <a:cubicBezTo>
                      <a:pt x="3" y="4501"/>
                      <a:pt x="4" y="4499"/>
                      <a:pt x="7" y="4499"/>
                    </a:cubicBezTo>
                    <a:cubicBezTo>
                      <a:pt x="9" y="4499"/>
                      <a:pt x="11" y="4501"/>
                      <a:pt x="11" y="4503"/>
                    </a:cubicBezTo>
                    <a:cubicBezTo>
                      <a:pt x="11" y="4505"/>
                      <a:pt x="9" y="4507"/>
                      <a:pt x="7" y="4507"/>
                    </a:cubicBezTo>
                    <a:cubicBezTo>
                      <a:pt x="4" y="4507"/>
                      <a:pt x="3" y="4505"/>
                      <a:pt x="3" y="4503"/>
                    </a:cubicBezTo>
                    <a:close/>
                    <a:moveTo>
                      <a:pt x="3" y="4487"/>
                    </a:moveTo>
                    <a:lnTo>
                      <a:pt x="3" y="4487"/>
                    </a:lnTo>
                    <a:cubicBezTo>
                      <a:pt x="3" y="4485"/>
                      <a:pt x="4" y="4483"/>
                      <a:pt x="7" y="4483"/>
                    </a:cubicBezTo>
                    <a:cubicBezTo>
                      <a:pt x="9" y="4483"/>
                      <a:pt x="11" y="4485"/>
                      <a:pt x="11" y="4487"/>
                    </a:cubicBezTo>
                    <a:cubicBezTo>
                      <a:pt x="11" y="4489"/>
                      <a:pt x="9" y="4491"/>
                      <a:pt x="7" y="4491"/>
                    </a:cubicBezTo>
                    <a:cubicBezTo>
                      <a:pt x="4" y="4491"/>
                      <a:pt x="3" y="4489"/>
                      <a:pt x="3" y="4487"/>
                    </a:cubicBezTo>
                    <a:close/>
                    <a:moveTo>
                      <a:pt x="3" y="4471"/>
                    </a:moveTo>
                    <a:lnTo>
                      <a:pt x="3" y="4471"/>
                    </a:lnTo>
                    <a:cubicBezTo>
                      <a:pt x="3" y="4469"/>
                      <a:pt x="4" y="4467"/>
                      <a:pt x="7" y="4467"/>
                    </a:cubicBezTo>
                    <a:cubicBezTo>
                      <a:pt x="9" y="4467"/>
                      <a:pt x="11" y="4469"/>
                      <a:pt x="11" y="4471"/>
                    </a:cubicBezTo>
                    <a:cubicBezTo>
                      <a:pt x="11" y="4473"/>
                      <a:pt x="9" y="4475"/>
                      <a:pt x="7" y="4475"/>
                    </a:cubicBezTo>
                    <a:cubicBezTo>
                      <a:pt x="4" y="4475"/>
                      <a:pt x="3" y="4473"/>
                      <a:pt x="3" y="4471"/>
                    </a:cubicBezTo>
                    <a:close/>
                    <a:moveTo>
                      <a:pt x="3" y="4455"/>
                    </a:moveTo>
                    <a:lnTo>
                      <a:pt x="3" y="4455"/>
                    </a:lnTo>
                    <a:cubicBezTo>
                      <a:pt x="3" y="4453"/>
                      <a:pt x="5" y="4451"/>
                      <a:pt x="7" y="4451"/>
                    </a:cubicBezTo>
                    <a:cubicBezTo>
                      <a:pt x="9" y="4451"/>
                      <a:pt x="11" y="4453"/>
                      <a:pt x="11" y="4455"/>
                    </a:cubicBezTo>
                    <a:cubicBezTo>
                      <a:pt x="11" y="4457"/>
                      <a:pt x="9" y="4459"/>
                      <a:pt x="7" y="4459"/>
                    </a:cubicBezTo>
                    <a:cubicBezTo>
                      <a:pt x="5" y="4459"/>
                      <a:pt x="3" y="4457"/>
                      <a:pt x="3" y="4455"/>
                    </a:cubicBezTo>
                    <a:close/>
                    <a:moveTo>
                      <a:pt x="3" y="4439"/>
                    </a:moveTo>
                    <a:lnTo>
                      <a:pt x="3" y="4439"/>
                    </a:lnTo>
                    <a:cubicBezTo>
                      <a:pt x="3" y="4436"/>
                      <a:pt x="5" y="4435"/>
                      <a:pt x="7" y="4435"/>
                    </a:cubicBezTo>
                    <a:cubicBezTo>
                      <a:pt x="9" y="4435"/>
                      <a:pt x="11" y="4436"/>
                      <a:pt x="11" y="4439"/>
                    </a:cubicBezTo>
                    <a:cubicBezTo>
                      <a:pt x="11" y="4441"/>
                      <a:pt x="9" y="4443"/>
                      <a:pt x="7" y="4443"/>
                    </a:cubicBezTo>
                    <a:cubicBezTo>
                      <a:pt x="5" y="4443"/>
                      <a:pt x="3" y="4441"/>
                      <a:pt x="3" y="4439"/>
                    </a:cubicBezTo>
                    <a:close/>
                    <a:moveTo>
                      <a:pt x="3" y="4423"/>
                    </a:moveTo>
                    <a:lnTo>
                      <a:pt x="3" y="4423"/>
                    </a:lnTo>
                    <a:cubicBezTo>
                      <a:pt x="3" y="4420"/>
                      <a:pt x="5" y="4419"/>
                      <a:pt x="7" y="4419"/>
                    </a:cubicBezTo>
                    <a:cubicBezTo>
                      <a:pt x="9" y="4419"/>
                      <a:pt x="11" y="4420"/>
                      <a:pt x="11" y="4423"/>
                    </a:cubicBezTo>
                    <a:cubicBezTo>
                      <a:pt x="11" y="4425"/>
                      <a:pt x="9" y="4427"/>
                      <a:pt x="7" y="4427"/>
                    </a:cubicBezTo>
                    <a:cubicBezTo>
                      <a:pt x="5" y="4427"/>
                      <a:pt x="3" y="4425"/>
                      <a:pt x="3" y="4423"/>
                    </a:cubicBezTo>
                    <a:close/>
                    <a:moveTo>
                      <a:pt x="3" y="4407"/>
                    </a:moveTo>
                    <a:lnTo>
                      <a:pt x="3" y="4407"/>
                    </a:lnTo>
                    <a:cubicBezTo>
                      <a:pt x="3" y="4404"/>
                      <a:pt x="5" y="4403"/>
                      <a:pt x="7" y="4403"/>
                    </a:cubicBezTo>
                    <a:cubicBezTo>
                      <a:pt x="9" y="4403"/>
                      <a:pt x="11" y="4404"/>
                      <a:pt x="11" y="4407"/>
                    </a:cubicBezTo>
                    <a:cubicBezTo>
                      <a:pt x="11" y="4409"/>
                      <a:pt x="9" y="4411"/>
                      <a:pt x="7" y="4411"/>
                    </a:cubicBezTo>
                    <a:cubicBezTo>
                      <a:pt x="5" y="4411"/>
                      <a:pt x="3" y="4409"/>
                      <a:pt x="3" y="4407"/>
                    </a:cubicBezTo>
                    <a:close/>
                    <a:moveTo>
                      <a:pt x="3" y="4391"/>
                    </a:moveTo>
                    <a:lnTo>
                      <a:pt x="3" y="4391"/>
                    </a:lnTo>
                    <a:cubicBezTo>
                      <a:pt x="3" y="4388"/>
                      <a:pt x="5" y="4387"/>
                      <a:pt x="7" y="4387"/>
                    </a:cubicBezTo>
                    <a:cubicBezTo>
                      <a:pt x="9" y="4387"/>
                      <a:pt x="11" y="4388"/>
                      <a:pt x="11" y="4391"/>
                    </a:cubicBezTo>
                    <a:cubicBezTo>
                      <a:pt x="11" y="4393"/>
                      <a:pt x="9" y="4395"/>
                      <a:pt x="7" y="4395"/>
                    </a:cubicBezTo>
                    <a:cubicBezTo>
                      <a:pt x="5" y="4395"/>
                      <a:pt x="3" y="4393"/>
                      <a:pt x="3" y="4391"/>
                    </a:cubicBezTo>
                    <a:close/>
                    <a:moveTo>
                      <a:pt x="3" y="4375"/>
                    </a:moveTo>
                    <a:lnTo>
                      <a:pt x="3" y="4375"/>
                    </a:lnTo>
                    <a:cubicBezTo>
                      <a:pt x="3" y="4372"/>
                      <a:pt x="5" y="4371"/>
                      <a:pt x="7" y="4371"/>
                    </a:cubicBezTo>
                    <a:cubicBezTo>
                      <a:pt x="9" y="4371"/>
                      <a:pt x="11" y="4372"/>
                      <a:pt x="11" y="4375"/>
                    </a:cubicBezTo>
                    <a:cubicBezTo>
                      <a:pt x="11" y="4377"/>
                      <a:pt x="9" y="4379"/>
                      <a:pt x="7" y="4379"/>
                    </a:cubicBezTo>
                    <a:cubicBezTo>
                      <a:pt x="5" y="4379"/>
                      <a:pt x="3" y="4377"/>
                      <a:pt x="3" y="4375"/>
                    </a:cubicBezTo>
                    <a:close/>
                    <a:moveTo>
                      <a:pt x="3" y="4359"/>
                    </a:moveTo>
                    <a:lnTo>
                      <a:pt x="3" y="4359"/>
                    </a:lnTo>
                    <a:cubicBezTo>
                      <a:pt x="3" y="4356"/>
                      <a:pt x="5" y="4355"/>
                      <a:pt x="7" y="4355"/>
                    </a:cubicBezTo>
                    <a:cubicBezTo>
                      <a:pt x="9" y="4355"/>
                      <a:pt x="11" y="4356"/>
                      <a:pt x="11" y="4359"/>
                    </a:cubicBezTo>
                    <a:cubicBezTo>
                      <a:pt x="11" y="4361"/>
                      <a:pt x="9" y="4363"/>
                      <a:pt x="7" y="4363"/>
                    </a:cubicBezTo>
                    <a:cubicBezTo>
                      <a:pt x="5" y="4363"/>
                      <a:pt x="3" y="4361"/>
                      <a:pt x="3" y="4359"/>
                    </a:cubicBezTo>
                    <a:close/>
                    <a:moveTo>
                      <a:pt x="3" y="4343"/>
                    </a:moveTo>
                    <a:lnTo>
                      <a:pt x="3" y="4343"/>
                    </a:lnTo>
                    <a:cubicBezTo>
                      <a:pt x="3" y="4340"/>
                      <a:pt x="5" y="4339"/>
                      <a:pt x="7" y="4339"/>
                    </a:cubicBezTo>
                    <a:cubicBezTo>
                      <a:pt x="9" y="4339"/>
                      <a:pt x="11" y="4340"/>
                      <a:pt x="11" y="4343"/>
                    </a:cubicBezTo>
                    <a:cubicBezTo>
                      <a:pt x="11" y="4345"/>
                      <a:pt x="9" y="4347"/>
                      <a:pt x="7" y="4347"/>
                    </a:cubicBezTo>
                    <a:cubicBezTo>
                      <a:pt x="5" y="4347"/>
                      <a:pt x="3" y="4345"/>
                      <a:pt x="3" y="4343"/>
                    </a:cubicBezTo>
                    <a:close/>
                    <a:moveTo>
                      <a:pt x="3" y="4327"/>
                    </a:moveTo>
                    <a:lnTo>
                      <a:pt x="3" y="4327"/>
                    </a:lnTo>
                    <a:cubicBezTo>
                      <a:pt x="3" y="4324"/>
                      <a:pt x="5" y="4323"/>
                      <a:pt x="7" y="4323"/>
                    </a:cubicBezTo>
                    <a:cubicBezTo>
                      <a:pt x="9" y="4323"/>
                      <a:pt x="11" y="4324"/>
                      <a:pt x="11" y="4327"/>
                    </a:cubicBezTo>
                    <a:cubicBezTo>
                      <a:pt x="11" y="4329"/>
                      <a:pt x="9" y="4331"/>
                      <a:pt x="7" y="4331"/>
                    </a:cubicBezTo>
                    <a:cubicBezTo>
                      <a:pt x="5" y="4331"/>
                      <a:pt x="3" y="4329"/>
                      <a:pt x="3" y="4327"/>
                    </a:cubicBezTo>
                    <a:close/>
                    <a:moveTo>
                      <a:pt x="3" y="4311"/>
                    </a:moveTo>
                    <a:lnTo>
                      <a:pt x="3" y="4311"/>
                    </a:lnTo>
                    <a:cubicBezTo>
                      <a:pt x="3" y="4308"/>
                      <a:pt x="5" y="4307"/>
                      <a:pt x="7" y="4307"/>
                    </a:cubicBezTo>
                    <a:cubicBezTo>
                      <a:pt x="9" y="4307"/>
                      <a:pt x="11" y="4308"/>
                      <a:pt x="11" y="4311"/>
                    </a:cubicBezTo>
                    <a:cubicBezTo>
                      <a:pt x="11" y="4313"/>
                      <a:pt x="9" y="4315"/>
                      <a:pt x="7" y="4315"/>
                    </a:cubicBezTo>
                    <a:cubicBezTo>
                      <a:pt x="5" y="4315"/>
                      <a:pt x="3" y="4313"/>
                      <a:pt x="3" y="4311"/>
                    </a:cubicBezTo>
                    <a:close/>
                    <a:moveTo>
                      <a:pt x="3" y="4295"/>
                    </a:moveTo>
                    <a:lnTo>
                      <a:pt x="3" y="4295"/>
                    </a:lnTo>
                    <a:cubicBezTo>
                      <a:pt x="3" y="4292"/>
                      <a:pt x="5" y="4291"/>
                      <a:pt x="7" y="4291"/>
                    </a:cubicBezTo>
                    <a:cubicBezTo>
                      <a:pt x="9" y="4291"/>
                      <a:pt x="11" y="4292"/>
                      <a:pt x="11" y="4295"/>
                    </a:cubicBezTo>
                    <a:cubicBezTo>
                      <a:pt x="11" y="4297"/>
                      <a:pt x="9" y="4299"/>
                      <a:pt x="7" y="4299"/>
                    </a:cubicBezTo>
                    <a:cubicBezTo>
                      <a:pt x="5" y="4299"/>
                      <a:pt x="3" y="4297"/>
                      <a:pt x="3" y="4295"/>
                    </a:cubicBezTo>
                    <a:close/>
                    <a:moveTo>
                      <a:pt x="3" y="4279"/>
                    </a:moveTo>
                    <a:lnTo>
                      <a:pt x="3" y="4279"/>
                    </a:lnTo>
                    <a:cubicBezTo>
                      <a:pt x="3" y="4276"/>
                      <a:pt x="5" y="4275"/>
                      <a:pt x="7" y="4275"/>
                    </a:cubicBezTo>
                    <a:cubicBezTo>
                      <a:pt x="9" y="4275"/>
                      <a:pt x="11" y="4276"/>
                      <a:pt x="11" y="4279"/>
                    </a:cubicBezTo>
                    <a:cubicBezTo>
                      <a:pt x="11" y="4281"/>
                      <a:pt x="9" y="4283"/>
                      <a:pt x="7" y="4283"/>
                    </a:cubicBezTo>
                    <a:cubicBezTo>
                      <a:pt x="5" y="4283"/>
                      <a:pt x="3" y="4281"/>
                      <a:pt x="3" y="4279"/>
                    </a:cubicBezTo>
                    <a:close/>
                    <a:moveTo>
                      <a:pt x="3" y="4263"/>
                    </a:moveTo>
                    <a:lnTo>
                      <a:pt x="3" y="4263"/>
                    </a:lnTo>
                    <a:cubicBezTo>
                      <a:pt x="3" y="4260"/>
                      <a:pt x="5" y="4259"/>
                      <a:pt x="7" y="4259"/>
                    </a:cubicBezTo>
                    <a:cubicBezTo>
                      <a:pt x="9" y="4259"/>
                      <a:pt x="11" y="4260"/>
                      <a:pt x="11" y="4263"/>
                    </a:cubicBezTo>
                    <a:cubicBezTo>
                      <a:pt x="11" y="4265"/>
                      <a:pt x="9" y="4267"/>
                      <a:pt x="7" y="4267"/>
                    </a:cubicBezTo>
                    <a:cubicBezTo>
                      <a:pt x="5" y="4267"/>
                      <a:pt x="3" y="4265"/>
                      <a:pt x="3" y="4263"/>
                    </a:cubicBezTo>
                    <a:close/>
                    <a:moveTo>
                      <a:pt x="3" y="4247"/>
                    </a:moveTo>
                    <a:lnTo>
                      <a:pt x="3" y="4247"/>
                    </a:lnTo>
                    <a:cubicBezTo>
                      <a:pt x="3" y="4244"/>
                      <a:pt x="5" y="4243"/>
                      <a:pt x="7" y="4243"/>
                    </a:cubicBezTo>
                    <a:cubicBezTo>
                      <a:pt x="9" y="4243"/>
                      <a:pt x="11" y="4244"/>
                      <a:pt x="11" y="4247"/>
                    </a:cubicBezTo>
                    <a:cubicBezTo>
                      <a:pt x="11" y="4249"/>
                      <a:pt x="9" y="4251"/>
                      <a:pt x="7" y="4251"/>
                    </a:cubicBezTo>
                    <a:cubicBezTo>
                      <a:pt x="5" y="4251"/>
                      <a:pt x="3" y="4249"/>
                      <a:pt x="3" y="4247"/>
                    </a:cubicBezTo>
                    <a:close/>
                    <a:moveTo>
                      <a:pt x="3" y="4231"/>
                    </a:moveTo>
                    <a:lnTo>
                      <a:pt x="3" y="4231"/>
                    </a:lnTo>
                    <a:cubicBezTo>
                      <a:pt x="3" y="4228"/>
                      <a:pt x="5" y="4227"/>
                      <a:pt x="7" y="4227"/>
                    </a:cubicBezTo>
                    <a:cubicBezTo>
                      <a:pt x="9" y="4227"/>
                      <a:pt x="11" y="4228"/>
                      <a:pt x="11" y="4231"/>
                    </a:cubicBezTo>
                    <a:cubicBezTo>
                      <a:pt x="11" y="4233"/>
                      <a:pt x="9" y="4235"/>
                      <a:pt x="7" y="4235"/>
                    </a:cubicBezTo>
                    <a:cubicBezTo>
                      <a:pt x="5" y="4235"/>
                      <a:pt x="3" y="4233"/>
                      <a:pt x="3" y="4231"/>
                    </a:cubicBezTo>
                    <a:close/>
                    <a:moveTo>
                      <a:pt x="3" y="4215"/>
                    </a:moveTo>
                    <a:lnTo>
                      <a:pt x="3" y="4215"/>
                    </a:lnTo>
                    <a:cubicBezTo>
                      <a:pt x="3" y="4212"/>
                      <a:pt x="5" y="4211"/>
                      <a:pt x="7" y="4211"/>
                    </a:cubicBezTo>
                    <a:cubicBezTo>
                      <a:pt x="9" y="4211"/>
                      <a:pt x="11" y="4212"/>
                      <a:pt x="11" y="4215"/>
                    </a:cubicBezTo>
                    <a:cubicBezTo>
                      <a:pt x="11" y="4217"/>
                      <a:pt x="9" y="4219"/>
                      <a:pt x="7" y="4219"/>
                    </a:cubicBezTo>
                    <a:cubicBezTo>
                      <a:pt x="5" y="4219"/>
                      <a:pt x="3" y="4217"/>
                      <a:pt x="3" y="4215"/>
                    </a:cubicBezTo>
                    <a:close/>
                    <a:moveTo>
                      <a:pt x="3" y="4199"/>
                    </a:moveTo>
                    <a:lnTo>
                      <a:pt x="3" y="4199"/>
                    </a:lnTo>
                    <a:cubicBezTo>
                      <a:pt x="3" y="4196"/>
                      <a:pt x="5" y="4195"/>
                      <a:pt x="7" y="4195"/>
                    </a:cubicBezTo>
                    <a:cubicBezTo>
                      <a:pt x="9" y="4195"/>
                      <a:pt x="11" y="4196"/>
                      <a:pt x="11" y="4199"/>
                    </a:cubicBezTo>
                    <a:cubicBezTo>
                      <a:pt x="11" y="4201"/>
                      <a:pt x="9" y="4203"/>
                      <a:pt x="7" y="4203"/>
                    </a:cubicBezTo>
                    <a:cubicBezTo>
                      <a:pt x="5" y="4203"/>
                      <a:pt x="3" y="4201"/>
                      <a:pt x="3" y="4199"/>
                    </a:cubicBezTo>
                    <a:close/>
                    <a:moveTo>
                      <a:pt x="3" y="4183"/>
                    </a:moveTo>
                    <a:lnTo>
                      <a:pt x="3" y="4183"/>
                    </a:lnTo>
                    <a:cubicBezTo>
                      <a:pt x="3" y="4180"/>
                      <a:pt x="5" y="4179"/>
                      <a:pt x="7" y="4179"/>
                    </a:cubicBezTo>
                    <a:cubicBezTo>
                      <a:pt x="9" y="4179"/>
                      <a:pt x="11" y="4180"/>
                      <a:pt x="11" y="4183"/>
                    </a:cubicBezTo>
                    <a:cubicBezTo>
                      <a:pt x="11" y="4185"/>
                      <a:pt x="9" y="4187"/>
                      <a:pt x="7" y="4187"/>
                    </a:cubicBezTo>
                    <a:cubicBezTo>
                      <a:pt x="5" y="4187"/>
                      <a:pt x="3" y="4185"/>
                      <a:pt x="3" y="4183"/>
                    </a:cubicBezTo>
                    <a:close/>
                    <a:moveTo>
                      <a:pt x="3" y="4167"/>
                    </a:moveTo>
                    <a:lnTo>
                      <a:pt x="3" y="4167"/>
                    </a:lnTo>
                    <a:cubicBezTo>
                      <a:pt x="3" y="4164"/>
                      <a:pt x="5" y="4163"/>
                      <a:pt x="7" y="4163"/>
                    </a:cubicBezTo>
                    <a:cubicBezTo>
                      <a:pt x="9" y="4163"/>
                      <a:pt x="11" y="4164"/>
                      <a:pt x="11" y="4167"/>
                    </a:cubicBezTo>
                    <a:cubicBezTo>
                      <a:pt x="11" y="4169"/>
                      <a:pt x="9" y="4171"/>
                      <a:pt x="7" y="4171"/>
                    </a:cubicBezTo>
                    <a:cubicBezTo>
                      <a:pt x="5" y="4171"/>
                      <a:pt x="3" y="4169"/>
                      <a:pt x="3" y="4167"/>
                    </a:cubicBezTo>
                    <a:close/>
                    <a:moveTo>
                      <a:pt x="3" y="4151"/>
                    </a:moveTo>
                    <a:lnTo>
                      <a:pt x="3" y="4151"/>
                    </a:lnTo>
                    <a:cubicBezTo>
                      <a:pt x="3" y="4148"/>
                      <a:pt x="5" y="4147"/>
                      <a:pt x="7" y="4147"/>
                    </a:cubicBezTo>
                    <a:cubicBezTo>
                      <a:pt x="9" y="4147"/>
                      <a:pt x="11" y="4148"/>
                      <a:pt x="11" y="4151"/>
                    </a:cubicBezTo>
                    <a:cubicBezTo>
                      <a:pt x="11" y="4153"/>
                      <a:pt x="9" y="4155"/>
                      <a:pt x="7" y="4155"/>
                    </a:cubicBezTo>
                    <a:cubicBezTo>
                      <a:pt x="5" y="4155"/>
                      <a:pt x="3" y="4153"/>
                      <a:pt x="3" y="4151"/>
                    </a:cubicBezTo>
                    <a:close/>
                    <a:moveTo>
                      <a:pt x="3" y="4135"/>
                    </a:moveTo>
                    <a:lnTo>
                      <a:pt x="3" y="4135"/>
                    </a:lnTo>
                    <a:cubicBezTo>
                      <a:pt x="3" y="4132"/>
                      <a:pt x="5" y="4131"/>
                      <a:pt x="7" y="4131"/>
                    </a:cubicBezTo>
                    <a:cubicBezTo>
                      <a:pt x="9" y="4131"/>
                      <a:pt x="11" y="4132"/>
                      <a:pt x="11" y="4135"/>
                    </a:cubicBezTo>
                    <a:cubicBezTo>
                      <a:pt x="11" y="4137"/>
                      <a:pt x="9" y="4139"/>
                      <a:pt x="7" y="4139"/>
                    </a:cubicBezTo>
                    <a:cubicBezTo>
                      <a:pt x="5" y="4139"/>
                      <a:pt x="3" y="4137"/>
                      <a:pt x="3" y="4135"/>
                    </a:cubicBezTo>
                    <a:close/>
                    <a:moveTo>
                      <a:pt x="3" y="4119"/>
                    </a:moveTo>
                    <a:lnTo>
                      <a:pt x="3" y="4119"/>
                    </a:lnTo>
                    <a:cubicBezTo>
                      <a:pt x="3" y="4116"/>
                      <a:pt x="5" y="4115"/>
                      <a:pt x="7" y="4115"/>
                    </a:cubicBezTo>
                    <a:cubicBezTo>
                      <a:pt x="9" y="4115"/>
                      <a:pt x="11" y="4116"/>
                      <a:pt x="11" y="4119"/>
                    </a:cubicBezTo>
                    <a:cubicBezTo>
                      <a:pt x="11" y="4121"/>
                      <a:pt x="9" y="4123"/>
                      <a:pt x="7" y="4123"/>
                    </a:cubicBezTo>
                    <a:cubicBezTo>
                      <a:pt x="5" y="4123"/>
                      <a:pt x="3" y="4121"/>
                      <a:pt x="3" y="4119"/>
                    </a:cubicBezTo>
                    <a:close/>
                    <a:moveTo>
                      <a:pt x="3" y="4103"/>
                    </a:moveTo>
                    <a:lnTo>
                      <a:pt x="3" y="4103"/>
                    </a:lnTo>
                    <a:cubicBezTo>
                      <a:pt x="3" y="4100"/>
                      <a:pt x="5" y="4099"/>
                      <a:pt x="7" y="4099"/>
                    </a:cubicBezTo>
                    <a:cubicBezTo>
                      <a:pt x="9" y="4099"/>
                      <a:pt x="11" y="4100"/>
                      <a:pt x="11" y="4103"/>
                    </a:cubicBezTo>
                    <a:cubicBezTo>
                      <a:pt x="11" y="4105"/>
                      <a:pt x="9" y="4107"/>
                      <a:pt x="7" y="4107"/>
                    </a:cubicBezTo>
                    <a:cubicBezTo>
                      <a:pt x="5" y="4107"/>
                      <a:pt x="3" y="4105"/>
                      <a:pt x="3" y="4103"/>
                    </a:cubicBezTo>
                    <a:close/>
                    <a:moveTo>
                      <a:pt x="3" y="4087"/>
                    </a:moveTo>
                    <a:lnTo>
                      <a:pt x="3" y="4087"/>
                    </a:lnTo>
                    <a:cubicBezTo>
                      <a:pt x="3" y="4084"/>
                      <a:pt x="5" y="4083"/>
                      <a:pt x="7" y="4083"/>
                    </a:cubicBezTo>
                    <a:cubicBezTo>
                      <a:pt x="9" y="4083"/>
                      <a:pt x="11" y="4084"/>
                      <a:pt x="11" y="4087"/>
                    </a:cubicBezTo>
                    <a:cubicBezTo>
                      <a:pt x="11" y="4089"/>
                      <a:pt x="9" y="4091"/>
                      <a:pt x="7" y="4091"/>
                    </a:cubicBezTo>
                    <a:cubicBezTo>
                      <a:pt x="5" y="4091"/>
                      <a:pt x="3" y="4089"/>
                      <a:pt x="3" y="4087"/>
                    </a:cubicBezTo>
                    <a:close/>
                    <a:moveTo>
                      <a:pt x="3" y="4071"/>
                    </a:moveTo>
                    <a:lnTo>
                      <a:pt x="3" y="4071"/>
                    </a:lnTo>
                    <a:cubicBezTo>
                      <a:pt x="3" y="4068"/>
                      <a:pt x="5" y="4067"/>
                      <a:pt x="7" y="4067"/>
                    </a:cubicBezTo>
                    <a:cubicBezTo>
                      <a:pt x="9" y="4067"/>
                      <a:pt x="11" y="4068"/>
                      <a:pt x="11" y="4071"/>
                    </a:cubicBezTo>
                    <a:cubicBezTo>
                      <a:pt x="11" y="4073"/>
                      <a:pt x="9" y="4075"/>
                      <a:pt x="7" y="4075"/>
                    </a:cubicBezTo>
                    <a:cubicBezTo>
                      <a:pt x="5" y="4075"/>
                      <a:pt x="3" y="4073"/>
                      <a:pt x="3" y="4071"/>
                    </a:cubicBezTo>
                    <a:close/>
                    <a:moveTo>
                      <a:pt x="3" y="4055"/>
                    </a:moveTo>
                    <a:lnTo>
                      <a:pt x="3" y="4055"/>
                    </a:lnTo>
                    <a:cubicBezTo>
                      <a:pt x="3" y="4052"/>
                      <a:pt x="5" y="4051"/>
                      <a:pt x="7" y="4051"/>
                    </a:cubicBezTo>
                    <a:cubicBezTo>
                      <a:pt x="9" y="4051"/>
                      <a:pt x="11" y="4052"/>
                      <a:pt x="11" y="4055"/>
                    </a:cubicBezTo>
                    <a:cubicBezTo>
                      <a:pt x="11" y="4057"/>
                      <a:pt x="9" y="4059"/>
                      <a:pt x="7" y="4059"/>
                    </a:cubicBezTo>
                    <a:cubicBezTo>
                      <a:pt x="5" y="4059"/>
                      <a:pt x="3" y="4057"/>
                      <a:pt x="3" y="4055"/>
                    </a:cubicBezTo>
                    <a:close/>
                    <a:moveTo>
                      <a:pt x="3" y="4039"/>
                    </a:moveTo>
                    <a:lnTo>
                      <a:pt x="3" y="4038"/>
                    </a:lnTo>
                    <a:cubicBezTo>
                      <a:pt x="3" y="4036"/>
                      <a:pt x="5" y="4034"/>
                      <a:pt x="7" y="4034"/>
                    </a:cubicBezTo>
                    <a:cubicBezTo>
                      <a:pt x="9" y="4034"/>
                      <a:pt x="11" y="4036"/>
                      <a:pt x="11" y="4038"/>
                    </a:cubicBezTo>
                    <a:lnTo>
                      <a:pt x="11" y="4039"/>
                    </a:lnTo>
                    <a:cubicBezTo>
                      <a:pt x="11" y="4041"/>
                      <a:pt x="9" y="4043"/>
                      <a:pt x="7" y="4043"/>
                    </a:cubicBezTo>
                    <a:cubicBezTo>
                      <a:pt x="5" y="4043"/>
                      <a:pt x="3" y="4041"/>
                      <a:pt x="3" y="4039"/>
                    </a:cubicBezTo>
                    <a:close/>
                    <a:moveTo>
                      <a:pt x="3" y="4022"/>
                    </a:moveTo>
                    <a:lnTo>
                      <a:pt x="3" y="4022"/>
                    </a:lnTo>
                    <a:cubicBezTo>
                      <a:pt x="3" y="4020"/>
                      <a:pt x="5" y="4018"/>
                      <a:pt x="7" y="4018"/>
                    </a:cubicBezTo>
                    <a:cubicBezTo>
                      <a:pt x="9" y="4018"/>
                      <a:pt x="11" y="4020"/>
                      <a:pt x="11" y="4022"/>
                    </a:cubicBezTo>
                    <a:cubicBezTo>
                      <a:pt x="11" y="4025"/>
                      <a:pt x="9" y="4026"/>
                      <a:pt x="7" y="4026"/>
                    </a:cubicBezTo>
                    <a:cubicBezTo>
                      <a:pt x="5" y="4026"/>
                      <a:pt x="3" y="4025"/>
                      <a:pt x="3" y="4022"/>
                    </a:cubicBezTo>
                    <a:close/>
                    <a:moveTo>
                      <a:pt x="3" y="4006"/>
                    </a:moveTo>
                    <a:lnTo>
                      <a:pt x="3" y="4006"/>
                    </a:lnTo>
                    <a:cubicBezTo>
                      <a:pt x="3" y="4004"/>
                      <a:pt x="5" y="4002"/>
                      <a:pt x="7" y="4002"/>
                    </a:cubicBezTo>
                    <a:cubicBezTo>
                      <a:pt x="9" y="4002"/>
                      <a:pt x="11" y="4004"/>
                      <a:pt x="11" y="4006"/>
                    </a:cubicBezTo>
                    <a:cubicBezTo>
                      <a:pt x="11" y="4009"/>
                      <a:pt x="9" y="4010"/>
                      <a:pt x="7" y="4010"/>
                    </a:cubicBezTo>
                    <a:cubicBezTo>
                      <a:pt x="5" y="4010"/>
                      <a:pt x="3" y="4009"/>
                      <a:pt x="3" y="4006"/>
                    </a:cubicBezTo>
                    <a:close/>
                    <a:moveTo>
                      <a:pt x="3" y="3990"/>
                    </a:moveTo>
                    <a:lnTo>
                      <a:pt x="3" y="3990"/>
                    </a:lnTo>
                    <a:cubicBezTo>
                      <a:pt x="3" y="3988"/>
                      <a:pt x="5" y="3986"/>
                      <a:pt x="7" y="3986"/>
                    </a:cubicBezTo>
                    <a:cubicBezTo>
                      <a:pt x="9" y="3986"/>
                      <a:pt x="11" y="3988"/>
                      <a:pt x="11" y="3990"/>
                    </a:cubicBezTo>
                    <a:cubicBezTo>
                      <a:pt x="11" y="3993"/>
                      <a:pt x="9" y="3994"/>
                      <a:pt x="7" y="3994"/>
                    </a:cubicBezTo>
                    <a:cubicBezTo>
                      <a:pt x="5" y="3994"/>
                      <a:pt x="3" y="3993"/>
                      <a:pt x="3" y="3990"/>
                    </a:cubicBezTo>
                    <a:close/>
                    <a:moveTo>
                      <a:pt x="3" y="3974"/>
                    </a:moveTo>
                    <a:lnTo>
                      <a:pt x="3" y="3974"/>
                    </a:lnTo>
                    <a:cubicBezTo>
                      <a:pt x="3" y="3972"/>
                      <a:pt x="5" y="3970"/>
                      <a:pt x="7" y="3970"/>
                    </a:cubicBezTo>
                    <a:cubicBezTo>
                      <a:pt x="9" y="3970"/>
                      <a:pt x="11" y="3972"/>
                      <a:pt x="11" y="3974"/>
                    </a:cubicBezTo>
                    <a:cubicBezTo>
                      <a:pt x="11" y="3977"/>
                      <a:pt x="9" y="3978"/>
                      <a:pt x="7" y="3978"/>
                    </a:cubicBezTo>
                    <a:cubicBezTo>
                      <a:pt x="5" y="3978"/>
                      <a:pt x="3" y="3977"/>
                      <a:pt x="3" y="3974"/>
                    </a:cubicBezTo>
                    <a:close/>
                    <a:moveTo>
                      <a:pt x="3" y="3958"/>
                    </a:moveTo>
                    <a:lnTo>
                      <a:pt x="3" y="3958"/>
                    </a:lnTo>
                    <a:cubicBezTo>
                      <a:pt x="3" y="3956"/>
                      <a:pt x="5" y="3954"/>
                      <a:pt x="7" y="3954"/>
                    </a:cubicBezTo>
                    <a:cubicBezTo>
                      <a:pt x="9" y="3954"/>
                      <a:pt x="11" y="3956"/>
                      <a:pt x="11" y="3958"/>
                    </a:cubicBezTo>
                    <a:cubicBezTo>
                      <a:pt x="11" y="3961"/>
                      <a:pt x="9" y="3962"/>
                      <a:pt x="7" y="3962"/>
                    </a:cubicBezTo>
                    <a:cubicBezTo>
                      <a:pt x="5" y="3962"/>
                      <a:pt x="3" y="3961"/>
                      <a:pt x="3" y="3958"/>
                    </a:cubicBezTo>
                    <a:close/>
                    <a:moveTo>
                      <a:pt x="3" y="3942"/>
                    </a:moveTo>
                    <a:lnTo>
                      <a:pt x="3" y="3942"/>
                    </a:lnTo>
                    <a:cubicBezTo>
                      <a:pt x="3" y="3940"/>
                      <a:pt x="5" y="3938"/>
                      <a:pt x="7" y="3938"/>
                    </a:cubicBezTo>
                    <a:cubicBezTo>
                      <a:pt x="9" y="3938"/>
                      <a:pt x="11" y="3940"/>
                      <a:pt x="11" y="3942"/>
                    </a:cubicBezTo>
                    <a:cubicBezTo>
                      <a:pt x="11" y="3945"/>
                      <a:pt x="9" y="3946"/>
                      <a:pt x="7" y="3946"/>
                    </a:cubicBezTo>
                    <a:cubicBezTo>
                      <a:pt x="5" y="3946"/>
                      <a:pt x="3" y="3945"/>
                      <a:pt x="3" y="3942"/>
                    </a:cubicBezTo>
                    <a:close/>
                    <a:moveTo>
                      <a:pt x="3" y="3926"/>
                    </a:moveTo>
                    <a:lnTo>
                      <a:pt x="3" y="3926"/>
                    </a:lnTo>
                    <a:cubicBezTo>
                      <a:pt x="3" y="3924"/>
                      <a:pt x="5" y="3922"/>
                      <a:pt x="7" y="3922"/>
                    </a:cubicBezTo>
                    <a:cubicBezTo>
                      <a:pt x="9" y="3922"/>
                      <a:pt x="11" y="3924"/>
                      <a:pt x="11" y="3926"/>
                    </a:cubicBezTo>
                    <a:cubicBezTo>
                      <a:pt x="11" y="3929"/>
                      <a:pt x="9" y="3930"/>
                      <a:pt x="7" y="3930"/>
                    </a:cubicBezTo>
                    <a:cubicBezTo>
                      <a:pt x="5" y="3930"/>
                      <a:pt x="3" y="3929"/>
                      <a:pt x="3" y="3926"/>
                    </a:cubicBezTo>
                    <a:close/>
                    <a:moveTo>
                      <a:pt x="3" y="3910"/>
                    </a:moveTo>
                    <a:lnTo>
                      <a:pt x="3" y="3910"/>
                    </a:lnTo>
                    <a:cubicBezTo>
                      <a:pt x="3" y="3908"/>
                      <a:pt x="5" y="3906"/>
                      <a:pt x="7" y="3906"/>
                    </a:cubicBezTo>
                    <a:cubicBezTo>
                      <a:pt x="9" y="3906"/>
                      <a:pt x="11" y="3908"/>
                      <a:pt x="11" y="3910"/>
                    </a:cubicBezTo>
                    <a:cubicBezTo>
                      <a:pt x="11" y="3913"/>
                      <a:pt x="9" y="3914"/>
                      <a:pt x="7" y="3914"/>
                    </a:cubicBezTo>
                    <a:cubicBezTo>
                      <a:pt x="5" y="3914"/>
                      <a:pt x="3" y="3913"/>
                      <a:pt x="3" y="3910"/>
                    </a:cubicBezTo>
                    <a:close/>
                    <a:moveTo>
                      <a:pt x="3" y="3894"/>
                    </a:moveTo>
                    <a:lnTo>
                      <a:pt x="3" y="3894"/>
                    </a:lnTo>
                    <a:cubicBezTo>
                      <a:pt x="3" y="3892"/>
                      <a:pt x="5" y="3890"/>
                      <a:pt x="7" y="3890"/>
                    </a:cubicBezTo>
                    <a:cubicBezTo>
                      <a:pt x="9" y="3890"/>
                      <a:pt x="11" y="3892"/>
                      <a:pt x="11" y="3894"/>
                    </a:cubicBezTo>
                    <a:cubicBezTo>
                      <a:pt x="11" y="3897"/>
                      <a:pt x="9" y="3898"/>
                      <a:pt x="7" y="3898"/>
                    </a:cubicBezTo>
                    <a:cubicBezTo>
                      <a:pt x="5" y="3898"/>
                      <a:pt x="3" y="3897"/>
                      <a:pt x="3" y="3894"/>
                    </a:cubicBezTo>
                    <a:close/>
                    <a:moveTo>
                      <a:pt x="3" y="3878"/>
                    </a:moveTo>
                    <a:lnTo>
                      <a:pt x="3" y="3878"/>
                    </a:lnTo>
                    <a:cubicBezTo>
                      <a:pt x="3" y="3876"/>
                      <a:pt x="5" y="3874"/>
                      <a:pt x="7" y="3874"/>
                    </a:cubicBezTo>
                    <a:cubicBezTo>
                      <a:pt x="9" y="3874"/>
                      <a:pt x="11" y="3876"/>
                      <a:pt x="11" y="3878"/>
                    </a:cubicBezTo>
                    <a:cubicBezTo>
                      <a:pt x="11" y="3881"/>
                      <a:pt x="9" y="3882"/>
                      <a:pt x="7" y="3882"/>
                    </a:cubicBezTo>
                    <a:cubicBezTo>
                      <a:pt x="5" y="3882"/>
                      <a:pt x="3" y="3881"/>
                      <a:pt x="3" y="3878"/>
                    </a:cubicBezTo>
                    <a:close/>
                    <a:moveTo>
                      <a:pt x="3" y="3862"/>
                    </a:moveTo>
                    <a:lnTo>
                      <a:pt x="3" y="3862"/>
                    </a:lnTo>
                    <a:cubicBezTo>
                      <a:pt x="3" y="3860"/>
                      <a:pt x="5" y="3858"/>
                      <a:pt x="7" y="3858"/>
                    </a:cubicBezTo>
                    <a:cubicBezTo>
                      <a:pt x="9" y="3858"/>
                      <a:pt x="11" y="3860"/>
                      <a:pt x="11" y="3862"/>
                    </a:cubicBezTo>
                    <a:cubicBezTo>
                      <a:pt x="11" y="3865"/>
                      <a:pt x="9" y="3866"/>
                      <a:pt x="7" y="3866"/>
                    </a:cubicBezTo>
                    <a:cubicBezTo>
                      <a:pt x="5" y="3866"/>
                      <a:pt x="3" y="3865"/>
                      <a:pt x="3" y="3862"/>
                    </a:cubicBezTo>
                    <a:close/>
                    <a:moveTo>
                      <a:pt x="3" y="3846"/>
                    </a:moveTo>
                    <a:lnTo>
                      <a:pt x="3" y="3846"/>
                    </a:lnTo>
                    <a:cubicBezTo>
                      <a:pt x="3" y="3844"/>
                      <a:pt x="5" y="3842"/>
                      <a:pt x="7" y="3842"/>
                    </a:cubicBezTo>
                    <a:cubicBezTo>
                      <a:pt x="9" y="3842"/>
                      <a:pt x="11" y="3844"/>
                      <a:pt x="11" y="3846"/>
                    </a:cubicBezTo>
                    <a:cubicBezTo>
                      <a:pt x="11" y="3849"/>
                      <a:pt x="9" y="3850"/>
                      <a:pt x="7" y="3850"/>
                    </a:cubicBezTo>
                    <a:cubicBezTo>
                      <a:pt x="5" y="3850"/>
                      <a:pt x="3" y="3849"/>
                      <a:pt x="3" y="3846"/>
                    </a:cubicBezTo>
                    <a:close/>
                    <a:moveTo>
                      <a:pt x="3" y="3830"/>
                    </a:moveTo>
                    <a:lnTo>
                      <a:pt x="3" y="3830"/>
                    </a:lnTo>
                    <a:cubicBezTo>
                      <a:pt x="3" y="3828"/>
                      <a:pt x="5" y="3826"/>
                      <a:pt x="7" y="3826"/>
                    </a:cubicBezTo>
                    <a:cubicBezTo>
                      <a:pt x="9" y="3826"/>
                      <a:pt x="11" y="3828"/>
                      <a:pt x="11" y="3830"/>
                    </a:cubicBezTo>
                    <a:cubicBezTo>
                      <a:pt x="11" y="3833"/>
                      <a:pt x="9" y="3834"/>
                      <a:pt x="7" y="3834"/>
                    </a:cubicBezTo>
                    <a:cubicBezTo>
                      <a:pt x="5" y="3834"/>
                      <a:pt x="3" y="3833"/>
                      <a:pt x="3" y="3830"/>
                    </a:cubicBezTo>
                    <a:close/>
                    <a:moveTo>
                      <a:pt x="3" y="3814"/>
                    </a:moveTo>
                    <a:lnTo>
                      <a:pt x="3" y="3814"/>
                    </a:lnTo>
                    <a:cubicBezTo>
                      <a:pt x="3" y="3812"/>
                      <a:pt x="5" y="3810"/>
                      <a:pt x="7" y="3810"/>
                    </a:cubicBezTo>
                    <a:cubicBezTo>
                      <a:pt x="9" y="3810"/>
                      <a:pt x="11" y="3812"/>
                      <a:pt x="11" y="3814"/>
                    </a:cubicBezTo>
                    <a:cubicBezTo>
                      <a:pt x="11" y="3817"/>
                      <a:pt x="9" y="3818"/>
                      <a:pt x="7" y="3818"/>
                    </a:cubicBezTo>
                    <a:cubicBezTo>
                      <a:pt x="5" y="3818"/>
                      <a:pt x="3" y="3817"/>
                      <a:pt x="3" y="3814"/>
                    </a:cubicBezTo>
                    <a:close/>
                    <a:moveTo>
                      <a:pt x="3" y="3798"/>
                    </a:moveTo>
                    <a:lnTo>
                      <a:pt x="3" y="3798"/>
                    </a:lnTo>
                    <a:cubicBezTo>
                      <a:pt x="3" y="3796"/>
                      <a:pt x="5" y="3794"/>
                      <a:pt x="7" y="3794"/>
                    </a:cubicBezTo>
                    <a:cubicBezTo>
                      <a:pt x="9" y="3794"/>
                      <a:pt x="11" y="3796"/>
                      <a:pt x="11" y="3798"/>
                    </a:cubicBezTo>
                    <a:cubicBezTo>
                      <a:pt x="11" y="3801"/>
                      <a:pt x="9" y="3802"/>
                      <a:pt x="7" y="3802"/>
                    </a:cubicBezTo>
                    <a:cubicBezTo>
                      <a:pt x="5" y="3802"/>
                      <a:pt x="3" y="3801"/>
                      <a:pt x="3" y="3798"/>
                    </a:cubicBezTo>
                    <a:close/>
                    <a:moveTo>
                      <a:pt x="3" y="3782"/>
                    </a:moveTo>
                    <a:lnTo>
                      <a:pt x="3" y="3782"/>
                    </a:lnTo>
                    <a:cubicBezTo>
                      <a:pt x="3" y="3780"/>
                      <a:pt x="5" y="3778"/>
                      <a:pt x="7" y="3778"/>
                    </a:cubicBezTo>
                    <a:cubicBezTo>
                      <a:pt x="9" y="3778"/>
                      <a:pt x="11" y="3780"/>
                      <a:pt x="11" y="3782"/>
                    </a:cubicBezTo>
                    <a:cubicBezTo>
                      <a:pt x="11" y="3785"/>
                      <a:pt x="9" y="3786"/>
                      <a:pt x="7" y="3786"/>
                    </a:cubicBezTo>
                    <a:cubicBezTo>
                      <a:pt x="5" y="3786"/>
                      <a:pt x="3" y="3785"/>
                      <a:pt x="3" y="3782"/>
                    </a:cubicBezTo>
                    <a:close/>
                    <a:moveTo>
                      <a:pt x="3" y="3766"/>
                    </a:moveTo>
                    <a:lnTo>
                      <a:pt x="3" y="3766"/>
                    </a:lnTo>
                    <a:cubicBezTo>
                      <a:pt x="3" y="3764"/>
                      <a:pt x="5" y="3762"/>
                      <a:pt x="7" y="3762"/>
                    </a:cubicBezTo>
                    <a:cubicBezTo>
                      <a:pt x="9" y="3762"/>
                      <a:pt x="11" y="3764"/>
                      <a:pt x="11" y="3766"/>
                    </a:cubicBezTo>
                    <a:cubicBezTo>
                      <a:pt x="11" y="3769"/>
                      <a:pt x="9" y="3770"/>
                      <a:pt x="7" y="3770"/>
                    </a:cubicBezTo>
                    <a:cubicBezTo>
                      <a:pt x="5" y="3770"/>
                      <a:pt x="3" y="3769"/>
                      <a:pt x="3" y="3766"/>
                    </a:cubicBezTo>
                    <a:close/>
                    <a:moveTo>
                      <a:pt x="3" y="3750"/>
                    </a:moveTo>
                    <a:lnTo>
                      <a:pt x="3" y="3750"/>
                    </a:lnTo>
                    <a:cubicBezTo>
                      <a:pt x="3" y="3748"/>
                      <a:pt x="5" y="3746"/>
                      <a:pt x="7" y="3746"/>
                    </a:cubicBezTo>
                    <a:cubicBezTo>
                      <a:pt x="9" y="3746"/>
                      <a:pt x="11" y="3748"/>
                      <a:pt x="11" y="3750"/>
                    </a:cubicBezTo>
                    <a:cubicBezTo>
                      <a:pt x="11" y="3753"/>
                      <a:pt x="9" y="3754"/>
                      <a:pt x="7" y="3754"/>
                    </a:cubicBezTo>
                    <a:cubicBezTo>
                      <a:pt x="5" y="3754"/>
                      <a:pt x="3" y="3753"/>
                      <a:pt x="3" y="3750"/>
                    </a:cubicBezTo>
                    <a:close/>
                    <a:moveTo>
                      <a:pt x="3" y="3734"/>
                    </a:moveTo>
                    <a:lnTo>
                      <a:pt x="3" y="3734"/>
                    </a:lnTo>
                    <a:cubicBezTo>
                      <a:pt x="3" y="3732"/>
                      <a:pt x="5" y="3730"/>
                      <a:pt x="7" y="3730"/>
                    </a:cubicBezTo>
                    <a:cubicBezTo>
                      <a:pt x="9" y="3730"/>
                      <a:pt x="11" y="3732"/>
                      <a:pt x="11" y="3734"/>
                    </a:cubicBezTo>
                    <a:cubicBezTo>
                      <a:pt x="11" y="3737"/>
                      <a:pt x="9" y="3738"/>
                      <a:pt x="7" y="3738"/>
                    </a:cubicBezTo>
                    <a:cubicBezTo>
                      <a:pt x="5" y="3738"/>
                      <a:pt x="3" y="3737"/>
                      <a:pt x="3" y="3734"/>
                    </a:cubicBezTo>
                    <a:close/>
                    <a:moveTo>
                      <a:pt x="3" y="3718"/>
                    </a:moveTo>
                    <a:lnTo>
                      <a:pt x="3" y="3718"/>
                    </a:lnTo>
                    <a:cubicBezTo>
                      <a:pt x="3" y="3716"/>
                      <a:pt x="5" y="3714"/>
                      <a:pt x="7" y="3714"/>
                    </a:cubicBezTo>
                    <a:cubicBezTo>
                      <a:pt x="9" y="3714"/>
                      <a:pt x="11" y="3716"/>
                      <a:pt x="11" y="3718"/>
                    </a:cubicBezTo>
                    <a:cubicBezTo>
                      <a:pt x="11" y="3721"/>
                      <a:pt x="9" y="3722"/>
                      <a:pt x="7" y="3722"/>
                    </a:cubicBezTo>
                    <a:cubicBezTo>
                      <a:pt x="5" y="3722"/>
                      <a:pt x="3" y="3721"/>
                      <a:pt x="3" y="3718"/>
                    </a:cubicBezTo>
                    <a:close/>
                    <a:moveTo>
                      <a:pt x="3" y="3702"/>
                    </a:moveTo>
                    <a:lnTo>
                      <a:pt x="3" y="3702"/>
                    </a:lnTo>
                    <a:cubicBezTo>
                      <a:pt x="3" y="3700"/>
                      <a:pt x="5" y="3698"/>
                      <a:pt x="7" y="3698"/>
                    </a:cubicBezTo>
                    <a:cubicBezTo>
                      <a:pt x="9" y="3698"/>
                      <a:pt x="11" y="3700"/>
                      <a:pt x="11" y="3702"/>
                    </a:cubicBezTo>
                    <a:cubicBezTo>
                      <a:pt x="11" y="3705"/>
                      <a:pt x="9" y="3706"/>
                      <a:pt x="7" y="3706"/>
                    </a:cubicBezTo>
                    <a:cubicBezTo>
                      <a:pt x="5" y="3706"/>
                      <a:pt x="3" y="3705"/>
                      <a:pt x="3" y="3702"/>
                    </a:cubicBezTo>
                    <a:close/>
                    <a:moveTo>
                      <a:pt x="3" y="3686"/>
                    </a:moveTo>
                    <a:lnTo>
                      <a:pt x="3" y="3686"/>
                    </a:lnTo>
                    <a:cubicBezTo>
                      <a:pt x="3" y="3684"/>
                      <a:pt x="5" y="3682"/>
                      <a:pt x="7" y="3682"/>
                    </a:cubicBezTo>
                    <a:cubicBezTo>
                      <a:pt x="9" y="3682"/>
                      <a:pt x="11" y="3684"/>
                      <a:pt x="11" y="3686"/>
                    </a:cubicBezTo>
                    <a:cubicBezTo>
                      <a:pt x="11" y="3689"/>
                      <a:pt x="9" y="3690"/>
                      <a:pt x="7" y="3690"/>
                    </a:cubicBezTo>
                    <a:cubicBezTo>
                      <a:pt x="5" y="3690"/>
                      <a:pt x="3" y="3689"/>
                      <a:pt x="3" y="3686"/>
                    </a:cubicBezTo>
                    <a:close/>
                    <a:moveTo>
                      <a:pt x="3" y="3670"/>
                    </a:moveTo>
                    <a:lnTo>
                      <a:pt x="3" y="3670"/>
                    </a:lnTo>
                    <a:cubicBezTo>
                      <a:pt x="3" y="3668"/>
                      <a:pt x="5" y="3666"/>
                      <a:pt x="7" y="3666"/>
                    </a:cubicBezTo>
                    <a:cubicBezTo>
                      <a:pt x="9" y="3666"/>
                      <a:pt x="11" y="3668"/>
                      <a:pt x="11" y="3670"/>
                    </a:cubicBezTo>
                    <a:cubicBezTo>
                      <a:pt x="11" y="3673"/>
                      <a:pt x="9" y="3674"/>
                      <a:pt x="7" y="3674"/>
                    </a:cubicBezTo>
                    <a:cubicBezTo>
                      <a:pt x="5" y="3674"/>
                      <a:pt x="3" y="3673"/>
                      <a:pt x="3" y="3670"/>
                    </a:cubicBezTo>
                    <a:close/>
                    <a:moveTo>
                      <a:pt x="3" y="3654"/>
                    </a:moveTo>
                    <a:lnTo>
                      <a:pt x="3" y="3654"/>
                    </a:lnTo>
                    <a:cubicBezTo>
                      <a:pt x="3" y="3652"/>
                      <a:pt x="5" y="3650"/>
                      <a:pt x="7" y="3650"/>
                    </a:cubicBezTo>
                    <a:cubicBezTo>
                      <a:pt x="9" y="3650"/>
                      <a:pt x="11" y="3652"/>
                      <a:pt x="11" y="3654"/>
                    </a:cubicBezTo>
                    <a:cubicBezTo>
                      <a:pt x="11" y="3657"/>
                      <a:pt x="9" y="3658"/>
                      <a:pt x="7" y="3658"/>
                    </a:cubicBezTo>
                    <a:cubicBezTo>
                      <a:pt x="5" y="3658"/>
                      <a:pt x="3" y="3657"/>
                      <a:pt x="3" y="3654"/>
                    </a:cubicBezTo>
                    <a:close/>
                    <a:moveTo>
                      <a:pt x="3" y="3638"/>
                    </a:moveTo>
                    <a:lnTo>
                      <a:pt x="3" y="3638"/>
                    </a:lnTo>
                    <a:cubicBezTo>
                      <a:pt x="3" y="3636"/>
                      <a:pt x="5" y="3634"/>
                      <a:pt x="7" y="3634"/>
                    </a:cubicBezTo>
                    <a:cubicBezTo>
                      <a:pt x="9" y="3634"/>
                      <a:pt x="11" y="3636"/>
                      <a:pt x="11" y="3638"/>
                    </a:cubicBezTo>
                    <a:cubicBezTo>
                      <a:pt x="11" y="3641"/>
                      <a:pt x="9" y="3642"/>
                      <a:pt x="7" y="3642"/>
                    </a:cubicBezTo>
                    <a:cubicBezTo>
                      <a:pt x="5" y="3642"/>
                      <a:pt x="3" y="3641"/>
                      <a:pt x="3" y="3638"/>
                    </a:cubicBezTo>
                    <a:close/>
                    <a:moveTo>
                      <a:pt x="3" y="3622"/>
                    </a:moveTo>
                    <a:lnTo>
                      <a:pt x="3" y="3622"/>
                    </a:lnTo>
                    <a:cubicBezTo>
                      <a:pt x="3" y="3620"/>
                      <a:pt x="5" y="3618"/>
                      <a:pt x="7" y="3618"/>
                    </a:cubicBezTo>
                    <a:cubicBezTo>
                      <a:pt x="9" y="3618"/>
                      <a:pt x="11" y="3620"/>
                      <a:pt x="11" y="3622"/>
                    </a:cubicBezTo>
                    <a:cubicBezTo>
                      <a:pt x="11" y="3625"/>
                      <a:pt x="9" y="3626"/>
                      <a:pt x="7" y="3626"/>
                    </a:cubicBezTo>
                    <a:cubicBezTo>
                      <a:pt x="5" y="3626"/>
                      <a:pt x="3" y="3625"/>
                      <a:pt x="3" y="3622"/>
                    </a:cubicBezTo>
                    <a:close/>
                    <a:moveTo>
                      <a:pt x="3" y="3606"/>
                    </a:moveTo>
                    <a:lnTo>
                      <a:pt x="3" y="3606"/>
                    </a:lnTo>
                    <a:cubicBezTo>
                      <a:pt x="3" y="3604"/>
                      <a:pt x="5" y="3602"/>
                      <a:pt x="7" y="3602"/>
                    </a:cubicBezTo>
                    <a:cubicBezTo>
                      <a:pt x="9" y="3602"/>
                      <a:pt x="11" y="3604"/>
                      <a:pt x="11" y="3606"/>
                    </a:cubicBezTo>
                    <a:cubicBezTo>
                      <a:pt x="11" y="3608"/>
                      <a:pt x="9" y="3610"/>
                      <a:pt x="7" y="3610"/>
                    </a:cubicBezTo>
                    <a:cubicBezTo>
                      <a:pt x="5" y="3610"/>
                      <a:pt x="3" y="3608"/>
                      <a:pt x="3" y="3606"/>
                    </a:cubicBezTo>
                    <a:close/>
                    <a:moveTo>
                      <a:pt x="3" y="3590"/>
                    </a:moveTo>
                    <a:lnTo>
                      <a:pt x="3" y="3590"/>
                    </a:lnTo>
                    <a:cubicBezTo>
                      <a:pt x="3" y="3588"/>
                      <a:pt x="5" y="3586"/>
                      <a:pt x="7" y="3586"/>
                    </a:cubicBezTo>
                    <a:cubicBezTo>
                      <a:pt x="9" y="3586"/>
                      <a:pt x="11" y="3588"/>
                      <a:pt x="11" y="3590"/>
                    </a:cubicBezTo>
                    <a:cubicBezTo>
                      <a:pt x="11" y="3592"/>
                      <a:pt x="9" y="3594"/>
                      <a:pt x="7" y="3594"/>
                    </a:cubicBezTo>
                    <a:cubicBezTo>
                      <a:pt x="5" y="3594"/>
                      <a:pt x="3" y="3592"/>
                      <a:pt x="3" y="3590"/>
                    </a:cubicBezTo>
                    <a:close/>
                    <a:moveTo>
                      <a:pt x="3" y="3574"/>
                    </a:moveTo>
                    <a:lnTo>
                      <a:pt x="3" y="3574"/>
                    </a:lnTo>
                    <a:cubicBezTo>
                      <a:pt x="3" y="3572"/>
                      <a:pt x="5" y="3570"/>
                      <a:pt x="7" y="3570"/>
                    </a:cubicBezTo>
                    <a:cubicBezTo>
                      <a:pt x="9" y="3570"/>
                      <a:pt x="11" y="3572"/>
                      <a:pt x="11" y="3574"/>
                    </a:cubicBezTo>
                    <a:cubicBezTo>
                      <a:pt x="11" y="3576"/>
                      <a:pt x="9" y="3578"/>
                      <a:pt x="7" y="3578"/>
                    </a:cubicBezTo>
                    <a:cubicBezTo>
                      <a:pt x="5" y="3578"/>
                      <a:pt x="3" y="3576"/>
                      <a:pt x="3" y="3574"/>
                    </a:cubicBezTo>
                    <a:close/>
                    <a:moveTo>
                      <a:pt x="3" y="3558"/>
                    </a:moveTo>
                    <a:lnTo>
                      <a:pt x="3" y="3558"/>
                    </a:lnTo>
                    <a:cubicBezTo>
                      <a:pt x="3" y="3556"/>
                      <a:pt x="5" y="3554"/>
                      <a:pt x="7" y="3554"/>
                    </a:cubicBezTo>
                    <a:cubicBezTo>
                      <a:pt x="9" y="3554"/>
                      <a:pt x="11" y="3556"/>
                      <a:pt x="11" y="3558"/>
                    </a:cubicBezTo>
                    <a:cubicBezTo>
                      <a:pt x="11" y="3560"/>
                      <a:pt x="9" y="3562"/>
                      <a:pt x="7" y="3562"/>
                    </a:cubicBezTo>
                    <a:cubicBezTo>
                      <a:pt x="5" y="3562"/>
                      <a:pt x="3" y="3560"/>
                      <a:pt x="3" y="3558"/>
                    </a:cubicBezTo>
                    <a:close/>
                    <a:moveTo>
                      <a:pt x="3" y="3542"/>
                    </a:moveTo>
                    <a:lnTo>
                      <a:pt x="3" y="3542"/>
                    </a:lnTo>
                    <a:cubicBezTo>
                      <a:pt x="3" y="3540"/>
                      <a:pt x="5" y="3538"/>
                      <a:pt x="7" y="3538"/>
                    </a:cubicBezTo>
                    <a:cubicBezTo>
                      <a:pt x="9" y="3538"/>
                      <a:pt x="11" y="3540"/>
                      <a:pt x="11" y="3542"/>
                    </a:cubicBezTo>
                    <a:cubicBezTo>
                      <a:pt x="11" y="3544"/>
                      <a:pt x="9" y="3546"/>
                      <a:pt x="7" y="3546"/>
                    </a:cubicBezTo>
                    <a:cubicBezTo>
                      <a:pt x="5" y="3546"/>
                      <a:pt x="3" y="3544"/>
                      <a:pt x="3" y="3542"/>
                    </a:cubicBezTo>
                    <a:close/>
                    <a:moveTo>
                      <a:pt x="3" y="3526"/>
                    </a:moveTo>
                    <a:lnTo>
                      <a:pt x="3" y="3526"/>
                    </a:lnTo>
                    <a:cubicBezTo>
                      <a:pt x="3" y="3524"/>
                      <a:pt x="5" y="3522"/>
                      <a:pt x="7" y="3522"/>
                    </a:cubicBezTo>
                    <a:cubicBezTo>
                      <a:pt x="9" y="3522"/>
                      <a:pt x="11" y="3524"/>
                      <a:pt x="11" y="3526"/>
                    </a:cubicBezTo>
                    <a:cubicBezTo>
                      <a:pt x="11" y="3528"/>
                      <a:pt x="9" y="3530"/>
                      <a:pt x="7" y="3530"/>
                    </a:cubicBezTo>
                    <a:cubicBezTo>
                      <a:pt x="5" y="3530"/>
                      <a:pt x="3" y="3528"/>
                      <a:pt x="3" y="3526"/>
                    </a:cubicBezTo>
                    <a:close/>
                    <a:moveTo>
                      <a:pt x="3" y="3510"/>
                    </a:moveTo>
                    <a:lnTo>
                      <a:pt x="3" y="3510"/>
                    </a:lnTo>
                    <a:cubicBezTo>
                      <a:pt x="3" y="3508"/>
                      <a:pt x="5" y="3506"/>
                      <a:pt x="7" y="3506"/>
                    </a:cubicBezTo>
                    <a:cubicBezTo>
                      <a:pt x="9" y="3506"/>
                      <a:pt x="11" y="3508"/>
                      <a:pt x="11" y="3510"/>
                    </a:cubicBezTo>
                    <a:cubicBezTo>
                      <a:pt x="11" y="3512"/>
                      <a:pt x="9" y="3514"/>
                      <a:pt x="7" y="3514"/>
                    </a:cubicBezTo>
                    <a:cubicBezTo>
                      <a:pt x="5" y="3514"/>
                      <a:pt x="3" y="3512"/>
                      <a:pt x="3" y="3510"/>
                    </a:cubicBezTo>
                    <a:close/>
                    <a:moveTo>
                      <a:pt x="3" y="3494"/>
                    </a:moveTo>
                    <a:lnTo>
                      <a:pt x="3" y="3494"/>
                    </a:lnTo>
                    <a:cubicBezTo>
                      <a:pt x="3" y="3492"/>
                      <a:pt x="5" y="3490"/>
                      <a:pt x="7" y="3490"/>
                    </a:cubicBezTo>
                    <a:cubicBezTo>
                      <a:pt x="9" y="3490"/>
                      <a:pt x="11" y="3492"/>
                      <a:pt x="11" y="3494"/>
                    </a:cubicBezTo>
                    <a:cubicBezTo>
                      <a:pt x="11" y="3496"/>
                      <a:pt x="9" y="3498"/>
                      <a:pt x="7" y="3498"/>
                    </a:cubicBezTo>
                    <a:cubicBezTo>
                      <a:pt x="5" y="3498"/>
                      <a:pt x="3" y="3496"/>
                      <a:pt x="3" y="3494"/>
                    </a:cubicBezTo>
                    <a:close/>
                    <a:moveTo>
                      <a:pt x="3" y="3478"/>
                    </a:moveTo>
                    <a:lnTo>
                      <a:pt x="3" y="3478"/>
                    </a:lnTo>
                    <a:cubicBezTo>
                      <a:pt x="3" y="3476"/>
                      <a:pt x="5" y="3474"/>
                      <a:pt x="7" y="3474"/>
                    </a:cubicBezTo>
                    <a:cubicBezTo>
                      <a:pt x="9" y="3474"/>
                      <a:pt x="11" y="3476"/>
                      <a:pt x="11" y="3478"/>
                    </a:cubicBezTo>
                    <a:cubicBezTo>
                      <a:pt x="11" y="3480"/>
                      <a:pt x="9" y="3482"/>
                      <a:pt x="7" y="3482"/>
                    </a:cubicBezTo>
                    <a:cubicBezTo>
                      <a:pt x="5" y="3482"/>
                      <a:pt x="3" y="3480"/>
                      <a:pt x="3" y="3478"/>
                    </a:cubicBezTo>
                    <a:close/>
                    <a:moveTo>
                      <a:pt x="3" y="3462"/>
                    </a:moveTo>
                    <a:lnTo>
                      <a:pt x="3" y="3462"/>
                    </a:lnTo>
                    <a:cubicBezTo>
                      <a:pt x="3" y="3460"/>
                      <a:pt x="5" y="3458"/>
                      <a:pt x="7" y="3458"/>
                    </a:cubicBezTo>
                    <a:cubicBezTo>
                      <a:pt x="9" y="3458"/>
                      <a:pt x="11" y="3460"/>
                      <a:pt x="11" y="3462"/>
                    </a:cubicBezTo>
                    <a:cubicBezTo>
                      <a:pt x="11" y="3464"/>
                      <a:pt x="9" y="3466"/>
                      <a:pt x="7" y="3466"/>
                    </a:cubicBezTo>
                    <a:cubicBezTo>
                      <a:pt x="5" y="3466"/>
                      <a:pt x="3" y="3464"/>
                      <a:pt x="3" y="3462"/>
                    </a:cubicBezTo>
                    <a:close/>
                    <a:moveTo>
                      <a:pt x="3" y="3446"/>
                    </a:moveTo>
                    <a:lnTo>
                      <a:pt x="3" y="3446"/>
                    </a:lnTo>
                    <a:cubicBezTo>
                      <a:pt x="3" y="3444"/>
                      <a:pt x="5" y="3442"/>
                      <a:pt x="7" y="3442"/>
                    </a:cubicBezTo>
                    <a:cubicBezTo>
                      <a:pt x="9" y="3442"/>
                      <a:pt x="11" y="3444"/>
                      <a:pt x="11" y="3446"/>
                    </a:cubicBezTo>
                    <a:cubicBezTo>
                      <a:pt x="11" y="3448"/>
                      <a:pt x="9" y="3450"/>
                      <a:pt x="7" y="3450"/>
                    </a:cubicBezTo>
                    <a:cubicBezTo>
                      <a:pt x="5" y="3450"/>
                      <a:pt x="3" y="3448"/>
                      <a:pt x="3" y="3446"/>
                    </a:cubicBezTo>
                    <a:close/>
                    <a:moveTo>
                      <a:pt x="3" y="3430"/>
                    </a:moveTo>
                    <a:lnTo>
                      <a:pt x="3" y="3430"/>
                    </a:lnTo>
                    <a:cubicBezTo>
                      <a:pt x="3" y="3428"/>
                      <a:pt x="5" y="3426"/>
                      <a:pt x="7" y="3426"/>
                    </a:cubicBezTo>
                    <a:cubicBezTo>
                      <a:pt x="9" y="3426"/>
                      <a:pt x="11" y="3428"/>
                      <a:pt x="11" y="3430"/>
                    </a:cubicBezTo>
                    <a:cubicBezTo>
                      <a:pt x="11" y="3432"/>
                      <a:pt x="9" y="3434"/>
                      <a:pt x="7" y="3434"/>
                    </a:cubicBezTo>
                    <a:cubicBezTo>
                      <a:pt x="5" y="3434"/>
                      <a:pt x="3" y="3432"/>
                      <a:pt x="3" y="3430"/>
                    </a:cubicBezTo>
                    <a:close/>
                    <a:moveTo>
                      <a:pt x="3" y="3414"/>
                    </a:moveTo>
                    <a:lnTo>
                      <a:pt x="3" y="3414"/>
                    </a:lnTo>
                    <a:cubicBezTo>
                      <a:pt x="3" y="3412"/>
                      <a:pt x="5" y="3410"/>
                      <a:pt x="7" y="3410"/>
                    </a:cubicBezTo>
                    <a:cubicBezTo>
                      <a:pt x="9" y="3410"/>
                      <a:pt x="11" y="3412"/>
                      <a:pt x="11" y="3414"/>
                    </a:cubicBezTo>
                    <a:cubicBezTo>
                      <a:pt x="11" y="3416"/>
                      <a:pt x="9" y="3418"/>
                      <a:pt x="7" y="3418"/>
                    </a:cubicBezTo>
                    <a:cubicBezTo>
                      <a:pt x="5" y="3418"/>
                      <a:pt x="3" y="3416"/>
                      <a:pt x="3" y="3414"/>
                    </a:cubicBezTo>
                    <a:close/>
                    <a:moveTo>
                      <a:pt x="3" y="3398"/>
                    </a:moveTo>
                    <a:lnTo>
                      <a:pt x="3" y="3398"/>
                    </a:lnTo>
                    <a:cubicBezTo>
                      <a:pt x="3" y="3396"/>
                      <a:pt x="5" y="3394"/>
                      <a:pt x="7" y="3394"/>
                    </a:cubicBezTo>
                    <a:cubicBezTo>
                      <a:pt x="9" y="3394"/>
                      <a:pt x="11" y="3396"/>
                      <a:pt x="11" y="3398"/>
                    </a:cubicBezTo>
                    <a:cubicBezTo>
                      <a:pt x="11" y="3400"/>
                      <a:pt x="9" y="3402"/>
                      <a:pt x="7" y="3402"/>
                    </a:cubicBezTo>
                    <a:cubicBezTo>
                      <a:pt x="5" y="3402"/>
                      <a:pt x="3" y="3400"/>
                      <a:pt x="3" y="3398"/>
                    </a:cubicBezTo>
                    <a:close/>
                    <a:moveTo>
                      <a:pt x="3" y="3382"/>
                    </a:moveTo>
                    <a:lnTo>
                      <a:pt x="3" y="3382"/>
                    </a:lnTo>
                    <a:cubicBezTo>
                      <a:pt x="3" y="3380"/>
                      <a:pt x="5" y="3378"/>
                      <a:pt x="7" y="3378"/>
                    </a:cubicBezTo>
                    <a:cubicBezTo>
                      <a:pt x="9" y="3378"/>
                      <a:pt x="11" y="3380"/>
                      <a:pt x="11" y="3382"/>
                    </a:cubicBezTo>
                    <a:cubicBezTo>
                      <a:pt x="11" y="3384"/>
                      <a:pt x="9" y="3386"/>
                      <a:pt x="7" y="3386"/>
                    </a:cubicBezTo>
                    <a:cubicBezTo>
                      <a:pt x="5" y="3386"/>
                      <a:pt x="3" y="3384"/>
                      <a:pt x="3" y="3382"/>
                    </a:cubicBezTo>
                    <a:close/>
                    <a:moveTo>
                      <a:pt x="3" y="3366"/>
                    </a:moveTo>
                    <a:lnTo>
                      <a:pt x="3" y="3366"/>
                    </a:lnTo>
                    <a:cubicBezTo>
                      <a:pt x="3" y="3364"/>
                      <a:pt x="5" y="3362"/>
                      <a:pt x="7" y="3362"/>
                    </a:cubicBezTo>
                    <a:cubicBezTo>
                      <a:pt x="9" y="3362"/>
                      <a:pt x="11" y="3364"/>
                      <a:pt x="11" y="3366"/>
                    </a:cubicBezTo>
                    <a:cubicBezTo>
                      <a:pt x="11" y="3368"/>
                      <a:pt x="9" y="3370"/>
                      <a:pt x="7" y="3370"/>
                    </a:cubicBezTo>
                    <a:cubicBezTo>
                      <a:pt x="5" y="3370"/>
                      <a:pt x="3" y="3368"/>
                      <a:pt x="3" y="3366"/>
                    </a:cubicBezTo>
                    <a:close/>
                    <a:moveTo>
                      <a:pt x="3" y="3350"/>
                    </a:moveTo>
                    <a:lnTo>
                      <a:pt x="3" y="3350"/>
                    </a:lnTo>
                    <a:cubicBezTo>
                      <a:pt x="3" y="3348"/>
                      <a:pt x="5" y="3346"/>
                      <a:pt x="7" y="3346"/>
                    </a:cubicBezTo>
                    <a:cubicBezTo>
                      <a:pt x="9" y="3346"/>
                      <a:pt x="11" y="3348"/>
                      <a:pt x="11" y="3350"/>
                    </a:cubicBezTo>
                    <a:cubicBezTo>
                      <a:pt x="11" y="3352"/>
                      <a:pt x="9" y="3354"/>
                      <a:pt x="7" y="3354"/>
                    </a:cubicBezTo>
                    <a:cubicBezTo>
                      <a:pt x="5" y="3354"/>
                      <a:pt x="3" y="3352"/>
                      <a:pt x="3" y="3350"/>
                    </a:cubicBezTo>
                    <a:close/>
                    <a:moveTo>
                      <a:pt x="3" y="3334"/>
                    </a:moveTo>
                    <a:lnTo>
                      <a:pt x="3" y="3334"/>
                    </a:lnTo>
                    <a:cubicBezTo>
                      <a:pt x="3" y="3332"/>
                      <a:pt x="5" y="3330"/>
                      <a:pt x="7" y="3330"/>
                    </a:cubicBezTo>
                    <a:cubicBezTo>
                      <a:pt x="9" y="3330"/>
                      <a:pt x="11" y="3332"/>
                      <a:pt x="11" y="3334"/>
                    </a:cubicBezTo>
                    <a:cubicBezTo>
                      <a:pt x="11" y="3336"/>
                      <a:pt x="9" y="3338"/>
                      <a:pt x="7" y="3338"/>
                    </a:cubicBezTo>
                    <a:cubicBezTo>
                      <a:pt x="5" y="3338"/>
                      <a:pt x="3" y="3336"/>
                      <a:pt x="3" y="3334"/>
                    </a:cubicBezTo>
                    <a:close/>
                    <a:moveTo>
                      <a:pt x="3" y="3318"/>
                    </a:moveTo>
                    <a:lnTo>
                      <a:pt x="3" y="3318"/>
                    </a:lnTo>
                    <a:cubicBezTo>
                      <a:pt x="3" y="3316"/>
                      <a:pt x="5" y="3314"/>
                      <a:pt x="7" y="3314"/>
                    </a:cubicBezTo>
                    <a:cubicBezTo>
                      <a:pt x="9" y="3314"/>
                      <a:pt x="11" y="3316"/>
                      <a:pt x="11" y="3318"/>
                    </a:cubicBezTo>
                    <a:cubicBezTo>
                      <a:pt x="11" y="3320"/>
                      <a:pt x="9" y="3322"/>
                      <a:pt x="7" y="3322"/>
                    </a:cubicBezTo>
                    <a:cubicBezTo>
                      <a:pt x="5" y="3322"/>
                      <a:pt x="3" y="3320"/>
                      <a:pt x="3" y="3318"/>
                    </a:cubicBezTo>
                    <a:close/>
                    <a:moveTo>
                      <a:pt x="3" y="3302"/>
                    </a:moveTo>
                    <a:lnTo>
                      <a:pt x="3" y="3302"/>
                    </a:lnTo>
                    <a:cubicBezTo>
                      <a:pt x="3" y="3300"/>
                      <a:pt x="5" y="3298"/>
                      <a:pt x="7" y="3298"/>
                    </a:cubicBezTo>
                    <a:cubicBezTo>
                      <a:pt x="9" y="3298"/>
                      <a:pt x="11" y="3300"/>
                      <a:pt x="11" y="3302"/>
                    </a:cubicBezTo>
                    <a:cubicBezTo>
                      <a:pt x="11" y="3304"/>
                      <a:pt x="9" y="3306"/>
                      <a:pt x="7" y="3306"/>
                    </a:cubicBezTo>
                    <a:cubicBezTo>
                      <a:pt x="5" y="3306"/>
                      <a:pt x="3" y="3304"/>
                      <a:pt x="3" y="3302"/>
                    </a:cubicBezTo>
                    <a:close/>
                    <a:moveTo>
                      <a:pt x="3" y="3286"/>
                    </a:moveTo>
                    <a:lnTo>
                      <a:pt x="3" y="3286"/>
                    </a:lnTo>
                    <a:cubicBezTo>
                      <a:pt x="3" y="3284"/>
                      <a:pt x="5" y="3282"/>
                      <a:pt x="7" y="3282"/>
                    </a:cubicBezTo>
                    <a:cubicBezTo>
                      <a:pt x="9" y="3282"/>
                      <a:pt x="11" y="3284"/>
                      <a:pt x="11" y="3286"/>
                    </a:cubicBezTo>
                    <a:cubicBezTo>
                      <a:pt x="11" y="3288"/>
                      <a:pt x="9" y="3290"/>
                      <a:pt x="7" y="3290"/>
                    </a:cubicBezTo>
                    <a:cubicBezTo>
                      <a:pt x="5" y="3290"/>
                      <a:pt x="3" y="3288"/>
                      <a:pt x="3" y="3286"/>
                    </a:cubicBezTo>
                    <a:close/>
                    <a:moveTo>
                      <a:pt x="3" y="3270"/>
                    </a:moveTo>
                    <a:lnTo>
                      <a:pt x="3" y="3270"/>
                    </a:lnTo>
                    <a:cubicBezTo>
                      <a:pt x="3" y="3268"/>
                      <a:pt x="5" y="3266"/>
                      <a:pt x="7" y="3266"/>
                    </a:cubicBezTo>
                    <a:cubicBezTo>
                      <a:pt x="9" y="3266"/>
                      <a:pt x="11" y="3268"/>
                      <a:pt x="11" y="3270"/>
                    </a:cubicBezTo>
                    <a:cubicBezTo>
                      <a:pt x="11" y="3272"/>
                      <a:pt x="9" y="3274"/>
                      <a:pt x="7" y="3274"/>
                    </a:cubicBezTo>
                    <a:cubicBezTo>
                      <a:pt x="5" y="3274"/>
                      <a:pt x="3" y="3272"/>
                      <a:pt x="3" y="3270"/>
                    </a:cubicBezTo>
                    <a:close/>
                    <a:moveTo>
                      <a:pt x="3" y="3254"/>
                    </a:moveTo>
                    <a:lnTo>
                      <a:pt x="3" y="3254"/>
                    </a:lnTo>
                    <a:cubicBezTo>
                      <a:pt x="3" y="3252"/>
                      <a:pt x="5" y="3250"/>
                      <a:pt x="7" y="3250"/>
                    </a:cubicBezTo>
                    <a:cubicBezTo>
                      <a:pt x="9" y="3250"/>
                      <a:pt x="11" y="3252"/>
                      <a:pt x="11" y="3254"/>
                    </a:cubicBezTo>
                    <a:cubicBezTo>
                      <a:pt x="11" y="3256"/>
                      <a:pt x="9" y="3258"/>
                      <a:pt x="7" y="3258"/>
                    </a:cubicBezTo>
                    <a:cubicBezTo>
                      <a:pt x="5" y="3258"/>
                      <a:pt x="3" y="3256"/>
                      <a:pt x="3" y="3254"/>
                    </a:cubicBezTo>
                    <a:close/>
                    <a:moveTo>
                      <a:pt x="3" y="3238"/>
                    </a:moveTo>
                    <a:lnTo>
                      <a:pt x="3" y="3238"/>
                    </a:lnTo>
                    <a:cubicBezTo>
                      <a:pt x="3" y="3236"/>
                      <a:pt x="5" y="3234"/>
                      <a:pt x="7" y="3234"/>
                    </a:cubicBezTo>
                    <a:cubicBezTo>
                      <a:pt x="9" y="3234"/>
                      <a:pt x="11" y="3236"/>
                      <a:pt x="11" y="3238"/>
                    </a:cubicBezTo>
                    <a:cubicBezTo>
                      <a:pt x="11" y="3240"/>
                      <a:pt x="9" y="3242"/>
                      <a:pt x="7" y="3242"/>
                    </a:cubicBezTo>
                    <a:cubicBezTo>
                      <a:pt x="5" y="3242"/>
                      <a:pt x="3" y="3240"/>
                      <a:pt x="3" y="3238"/>
                    </a:cubicBezTo>
                    <a:close/>
                    <a:moveTo>
                      <a:pt x="3" y="3222"/>
                    </a:moveTo>
                    <a:lnTo>
                      <a:pt x="3" y="3222"/>
                    </a:lnTo>
                    <a:cubicBezTo>
                      <a:pt x="3" y="3220"/>
                      <a:pt x="5" y="3218"/>
                      <a:pt x="7" y="3218"/>
                    </a:cubicBezTo>
                    <a:cubicBezTo>
                      <a:pt x="9" y="3218"/>
                      <a:pt x="11" y="3220"/>
                      <a:pt x="11" y="3222"/>
                    </a:cubicBezTo>
                    <a:cubicBezTo>
                      <a:pt x="11" y="3224"/>
                      <a:pt x="9" y="3226"/>
                      <a:pt x="7" y="3226"/>
                    </a:cubicBezTo>
                    <a:cubicBezTo>
                      <a:pt x="5" y="3226"/>
                      <a:pt x="3" y="3224"/>
                      <a:pt x="3" y="3222"/>
                    </a:cubicBezTo>
                    <a:close/>
                    <a:moveTo>
                      <a:pt x="3" y="3206"/>
                    </a:moveTo>
                    <a:lnTo>
                      <a:pt x="3" y="3206"/>
                    </a:lnTo>
                    <a:cubicBezTo>
                      <a:pt x="3" y="3204"/>
                      <a:pt x="5" y="3202"/>
                      <a:pt x="7" y="3202"/>
                    </a:cubicBezTo>
                    <a:cubicBezTo>
                      <a:pt x="9" y="3202"/>
                      <a:pt x="11" y="3204"/>
                      <a:pt x="11" y="3206"/>
                    </a:cubicBezTo>
                    <a:cubicBezTo>
                      <a:pt x="11" y="3208"/>
                      <a:pt x="9" y="3210"/>
                      <a:pt x="7" y="3210"/>
                    </a:cubicBezTo>
                    <a:cubicBezTo>
                      <a:pt x="5" y="3210"/>
                      <a:pt x="3" y="3208"/>
                      <a:pt x="3" y="3206"/>
                    </a:cubicBezTo>
                    <a:close/>
                    <a:moveTo>
                      <a:pt x="3" y="3190"/>
                    </a:moveTo>
                    <a:lnTo>
                      <a:pt x="3" y="3190"/>
                    </a:lnTo>
                    <a:cubicBezTo>
                      <a:pt x="3" y="3188"/>
                      <a:pt x="5" y="3186"/>
                      <a:pt x="7" y="3186"/>
                    </a:cubicBezTo>
                    <a:cubicBezTo>
                      <a:pt x="9" y="3186"/>
                      <a:pt x="11" y="3188"/>
                      <a:pt x="11" y="3190"/>
                    </a:cubicBezTo>
                    <a:cubicBezTo>
                      <a:pt x="11" y="3192"/>
                      <a:pt x="9" y="3194"/>
                      <a:pt x="7" y="3194"/>
                    </a:cubicBezTo>
                    <a:cubicBezTo>
                      <a:pt x="5" y="3194"/>
                      <a:pt x="3" y="3192"/>
                      <a:pt x="3" y="3190"/>
                    </a:cubicBezTo>
                    <a:close/>
                    <a:moveTo>
                      <a:pt x="3" y="3174"/>
                    </a:moveTo>
                    <a:lnTo>
                      <a:pt x="3" y="3174"/>
                    </a:lnTo>
                    <a:cubicBezTo>
                      <a:pt x="3" y="3172"/>
                      <a:pt x="5" y="3170"/>
                      <a:pt x="7" y="3170"/>
                    </a:cubicBezTo>
                    <a:cubicBezTo>
                      <a:pt x="9" y="3170"/>
                      <a:pt x="11" y="3172"/>
                      <a:pt x="11" y="3174"/>
                    </a:cubicBezTo>
                    <a:cubicBezTo>
                      <a:pt x="11" y="3176"/>
                      <a:pt x="9" y="3178"/>
                      <a:pt x="7" y="3178"/>
                    </a:cubicBezTo>
                    <a:cubicBezTo>
                      <a:pt x="5" y="3178"/>
                      <a:pt x="3" y="3176"/>
                      <a:pt x="3" y="3174"/>
                    </a:cubicBezTo>
                    <a:close/>
                    <a:moveTo>
                      <a:pt x="3" y="3158"/>
                    </a:moveTo>
                    <a:lnTo>
                      <a:pt x="3" y="3158"/>
                    </a:lnTo>
                    <a:cubicBezTo>
                      <a:pt x="3" y="3156"/>
                      <a:pt x="5" y="3154"/>
                      <a:pt x="7" y="3154"/>
                    </a:cubicBezTo>
                    <a:cubicBezTo>
                      <a:pt x="9" y="3154"/>
                      <a:pt x="11" y="3156"/>
                      <a:pt x="11" y="3158"/>
                    </a:cubicBezTo>
                    <a:cubicBezTo>
                      <a:pt x="11" y="3160"/>
                      <a:pt x="9" y="3162"/>
                      <a:pt x="7" y="3162"/>
                    </a:cubicBezTo>
                    <a:cubicBezTo>
                      <a:pt x="5" y="3162"/>
                      <a:pt x="3" y="3160"/>
                      <a:pt x="3" y="3158"/>
                    </a:cubicBezTo>
                    <a:close/>
                    <a:moveTo>
                      <a:pt x="3" y="3142"/>
                    </a:moveTo>
                    <a:lnTo>
                      <a:pt x="3" y="3142"/>
                    </a:lnTo>
                    <a:cubicBezTo>
                      <a:pt x="3" y="3140"/>
                      <a:pt x="5" y="3138"/>
                      <a:pt x="7" y="3138"/>
                    </a:cubicBezTo>
                    <a:cubicBezTo>
                      <a:pt x="9" y="3138"/>
                      <a:pt x="11" y="3140"/>
                      <a:pt x="11" y="3142"/>
                    </a:cubicBezTo>
                    <a:cubicBezTo>
                      <a:pt x="11" y="3144"/>
                      <a:pt x="9" y="3146"/>
                      <a:pt x="7" y="3146"/>
                    </a:cubicBezTo>
                    <a:cubicBezTo>
                      <a:pt x="5" y="3146"/>
                      <a:pt x="3" y="3144"/>
                      <a:pt x="3" y="3142"/>
                    </a:cubicBezTo>
                    <a:close/>
                    <a:moveTo>
                      <a:pt x="3" y="3126"/>
                    </a:moveTo>
                    <a:lnTo>
                      <a:pt x="3" y="3126"/>
                    </a:lnTo>
                    <a:cubicBezTo>
                      <a:pt x="3" y="3124"/>
                      <a:pt x="5" y="3122"/>
                      <a:pt x="7" y="3122"/>
                    </a:cubicBezTo>
                    <a:cubicBezTo>
                      <a:pt x="9" y="3122"/>
                      <a:pt x="11" y="3124"/>
                      <a:pt x="11" y="3126"/>
                    </a:cubicBezTo>
                    <a:cubicBezTo>
                      <a:pt x="11" y="3128"/>
                      <a:pt x="9" y="3130"/>
                      <a:pt x="7" y="3130"/>
                    </a:cubicBezTo>
                    <a:cubicBezTo>
                      <a:pt x="5" y="3130"/>
                      <a:pt x="3" y="3128"/>
                      <a:pt x="3" y="3126"/>
                    </a:cubicBezTo>
                    <a:close/>
                    <a:moveTo>
                      <a:pt x="3" y="3110"/>
                    </a:moveTo>
                    <a:lnTo>
                      <a:pt x="3" y="3110"/>
                    </a:lnTo>
                    <a:cubicBezTo>
                      <a:pt x="3" y="3108"/>
                      <a:pt x="5" y="3106"/>
                      <a:pt x="7" y="3106"/>
                    </a:cubicBezTo>
                    <a:cubicBezTo>
                      <a:pt x="9" y="3106"/>
                      <a:pt x="11" y="3108"/>
                      <a:pt x="11" y="3110"/>
                    </a:cubicBezTo>
                    <a:cubicBezTo>
                      <a:pt x="11" y="3112"/>
                      <a:pt x="9" y="3114"/>
                      <a:pt x="7" y="3114"/>
                    </a:cubicBezTo>
                    <a:cubicBezTo>
                      <a:pt x="5" y="3114"/>
                      <a:pt x="3" y="3112"/>
                      <a:pt x="3" y="3110"/>
                    </a:cubicBezTo>
                    <a:close/>
                    <a:moveTo>
                      <a:pt x="3" y="3094"/>
                    </a:moveTo>
                    <a:lnTo>
                      <a:pt x="3" y="3094"/>
                    </a:lnTo>
                    <a:cubicBezTo>
                      <a:pt x="3" y="3092"/>
                      <a:pt x="5" y="3090"/>
                      <a:pt x="7" y="3090"/>
                    </a:cubicBezTo>
                    <a:cubicBezTo>
                      <a:pt x="9" y="3090"/>
                      <a:pt x="11" y="3092"/>
                      <a:pt x="11" y="3094"/>
                    </a:cubicBezTo>
                    <a:cubicBezTo>
                      <a:pt x="11" y="3096"/>
                      <a:pt x="9" y="3098"/>
                      <a:pt x="7" y="3098"/>
                    </a:cubicBezTo>
                    <a:cubicBezTo>
                      <a:pt x="5" y="3098"/>
                      <a:pt x="3" y="3096"/>
                      <a:pt x="3" y="3094"/>
                    </a:cubicBezTo>
                    <a:close/>
                    <a:moveTo>
                      <a:pt x="3" y="3078"/>
                    </a:moveTo>
                    <a:lnTo>
                      <a:pt x="3" y="3078"/>
                    </a:lnTo>
                    <a:cubicBezTo>
                      <a:pt x="3" y="3076"/>
                      <a:pt x="5" y="3074"/>
                      <a:pt x="7" y="3074"/>
                    </a:cubicBezTo>
                    <a:cubicBezTo>
                      <a:pt x="9" y="3074"/>
                      <a:pt x="11" y="3076"/>
                      <a:pt x="11" y="3078"/>
                    </a:cubicBezTo>
                    <a:cubicBezTo>
                      <a:pt x="11" y="3080"/>
                      <a:pt x="9" y="3082"/>
                      <a:pt x="7" y="3082"/>
                    </a:cubicBezTo>
                    <a:cubicBezTo>
                      <a:pt x="5" y="3082"/>
                      <a:pt x="3" y="3080"/>
                      <a:pt x="3" y="3078"/>
                    </a:cubicBezTo>
                    <a:close/>
                    <a:moveTo>
                      <a:pt x="3" y="3062"/>
                    </a:moveTo>
                    <a:lnTo>
                      <a:pt x="3" y="3062"/>
                    </a:lnTo>
                    <a:cubicBezTo>
                      <a:pt x="3" y="3060"/>
                      <a:pt x="5" y="3058"/>
                      <a:pt x="7" y="3058"/>
                    </a:cubicBezTo>
                    <a:cubicBezTo>
                      <a:pt x="9" y="3058"/>
                      <a:pt x="11" y="3060"/>
                      <a:pt x="11" y="3062"/>
                    </a:cubicBezTo>
                    <a:cubicBezTo>
                      <a:pt x="11" y="3064"/>
                      <a:pt x="9" y="3066"/>
                      <a:pt x="7" y="3066"/>
                    </a:cubicBezTo>
                    <a:cubicBezTo>
                      <a:pt x="5" y="3066"/>
                      <a:pt x="3" y="3064"/>
                      <a:pt x="3" y="3062"/>
                    </a:cubicBezTo>
                    <a:close/>
                    <a:moveTo>
                      <a:pt x="3" y="3046"/>
                    </a:moveTo>
                    <a:lnTo>
                      <a:pt x="3" y="3046"/>
                    </a:lnTo>
                    <a:cubicBezTo>
                      <a:pt x="3" y="3044"/>
                      <a:pt x="5" y="3042"/>
                      <a:pt x="7" y="3042"/>
                    </a:cubicBezTo>
                    <a:cubicBezTo>
                      <a:pt x="9" y="3042"/>
                      <a:pt x="11" y="3044"/>
                      <a:pt x="11" y="3046"/>
                    </a:cubicBezTo>
                    <a:cubicBezTo>
                      <a:pt x="11" y="3048"/>
                      <a:pt x="9" y="3050"/>
                      <a:pt x="7" y="3050"/>
                    </a:cubicBezTo>
                    <a:cubicBezTo>
                      <a:pt x="5" y="3050"/>
                      <a:pt x="3" y="3048"/>
                      <a:pt x="3" y="3046"/>
                    </a:cubicBezTo>
                    <a:close/>
                    <a:moveTo>
                      <a:pt x="3" y="3030"/>
                    </a:moveTo>
                    <a:lnTo>
                      <a:pt x="3" y="3030"/>
                    </a:lnTo>
                    <a:cubicBezTo>
                      <a:pt x="3" y="3028"/>
                      <a:pt x="5" y="3026"/>
                      <a:pt x="7" y="3026"/>
                    </a:cubicBezTo>
                    <a:cubicBezTo>
                      <a:pt x="9" y="3026"/>
                      <a:pt x="11" y="3028"/>
                      <a:pt x="11" y="3030"/>
                    </a:cubicBezTo>
                    <a:cubicBezTo>
                      <a:pt x="11" y="3032"/>
                      <a:pt x="9" y="3034"/>
                      <a:pt x="7" y="3034"/>
                    </a:cubicBezTo>
                    <a:cubicBezTo>
                      <a:pt x="5" y="3034"/>
                      <a:pt x="3" y="3032"/>
                      <a:pt x="3" y="3030"/>
                    </a:cubicBezTo>
                    <a:close/>
                    <a:moveTo>
                      <a:pt x="3" y="3014"/>
                    </a:moveTo>
                    <a:lnTo>
                      <a:pt x="3" y="3014"/>
                    </a:lnTo>
                    <a:cubicBezTo>
                      <a:pt x="3" y="3012"/>
                      <a:pt x="5" y="3010"/>
                      <a:pt x="7" y="3010"/>
                    </a:cubicBezTo>
                    <a:cubicBezTo>
                      <a:pt x="9" y="3010"/>
                      <a:pt x="11" y="3012"/>
                      <a:pt x="11" y="3014"/>
                    </a:cubicBezTo>
                    <a:cubicBezTo>
                      <a:pt x="11" y="3016"/>
                      <a:pt x="9" y="3018"/>
                      <a:pt x="7" y="3018"/>
                    </a:cubicBezTo>
                    <a:cubicBezTo>
                      <a:pt x="5" y="3018"/>
                      <a:pt x="3" y="3016"/>
                      <a:pt x="3" y="3014"/>
                    </a:cubicBezTo>
                    <a:close/>
                    <a:moveTo>
                      <a:pt x="3" y="2998"/>
                    </a:moveTo>
                    <a:lnTo>
                      <a:pt x="3" y="2998"/>
                    </a:lnTo>
                    <a:cubicBezTo>
                      <a:pt x="3" y="2996"/>
                      <a:pt x="5" y="2994"/>
                      <a:pt x="7" y="2994"/>
                    </a:cubicBezTo>
                    <a:cubicBezTo>
                      <a:pt x="9" y="2994"/>
                      <a:pt x="11" y="2996"/>
                      <a:pt x="11" y="2998"/>
                    </a:cubicBezTo>
                    <a:cubicBezTo>
                      <a:pt x="11" y="3000"/>
                      <a:pt x="9" y="3002"/>
                      <a:pt x="7" y="3002"/>
                    </a:cubicBezTo>
                    <a:cubicBezTo>
                      <a:pt x="5" y="3002"/>
                      <a:pt x="3" y="3000"/>
                      <a:pt x="3" y="2998"/>
                    </a:cubicBezTo>
                    <a:close/>
                    <a:moveTo>
                      <a:pt x="3" y="2982"/>
                    </a:moveTo>
                    <a:lnTo>
                      <a:pt x="3" y="2982"/>
                    </a:lnTo>
                    <a:cubicBezTo>
                      <a:pt x="3" y="2980"/>
                      <a:pt x="5" y="2978"/>
                      <a:pt x="7" y="2978"/>
                    </a:cubicBezTo>
                    <a:cubicBezTo>
                      <a:pt x="9" y="2978"/>
                      <a:pt x="11" y="2980"/>
                      <a:pt x="11" y="2982"/>
                    </a:cubicBezTo>
                    <a:cubicBezTo>
                      <a:pt x="11" y="2984"/>
                      <a:pt x="9" y="2986"/>
                      <a:pt x="7" y="2986"/>
                    </a:cubicBezTo>
                    <a:cubicBezTo>
                      <a:pt x="5" y="2986"/>
                      <a:pt x="3" y="2984"/>
                      <a:pt x="3" y="2982"/>
                    </a:cubicBezTo>
                    <a:close/>
                    <a:moveTo>
                      <a:pt x="3" y="2966"/>
                    </a:moveTo>
                    <a:lnTo>
                      <a:pt x="3" y="2966"/>
                    </a:lnTo>
                    <a:cubicBezTo>
                      <a:pt x="3" y="2964"/>
                      <a:pt x="5" y="2962"/>
                      <a:pt x="7" y="2962"/>
                    </a:cubicBezTo>
                    <a:cubicBezTo>
                      <a:pt x="9" y="2962"/>
                      <a:pt x="11" y="2964"/>
                      <a:pt x="11" y="2966"/>
                    </a:cubicBezTo>
                    <a:cubicBezTo>
                      <a:pt x="11" y="2968"/>
                      <a:pt x="9" y="2970"/>
                      <a:pt x="7" y="2970"/>
                    </a:cubicBezTo>
                    <a:cubicBezTo>
                      <a:pt x="5" y="2970"/>
                      <a:pt x="3" y="2968"/>
                      <a:pt x="3" y="2966"/>
                    </a:cubicBezTo>
                    <a:close/>
                    <a:moveTo>
                      <a:pt x="3" y="2950"/>
                    </a:moveTo>
                    <a:lnTo>
                      <a:pt x="3" y="2950"/>
                    </a:lnTo>
                    <a:cubicBezTo>
                      <a:pt x="3" y="2948"/>
                      <a:pt x="5" y="2946"/>
                      <a:pt x="7" y="2946"/>
                    </a:cubicBezTo>
                    <a:cubicBezTo>
                      <a:pt x="9" y="2946"/>
                      <a:pt x="11" y="2948"/>
                      <a:pt x="11" y="2950"/>
                    </a:cubicBezTo>
                    <a:cubicBezTo>
                      <a:pt x="11" y="2952"/>
                      <a:pt x="9" y="2954"/>
                      <a:pt x="7" y="2954"/>
                    </a:cubicBezTo>
                    <a:cubicBezTo>
                      <a:pt x="5" y="2954"/>
                      <a:pt x="3" y="2952"/>
                      <a:pt x="3" y="2950"/>
                    </a:cubicBezTo>
                    <a:close/>
                    <a:moveTo>
                      <a:pt x="3" y="2934"/>
                    </a:moveTo>
                    <a:lnTo>
                      <a:pt x="3" y="2934"/>
                    </a:lnTo>
                    <a:cubicBezTo>
                      <a:pt x="3" y="2932"/>
                      <a:pt x="5" y="2930"/>
                      <a:pt x="7" y="2930"/>
                    </a:cubicBezTo>
                    <a:cubicBezTo>
                      <a:pt x="9" y="2930"/>
                      <a:pt x="11" y="2932"/>
                      <a:pt x="11" y="2934"/>
                    </a:cubicBezTo>
                    <a:cubicBezTo>
                      <a:pt x="11" y="2936"/>
                      <a:pt x="9" y="2938"/>
                      <a:pt x="7" y="2938"/>
                    </a:cubicBezTo>
                    <a:cubicBezTo>
                      <a:pt x="5" y="2938"/>
                      <a:pt x="3" y="2936"/>
                      <a:pt x="3" y="2934"/>
                    </a:cubicBezTo>
                    <a:close/>
                    <a:moveTo>
                      <a:pt x="3" y="2918"/>
                    </a:moveTo>
                    <a:lnTo>
                      <a:pt x="3" y="2918"/>
                    </a:lnTo>
                    <a:cubicBezTo>
                      <a:pt x="3" y="2916"/>
                      <a:pt x="5" y="2914"/>
                      <a:pt x="7" y="2914"/>
                    </a:cubicBezTo>
                    <a:cubicBezTo>
                      <a:pt x="9" y="2914"/>
                      <a:pt x="11" y="2916"/>
                      <a:pt x="11" y="2918"/>
                    </a:cubicBezTo>
                    <a:cubicBezTo>
                      <a:pt x="11" y="2920"/>
                      <a:pt x="9" y="2922"/>
                      <a:pt x="7" y="2922"/>
                    </a:cubicBezTo>
                    <a:cubicBezTo>
                      <a:pt x="5" y="2922"/>
                      <a:pt x="3" y="2920"/>
                      <a:pt x="3" y="2918"/>
                    </a:cubicBezTo>
                    <a:close/>
                    <a:moveTo>
                      <a:pt x="3" y="2902"/>
                    </a:moveTo>
                    <a:lnTo>
                      <a:pt x="3" y="2902"/>
                    </a:lnTo>
                    <a:cubicBezTo>
                      <a:pt x="3" y="2900"/>
                      <a:pt x="5" y="2898"/>
                      <a:pt x="7" y="2898"/>
                    </a:cubicBezTo>
                    <a:cubicBezTo>
                      <a:pt x="9" y="2898"/>
                      <a:pt x="11" y="2900"/>
                      <a:pt x="11" y="2902"/>
                    </a:cubicBezTo>
                    <a:cubicBezTo>
                      <a:pt x="11" y="2904"/>
                      <a:pt x="9" y="2906"/>
                      <a:pt x="7" y="2906"/>
                    </a:cubicBezTo>
                    <a:cubicBezTo>
                      <a:pt x="5" y="2906"/>
                      <a:pt x="3" y="2904"/>
                      <a:pt x="3" y="2902"/>
                    </a:cubicBezTo>
                    <a:close/>
                    <a:moveTo>
                      <a:pt x="3" y="2886"/>
                    </a:moveTo>
                    <a:lnTo>
                      <a:pt x="3" y="2886"/>
                    </a:lnTo>
                    <a:cubicBezTo>
                      <a:pt x="3" y="2884"/>
                      <a:pt x="5" y="2882"/>
                      <a:pt x="7" y="2882"/>
                    </a:cubicBezTo>
                    <a:cubicBezTo>
                      <a:pt x="9" y="2882"/>
                      <a:pt x="11" y="2884"/>
                      <a:pt x="11" y="2886"/>
                    </a:cubicBezTo>
                    <a:cubicBezTo>
                      <a:pt x="11" y="2888"/>
                      <a:pt x="9" y="2890"/>
                      <a:pt x="7" y="2890"/>
                    </a:cubicBezTo>
                    <a:cubicBezTo>
                      <a:pt x="5" y="2890"/>
                      <a:pt x="3" y="2888"/>
                      <a:pt x="3" y="2886"/>
                    </a:cubicBezTo>
                    <a:close/>
                    <a:moveTo>
                      <a:pt x="3" y="2870"/>
                    </a:moveTo>
                    <a:lnTo>
                      <a:pt x="3" y="2870"/>
                    </a:lnTo>
                    <a:cubicBezTo>
                      <a:pt x="3" y="2868"/>
                      <a:pt x="5" y="2866"/>
                      <a:pt x="7" y="2866"/>
                    </a:cubicBezTo>
                    <a:cubicBezTo>
                      <a:pt x="9" y="2866"/>
                      <a:pt x="11" y="2868"/>
                      <a:pt x="11" y="2870"/>
                    </a:cubicBezTo>
                    <a:cubicBezTo>
                      <a:pt x="11" y="2872"/>
                      <a:pt x="9" y="2874"/>
                      <a:pt x="7" y="2874"/>
                    </a:cubicBezTo>
                    <a:cubicBezTo>
                      <a:pt x="5" y="2874"/>
                      <a:pt x="3" y="2872"/>
                      <a:pt x="3" y="2870"/>
                    </a:cubicBezTo>
                    <a:close/>
                    <a:moveTo>
                      <a:pt x="3" y="2854"/>
                    </a:moveTo>
                    <a:lnTo>
                      <a:pt x="3" y="2854"/>
                    </a:lnTo>
                    <a:cubicBezTo>
                      <a:pt x="3" y="2852"/>
                      <a:pt x="5" y="2850"/>
                      <a:pt x="7" y="2850"/>
                    </a:cubicBezTo>
                    <a:cubicBezTo>
                      <a:pt x="9" y="2850"/>
                      <a:pt x="11" y="2852"/>
                      <a:pt x="11" y="2854"/>
                    </a:cubicBezTo>
                    <a:cubicBezTo>
                      <a:pt x="11" y="2856"/>
                      <a:pt x="9" y="2858"/>
                      <a:pt x="7" y="2858"/>
                    </a:cubicBezTo>
                    <a:cubicBezTo>
                      <a:pt x="5" y="2858"/>
                      <a:pt x="3" y="2856"/>
                      <a:pt x="3" y="2854"/>
                    </a:cubicBezTo>
                    <a:close/>
                    <a:moveTo>
                      <a:pt x="3" y="2838"/>
                    </a:moveTo>
                    <a:lnTo>
                      <a:pt x="3" y="2838"/>
                    </a:lnTo>
                    <a:cubicBezTo>
                      <a:pt x="3" y="2836"/>
                      <a:pt x="5" y="2834"/>
                      <a:pt x="7" y="2834"/>
                    </a:cubicBezTo>
                    <a:cubicBezTo>
                      <a:pt x="9" y="2834"/>
                      <a:pt x="11" y="2836"/>
                      <a:pt x="11" y="2838"/>
                    </a:cubicBezTo>
                    <a:cubicBezTo>
                      <a:pt x="11" y="2840"/>
                      <a:pt x="9" y="2842"/>
                      <a:pt x="7" y="2842"/>
                    </a:cubicBezTo>
                    <a:cubicBezTo>
                      <a:pt x="5" y="2842"/>
                      <a:pt x="3" y="2840"/>
                      <a:pt x="3" y="2838"/>
                    </a:cubicBezTo>
                    <a:close/>
                    <a:moveTo>
                      <a:pt x="3" y="2822"/>
                    </a:moveTo>
                    <a:lnTo>
                      <a:pt x="3" y="2822"/>
                    </a:lnTo>
                    <a:cubicBezTo>
                      <a:pt x="3" y="2820"/>
                      <a:pt x="5" y="2818"/>
                      <a:pt x="7" y="2818"/>
                    </a:cubicBezTo>
                    <a:cubicBezTo>
                      <a:pt x="9" y="2818"/>
                      <a:pt x="11" y="2820"/>
                      <a:pt x="11" y="2822"/>
                    </a:cubicBezTo>
                    <a:cubicBezTo>
                      <a:pt x="11" y="2824"/>
                      <a:pt x="9" y="2826"/>
                      <a:pt x="7" y="2826"/>
                    </a:cubicBezTo>
                    <a:cubicBezTo>
                      <a:pt x="5" y="2826"/>
                      <a:pt x="3" y="2824"/>
                      <a:pt x="3" y="2822"/>
                    </a:cubicBezTo>
                    <a:close/>
                    <a:moveTo>
                      <a:pt x="3" y="2806"/>
                    </a:moveTo>
                    <a:lnTo>
                      <a:pt x="3" y="2806"/>
                    </a:lnTo>
                    <a:cubicBezTo>
                      <a:pt x="3" y="2804"/>
                      <a:pt x="5" y="2802"/>
                      <a:pt x="7" y="2802"/>
                    </a:cubicBezTo>
                    <a:cubicBezTo>
                      <a:pt x="9" y="2802"/>
                      <a:pt x="11" y="2804"/>
                      <a:pt x="11" y="2806"/>
                    </a:cubicBezTo>
                    <a:cubicBezTo>
                      <a:pt x="11" y="2808"/>
                      <a:pt x="9" y="2810"/>
                      <a:pt x="7" y="2810"/>
                    </a:cubicBezTo>
                    <a:cubicBezTo>
                      <a:pt x="5" y="2810"/>
                      <a:pt x="3" y="2808"/>
                      <a:pt x="3" y="2806"/>
                    </a:cubicBezTo>
                    <a:close/>
                    <a:moveTo>
                      <a:pt x="3" y="2790"/>
                    </a:moveTo>
                    <a:lnTo>
                      <a:pt x="3" y="2790"/>
                    </a:lnTo>
                    <a:cubicBezTo>
                      <a:pt x="3" y="2788"/>
                      <a:pt x="5" y="2786"/>
                      <a:pt x="7" y="2786"/>
                    </a:cubicBezTo>
                    <a:cubicBezTo>
                      <a:pt x="9" y="2786"/>
                      <a:pt x="11" y="2788"/>
                      <a:pt x="11" y="2790"/>
                    </a:cubicBezTo>
                    <a:cubicBezTo>
                      <a:pt x="11" y="2792"/>
                      <a:pt x="9" y="2794"/>
                      <a:pt x="7" y="2794"/>
                    </a:cubicBezTo>
                    <a:cubicBezTo>
                      <a:pt x="5" y="2794"/>
                      <a:pt x="3" y="2792"/>
                      <a:pt x="3" y="2790"/>
                    </a:cubicBezTo>
                    <a:close/>
                    <a:moveTo>
                      <a:pt x="3" y="2774"/>
                    </a:moveTo>
                    <a:lnTo>
                      <a:pt x="3" y="2774"/>
                    </a:lnTo>
                    <a:cubicBezTo>
                      <a:pt x="3" y="2772"/>
                      <a:pt x="5" y="2770"/>
                      <a:pt x="7" y="2770"/>
                    </a:cubicBezTo>
                    <a:cubicBezTo>
                      <a:pt x="9" y="2770"/>
                      <a:pt x="11" y="2772"/>
                      <a:pt x="11" y="2774"/>
                    </a:cubicBezTo>
                    <a:cubicBezTo>
                      <a:pt x="11" y="2776"/>
                      <a:pt x="9" y="2778"/>
                      <a:pt x="7" y="2778"/>
                    </a:cubicBezTo>
                    <a:cubicBezTo>
                      <a:pt x="5" y="2778"/>
                      <a:pt x="3" y="2776"/>
                      <a:pt x="3" y="2774"/>
                    </a:cubicBezTo>
                    <a:close/>
                    <a:moveTo>
                      <a:pt x="3" y="2758"/>
                    </a:moveTo>
                    <a:lnTo>
                      <a:pt x="3" y="2758"/>
                    </a:lnTo>
                    <a:cubicBezTo>
                      <a:pt x="3" y="2756"/>
                      <a:pt x="5" y="2754"/>
                      <a:pt x="7" y="2754"/>
                    </a:cubicBezTo>
                    <a:cubicBezTo>
                      <a:pt x="9" y="2754"/>
                      <a:pt x="11" y="2756"/>
                      <a:pt x="11" y="2758"/>
                    </a:cubicBezTo>
                    <a:cubicBezTo>
                      <a:pt x="11" y="2760"/>
                      <a:pt x="9" y="2762"/>
                      <a:pt x="7" y="2762"/>
                    </a:cubicBezTo>
                    <a:cubicBezTo>
                      <a:pt x="5" y="2762"/>
                      <a:pt x="3" y="2760"/>
                      <a:pt x="3" y="2758"/>
                    </a:cubicBezTo>
                    <a:close/>
                    <a:moveTo>
                      <a:pt x="3" y="2742"/>
                    </a:moveTo>
                    <a:lnTo>
                      <a:pt x="3" y="2742"/>
                    </a:lnTo>
                    <a:cubicBezTo>
                      <a:pt x="3" y="2740"/>
                      <a:pt x="5" y="2738"/>
                      <a:pt x="7" y="2738"/>
                    </a:cubicBezTo>
                    <a:cubicBezTo>
                      <a:pt x="9" y="2738"/>
                      <a:pt x="11" y="2740"/>
                      <a:pt x="11" y="2742"/>
                    </a:cubicBezTo>
                    <a:cubicBezTo>
                      <a:pt x="11" y="2744"/>
                      <a:pt x="9" y="2746"/>
                      <a:pt x="7" y="2746"/>
                    </a:cubicBezTo>
                    <a:cubicBezTo>
                      <a:pt x="5" y="2746"/>
                      <a:pt x="3" y="2744"/>
                      <a:pt x="3" y="2742"/>
                    </a:cubicBezTo>
                    <a:close/>
                    <a:moveTo>
                      <a:pt x="3" y="2726"/>
                    </a:moveTo>
                    <a:lnTo>
                      <a:pt x="3" y="2726"/>
                    </a:lnTo>
                    <a:cubicBezTo>
                      <a:pt x="3" y="2724"/>
                      <a:pt x="5" y="2722"/>
                      <a:pt x="7" y="2722"/>
                    </a:cubicBezTo>
                    <a:cubicBezTo>
                      <a:pt x="9" y="2722"/>
                      <a:pt x="11" y="2724"/>
                      <a:pt x="11" y="2726"/>
                    </a:cubicBezTo>
                    <a:cubicBezTo>
                      <a:pt x="11" y="2728"/>
                      <a:pt x="9" y="2730"/>
                      <a:pt x="7" y="2730"/>
                    </a:cubicBezTo>
                    <a:cubicBezTo>
                      <a:pt x="5" y="2730"/>
                      <a:pt x="3" y="2728"/>
                      <a:pt x="3" y="2726"/>
                    </a:cubicBezTo>
                    <a:close/>
                    <a:moveTo>
                      <a:pt x="3" y="2710"/>
                    </a:moveTo>
                    <a:lnTo>
                      <a:pt x="3" y="2710"/>
                    </a:lnTo>
                    <a:cubicBezTo>
                      <a:pt x="3" y="2708"/>
                      <a:pt x="5" y="2706"/>
                      <a:pt x="7" y="2706"/>
                    </a:cubicBezTo>
                    <a:cubicBezTo>
                      <a:pt x="9" y="2706"/>
                      <a:pt x="11" y="2708"/>
                      <a:pt x="11" y="2710"/>
                    </a:cubicBezTo>
                    <a:cubicBezTo>
                      <a:pt x="11" y="2712"/>
                      <a:pt x="9" y="2714"/>
                      <a:pt x="7" y="2714"/>
                    </a:cubicBezTo>
                    <a:cubicBezTo>
                      <a:pt x="5" y="2714"/>
                      <a:pt x="3" y="2712"/>
                      <a:pt x="3" y="2710"/>
                    </a:cubicBezTo>
                    <a:close/>
                    <a:moveTo>
                      <a:pt x="3" y="2694"/>
                    </a:moveTo>
                    <a:lnTo>
                      <a:pt x="3" y="2694"/>
                    </a:lnTo>
                    <a:cubicBezTo>
                      <a:pt x="3" y="2692"/>
                      <a:pt x="5" y="2690"/>
                      <a:pt x="7" y="2690"/>
                    </a:cubicBezTo>
                    <a:cubicBezTo>
                      <a:pt x="9" y="2690"/>
                      <a:pt x="11" y="2692"/>
                      <a:pt x="11" y="2694"/>
                    </a:cubicBezTo>
                    <a:cubicBezTo>
                      <a:pt x="11" y="2696"/>
                      <a:pt x="9" y="2698"/>
                      <a:pt x="7" y="2698"/>
                    </a:cubicBezTo>
                    <a:cubicBezTo>
                      <a:pt x="5" y="2698"/>
                      <a:pt x="3" y="2696"/>
                      <a:pt x="3" y="2694"/>
                    </a:cubicBezTo>
                    <a:close/>
                    <a:moveTo>
                      <a:pt x="3" y="2678"/>
                    </a:moveTo>
                    <a:lnTo>
                      <a:pt x="3" y="2678"/>
                    </a:lnTo>
                    <a:cubicBezTo>
                      <a:pt x="3" y="2676"/>
                      <a:pt x="5" y="2674"/>
                      <a:pt x="7" y="2674"/>
                    </a:cubicBezTo>
                    <a:cubicBezTo>
                      <a:pt x="9" y="2674"/>
                      <a:pt x="11" y="2676"/>
                      <a:pt x="11" y="2678"/>
                    </a:cubicBezTo>
                    <a:cubicBezTo>
                      <a:pt x="11" y="2680"/>
                      <a:pt x="9" y="2682"/>
                      <a:pt x="7" y="2682"/>
                    </a:cubicBezTo>
                    <a:cubicBezTo>
                      <a:pt x="5" y="2682"/>
                      <a:pt x="3" y="2680"/>
                      <a:pt x="3" y="2678"/>
                    </a:cubicBezTo>
                    <a:close/>
                    <a:moveTo>
                      <a:pt x="3" y="2662"/>
                    </a:moveTo>
                    <a:lnTo>
                      <a:pt x="3" y="2662"/>
                    </a:lnTo>
                    <a:cubicBezTo>
                      <a:pt x="3" y="2660"/>
                      <a:pt x="5" y="2658"/>
                      <a:pt x="7" y="2658"/>
                    </a:cubicBezTo>
                    <a:cubicBezTo>
                      <a:pt x="9" y="2658"/>
                      <a:pt x="11" y="2660"/>
                      <a:pt x="11" y="2662"/>
                    </a:cubicBezTo>
                    <a:cubicBezTo>
                      <a:pt x="11" y="2664"/>
                      <a:pt x="9" y="2666"/>
                      <a:pt x="7" y="2666"/>
                    </a:cubicBezTo>
                    <a:cubicBezTo>
                      <a:pt x="5" y="2666"/>
                      <a:pt x="3" y="2664"/>
                      <a:pt x="3" y="2662"/>
                    </a:cubicBezTo>
                    <a:close/>
                    <a:moveTo>
                      <a:pt x="3" y="2646"/>
                    </a:moveTo>
                    <a:lnTo>
                      <a:pt x="3" y="2646"/>
                    </a:lnTo>
                    <a:cubicBezTo>
                      <a:pt x="3" y="2644"/>
                      <a:pt x="5" y="2642"/>
                      <a:pt x="7" y="2642"/>
                    </a:cubicBezTo>
                    <a:cubicBezTo>
                      <a:pt x="9" y="2642"/>
                      <a:pt x="11" y="2644"/>
                      <a:pt x="11" y="2646"/>
                    </a:cubicBezTo>
                    <a:cubicBezTo>
                      <a:pt x="11" y="2648"/>
                      <a:pt x="9" y="2650"/>
                      <a:pt x="7" y="2650"/>
                    </a:cubicBezTo>
                    <a:cubicBezTo>
                      <a:pt x="5" y="2650"/>
                      <a:pt x="3" y="2648"/>
                      <a:pt x="3" y="2646"/>
                    </a:cubicBezTo>
                    <a:close/>
                    <a:moveTo>
                      <a:pt x="3" y="2630"/>
                    </a:moveTo>
                    <a:lnTo>
                      <a:pt x="3" y="2630"/>
                    </a:lnTo>
                    <a:cubicBezTo>
                      <a:pt x="3" y="2628"/>
                      <a:pt x="5" y="2626"/>
                      <a:pt x="7" y="2626"/>
                    </a:cubicBezTo>
                    <a:cubicBezTo>
                      <a:pt x="9" y="2626"/>
                      <a:pt x="11" y="2628"/>
                      <a:pt x="11" y="2630"/>
                    </a:cubicBezTo>
                    <a:cubicBezTo>
                      <a:pt x="11" y="2632"/>
                      <a:pt x="9" y="2634"/>
                      <a:pt x="7" y="2634"/>
                    </a:cubicBezTo>
                    <a:cubicBezTo>
                      <a:pt x="5" y="2634"/>
                      <a:pt x="3" y="2632"/>
                      <a:pt x="3" y="2630"/>
                    </a:cubicBezTo>
                    <a:close/>
                    <a:moveTo>
                      <a:pt x="3" y="2614"/>
                    </a:moveTo>
                    <a:lnTo>
                      <a:pt x="3" y="2614"/>
                    </a:lnTo>
                    <a:cubicBezTo>
                      <a:pt x="3" y="2612"/>
                      <a:pt x="5" y="2610"/>
                      <a:pt x="7" y="2610"/>
                    </a:cubicBezTo>
                    <a:cubicBezTo>
                      <a:pt x="9" y="2610"/>
                      <a:pt x="11" y="2612"/>
                      <a:pt x="11" y="2614"/>
                    </a:cubicBezTo>
                    <a:cubicBezTo>
                      <a:pt x="11" y="2616"/>
                      <a:pt x="9" y="2618"/>
                      <a:pt x="7" y="2618"/>
                    </a:cubicBezTo>
                    <a:cubicBezTo>
                      <a:pt x="5" y="2618"/>
                      <a:pt x="3" y="2616"/>
                      <a:pt x="3" y="2614"/>
                    </a:cubicBezTo>
                    <a:close/>
                    <a:moveTo>
                      <a:pt x="3" y="2598"/>
                    </a:moveTo>
                    <a:lnTo>
                      <a:pt x="3" y="2598"/>
                    </a:lnTo>
                    <a:cubicBezTo>
                      <a:pt x="3" y="2596"/>
                      <a:pt x="5" y="2594"/>
                      <a:pt x="7" y="2594"/>
                    </a:cubicBezTo>
                    <a:cubicBezTo>
                      <a:pt x="9" y="2594"/>
                      <a:pt x="11" y="2596"/>
                      <a:pt x="11" y="2598"/>
                    </a:cubicBezTo>
                    <a:cubicBezTo>
                      <a:pt x="11" y="2600"/>
                      <a:pt x="9" y="2602"/>
                      <a:pt x="7" y="2602"/>
                    </a:cubicBezTo>
                    <a:cubicBezTo>
                      <a:pt x="5" y="2602"/>
                      <a:pt x="3" y="2600"/>
                      <a:pt x="3" y="2598"/>
                    </a:cubicBezTo>
                    <a:close/>
                    <a:moveTo>
                      <a:pt x="3" y="2582"/>
                    </a:moveTo>
                    <a:lnTo>
                      <a:pt x="3" y="2582"/>
                    </a:lnTo>
                    <a:cubicBezTo>
                      <a:pt x="3" y="2580"/>
                      <a:pt x="5" y="2578"/>
                      <a:pt x="7" y="2578"/>
                    </a:cubicBezTo>
                    <a:cubicBezTo>
                      <a:pt x="9" y="2578"/>
                      <a:pt x="11" y="2580"/>
                      <a:pt x="11" y="2582"/>
                    </a:cubicBezTo>
                    <a:cubicBezTo>
                      <a:pt x="11" y="2584"/>
                      <a:pt x="9" y="2586"/>
                      <a:pt x="7" y="2586"/>
                    </a:cubicBezTo>
                    <a:cubicBezTo>
                      <a:pt x="5" y="2586"/>
                      <a:pt x="3" y="2584"/>
                      <a:pt x="3" y="2582"/>
                    </a:cubicBezTo>
                    <a:close/>
                    <a:moveTo>
                      <a:pt x="3" y="2566"/>
                    </a:moveTo>
                    <a:lnTo>
                      <a:pt x="3" y="2566"/>
                    </a:lnTo>
                    <a:cubicBezTo>
                      <a:pt x="3" y="2564"/>
                      <a:pt x="5" y="2562"/>
                      <a:pt x="7" y="2562"/>
                    </a:cubicBezTo>
                    <a:cubicBezTo>
                      <a:pt x="9" y="2562"/>
                      <a:pt x="11" y="2564"/>
                      <a:pt x="11" y="2566"/>
                    </a:cubicBezTo>
                    <a:cubicBezTo>
                      <a:pt x="11" y="2568"/>
                      <a:pt x="9" y="2570"/>
                      <a:pt x="7" y="2570"/>
                    </a:cubicBezTo>
                    <a:cubicBezTo>
                      <a:pt x="5" y="2570"/>
                      <a:pt x="3" y="2568"/>
                      <a:pt x="3" y="2566"/>
                    </a:cubicBezTo>
                    <a:close/>
                    <a:moveTo>
                      <a:pt x="3" y="2550"/>
                    </a:moveTo>
                    <a:lnTo>
                      <a:pt x="3" y="2550"/>
                    </a:lnTo>
                    <a:cubicBezTo>
                      <a:pt x="3" y="2548"/>
                      <a:pt x="5" y="2546"/>
                      <a:pt x="7" y="2546"/>
                    </a:cubicBezTo>
                    <a:cubicBezTo>
                      <a:pt x="9" y="2546"/>
                      <a:pt x="11" y="2548"/>
                      <a:pt x="11" y="2550"/>
                    </a:cubicBezTo>
                    <a:cubicBezTo>
                      <a:pt x="11" y="2552"/>
                      <a:pt x="9" y="2554"/>
                      <a:pt x="7" y="2554"/>
                    </a:cubicBezTo>
                    <a:cubicBezTo>
                      <a:pt x="5" y="2554"/>
                      <a:pt x="3" y="2552"/>
                      <a:pt x="3" y="2550"/>
                    </a:cubicBezTo>
                    <a:close/>
                    <a:moveTo>
                      <a:pt x="3" y="2534"/>
                    </a:moveTo>
                    <a:lnTo>
                      <a:pt x="3" y="2534"/>
                    </a:lnTo>
                    <a:cubicBezTo>
                      <a:pt x="3" y="2532"/>
                      <a:pt x="5" y="2530"/>
                      <a:pt x="7" y="2530"/>
                    </a:cubicBezTo>
                    <a:cubicBezTo>
                      <a:pt x="9" y="2530"/>
                      <a:pt x="11" y="2532"/>
                      <a:pt x="11" y="2534"/>
                    </a:cubicBezTo>
                    <a:cubicBezTo>
                      <a:pt x="11" y="2536"/>
                      <a:pt x="9" y="2538"/>
                      <a:pt x="7" y="2538"/>
                    </a:cubicBezTo>
                    <a:cubicBezTo>
                      <a:pt x="5" y="2538"/>
                      <a:pt x="3" y="2536"/>
                      <a:pt x="3" y="2534"/>
                    </a:cubicBezTo>
                    <a:close/>
                    <a:moveTo>
                      <a:pt x="3" y="2518"/>
                    </a:moveTo>
                    <a:lnTo>
                      <a:pt x="3" y="2518"/>
                    </a:lnTo>
                    <a:cubicBezTo>
                      <a:pt x="3" y="2516"/>
                      <a:pt x="5" y="2514"/>
                      <a:pt x="7" y="2514"/>
                    </a:cubicBezTo>
                    <a:cubicBezTo>
                      <a:pt x="9" y="2514"/>
                      <a:pt x="11" y="2516"/>
                      <a:pt x="11" y="2518"/>
                    </a:cubicBezTo>
                    <a:cubicBezTo>
                      <a:pt x="11" y="2520"/>
                      <a:pt x="9" y="2522"/>
                      <a:pt x="7" y="2522"/>
                    </a:cubicBezTo>
                    <a:cubicBezTo>
                      <a:pt x="5" y="2522"/>
                      <a:pt x="3" y="2520"/>
                      <a:pt x="3" y="2518"/>
                    </a:cubicBezTo>
                    <a:close/>
                    <a:moveTo>
                      <a:pt x="3" y="2502"/>
                    </a:moveTo>
                    <a:lnTo>
                      <a:pt x="3" y="2502"/>
                    </a:lnTo>
                    <a:cubicBezTo>
                      <a:pt x="3" y="2500"/>
                      <a:pt x="5" y="2498"/>
                      <a:pt x="7" y="2498"/>
                    </a:cubicBezTo>
                    <a:cubicBezTo>
                      <a:pt x="9" y="2498"/>
                      <a:pt x="11" y="2500"/>
                      <a:pt x="11" y="2502"/>
                    </a:cubicBezTo>
                    <a:cubicBezTo>
                      <a:pt x="11" y="2504"/>
                      <a:pt x="9" y="2506"/>
                      <a:pt x="7" y="2506"/>
                    </a:cubicBezTo>
                    <a:cubicBezTo>
                      <a:pt x="5" y="2506"/>
                      <a:pt x="3" y="2504"/>
                      <a:pt x="3" y="2502"/>
                    </a:cubicBezTo>
                    <a:close/>
                    <a:moveTo>
                      <a:pt x="3" y="2486"/>
                    </a:moveTo>
                    <a:lnTo>
                      <a:pt x="3" y="2486"/>
                    </a:lnTo>
                    <a:cubicBezTo>
                      <a:pt x="3" y="2484"/>
                      <a:pt x="5" y="2482"/>
                      <a:pt x="7" y="2482"/>
                    </a:cubicBezTo>
                    <a:cubicBezTo>
                      <a:pt x="9" y="2482"/>
                      <a:pt x="11" y="2484"/>
                      <a:pt x="11" y="2486"/>
                    </a:cubicBezTo>
                    <a:cubicBezTo>
                      <a:pt x="11" y="2488"/>
                      <a:pt x="9" y="2490"/>
                      <a:pt x="7" y="2490"/>
                    </a:cubicBezTo>
                    <a:cubicBezTo>
                      <a:pt x="5" y="2490"/>
                      <a:pt x="3" y="2488"/>
                      <a:pt x="3" y="2486"/>
                    </a:cubicBezTo>
                    <a:close/>
                    <a:moveTo>
                      <a:pt x="3" y="2470"/>
                    </a:moveTo>
                    <a:lnTo>
                      <a:pt x="3" y="2470"/>
                    </a:lnTo>
                    <a:cubicBezTo>
                      <a:pt x="3" y="2467"/>
                      <a:pt x="5" y="2466"/>
                      <a:pt x="7" y="2466"/>
                    </a:cubicBezTo>
                    <a:cubicBezTo>
                      <a:pt x="9" y="2466"/>
                      <a:pt x="11" y="2467"/>
                      <a:pt x="11" y="2470"/>
                    </a:cubicBezTo>
                    <a:cubicBezTo>
                      <a:pt x="11" y="2472"/>
                      <a:pt x="9" y="2474"/>
                      <a:pt x="7" y="2474"/>
                    </a:cubicBezTo>
                    <a:cubicBezTo>
                      <a:pt x="5" y="2474"/>
                      <a:pt x="3" y="2472"/>
                      <a:pt x="3" y="2470"/>
                    </a:cubicBezTo>
                    <a:close/>
                    <a:moveTo>
                      <a:pt x="3" y="2454"/>
                    </a:moveTo>
                    <a:lnTo>
                      <a:pt x="3" y="2454"/>
                    </a:lnTo>
                    <a:cubicBezTo>
                      <a:pt x="3" y="2451"/>
                      <a:pt x="5" y="2450"/>
                      <a:pt x="7" y="2450"/>
                    </a:cubicBezTo>
                    <a:cubicBezTo>
                      <a:pt x="9" y="2450"/>
                      <a:pt x="11" y="2451"/>
                      <a:pt x="11" y="2454"/>
                    </a:cubicBezTo>
                    <a:cubicBezTo>
                      <a:pt x="11" y="2456"/>
                      <a:pt x="9" y="2458"/>
                      <a:pt x="7" y="2458"/>
                    </a:cubicBezTo>
                    <a:cubicBezTo>
                      <a:pt x="5" y="2458"/>
                      <a:pt x="3" y="2456"/>
                      <a:pt x="3" y="2454"/>
                    </a:cubicBezTo>
                    <a:close/>
                    <a:moveTo>
                      <a:pt x="3" y="2438"/>
                    </a:moveTo>
                    <a:lnTo>
                      <a:pt x="3" y="2438"/>
                    </a:lnTo>
                    <a:cubicBezTo>
                      <a:pt x="3" y="2435"/>
                      <a:pt x="5" y="2434"/>
                      <a:pt x="7" y="2434"/>
                    </a:cubicBezTo>
                    <a:cubicBezTo>
                      <a:pt x="9" y="2434"/>
                      <a:pt x="11" y="2435"/>
                      <a:pt x="11" y="2438"/>
                    </a:cubicBezTo>
                    <a:cubicBezTo>
                      <a:pt x="11" y="2440"/>
                      <a:pt x="9" y="2442"/>
                      <a:pt x="7" y="2442"/>
                    </a:cubicBezTo>
                    <a:cubicBezTo>
                      <a:pt x="5" y="2442"/>
                      <a:pt x="3" y="2440"/>
                      <a:pt x="3" y="2438"/>
                    </a:cubicBezTo>
                    <a:close/>
                    <a:moveTo>
                      <a:pt x="3" y="2422"/>
                    </a:moveTo>
                    <a:lnTo>
                      <a:pt x="3" y="2422"/>
                    </a:lnTo>
                    <a:cubicBezTo>
                      <a:pt x="3" y="2419"/>
                      <a:pt x="5" y="2418"/>
                      <a:pt x="7" y="2418"/>
                    </a:cubicBezTo>
                    <a:cubicBezTo>
                      <a:pt x="9" y="2418"/>
                      <a:pt x="11" y="2419"/>
                      <a:pt x="11" y="2422"/>
                    </a:cubicBezTo>
                    <a:cubicBezTo>
                      <a:pt x="11" y="2424"/>
                      <a:pt x="9" y="2426"/>
                      <a:pt x="7" y="2426"/>
                    </a:cubicBezTo>
                    <a:cubicBezTo>
                      <a:pt x="5" y="2426"/>
                      <a:pt x="3" y="2424"/>
                      <a:pt x="3" y="2422"/>
                    </a:cubicBezTo>
                    <a:close/>
                    <a:moveTo>
                      <a:pt x="3" y="2406"/>
                    </a:moveTo>
                    <a:lnTo>
                      <a:pt x="3" y="2406"/>
                    </a:lnTo>
                    <a:cubicBezTo>
                      <a:pt x="3" y="2403"/>
                      <a:pt x="5" y="2402"/>
                      <a:pt x="7" y="2402"/>
                    </a:cubicBezTo>
                    <a:cubicBezTo>
                      <a:pt x="9" y="2402"/>
                      <a:pt x="11" y="2403"/>
                      <a:pt x="11" y="2406"/>
                    </a:cubicBezTo>
                    <a:cubicBezTo>
                      <a:pt x="11" y="2408"/>
                      <a:pt x="9" y="2410"/>
                      <a:pt x="7" y="2410"/>
                    </a:cubicBezTo>
                    <a:cubicBezTo>
                      <a:pt x="5" y="2410"/>
                      <a:pt x="3" y="2408"/>
                      <a:pt x="3" y="2406"/>
                    </a:cubicBezTo>
                    <a:close/>
                    <a:moveTo>
                      <a:pt x="3" y="2390"/>
                    </a:moveTo>
                    <a:lnTo>
                      <a:pt x="3" y="2390"/>
                    </a:lnTo>
                    <a:cubicBezTo>
                      <a:pt x="3" y="2387"/>
                      <a:pt x="5" y="2386"/>
                      <a:pt x="7" y="2386"/>
                    </a:cubicBezTo>
                    <a:cubicBezTo>
                      <a:pt x="9" y="2386"/>
                      <a:pt x="11" y="2387"/>
                      <a:pt x="11" y="2390"/>
                    </a:cubicBezTo>
                    <a:cubicBezTo>
                      <a:pt x="11" y="2392"/>
                      <a:pt x="9" y="2394"/>
                      <a:pt x="7" y="2394"/>
                    </a:cubicBezTo>
                    <a:cubicBezTo>
                      <a:pt x="5" y="2394"/>
                      <a:pt x="3" y="2392"/>
                      <a:pt x="3" y="2390"/>
                    </a:cubicBezTo>
                    <a:close/>
                    <a:moveTo>
                      <a:pt x="3" y="2374"/>
                    </a:moveTo>
                    <a:lnTo>
                      <a:pt x="3" y="2374"/>
                    </a:lnTo>
                    <a:cubicBezTo>
                      <a:pt x="3" y="2371"/>
                      <a:pt x="5" y="2370"/>
                      <a:pt x="7" y="2370"/>
                    </a:cubicBezTo>
                    <a:cubicBezTo>
                      <a:pt x="9" y="2370"/>
                      <a:pt x="11" y="2371"/>
                      <a:pt x="11" y="2374"/>
                    </a:cubicBezTo>
                    <a:cubicBezTo>
                      <a:pt x="11" y="2376"/>
                      <a:pt x="9" y="2378"/>
                      <a:pt x="7" y="2378"/>
                    </a:cubicBezTo>
                    <a:cubicBezTo>
                      <a:pt x="5" y="2378"/>
                      <a:pt x="3" y="2376"/>
                      <a:pt x="3" y="2374"/>
                    </a:cubicBezTo>
                    <a:close/>
                    <a:moveTo>
                      <a:pt x="3" y="2358"/>
                    </a:moveTo>
                    <a:lnTo>
                      <a:pt x="3" y="2358"/>
                    </a:lnTo>
                    <a:cubicBezTo>
                      <a:pt x="3" y="2355"/>
                      <a:pt x="5" y="2354"/>
                      <a:pt x="7" y="2354"/>
                    </a:cubicBezTo>
                    <a:cubicBezTo>
                      <a:pt x="9" y="2354"/>
                      <a:pt x="11" y="2355"/>
                      <a:pt x="11" y="2358"/>
                    </a:cubicBezTo>
                    <a:cubicBezTo>
                      <a:pt x="11" y="2360"/>
                      <a:pt x="9" y="2362"/>
                      <a:pt x="7" y="2362"/>
                    </a:cubicBezTo>
                    <a:cubicBezTo>
                      <a:pt x="5" y="2362"/>
                      <a:pt x="3" y="2360"/>
                      <a:pt x="3" y="2358"/>
                    </a:cubicBezTo>
                    <a:close/>
                    <a:moveTo>
                      <a:pt x="3" y="2342"/>
                    </a:moveTo>
                    <a:lnTo>
                      <a:pt x="3" y="2342"/>
                    </a:lnTo>
                    <a:cubicBezTo>
                      <a:pt x="3" y="2339"/>
                      <a:pt x="5" y="2338"/>
                      <a:pt x="7" y="2338"/>
                    </a:cubicBezTo>
                    <a:cubicBezTo>
                      <a:pt x="9" y="2338"/>
                      <a:pt x="11" y="2339"/>
                      <a:pt x="11" y="2342"/>
                    </a:cubicBezTo>
                    <a:cubicBezTo>
                      <a:pt x="11" y="2344"/>
                      <a:pt x="9" y="2346"/>
                      <a:pt x="7" y="2346"/>
                    </a:cubicBezTo>
                    <a:cubicBezTo>
                      <a:pt x="5" y="2346"/>
                      <a:pt x="3" y="2344"/>
                      <a:pt x="3" y="2342"/>
                    </a:cubicBezTo>
                    <a:close/>
                    <a:moveTo>
                      <a:pt x="3" y="2326"/>
                    </a:moveTo>
                    <a:lnTo>
                      <a:pt x="3" y="2326"/>
                    </a:lnTo>
                    <a:cubicBezTo>
                      <a:pt x="3" y="2323"/>
                      <a:pt x="5" y="2322"/>
                      <a:pt x="7" y="2322"/>
                    </a:cubicBezTo>
                    <a:cubicBezTo>
                      <a:pt x="9" y="2322"/>
                      <a:pt x="11" y="2323"/>
                      <a:pt x="11" y="2326"/>
                    </a:cubicBezTo>
                    <a:cubicBezTo>
                      <a:pt x="11" y="2328"/>
                      <a:pt x="9" y="2330"/>
                      <a:pt x="7" y="2330"/>
                    </a:cubicBezTo>
                    <a:cubicBezTo>
                      <a:pt x="5" y="2330"/>
                      <a:pt x="3" y="2328"/>
                      <a:pt x="3" y="2326"/>
                    </a:cubicBezTo>
                    <a:close/>
                    <a:moveTo>
                      <a:pt x="3" y="2310"/>
                    </a:moveTo>
                    <a:lnTo>
                      <a:pt x="3" y="2310"/>
                    </a:lnTo>
                    <a:cubicBezTo>
                      <a:pt x="3" y="2307"/>
                      <a:pt x="5" y="2306"/>
                      <a:pt x="7" y="2306"/>
                    </a:cubicBezTo>
                    <a:cubicBezTo>
                      <a:pt x="9" y="2306"/>
                      <a:pt x="11" y="2307"/>
                      <a:pt x="11" y="2310"/>
                    </a:cubicBezTo>
                    <a:cubicBezTo>
                      <a:pt x="11" y="2312"/>
                      <a:pt x="9" y="2314"/>
                      <a:pt x="7" y="2314"/>
                    </a:cubicBezTo>
                    <a:cubicBezTo>
                      <a:pt x="5" y="2314"/>
                      <a:pt x="3" y="2312"/>
                      <a:pt x="3" y="2310"/>
                    </a:cubicBezTo>
                    <a:close/>
                    <a:moveTo>
                      <a:pt x="3" y="2294"/>
                    </a:moveTo>
                    <a:lnTo>
                      <a:pt x="3" y="2294"/>
                    </a:lnTo>
                    <a:cubicBezTo>
                      <a:pt x="3" y="2291"/>
                      <a:pt x="5" y="2290"/>
                      <a:pt x="7" y="2290"/>
                    </a:cubicBezTo>
                    <a:cubicBezTo>
                      <a:pt x="9" y="2290"/>
                      <a:pt x="11" y="2291"/>
                      <a:pt x="11" y="2294"/>
                    </a:cubicBezTo>
                    <a:cubicBezTo>
                      <a:pt x="11" y="2296"/>
                      <a:pt x="9" y="2298"/>
                      <a:pt x="7" y="2298"/>
                    </a:cubicBezTo>
                    <a:cubicBezTo>
                      <a:pt x="5" y="2298"/>
                      <a:pt x="3" y="2296"/>
                      <a:pt x="3" y="2294"/>
                    </a:cubicBezTo>
                    <a:close/>
                    <a:moveTo>
                      <a:pt x="3" y="2278"/>
                    </a:moveTo>
                    <a:lnTo>
                      <a:pt x="3" y="2278"/>
                    </a:lnTo>
                    <a:cubicBezTo>
                      <a:pt x="3" y="2275"/>
                      <a:pt x="5" y="2274"/>
                      <a:pt x="7" y="2274"/>
                    </a:cubicBezTo>
                    <a:cubicBezTo>
                      <a:pt x="9" y="2274"/>
                      <a:pt x="11" y="2275"/>
                      <a:pt x="11" y="2278"/>
                    </a:cubicBezTo>
                    <a:cubicBezTo>
                      <a:pt x="11" y="2280"/>
                      <a:pt x="9" y="2282"/>
                      <a:pt x="7" y="2282"/>
                    </a:cubicBezTo>
                    <a:cubicBezTo>
                      <a:pt x="5" y="2282"/>
                      <a:pt x="3" y="2280"/>
                      <a:pt x="3" y="2278"/>
                    </a:cubicBezTo>
                    <a:close/>
                    <a:moveTo>
                      <a:pt x="3" y="2262"/>
                    </a:moveTo>
                    <a:lnTo>
                      <a:pt x="3" y="2262"/>
                    </a:lnTo>
                    <a:cubicBezTo>
                      <a:pt x="3" y="2259"/>
                      <a:pt x="5" y="2258"/>
                      <a:pt x="7" y="2258"/>
                    </a:cubicBezTo>
                    <a:cubicBezTo>
                      <a:pt x="9" y="2258"/>
                      <a:pt x="11" y="2259"/>
                      <a:pt x="11" y="2262"/>
                    </a:cubicBezTo>
                    <a:cubicBezTo>
                      <a:pt x="11" y="2264"/>
                      <a:pt x="9" y="2266"/>
                      <a:pt x="7" y="2266"/>
                    </a:cubicBezTo>
                    <a:cubicBezTo>
                      <a:pt x="5" y="2266"/>
                      <a:pt x="3" y="2264"/>
                      <a:pt x="3" y="2262"/>
                    </a:cubicBezTo>
                    <a:close/>
                    <a:moveTo>
                      <a:pt x="3" y="2246"/>
                    </a:moveTo>
                    <a:lnTo>
                      <a:pt x="3" y="2246"/>
                    </a:lnTo>
                    <a:cubicBezTo>
                      <a:pt x="3" y="2243"/>
                      <a:pt x="5" y="2242"/>
                      <a:pt x="7" y="2242"/>
                    </a:cubicBezTo>
                    <a:cubicBezTo>
                      <a:pt x="9" y="2242"/>
                      <a:pt x="11" y="2243"/>
                      <a:pt x="11" y="2246"/>
                    </a:cubicBezTo>
                    <a:cubicBezTo>
                      <a:pt x="11" y="2248"/>
                      <a:pt x="9" y="2250"/>
                      <a:pt x="7" y="2250"/>
                    </a:cubicBezTo>
                    <a:cubicBezTo>
                      <a:pt x="5" y="2250"/>
                      <a:pt x="3" y="2248"/>
                      <a:pt x="3" y="2246"/>
                    </a:cubicBezTo>
                    <a:close/>
                    <a:moveTo>
                      <a:pt x="3" y="2230"/>
                    </a:moveTo>
                    <a:lnTo>
                      <a:pt x="3" y="2230"/>
                    </a:lnTo>
                    <a:cubicBezTo>
                      <a:pt x="3" y="2227"/>
                      <a:pt x="5" y="2226"/>
                      <a:pt x="7" y="2226"/>
                    </a:cubicBezTo>
                    <a:cubicBezTo>
                      <a:pt x="9" y="2226"/>
                      <a:pt x="11" y="2227"/>
                      <a:pt x="11" y="2230"/>
                    </a:cubicBezTo>
                    <a:cubicBezTo>
                      <a:pt x="11" y="2232"/>
                      <a:pt x="9" y="2234"/>
                      <a:pt x="7" y="2234"/>
                    </a:cubicBezTo>
                    <a:cubicBezTo>
                      <a:pt x="5" y="2234"/>
                      <a:pt x="3" y="2232"/>
                      <a:pt x="3" y="2230"/>
                    </a:cubicBezTo>
                    <a:close/>
                    <a:moveTo>
                      <a:pt x="3" y="2214"/>
                    </a:moveTo>
                    <a:lnTo>
                      <a:pt x="3" y="2214"/>
                    </a:lnTo>
                    <a:cubicBezTo>
                      <a:pt x="3" y="2211"/>
                      <a:pt x="5" y="2210"/>
                      <a:pt x="7" y="2210"/>
                    </a:cubicBezTo>
                    <a:cubicBezTo>
                      <a:pt x="9" y="2210"/>
                      <a:pt x="11" y="2211"/>
                      <a:pt x="11" y="2214"/>
                    </a:cubicBezTo>
                    <a:cubicBezTo>
                      <a:pt x="11" y="2216"/>
                      <a:pt x="9" y="2218"/>
                      <a:pt x="7" y="2218"/>
                    </a:cubicBezTo>
                    <a:cubicBezTo>
                      <a:pt x="5" y="2218"/>
                      <a:pt x="3" y="2216"/>
                      <a:pt x="3" y="2214"/>
                    </a:cubicBezTo>
                    <a:close/>
                    <a:moveTo>
                      <a:pt x="3" y="2198"/>
                    </a:moveTo>
                    <a:lnTo>
                      <a:pt x="3" y="2198"/>
                    </a:lnTo>
                    <a:cubicBezTo>
                      <a:pt x="3" y="2195"/>
                      <a:pt x="5" y="2194"/>
                      <a:pt x="7" y="2194"/>
                    </a:cubicBezTo>
                    <a:cubicBezTo>
                      <a:pt x="9" y="2194"/>
                      <a:pt x="11" y="2195"/>
                      <a:pt x="11" y="2198"/>
                    </a:cubicBezTo>
                    <a:cubicBezTo>
                      <a:pt x="11" y="2200"/>
                      <a:pt x="9" y="2202"/>
                      <a:pt x="7" y="2202"/>
                    </a:cubicBezTo>
                    <a:cubicBezTo>
                      <a:pt x="5" y="2202"/>
                      <a:pt x="3" y="2200"/>
                      <a:pt x="3" y="2198"/>
                    </a:cubicBezTo>
                    <a:close/>
                    <a:moveTo>
                      <a:pt x="3" y="2182"/>
                    </a:moveTo>
                    <a:lnTo>
                      <a:pt x="3" y="2182"/>
                    </a:lnTo>
                    <a:cubicBezTo>
                      <a:pt x="3" y="2179"/>
                      <a:pt x="5" y="2178"/>
                      <a:pt x="7" y="2178"/>
                    </a:cubicBezTo>
                    <a:cubicBezTo>
                      <a:pt x="9" y="2178"/>
                      <a:pt x="11" y="2179"/>
                      <a:pt x="11" y="2182"/>
                    </a:cubicBezTo>
                    <a:cubicBezTo>
                      <a:pt x="11" y="2184"/>
                      <a:pt x="9" y="2186"/>
                      <a:pt x="7" y="2186"/>
                    </a:cubicBezTo>
                    <a:cubicBezTo>
                      <a:pt x="5" y="2186"/>
                      <a:pt x="3" y="2184"/>
                      <a:pt x="3" y="2182"/>
                    </a:cubicBezTo>
                    <a:close/>
                    <a:moveTo>
                      <a:pt x="3" y="2166"/>
                    </a:moveTo>
                    <a:lnTo>
                      <a:pt x="3" y="2166"/>
                    </a:lnTo>
                    <a:cubicBezTo>
                      <a:pt x="3" y="2163"/>
                      <a:pt x="5" y="2162"/>
                      <a:pt x="7" y="2162"/>
                    </a:cubicBezTo>
                    <a:cubicBezTo>
                      <a:pt x="9" y="2162"/>
                      <a:pt x="11" y="2163"/>
                      <a:pt x="11" y="2166"/>
                    </a:cubicBezTo>
                    <a:cubicBezTo>
                      <a:pt x="11" y="2168"/>
                      <a:pt x="9" y="2170"/>
                      <a:pt x="7" y="2170"/>
                    </a:cubicBezTo>
                    <a:cubicBezTo>
                      <a:pt x="5" y="2170"/>
                      <a:pt x="3" y="2168"/>
                      <a:pt x="3" y="2166"/>
                    </a:cubicBezTo>
                    <a:close/>
                    <a:moveTo>
                      <a:pt x="3" y="2150"/>
                    </a:moveTo>
                    <a:lnTo>
                      <a:pt x="3" y="2150"/>
                    </a:lnTo>
                    <a:cubicBezTo>
                      <a:pt x="3" y="2147"/>
                      <a:pt x="5" y="2146"/>
                      <a:pt x="7" y="2146"/>
                    </a:cubicBezTo>
                    <a:cubicBezTo>
                      <a:pt x="9" y="2146"/>
                      <a:pt x="11" y="2147"/>
                      <a:pt x="11" y="2150"/>
                    </a:cubicBezTo>
                    <a:cubicBezTo>
                      <a:pt x="11" y="2152"/>
                      <a:pt x="9" y="2154"/>
                      <a:pt x="7" y="2154"/>
                    </a:cubicBezTo>
                    <a:cubicBezTo>
                      <a:pt x="5" y="2154"/>
                      <a:pt x="3" y="2152"/>
                      <a:pt x="3" y="2150"/>
                    </a:cubicBezTo>
                    <a:close/>
                    <a:moveTo>
                      <a:pt x="3" y="2134"/>
                    </a:moveTo>
                    <a:lnTo>
                      <a:pt x="3" y="2134"/>
                    </a:lnTo>
                    <a:cubicBezTo>
                      <a:pt x="3" y="2131"/>
                      <a:pt x="5" y="2130"/>
                      <a:pt x="7" y="2130"/>
                    </a:cubicBezTo>
                    <a:cubicBezTo>
                      <a:pt x="9" y="2130"/>
                      <a:pt x="11" y="2131"/>
                      <a:pt x="11" y="2134"/>
                    </a:cubicBezTo>
                    <a:cubicBezTo>
                      <a:pt x="11" y="2136"/>
                      <a:pt x="9" y="2138"/>
                      <a:pt x="7" y="2138"/>
                    </a:cubicBezTo>
                    <a:cubicBezTo>
                      <a:pt x="5" y="2138"/>
                      <a:pt x="3" y="2136"/>
                      <a:pt x="3" y="2134"/>
                    </a:cubicBezTo>
                    <a:close/>
                    <a:moveTo>
                      <a:pt x="3" y="2118"/>
                    </a:moveTo>
                    <a:lnTo>
                      <a:pt x="3" y="2118"/>
                    </a:lnTo>
                    <a:cubicBezTo>
                      <a:pt x="3" y="2115"/>
                      <a:pt x="5" y="2114"/>
                      <a:pt x="7" y="2114"/>
                    </a:cubicBezTo>
                    <a:cubicBezTo>
                      <a:pt x="9" y="2114"/>
                      <a:pt x="11" y="2115"/>
                      <a:pt x="11" y="2118"/>
                    </a:cubicBezTo>
                    <a:cubicBezTo>
                      <a:pt x="11" y="2120"/>
                      <a:pt x="9" y="2122"/>
                      <a:pt x="7" y="2122"/>
                    </a:cubicBezTo>
                    <a:cubicBezTo>
                      <a:pt x="5" y="2122"/>
                      <a:pt x="3" y="2120"/>
                      <a:pt x="3" y="2118"/>
                    </a:cubicBezTo>
                    <a:close/>
                    <a:moveTo>
                      <a:pt x="3" y="2102"/>
                    </a:moveTo>
                    <a:lnTo>
                      <a:pt x="3" y="2102"/>
                    </a:lnTo>
                    <a:cubicBezTo>
                      <a:pt x="3" y="2099"/>
                      <a:pt x="5" y="2098"/>
                      <a:pt x="7" y="2098"/>
                    </a:cubicBezTo>
                    <a:cubicBezTo>
                      <a:pt x="9" y="2098"/>
                      <a:pt x="11" y="2099"/>
                      <a:pt x="11" y="2102"/>
                    </a:cubicBezTo>
                    <a:cubicBezTo>
                      <a:pt x="11" y="2104"/>
                      <a:pt x="9" y="2106"/>
                      <a:pt x="7" y="2106"/>
                    </a:cubicBezTo>
                    <a:cubicBezTo>
                      <a:pt x="5" y="2106"/>
                      <a:pt x="3" y="2104"/>
                      <a:pt x="3" y="2102"/>
                    </a:cubicBezTo>
                    <a:close/>
                    <a:moveTo>
                      <a:pt x="3" y="2086"/>
                    </a:moveTo>
                    <a:lnTo>
                      <a:pt x="3" y="2086"/>
                    </a:lnTo>
                    <a:cubicBezTo>
                      <a:pt x="3" y="2083"/>
                      <a:pt x="5" y="2082"/>
                      <a:pt x="7" y="2082"/>
                    </a:cubicBezTo>
                    <a:cubicBezTo>
                      <a:pt x="10" y="2082"/>
                      <a:pt x="11" y="2083"/>
                      <a:pt x="11" y="2086"/>
                    </a:cubicBezTo>
                    <a:cubicBezTo>
                      <a:pt x="11" y="2088"/>
                      <a:pt x="10" y="2090"/>
                      <a:pt x="7" y="2090"/>
                    </a:cubicBezTo>
                    <a:cubicBezTo>
                      <a:pt x="5" y="2090"/>
                      <a:pt x="3" y="2088"/>
                      <a:pt x="3" y="2086"/>
                    </a:cubicBezTo>
                    <a:close/>
                    <a:moveTo>
                      <a:pt x="3" y="2070"/>
                    </a:moveTo>
                    <a:lnTo>
                      <a:pt x="3" y="2070"/>
                    </a:lnTo>
                    <a:cubicBezTo>
                      <a:pt x="3" y="2067"/>
                      <a:pt x="5" y="2066"/>
                      <a:pt x="7" y="2066"/>
                    </a:cubicBezTo>
                    <a:cubicBezTo>
                      <a:pt x="10" y="2066"/>
                      <a:pt x="11" y="2067"/>
                      <a:pt x="11" y="2070"/>
                    </a:cubicBezTo>
                    <a:cubicBezTo>
                      <a:pt x="11" y="2072"/>
                      <a:pt x="10" y="2074"/>
                      <a:pt x="7" y="2074"/>
                    </a:cubicBezTo>
                    <a:cubicBezTo>
                      <a:pt x="5" y="2074"/>
                      <a:pt x="3" y="2072"/>
                      <a:pt x="3" y="2070"/>
                    </a:cubicBezTo>
                    <a:close/>
                    <a:moveTo>
                      <a:pt x="3" y="2054"/>
                    </a:moveTo>
                    <a:lnTo>
                      <a:pt x="3" y="2053"/>
                    </a:lnTo>
                    <a:cubicBezTo>
                      <a:pt x="3" y="2051"/>
                      <a:pt x="5" y="2049"/>
                      <a:pt x="7" y="2049"/>
                    </a:cubicBezTo>
                    <a:cubicBezTo>
                      <a:pt x="10" y="2049"/>
                      <a:pt x="11" y="2051"/>
                      <a:pt x="11" y="2053"/>
                    </a:cubicBezTo>
                    <a:lnTo>
                      <a:pt x="11" y="2054"/>
                    </a:lnTo>
                    <a:cubicBezTo>
                      <a:pt x="11" y="2056"/>
                      <a:pt x="10" y="2058"/>
                      <a:pt x="7" y="2058"/>
                    </a:cubicBezTo>
                    <a:cubicBezTo>
                      <a:pt x="5" y="2058"/>
                      <a:pt x="3" y="2056"/>
                      <a:pt x="3" y="2054"/>
                    </a:cubicBezTo>
                    <a:close/>
                    <a:moveTo>
                      <a:pt x="3" y="2037"/>
                    </a:moveTo>
                    <a:lnTo>
                      <a:pt x="3" y="2037"/>
                    </a:lnTo>
                    <a:cubicBezTo>
                      <a:pt x="3" y="2035"/>
                      <a:pt x="5" y="2033"/>
                      <a:pt x="7" y="2033"/>
                    </a:cubicBezTo>
                    <a:cubicBezTo>
                      <a:pt x="10" y="2033"/>
                      <a:pt x="11" y="2035"/>
                      <a:pt x="11" y="2037"/>
                    </a:cubicBezTo>
                    <a:cubicBezTo>
                      <a:pt x="11" y="2040"/>
                      <a:pt x="10" y="2041"/>
                      <a:pt x="7" y="2041"/>
                    </a:cubicBezTo>
                    <a:cubicBezTo>
                      <a:pt x="5" y="2041"/>
                      <a:pt x="3" y="2040"/>
                      <a:pt x="3" y="2037"/>
                    </a:cubicBezTo>
                    <a:close/>
                    <a:moveTo>
                      <a:pt x="3" y="2021"/>
                    </a:moveTo>
                    <a:lnTo>
                      <a:pt x="3" y="2021"/>
                    </a:lnTo>
                    <a:cubicBezTo>
                      <a:pt x="3" y="2019"/>
                      <a:pt x="5" y="2017"/>
                      <a:pt x="7" y="2017"/>
                    </a:cubicBezTo>
                    <a:cubicBezTo>
                      <a:pt x="10" y="2017"/>
                      <a:pt x="11" y="2019"/>
                      <a:pt x="11" y="2021"/>
                    </a:cubicBezTo>
                    <a:cubicBezTo>
                      <a:pt x="11" y="2024"/>
                      <a:pt x="10" y="2025"/>
                      <a:pt x="7" y="2025"/>
                    </a:cubicBezTo>
                    <a:cubicBezTo>
                      <a:pt x="5" y="2025"/>
                      <a:pt x="3" y="2024"/>
                      <a:pt x="3" y="2021"/>
                    </a:cubicBezTo>
                    <a:close/>
                    <a:moveTo>
                      <a:pt x="3" y="2005"/>
                    </a:moveTo>
                    <a:lnTo>
                      <a:pt x="3" y="2005"/>
                    </a:lnTo>
                    <a:cubicBezTo>
                      <a:pt x="3" y="2003"/>
                      <a:pt x="5" y="2001"/>
                      <a:pt x="7" y="2001"/>
                    </a:cubicBezTo>
                    <a:cubicBezTo>
                      <a:pt x="10" y="2001"/>
                      <a:pt x="11" y="2003"/>
                      <a:pt x="11" y="2005"/>
                    </a:cubicBezTo>
                    <a:cubicBezTo>
                      <a:pt x="11" y="2008"/>
                      <a:pt x="10" y="2009"/>
                      <a:pt x="7" y="2009"/>
                    </a:cubicBezTo>
                    <a:cubicBezTo>
                      <a:pt x="5" y="2009"/>
                      <a:pt x="3" y="2008"/>
                      <a:pt x="3" y="2005"/>
                    </a:cubicBezTo>
                    <a:close/>
                    <a:moveTo>
                      <a:pt x="3" y="1989"/>
                    </a:moveTo>
                    <a:lnTo>
                      <a:pt x="3" y="1989"/>
                    </a:lnTo>
                    <a:cubicBezTo>
                      <a:pt x="3" y="1987"/>
                      <a:pt x="5" y="1985"/>
                      <a:pt x="7" y="1985"/>
                    </a:cubicBezTo>
                    <a:cubicBezTo>
                      <a:pt x="10" y="1985"/>
                      <a:pt x="11" y="1987"/>
                      <a:pt x="11" y="1989"/>
                    </a:cubicBezTo>
                    <a:cubicBezTo>
                      <a:pt x="11" y="1992"/>
                      <a:pt x="10" y="1993"/>
                      <a:pt x="7" y="1993"/>
                    </a:cubicBezTo>
                    <a:cubicBezTo>
                      <a:pt x="5" y="1993"/>
                      <a:pt x="3" y="1992"/>
                      <a:pt x="3" y="1989"/>
                    </a:cubicBezTo>
                    <a:close/>
                    <a:moveTo>
                      <a:pt x="3" y="1973"/>
                    </a:moveTo>
                    <a:lnTo>
                      <a:pt x="3" y="1973"/>
                    </a:lnTo>
                    <a:cubicBezTo>
                      <a:pt x="3" y="1971"/>
                      <a:pt x="5" y="1969"/>
                      <a:pt x="7" y="1969"/>
                    </a:cubicBezTo>
                    <a:cubicBezTo>
                      <a:pt x="10" y="1969"/>
                      <a:pt x="11" y="1971"/>
                      <a:pt x="11" y="1973"/>
                    </a:cubicBezTo>
                    <a:cubicBezTo>
                      <a:pt x="11" y="1976"/>
                      <a:pt x="10" y="1977"/>
                      <a:pt x="7" y="1977"/>
                    </a:cubicBezTo>
                    <a:cubicBezTo>
                      <a:pt x="5" y="1977"/>
                      <a:pt x="3" y="1976"/>
                      <a:pt x="3" y="1973"/>
                    </a:cubicBezTo>
                    <a:close/>
                    <a:moveTo>
                      <a:pt x="3" y="1957"/>
                    </a:moveTo>
                    <a:lnTo>
                      <a:pt x="3" y="1957"/>
                    </a:lnTo>
                    <a:cubicBezTo>
                      <a:pt x="3" y="1955"/>
                      <a:pt x="5" y="1953"/>
                      <a:pt x="7" y="1953"/>
                    </a:cubicBezTo>
                    <a:cubicBezTo>
                      <a:pt x="10" y="1953"/>
                      <a:pt x="11" y="1955"/>
                      <a:pt x="11" y="1957"/>
                    </a:cubicBezTo>
                    <a:cubicBezTo>
                      <a:pt x="11" y="1960"/>
                      <a:pt x="10" y="1961"/>
                      <a:pt x="7" y="1961"/>
                    </a:cubicBezTo>
                    <a:cubicBezTo>
                      <a:pt x="5" y="1961"/>
                      <a:pt x="3" y="1960"/>
                      <a:pt x="3" y="1957"/>
                    </a:cubicBezTo>
                    <a:close/>
                    <a:moveTo>
                      <a:pt x="3" y="1941"/>
                    </a:moveTo>
                    <a:lnTo>
                      <a:pt x="3" y="1941"/>
                    </a:lnTo>
                    <a:cubicBezTo>
                      <a:pt x="3" y="1939"/>
                      <a:pt x="5" y="1937"/>
                      <a:pt x="7" y="1937"/>
                    </a:cubicBezTo>
                    <a:cubicBezTo>
                      <a:pt x="10" y="1937"/>
                      <a:pt x="11" y="1939"/>
                      <a:pt x="11" y="1941"/>
                    </a:cubicBezTo>
                    <a:cubicBezTo>
                      <a:pt x="11" y="1944"/>
                      <a:pt x="10" y="1945"/>
                      <a:pt x="7" y="1945"/>
                    </a:cubicBezTo>
                    <a:cubicBezTo>
                      <a:pt x="5" y="1945"/>
                      <a:pt x="3" y="1944"/>
                      <a:pt x="3" y="1941"/>
                    </a:cubicBezTo>
                    <a:close/>
                    <a:moveTo>
                      <a:pt x="3" y="1925"/>
                    </a:moveTo>
                    <a:lnTo>
                      <a:pt x="3" y="1925"/>
                    </a:lnTo>
                    <a:cubicBezTo>
                      <a:pt x="3" y="1923"/>
                      <a:pt x="5" y="1921"/>
                      <a:pt x="7" y="1921"/>
                    </a:cubicBezTo>
                    <a:cubicBezTo>
                      <a:pt x="10" y="1921"/>
                      <a:pt x="11" y="1923"/>
                      <a:pt x="11" y="1925"/>
                    </a:cubicBezTo>
                    <a:cubicBezTo>
                      <a:pt x="11" y="1928"/>
                      <a:pt x="10" y="1929"/>
                      <a:pt x="7" y="1929"/>
                    </a:cubicBezTo>
                    <a:cubicBezTo>
                      <a:pt x="5" y="1929"/>
                      <a:pt x="3" y="1928"/>
                      <a:pt x="3" y="1925"/>
                    </a:cubicBezTo>
                    <a:close/>
                    <a:moveTo>
                      <a:pt x="3" y="1909"/>
                    </a:moveTo>
                    <a:lnTo>
                      <a:pt x="3" y="1909"/>
                    </a:lnTo>
                    <a:cubicBezTo>
                      <a:pt x="3" y="1907"/>
                      <a:pt x="5" y="1905"/>
                      <a:pt x="7" y="1905"/>
                    </a:cubicBezTo>
                    <a:cubicBezTo>
                      <a:pt x="10" y="1905"/>
                      <a:pt x="11" y="1907"/>
                      <a:pt x="11" y="1909"/>
                    </a:cubicBezTo>
                    <a:cubicBezTo>
                      <a:pt x="11" y="1912"/>
                      <a:pt x="10" y="1913"/>
                      <a:pt x="7" y="1913"/>
                    </a:cubicBezTo>
                    <a:cubicBezTo>
                      <a:pt x="5" y="1913"/>
                      <a:pt x="3" y="1912"/>
                      <a:pt x="3" y="1909"/>
                    </a:cubicBezTo>
                    <a:close/>
                    <a:moveTo>
                      <a:pt x="3" y="1893"/>
                    </a:moveTo>
                    <a:lnTo>
                      <a:pt x="3" y="1893"/>
                    </a:lnTo>
                    <a:cubicBezTo>
                      <a:pt x="3" y="1891"/>
                      <a:pt x="5" y="1889"/>
                      <a:pt x="7" y="1889"/>
                    </a:cubicBezTo>
                    <a:cubicBezTo>
                      <a:pt x="10" y="1889"/>
                      <a:pt x="11" y="1891"/>
                      <a:pt x="11" y="1893"/>
                    </a:cubicBezTo>
                    <a:cubicBezTo>
                      <a:pt x="11" y="1896"/>
                      <a:pt x="10" y="1897"/>
                      <a:pt x="7" y="1897"/>
                    </a:cubicBezTo>
                    <a:cubicBezTo>
                      <a:pt x="5" y="1897"/>
                      <a:pt x="3" y="1896"/>
                      <a:pt x="3" y="1893"/>
                    </a:cubicBezTo>
                    <a:close/>
                    <a:moveTo>
                      <a:pt x="3" y="1877"/>
                    </a:moveTo>
                    <a:lnTo>
                      <a:pt x="3" y="1877"/>
                    </a:lnTo>
                    <a:cubicBezTo>
                      <a:pt x="3" y="1875"/>
                      <a:pt x="5" y="1873"/>
                      <a:pt x="7" y="1873"/>
                    </a:cubicBezTo>
                    <a:cubicBezTo>
                      <a:pt x="10" y="1873"/>
                      <a:pt x="11" y="1875"/>
                      <a:pt x="11" y="1877"/>
                    </a:cubicBezTo>
                    <a:cubicBezTo>
                      <a:pt x="11" y="1880"/>
                      <a:pt x="10" y="1881"/>
                      <a:pt x="7" y="1881"/>
                    </a:cubicBezTo>
                    <a:cubicBezTo>
                      <a:pt x="5" y="1881"/>
                      <a:pt x="3" y="1880"/>
                      <a:pt x="3" y="1877"/>
                    </a:cubicBezTo>
                    <a:close/>
                    <a:moveTo>
                      <a:pt x="3" y="1861"/>
                    </a:moveTo>
                    <a:lnTo>
                      <a:pt x="3" y="1861"/>
                    </a:lnTo>
                    <a:cubicBezTo>
                      <a:pt x="3" y="1859"/>
                      <a:pt x="5" y="1857"/>
                      <a:pt x="7" y="1857"/>
                    </a:cubicBezTo>
                    <a:cubicBezTo>
                      <a:pt x="10" y="1857"/>
                      <a:pt x="11" y="1859"/>
                      <a:pt x="11" y="1861"/>
                    </a:cubicBezTo>
                    <a:cubicBezTo>
                      <a:pt x="11" y="1864"/>
                      <a:pt x="10" y="1865"/>
                      <a:pt x="7" y="1865"/>
                    </a:cubicBezTo>
                    <a:cubicBezTo>
                      <a:pt x="5" y="1865"/>
                      <a:pt x="3" y="1864"/>
                      <a:pt x="3" y="1861"/>
                    </a:cubicBezTo>
                    <a:close/>
                    <a:moveTo>
                      <a:pt x="3" y="1845"/>
                    </a:moveTo>
                    <a:lnTo>
                      <a:pt x="3" y="1845"/>
                    </a:lnTo>
                    <a:cubicBezTo>
                      <a:pt x="3" y="1843"/>
                      <a:pt x="5" y="1841"/>
                      <a:pt x="7" y="1841"/>
                    </a:cubicBezTo>
                    <a:cubicBezTo>
                      <a:pt x="10" y="1841"/>
                      <a:pt x="11" y="1843"/>
                      <a:pt x="11" y="1845"/>
                    </a:cubicBezTo>
                    <a:cubicBezTo>
                      <a:pt x="11" y="1848"/>
                      <a:pt x="10" y="1849"/>
                      <a:pt x="7" y="1849"/>
                    </a:cubicBezTo>
                    <a:cubicBezTo>
                      <a:pt x="5" y="1849"/>
                      <a:pt x="3" y="1848"/>
                      <a:pt x="3" y="1845"/>
                    </a:cubicBezTo>
                    <a:close/>
                    <a:moveTo>
                      <a:pt x="3" y="1829"/>
                    </a:moveTo>
                    <a:lnTo>
                      <a:pt x="3" y="1829"/>
                    </a:lnTo>
                    <a:cubicBezTo>
                      <a:pt x="3" y="1827"/>
                      <a:pt x="5" y="1825"/>
                      <a:pt x="7" y="1825"/>
                    </a:cubicBezTo>
                    <a:cubicBezTo>
                      <a:pt x="10" y="1825"/>
                      <a:pt x="11" y="1827"/>
                      <a:pt x="11" y="1829"/>
                    </a:cubicBezTo>
                    <a:cubicBezTo>
                      <a:pt x="11" y="1832"/>
                      <a:pt x="10" y="1833"/>
                      <a:pt x="7" y="1833"/>
                    </a:cubicBezTo>
                    <a:cubicBezTo>
                      <a:pt x="5" y="1833"/>
                      <a:pt x="3" y="1832"/>
                      <a:pt x="3" y="1829"/>
                    </a:cubicBezTo>
                    <a:close/>
                    <a:moveTo>
                      <a:pt x="3" y="1813"/>
                    </a:moveTo>
                    <a:lnTo>
                      <a:pt x="3" y="1813"/>
                    </a:lnTo>
                    <a:cubicBezTo>
                      <a:pt x="3" y="1811"/>
                      <a:pt x="5" y="1809"/>
                      <a:pt x="7" y="1809"/>
                    </a:cubicBezTo>
                    <a:cubicBezTo>
                      <a:pt x="10" y="1809"/>
                      <a:pt x="11" y="1811"/>
                      <a:pt x="11" y="1813"/>
                    </a:cubicBezTo>
                    <a:cubicBezTo>
                      <a:pt x="11" y="1816"/>
                      <a:pt x="10" y="1817"/>
                      <a:pt x="7" y="1817"/>
                    </a:cubicBezTo>
                    <a:cubicBezTo>
                      <a:pt x="5" y="1817"/>
                      <a:pt x="3" y="1816"/>
                      <a:pt x="3" y="1813"/>
                    </a:cubicBezTo>
                    <a:close/>
                    <a:moveTo>
                      <a:pt x="3" y="1797"/>
                    </a:moveTo>
                    <a:lnTo>
                      <a:pt x="3" y="1797"/>
                    </a:lnTo>
                    <a:cubicBezTo>
                      <a:pt x="3" y="1795"/>
                      <a:pt x="5" y="1793"/>
                      <a:pt x="7" y="1793"/>
                    </a:cubicBezTo>
                    <a:cubicBezTo>
                      <a:pt x="10" y="1793"/>
                      <a:pt x="11" y="1795"/>
                      <a:pt x="11" y="1797"/>
                    </a:cubicBezTo>
                    <a:cubicBezTo>
                      <a:pt x="11" y="1800"/>
                      <a:pt x="10" y="1801"/>
                      <a:pt x="7" y="1801"/>
                    </a:cubicBezTo>
                    <a:cubicBezTo>
                      <a:pt x="5" y="1801"/>
                      <a:pt x="3" y="1800"/>
                      <a:pt x="3" y="1797"/>
                    </a:cubicBezTo>
                    <a:close/>
                    <a:moveTo>
                      <a:pt x="3" y="1781"/>
                    </a:moveTo>
                    <a:lnTo>
                      <a:pt x="3" y="1781"/>
                    </a:lnTo>
                    <a:cubicBezTo>
                      <a:pt x="3" y="1779"/>
                      <a:pt x="5" y="1777"/>
                      <a:pt x="7" y="1777"/>
                    </a:cubicBezTo>
                    <a:cubicBezTo>
                      <a:pt x="10" y="1777"/>
                      <a:pt x="11" y="1779"/>
                      <a:pt x="11" y="1781"/>
                    </a:cubicBezTo>
                    <a:cubicBezTo>
                      <a:pt x="11" y="1784"/>
                      <a:pt x="10" y="1785"/>
                      <a:pt x="7" y="1785"/>
                    </a:cubicBezTo>
                    <a:cubicBezTo>
                      <a:pt x="5" y="1785"/>
                      <a:pt x="3" y="1784"/>
                      <a:pt x="3" y="1781"/>
                    </a:cubicBezTo>
                    <a:close/>
                    <a:moveTo>
                      <a:pt x="3" y="1765"/>
                    </a:moveTo>
                    <a:lnTo>
                      <a:pt x="3" y="1765"/>
                    </a:lnTo>
                    <a:cubicBezTo>
                      <a:pt x="3" y="1763"/>
                      <a:pt x="5" y="1761"/>
                      <a:pt x="7" y="1761"/>
                    </a:cubicBezTo>
                    <a:cubicBezTo>
                      <a:pt x="10" y="1761"/>
                      <a:pt x="11" y="1763"/>
                      <a:pt x="11" y="1765"/>
                    </a:cubicBezTo>
                    <a:cubicBezTo>
                      <a:pt x="11" y="1768"/>
                      <a:pt x="10" y="1769"/>
                      <a:pt x="7" y="1769"/>
                    </a:cubicBezTo>
                    <a:cubicBezTo>
                      <a:pt x="5" y="1769"/>
                      <a:pt x="3" y="1768"/>
                      <a:pt x="3" y="1765"/>
                    </a:cubicBezTo>
                    <a:close/>
                    <a:moveTo>
                      <a:pt x="3" y="1749"/>
                    </a:moveTo>
                    <a:lnTo>
                      <a:pt x="3" y="1749"/>
                    </a:lnTo>
                    <a:cubicBezTo>
                      <a:pt x="3" y="1747"/>
                      <a:pt x="5" y="1745"/>
                      <a:pt x="7" y="1745"/>
                    </a:cubicBezTo>
                    <a:cubicBezTo>
                      <a:pt x="10" y="1745"/>
                      <a:pt x="11" y="1747"/>
                      <a:pt x="11" y="1749"/>
                    </a:cubicBezTo>
                    <a:cubicBezTo>
                      <a:pt x="11" y="1752"/>
                      <a:pt x="10" y="1753"/>
                      <a:pt x="7" y="1753"/>
                    </a:cubicBezTo>
                    <a:cubicBezTo>
                      <a:pt x="5" y="1753"/>
                      <a:pt x="3" y="1752"/>
                      <a:pt x="3" y="1749"/>
                    </a:cubicBezTo>
                    <a:close/>
                    <a:moveTo>
                      <a:pt x="3" y="1733"/>
                    </a:moveTo>
                    <a:lnTo>
                      <a:pt x="3" y="1733"/>
                    </a:lnTo>
                    <a:cubicBezTo>
                      <a:pt x="3" y="1731"/>
                      <a:pt x="5" y="1729"/>
                      <a:pt x="7" y="1729"/>
                    </a:cubicBezTo>
                    <a:cubicBezTo>
                      <a:pt x="10" y="1729"/>
                      <a:pt x="11" y="1731"/>
                      <a:pt x="11" y="1733"/>
                    </a:cubicBezTo>
                    <a:cubicBezTo>
                      <a:pt x="11" y="1736"/>
                      <a:pt x="10" y="1737"/>
                      <a:pt x="7" y="1737"/>
                    </a:cubicBezTo>
                    <a:cubicBezTo>
                      <a:pt x="5" y="1737"/>
                      <a:pt x="3" y="1736"/>
                      <a:pt x="3" y="1733"/>
                    </a:cubicBezTo>
                    <a:close/>
                    <a:moveTo>
                      <a:pt x="3" y="1717"/>
                    </a:moveTo>
                    <a:lnTo>
                      <a:pt x="3" y="1717"/>
                    </a:lnTo>
                    <a:cubicBezTo>
                      <a:pt x="3" y="1715"/>
                      <a:pt x="5" y="1713"/>
                      <a:pt x="7" y="1713"/>
                    </a:cubicBezTo>
                    <a:cubicBezTo>
                      <a:pt x="10" y="1713"/>
                      <a:pt x="11" y="1715"/>
                      <a:pt x="11" y="1717"/>
                    </a:cubicBezTo>
                    <a:cubicBezTo>
                      <a:pt x="11" y="1720"/>
                      <a:pt x="10" y="1721"/>
                      <a:pt x="7" y="1721"/>
                    </a:cubicBezTo>
                    <a:cubicBezTo>
                      <a:pt x="5" y="1721"/>
                      <a:pt x="3" y="1720"/>
                      <a:pt x="3" y="1717"/>
                    </a:cubicBezTo>
                    <a:close/>
                    <a:moveTo>
                      <a:pt x="3" y="1701"/>
                    </a:moveTo>
                    <a:lnTo>
                      <a:pt x="3" y="1701"/>
                    </a:lnTo>
                    <a:cubicBezTo>
                      <a:pt x="3" y="1699"/>
                      <a:pt x="5" y="1697"/>
                      <a:pt x="7" y="1697"/>
                    </a:cubicBezTo>
                    <a:cubicBezTo>
                      <a:pt x="10" y="1697"/>
                      <a:pt x="11" y="1699"/>
                      <a:pt x="11" y="1701"/>
                    </a:cubicBezTo>
                    <a:cubicBezTo>
                      <a:pt x="11" y="1704"/>
                      <a:pt x="10" y="1705"/>
                      <a:pt x="7" y="1705"/>
                    </a:cubicBezTo>
                    <a:cubicBezTo>
                      <a:pt x="5" y="1705"/>
                      <a:pt x="3" y="1704"/>
                      <a:pt x="3" y="1701"/>
                    </a:cubicBezTo>
                    <a:close/>
                    <a:moveTo>
                      <a:pt x="3" y="1685"/>
                    </a:moveTo>
                    <a:lnTo>
                      <a:pt x="3" y="1685"/>
                    </a:lnTo>
                    <a:cubicBezTo>
                      <a:pt x="3" y="1683"/>
                      <a:pt x="5" y="1681"/>
                      <a:pt x="7" y="1681"/>
                    </a:cubicBezTo>
                    <a:cubicBezTo>
                      <a:pt x="10" y="1681"/>
                      <a:pt x="11" y="1683"/>
                      <a:pt x="11" y="1685"/>
                    </a:cubicBezTo>
                    <a:cubicBezTo>
                      <a:pt x="11" y="1688"/>
                      <a:pt x="10" y="1689"/>
                      <a:pt x="7" y="1689"/>
                    </a:cubicBezTo>
                    <a:cubicBezTo>
                      <a:pt x="5" y="1689"/>
                      <a:pt x="3" y="1688"/>
                      <a:pt x="3" y="1685"/>
                    </a:cubicBezTo>
                    <a:close/>
                    <a:moveTo>
                      <a:pt x="3" y="1669"/>
                    </a:moveTo>
                    <a:lnTo>
                      <a:pt x="3" y="1669"/>
                    </a:lnTo>
                    <a:cubicBezTo>
                      <a:pt x="3" y="1667"/>
                      <a:pt x="5" y="1665"/>
                      <a:pt x="7" y="1665"/>
                    </a:cubicBezTo>
                    <a:cubicBezTo>
                      <a:pt x="10" y="1665"/>
                      <a:pt x="11" y="1667"/>
                      <a:pt x="11" y="1669"/>
                    </a:cubicBezTo>
                    <a:cubicBezTo>
                      <a:pt x="11" y="1672"/>
                      <a:pt x="10" y="1673"/>
                      <a:pt x="7" y="1673"/>
                    </a:cubicBezTo>
                    <a:cubicBezTo>
                      <a:pt x="5" y="1673"/>
                      <a:pt x="3" y="1672"/>
                      <a:pt x="3" y="1669"/>
                    </a:cubicBezTo>
                    <a:close/>
                    <a:moveTo>
                      <a:pt x="3" y="1653"/>
                    </a:moveTo>
                    <a:lnTo>
                      <a:pt x="3" y="1653"/>
                    </a:lnTo>
                    <a:cubicBezTo>
                      <a:pt x="3" y="1651"/>
                      <a:pt x="5" y="1649"/>
                      <a:pt x="7" y="1649"/>
                    </a:cubicBezTo>
                    <a:cubicBezTo>
                      <a:pt x="10" y="1649"/>
                      <a:pt x="11" y="1651"/>
                      <a:pt x="11" y="1653"/>
                    </a:cubicBezTo>
                    <a:cubicBezTo>
                      <a:pt x="11" y="1656"/>
                      <a:pt x="10" y="1657"/>
                      <a:pt x="7" y="1657"/>
                    </a:cubicBezTo>
                    <a:cubicBezTo>
                      <a:pt x="5" y="1657"/>
                      <a:pt x="3" y="1656"/>
                      <a:pt x="3" y="1653"/>
                    </a:cubicBezTo>
                    <a:close/>
                    <a:moveTo>
                      <a:pt x="3" y="1637"/>
                    </a:moveTo>
                    <a:lnTo>
                      <a:pt x="3" y="1637"/>
                    </a:lnTo>
                    <a:cubicBezTo>
                      <a:pt x="3" y="1635"/>
                      <a:pt x="5" y="1633"/>
                      <a:pt x="7" y="1633"/>
                    </a:cubicBezTo>
                    <a:cubicBezTo>
                      <a:pt x="10" y="1633"/>
                      <a:pt x="11" y="1635"/>
                      <a:pt x="11" y="1637"/>
                    </a:cubicBezTo>
                    <a:cubicBezTo>
                      <a:pt x="11" y="1640"/>
                      <a:pt x="10" y="1641"/>
                      <a:pt x="7" y="1641"/>
                    </a:cubicBezTo>
                    <a:cubicBezTo>
                      <a:pt x="5" y="1641"/>
                      <a:pt x="3" y="1640"/>
                      <a:pt x="3" y="1637"/>
                    </a:cubicBezTo>
                    <a:close/>
                    <a:moveTo>
                      <a:pt x="3" y="1621"/>
                    </a:moveTo>
                    <a:lnTo>
                      <a:pt x="3" y="1621"/>
                    </a:lnTo>
                    <a:cubicBezTo>
                      <a:pt x="3" y="1619"/>
                      <a:pt x="5" y="1617"/>
                      <a:pt x="7" y="1617"/>
                    </a:cubicBezTo>
                    <a:cubicBezTo>
                      <a:pt x="10" y="1617"/>
                      <a:pt x="11" y="1619"/>
                      <a:pt x="11" y="1621"/>
                    </a:cubicBezTo>
                    <a:cubicBezTo>
                      <a:pt x="11" y="1623"/>
                      <a:pt x="10" y="1625"/>
                      <a:pt x="7" y="1625"/>
                    </a:cubicBezTo>
                    <a:cubicBezTo>
                      <a:pt x="5" y="1625"/>
                      <a:pt x="3" y="1623"/>
                      <a:pt x="3" y="1621"/>
                    </a:cubicBezTo>
                    <a:close/>
                    <a:moveTo>
                      <a:pt x="3" y="1605"/>
                    </a:moveTo>
                    <a:lnTo>
                      <a:pt x="3" y="1605"/>
                    </a:lnTo>
                    <a:cubicBezTo>
                      <a:pt x="3" y="1603"/>
                      <a:pt x="5" y="1601"/>
                      <a:pt x="7" y="1601"/>
                    </a:cubicBezTo>
                    <a:cubicBezTo>
                      <a:pt x="10" y="1601"/>
                      <a:pt x="11" y="1603"/>
                      <a:pt x="11" y="1605"/>
                    </a:cubicBezTo>
                    <a:cubicBezTo>
                      <a:pt x="11" y="1607"/>
                      <a:pt x="10" y="1609"/>
                      <a:pt x="7" y="1609"/>
                    </a:cubicBezTo>
                    <a:cubicBezTo>
                      <a:pt x="5" y="1609"/>
                      <a:pt x="3" y="1607"/>
                      <a:pt x="3" y="1605"/>
                    </a:cubicBezTo>
                    <a:close/>
                    <a:moveTo>
                      <a:pt x="3" y="1589"/>
                    </a:moveTo>
                    <a:lnTo>
                      <a:pt x="3" y="1589"/>
                    </a:lnTo>
                    <a:cubicBezTo>
                      <a:pt x="3" y="1587"/>
                      <a:pt x="5" y="1585"/>
                      <a:pt x="7" y="1585"/>
                    </a:cubicBezTo>
                    <a:cubicBezTo>
                      <a:pt x="10" y="1585"/>
                      <a:pt x="11" y="1587"/>
                      <a:pt x="11" y="1589"/>
                    </a:cubicBezTo>
                    <a:cubicBezTo>
                      <a:pt x="11" y="1591"/>
                      <a:pt x="10" y="1593"/>
                      <a:pt x="7" y="1593"/>
                    </a:cubicBezTo>
                    <a:cubicBezTo>
                      <a:pt x="5" y="1593"/>
                      <a:pt x="3" y="1591"/>
                      <a:pt x="3" y="1589"/>
                    </a:cubicBezTo>
                    <a:close/>
                    <a:moveTo>
                      <a:pt x="3" y="1573"/>
                    </a:moveTo>
                    <a:lnTo>
                      <a:pt x="3" y="1573"/>
                    </a:lnTo>
                    <a:cubicBezTo>
                      <a:pt x="3" y="1571"/>
                      <a:pt x="5" y="1569"/>
                      <a:pt x="7" y="1569"/>
                    </a:cubicBezTo>
                    <a:cubicBezTo>
                      <a:pt x="10" y="1569"/>
                      <a:pt x="11" y="1571"/>
                      <a:pt x="11" y="1573"/>
                    </a:cubicBezTo>
                    <a:cubicBezTo>
                      <a:pt x="11" y="1575"/>
                      <a:pt x="10" y="1577"/>
                      <a:pt x="7" y="1577"/>
                    </a:cubicBezTo>
                    <a:cubicBezTo>
                      <a:pt x="5" y="1577"/>
                      <a:pt x="3" y="1575"/>
                      <a:pt x="3" y="1573"/>
                    </a:cubicBezTo>
                    <a:close/>
                    <a:moveTo>
                      <a:pt x="3" y="1557"/>
                    </a:moveTo>
                    <a:lnTo>
                      <a:pt x="3" y="1557"/>
                    </a:lnTo>
                    <a:cubicBezTo>
                      <a:pt x="3" y="1555"/>
                      <a:pt x="5" y="1553"/>
                      <a:pt x="7" y="1553"/>
                    </a:cubicBezTo>
                    <a:cubicBezTo>
                      <a:pt x="10" y="1553"/>
                      <a:pt x="11" y="1555"/>
                      <a:pt x="11" y="1557"/>
                    </a:cubicBezTo>
                    <a:cubicBezTo>
                      <a:pt x="11" y="1559"/>
                      <a:pt x="10" y="1561"/>
                      <a:pt x="7" y="1561"/>
                    </a:cubicBezTo>
                    <a:cubicBezTo>
                      <a:pt x="5" y="1561"/>
                      <a:pt x="3" y="1559"/>
                      <a:pt x="3" y="1557"/>
                    </a:cubicBezTo>
                    <a:close/>
                    <a:moveTo>
                      <a:pt x="3" y="1541"/>
                    </a:moveTo>
                    <a:lnTo>
                      <a:pt x="3" y="1541"/>
                    </a:lnTo>
                    <a:cubicBezTo>
                      <a:pt x="3" y="1539"/>
                      <a:pt x="5" y="1537"/>
                      <a:pt x="7" y="1537"/>
                    </a:cubicBezTo>
                    <a:cubicBezTo>
                      <a:pt x="10" y="1537"/>
                      <a:pt x="11" y="1539"/>
                      <a:pt x="11" y="1541"/>
                    </a:cubicBezTo>
                    <a:cubicBezTo>
                      <a:pt x="11" y="1543"/>
                      <a:pt x="10" y="1545"/>
                      <a:pt x="7" y="1545"/>
                    </a:cubicBezTo>
                    <a:cubicBezTo>
                      <a:pt x="5" y="1545"/>
                      <a:pt x="3" y="1543"/>
                      <a:pt x="3" y="1541"/>
                    </a:cubicBezTo>
                    <a:close/>
                    <a:moveTo>
                      <a:pt x="3" y="1525"/>
                    </a:moveTo>
                    <a:lnTo>
                      <a:pt x="3" y="1525"/>
                    </a:lnTo>
                    <a:cubicBezTo>
                      <a:pt x="3" y="1523"/>
                      <a:pt x="5" y="1521"/>
                      <a:pt x="7" y="1521"/>
                    </a:cubicBezTo>
                    <a:cubicBezTo>
                      <a:pt x="10" y="1521"/>
                      <a:pt x="11" y="1523"/>
                      <a:pt x="11" y="1525"/>
                    </a:cubicBezTo>
                    <a:cubicBezTo>
                      <a:pt x="11" y="1527"/>
                      <a:pt x="10" y="1529"/>
                      <a:pt x="7" y="1529"/>
                    </a:cubicBezTo>
                    <a:cubicBezTo>
                      <a:pt x="5" y="1529"/>
                      <a:pt x="3" y="1527"/>
                      <a:pt x="3" y="1525"/>
                    </a:cubicBezTo>
                    <a:close/>
                    <a:moveTo>
                      <a:pt x="3" y="1509"/>
                    </a:moveTo>
                    <a:lnTo>
                      <a:pt x="3" y="1509"/>
                    </a:lnTo>
                    <a:cubicBezTo>
                      <a:pt x="3" y="1507"/>
                      <a:pt x="5" y="1505"/>
                      <a:pt x="7" y="1505"/>
                    </a:cubicBezTo>
                    <a:cubicBezTo>
                      <a:pt x="10" y="1505"/>
                      <a:pt x="11" y="1507"/>
                      <a:pt x="11" y="1509"/>
                    </a:cubicBezTo>
                    <a:cubicBezTo>
                      <a:pt x="11" y="1511"/>
                      <a:pt x="10" y="1513"/>
                      <a:pt x="7" y="1513"/>
                    </a:cubicBezTo>
                    <a:cubicBezTo>
                      <a:pt x="5" y="1513"/>
                      <a:pt x="3" y="1511"/>
                      <a:pt x="3" y="1509"/>
                    </a:cubicBezTo>
                    <a:close/>
                    <a:moveTo>
                      <a:pt x="3" y="1493"/>
                    </a:moveTo>
                    <a:lnTo>
                      <a:pt x="3" y="1493"/>
                    </a:lnTo>
                    <a:cubicBezTo>
                      <a:pt x="3" y="1491"/>
                      <a:pt x="5" y="1489"/>
                      <a:pt x="7" y="1489"/>
                    </a:cubicBezTo>
                    <a:cubicBezTo>
                      <a:pt x="10" y="1489"/>
                      <a:pt x="11" y="1491"/>
                      <a:pt x="11" y="1493"/>
                    </a:cubicBezTo>
                    <a:cubicBezTo>
                      <a:pt x="11" y="1495"/>
                      <a:pt x="10" y="1497"/>
                      <a:pt x="7" y="1497"/>
                    </a:cubicBezTo>
                    <a:cubicBezTo>
                      <a:pt x="5" y="1497"/>
                      <a:pt x="3" y="1495"/>
                      <a:pt x="3" y="1493"/>
                    </a:cubicBezTo>
                    <a:close/>
                    <a:moveTo>
                      <a:pt x="3" y="1477"/>
                    </a:moveTo>
                    <a:lnTo>
                      <a:pt x="3" y="1477"/>
                    </a:lnTo>
                    <a:cubicBezTo>
                      <a:pt x="3" y="1475"/>
                      <a:pt x="5" y="1473"/>
                      <a:pt x="7" y="1473"/>
                    </a:cubicBezTo>
                    <a:cubicBezTo>
                      <a:pt x="10" y="1473"/>
                      <a:pt x="11" y="1475"/>
                      <a:pt x="11" y="1477"/>
                    </a:cubicBezTo>
                    <a:cubicBezTo>
                      <a:pt x="11" y="1479"/>
                      <a:pt x="10" y="1481"/>
                      <a:pt x="7" y="1481"/>
                    </a:cubicBezTo>
                    <a:cubicBezTo>
                      <a:pt x="5" y="1481"/>
                      <a:pt x="3" y="1479"/>
                      <a:pt x="3" y="1477"/>
                    </a:cubicBezTo>
                    <a:close/>
                    <a:moveTo>
                      <a:pt x="3" y="1461"/>
                    </a:moveTo>
                    <a:lnTo>
                      <a:pt x="3" y="1461"/>
                    </a:lnTo>
                    <a:cubicBezTo>
                      <a:pt x="3" y="1459"/>
                      <a:pt x="5" y="1457"/>
                      <a:pt x="7" y="1457"/>
                    </a:cubicBezTo>
                    <a:cubicBezTo>
                      <a:pt x="10" y="1457"/>
                      <a:pt x="11" y="1459"/>
                      <a:pt x="11" y="1461"/>
                    </a:cubicBezTo>
                    <a:cubicBezTo>
                      <a:pt x="11" y="1463"/>
                      <a:pt x="10" y="1465"/>
                      <a:pt x="7" y="1465"/>
                    </a:cubicBezTo>
                    <a:cubicBezTo>
                      <a:pt x="5" y="1465"/>
                      <a:pt x="3" y="1463"/>
                      <a:pt x="3" y="1461"/>
                    </a:cubicBezTo>
                    <a:close/>
                    <a:moveTo>
                      <a:pt x="3" y="1445"/>
                    </a:moveTo>
                    <a:lnTo>
                      <a:pt x="3" y="1445"/>
                    </a:lnTo>
                    <a:cubicBezTo>
                      <a:pt x="3" y="1443"/>
                      <a:pt x="5" y="1441"/>
                      <a:pt x="7" y="1441"/>
                    </a:cubicBezTo>
                    <a:cubicBezTo>
                      <a:pt x="10" y="1441"/>
                      <a:pt x="11" y="1443"/>
                      <a:pt x="11" y="1445"/>
                    </a:cubicBezTo>
                    <a:cubicBezTo>
                      <a:pt x="11" y="1447"/>
                      <a:pt x="10" y="1449"/>
                      <a:pt x="7" y="1449"/>
                    </a:cubicBezTo>
                    <a:cubicBezTo>
                      <a:pt x="5" y="1449"/>
                      <a:pt x="3" y="1447"/>
                      <a:pt x="3" y="1445"/>
                    </a:cubicBezTo>
                    <a:close/>
                    <a:moveTo>
                      <a:pt x="3" y="1429"/>
                    </a:moveTo>
                    <a:lnTo>
                      <a:pt x="3" y="1429"/>
                    </a:lnTo>
                    <a:cubicBezTo>
                      <a:pt x="3" y="1427"/>
                      <a:pt x="5" y="1425"/>
                      <a:pt x="7" y="1425"/>
                    </a:cubicBezTo>
                    <a:cubicBezTo>
                      <a:pt x="10" y="1425"/>
                      <a:pt x="11" y="1427"/>
                      <a:pt x="11" y="1429"/>
                    </a:cubicBezTo>
                    <a:cubicBezTo>
                      <a:pt x="11" y="1431"/>
                      <a:pt x="10" y="1433"/>
                      <a:pt x="7" y="1433"/>
                    </a:cubicBezTo>
                    <a:cubicBezTo>
                      <a:pt x="5" y="1433"/>
                      <a:pt x="3" y="1431"/>
                      <a:pt x="3" y="1429"/>
                    </a:cubicBezTo>
                    <a:close/>
                    <a:moveTo>
                      <a:pt x="3" y="1413"/>
                    </a:moveTo>
                    <a:lnTo>
                      <a:pt x="3" y="1413"/>
                    </a:lnTo>
                    <a:cubicBezTo>
                      <a:pt x="3" y="1411"/>
                      <a:pt x="5" y="1409"/>
                      <a:pt x="7" y="1409"/>
                    </a:cubicBezTo>
                    <a:cubicBezTo>
                      <a:pt x="10" y="1409"/>
                      <a:pt x="11" y="1411"/>
                      <a:pt x="11" y="1413"/>
                    </a:cubicBezTo>
                    <a:cubicBezTo>
                      <a:pt x="11" y="1415"/>
                      <a:pt x="10" y="1417"/>
                      <a:pt x="7" y="1417"/>
                    </a:cubicBezTo>
                    <a:cubicBezTo>
                      <a:pt x="5" y="1417"/>
                      <a:pt x="3" y="1415"/>
                      <a:pt x="3" y="1413"/>
                    </a:cubicBezTo>
                    <a:close/>
                    <a:moveTo>
                      <a:pt x="3" y="1397"/>
                    </a:moveTo>
                    <a:lnTo>
                      <a:pt x="3" y="1397"/>
                    </a:lnTo>
                    <a:cubicBezTo>
                      <a:pt x="3" y="1395"/>
                      <a:pt x="5" y="1393"/>
                      <a:pt x="7" y="1393"/>
                    </a:cubicBezTo>
                    <a:cubicBezTo>
                      <a:pt x="10" y="1393"/>
                      <a:pt x="11" y="1395"/>
                      <a:pt x="11" y="1397"/>
                    </a:cubicBezTo>
                    <a:cubicBezTo>
                      <a:pt x="11" y="1399"/>
                      <a:pt x="10" y="1401"/>
                      <a:pt x="7" y="1401"/>
                    </a:cubicBezTo>
                    <a:cubicBezTo>
                      <a:pt x="5" y="1401"/>
                      <a:pt x="3" y="1399"/>
                      <a:pt x="3" y="1397"/>
                    </a:cubicBezTo>
                    <a:close/>
                    <a:moveTo>
                      <a:pt x="3" y="1381"/>
                    </a:moveTo>
                    <a:lnTo>
                      <a:pt x="3" y="1381"/>
                    </a:lnTo>
                    <a:cubicBezTo>
                      <a:pt x="3" y="1379"/>
                      <a:pt x="5" y="1377"/>
                      <a:pt x="7" y="1377"/>
                    </a:cubicBezTo>
                    <a:cubicBezTo>
                      <a:pt x="10" y="1377"/>
                      <a:pt x="11" y="1379"/>
                      <a:pt x="11" y="1381"/>
                    </a:cubicBezTo>
                    <a:cubicBezTo>
                      <a:pt x="11" y="1383"/>
                      <a:pt x="10" y="1385"/>
                      <a:pt x="7" y="1385"/>
                    </a:cubicBezTo>
                    <a:cubicBezTo>
                      <a:pt x="5" y="1385"/>
                      <a:pt x="3" y="1383"/>
                      <a:pt x="3" y="1381"/>
                    </a:cubicBezTo>
                    <a:close/>
                    <a:moveTo>
                      <a:pt x="3" y="1365"/>
                    </a:moveTo>
                    <a:lnTo>
                      <a:pt x="3" y="1365"/>
                    </a:lnTo>
                    <a:cubicBezTo>
                      <a:pt x="3" y="1363"/>
                      <a:pt x="5" y="1361"/>
                      <a:pt x="7" y="1361"/>
                    </a:cubicBezTo>
                    <a:cubicBezTo>
                      <a:pt x="10" y="1361"/>
                      <a:pt x="11" y="1363"/>
                      <a:pt x="11" y="1365"/>
                    </a:cubicBezTo>
                    <a:cubicBezTo>
                      <a:pt x="11" y="1367"/>
                      <a:pt x="10" y="1369"/>
                      <a:pt x="7" y="1369"/>
                    </a:cubicBezTo>
                    <a:cubicBezTo>
                      <a:pt x="5" y="1369"/>
                      <a:pt x="3" y="1367"/>
                      <a:pt x="3" y="1365"/>
                    </a:cubicBezTo>
                    <a:close/>
                    <a:moveTo>
                      <a:pt x="3" y="1349"/>
                    </a:moveTo>
                    <a:lnTo>
                      <a:pt x="3" y="1349"/>
                    </a:lnTo>
                    <a:cubicBezTo>
                      <a:pt x="3" y="1347"/>
                      <a:pt x="5" y="1345"/>
                      <a:pt x="7" y="1345"/>
                    </a:cubicBezTo>
                    <a:cubicBezTo>
                      <a:pt x="10" y="1345"/>
                      <a:pt x="11" y="1347"/>
                      <a:pt x="11" y="1349"/>
                    </a:cubicBezTo>
                    <a:cubicBezTo>
                      <a:pt x="11" y="1351"/>
                      <a:pt x="10" y="1353"/>
                      <a:pt x="7" y="1353"/>
                    </a:cubicBezTo>
                    <a:cubicBezTo>
                      <a:pt x="5" y="1353"/>
                      <a:pt x="3" y="1351"/>
                      <a:pt x="3" y="1349"/>
                    </a:cubicBezTo>
                    <a:close/>
                    <a:moveTo>
                      <a:pt x="3" y="1333"/>
                    </a:moveTo>
                    <a:lnTo>
                      <a:pt x="3" y="1333"/>
                    </a:lnTo>
                    <a:cubicBezTo>
                      <a:pt x="3" y="1331"/>
                      <a:pt x="5" y="1329"/>
                      <a:pt x="7" y="1329"/>
                    </a:cubicBezTo>
                    <a:cubicBezTo>
                      <a:pt x="10" y="1329"/>
                      <a:pt x="11" y="1331"/>
                      <a:pt x="11" y="1333"/>
                    </a:cubicBezTo>
                    <a:cubicBezTo>
                      <a:pt x="11" y="1335"/>
                      <a:pt x="10" y="1337"/>
                      <a:pt x="7" y="1337"/>
                    </a:cubicBezTo>
                    <a:cubicBezTo>
                      <a:pt x="5" y="1337"/>
                      <a:pt x="3" y="1335"/>
                      <a:pt x="3" y="1333"/>
                    </a:cubicBezTo>
                    <a:close/>
                    <a:moveTo>
                      <a:pt x="3" y="1317"/>
                    </a:moveTo>
                    <a:lnTo>
                      <a:pt x="3" y="1317"/>
                    </a:lnTo>
                    <a:cubicBezTo>
                      <a:pt x="3" y="1315"/>
                      <a:pt x="5" y="1313"/>
                      <a:pt x="7" y="1313"/>
                    </a:cubicBezTo>
                    <a:cubicBezTo>
                      <a:pt x="10" y="1313"/>
                      <a:pt x="11" y="1315"/>
                      <a:pt x="11" y="1317"/>
                    </a:cubicBezTo>
                    <a:cubicBezTo>
                      <a:pt x="11" y="1319"/>
                      <a:pt x="10" y="1321"/>
                      <a:pt x="7" y="1321"/>
                    </a:cubicBezTo>
                    <a:cubicBezTo>
                      <a:pt x="5" y="1321"/>
                      <a:pt x="3" y="1319"/>
                      <a:pt x="3" y="1317"/>
                    </a:cubicBezTo>
                    <a:close/>
                    <a:moveTo>
                      <a:pt x="3" y="1301"/>
                    </a:moveTo>
                    <a:lnTo>
                      <a:pt x="3" y="1301"/>
                    </a:lnTo>
                    <a:cubicBezTo>
                      <a:pt x="3" y="1299"/>
                      <a:pt x="5" y="1297"/>
                      <a:pt x="7" y="1297"/>
                    </a:cubicBezTo>
                    <a:cubicBezTo>
                      <a:pt x="10" y="1297"/>
                      <a:pt x="11" y="1299"/>
                      <a:pt x="11" y="1301"/>
                    </a:cubicBezTo>
                    <a:cubicBezTo>
                      <a:pt x="11" y="1303"/>
                      <a:pt x="10" y="1305"/>
                      <a:pt x="7" y="1305"/>
                    </a:cubicBezTo>
                    <a:cubicBezTo>
                      <a:pt x="5" y="1305"/>
                      <a:pt x="3" y="1303"/>
                      <a:pt x="3" y="1301"/>
                    </a:cubicBezTo>
                    <a:close/>
                    <a:moveTo>
                      <a:pt x="3" y="1285"/>
                    </a:moveTo>
                    <a:lnTo>
                      <a:pt x="3" y="1285"/>
                    </a:lnTo>
                    <a:cubicBezTo>
                      <a:pt x="3" y="1283"/>
                      <a:pt x="5" y="1281"/>
                      <a:pt x="7" y="1281"/>
                    </a:cubicBezTo>
                    <a:cubicBezTo>
                      <a:pt x="10" y="1281"/>
                      <a:pt x="11" y="1283"/>
                      <a:pt x="11" y="1285"/>
                    </a:cubicBezTo>
                    <a:cubicBezTo>
                      <a:pt x="11" y="1287"/>
                      <a:pt x="10" y="1289"/>
                      <a:pt x="7" y="1289"/>
                    </a:cubicBezTo>
                    <a:cubicBezTo>
                      <a:pt x="5" y="1289"/>
                      <a:pt x="3" y="1287"/>
                      <a:pt x="3" y="1285"/>
                    </a:cubicBezTo>
                    <a:close/>
                    <a:moveTo>
                      <a:pt x="3" y="1269"/>
                    </a:moveTo>
                    <a:lnTo>
                      <a:pt x="3" y="1269"/>
                    </a:lnTo>
                    <a:cubicBezTo>
                      <a:pt x="3" y="1267"/>
                      <a:pt x="5" y="1265"/>
                      <a:pt x="7" y="1265"/>
                    </a:cubicBezTo>
                    <a:cubicBezTo>
                      <a:pt x="10" y="1265"/>
                      <a:pt x="11" y="1267"/>
                      <a:pt x="11" y="1269"/>
                    </a:cubicBezTo>
                    <a:cubicBezTo>
                      <a:pt x="11" y="1271"/>
                      <a:pt x="10" y="1273"/>
                      <a:pt x="7" y="1273"/>
                    </a:cubicBezTo>
                    <a:cubicBezTo>
                      <a:pt x="5" y="1273"/>
                      <a:pt x="3" y="1271"/>
                      <a:pt x="3" y="1269"/>
                    </a:cubicBezTo>
                    <a:close/>
                    <a:moveTo>
                      <a:pt x="3" y="1253"/>
                    </a:moveTo>
                    <a:lnTo>
                      <a:pt x="3" y="1253"/>
                    </a:lnTo>
                    <a:cubicBezTo>
                      <a:pt x="3" y="1251"/>
                      <a:pt x="5" y="1249"/>
                      <a:pt x="7" y="1249"/>
                    </a:cubicBezTo>
                    <a:cubicBezTo>
                      <a:pt x="10" y="1249"/>
                      <a:pt x="11" y="1251"/>
                      <a:pt x="11" y="1253"/>
                    </a:cubicBezTo>
                    <a:cubicBezTo>
                      <a:pt x="11" y="1255"/>
                      <a:pt x="10" y="1257"/>
                      <a:pt x="7" y="1257"/>
                    </a:cubicBezTo>
                    <a:cubicBezTo>
                      <a:pt x="5" y="1257"/>
                      <a:pt x="3" y="1255"/>
                      <a:pt x="3" y="1253"/>
                    </a:cubicBezTo>
                    <a:close/>
                    <a:moveTo>
                      <a:pt x="3" y="1237"/>
                    </a:moveTo>
                    <a:lnTo>
                      <a:pt x="3" y="1237"/>
                    </a:lnTo>
                    <a:cubicBezTo>
                      <a:pt x="3" y="1235"/>
                      <a:pt x="5" y="1233"/>
                      <a:pt x="7" y="1233"/>
                    </a:cubicBezTo>
                    <a:cubicBezTo>
                      <a:pt x="10" y="1233"/>
                      <a:pt x="11" y="1235"/>
                      <a:pt x="11" y="1237"/>
                    </a:cubicBezTo>
                    <a:cubicBezTo>
                      <a:pt x="11" y="1239"/>
                      <a:pt x="10" y="1241"/>
                      <a:pt x="7" y="1241"/>
                    </a:cubicBezTo>
                    <a:cubicBezTo>
                      <a:pt x="5" y="1241"/>
                      <a:pt x="3" y="1239"/>
                      <a:pt x="3" y="1237"/>
                    </a:cubicBezTo>
                    <a:close/>
                    <a:moveTo>
                      <a:pt x="4" y="1221"/>
                    </a:moveTo>
                    <a:lnTo>
                      <a:pt x="4" y="1221"/>
                    </a:lnTo>
                    <a:cubicBezTo>
                      <a:pt x="4" y="1219"/>
                      <a:pt x="5" y="1217"/>
                      <a:pt x="8" y="1217"/>
                    </a:cubicBezTo>
                    <a:cubicBezTo>
                      <a:pt x="10" y="1217"/>
                      <a:pt x="12" y="1219"/>
                      <a:pt x="12" y="1221"/>
                    </a:cubicBezTo>
                    <a:cubicBezTo>
                      <a:pt x="12" y="1223"/>
                      <a:pt x="10" y="1225"/>
                      <a:pt x="8" y="1225"/>
                    </a:cubicBezTo>
                    <a:cubicBezTo>
                      <a:pt x="5" y="1225"/>
                      <a:pt x="4" y="1223"/>
                      <a:pt x="4" y="1221"/>
                    </a:cubicBezTo>
                    <a:close/>
                    <a:moveTo>
                      <a:pt x="4" y="1205"/>
                    </a:moveTo>
                    <a:lnTo>
                      <a:pt x="4" y="1205"/>
                    </a:lnTo>
                    <a:cubicBezTo>
                      <a:pt x="4" y="1203"/>
                      <a:pt x="5" y="1201"/>
                      <a:pt x="8" y="1201"/>
                    </a:cubicBezTo>
                    <a:cubicBezTo>
                      <a:pt x="10" y="1201"/>
                      <a:pt x="12" y="1203"/>
                      <a:pt x="12" y="1205"/>
                    </a:cubicBezTo>
                    <a:cubicBezTo>
                      <a:pt x="12" y="1207"/>
                      <a:pt x="10" y="1209"/>
                      <a:pt x="8" y="1209"/>
                    </a:cubicBezTo>
                    <a:cubicBezTo>
                      <a:pt x="5" y="1209"/>
                      <a:pt x="4" y="1207"/>
                      <a:pt x="4" y="1205"/>
                    </a:cubicBezTo>
                    <a:close/>
                    <a:moveTo>
                      <a:pt x="4" y="1189"/>
                    </a:moveTo>
                    <a:lnTo>
                      <a:pt x="4" y="1189"/>
                    </a:lnTo>
                    <a:cubicBezTo>
                      <a:pt x="4" y="1187"/>
                      <a:pt x="5" y="1185"/>
                      <a:pt x="8" y="1185"/>
                    </a:cubicBezTo>
                    <a:cubicBezTo>
                      <a:pt x="10" y="1185"/>
                      <a:pt x="12" y="1187"/>
                      <a:pt x="12" y="1189"/>
                    </a:cubicBezTo>
                    <a:cubicBezTo>
                      <a:pt x="12" y="1191"/>
                      <a:pt x="10" y="1193"/>
                      <a:pt x="8" y="1193"/>
                    </a:cubicBezTo>
                    <a:cubicBezTo>
                      <a:pt x="5" y="1193"/>
                      <a:pt x="4" y="1191"/>
                      <a:pt x="4" y="1189"/>
                    </a:cubicBezTo>
                    <a:close/>
                    <a:moveTo>
                      <a:pt x="4" y="1173"/>
                    </a:moveTo>
                    <a:lnTo>
                      <a:pt x="4" y="1173"/>
                    </a:lnTo>
                    <a:cubicBezTo>
                      <a:pt x="4" y="1171"/>
                      <a:pt x="5" y="1169"/>
                      <a:pt x="8" y="1169"/>
                    </a:cubicBezTo>
                    <a:cubicBezTo>
                      <a:pt x="10" y="1169"/>
                      <a:pt x="12" y="1171"/>
                      <a:pt x="12" y="1173"/>
                    </a:cubicBezTo>
                    <a:cubicBezTo>
                      <a:pt x="12" y="1175"/>
                      <a:pt x="10" y="1177"/>
                      <a:pt x="8" y="1177"/>
                    </a:cubicBezTo>
                    <a:cubicBezTo>
                      <a:pt x="5" y="1177"/>
                      <a:pt x="4" y="1175"/>
                      <a:pt x="4" y="1173"/>
                    </a:cubicBezTo>
                    <a:close/>
                    <a:moveTo>
                      <a:pt x="4" y="1157"/>
                    </a:moveTo>
                    <a:lnTo>
                      <a:pt x="4" y="1157"/>
                    </a:lnTo>
                    <a:cubicBezTo>
                      <a:pt x="4" y="1155"/>
                      <a:pt x="5" y="1153"/>
                      <a:pt x="8" y="1153"/>
                    </a:cubicBezTo>
                    <a:cubicBezTo>
                      <a:pt x="10" y="1153"/>
                      <a:pt x="12" y="1155"/>
                      <a:pt x="12" y="1157"/>
                    </a:cubicBezTo>
                    <a:cubicBezTo>
                      <a:pt x="12" y="1159"/>
                      <a:pt x="10" y="1161"/>
                      <a:pt x="8" y="1161"/>
                    </a:cubicBezTo>
                    <a:cubicBezTo>
                      <a:pt x="5" y="1161"/>
                      <a:pt x="4" y="1159"/>
                      <a:pt x="4" y="1157"/>
                    </a:cubicBezTo>
                    <a:close/>
                    <a:moveTo>
                      <a:pt x="4" y="1141"/>
                    </a:moveTo>
                    <a:lnTo>
                      <a:pt x="4" y="1141"/>
                    </a:lnTo>
                    <a:cubicBezTo>
                      <a:pt x="4" y="1139"/>
                      <a:pt x="5" y="1137"/>
                      <a:pt x="8" y="1137"/>
                    </a:cubicBezTo>
                    <a:cubicBezTo>
                      <a:pt x="10" y="1137"/>
                      <a:pt x="12" y="1139"/>
                      <a:pt x="12" y="1141"/>
                    </a:cubicBezTo>
                    <a:cubicBezTo>
                      <a:pt x="12" y="1143"/>
                      <a:pt x="10" y="1145"/>
                      <a:pt x="8" y="1145"/>
                    </a:cubicBezTo>
                    <a:cubicBezTo>
                      <a:pt x="5" y="1145"/>
                      <a:pt x="4" y="1143"/>
                      <a:pt x="4" y="1141"/>
                    </a:cubicBezTo>
                    <a:close/>
                    <a:moveTo>
                      <a:pt x="4" y="1125"/>
                    </a:moveTo>
                    <a:lnTo>
                      <a:pt x="4" y="1125"/>
                    </a:lnTo>
                    <a:cubicBezTo>
                      <a:pt x="4" y="1123"/>
                      <a:pt x="5" y="1121"/>
                      <a:pt x="8" y="1121"/>
                    </a:cubicBezTo>
                    <a:cubicBezTo>
                      <a:pt x="10" y="1121"/>
                      <a:pt x="12" y="1123"/>
                      <a:pt x="12" y="1125"/>
                    </a:cubicBezTo>
                    <a:cubicBezTo>
                      <a:pt x="12" y="1127"/>
                      <a:pt x="10" y="1129"/>
                      <a:pt x="8" y="1129"/>
                    </a:cubicBezTo>
                    <a:cubicBezTo>
                      <a:pt x="5" y="1129"/>
                      <a:pt x="4" y="1127"/>
                      <a:pt x="4" y="1125"/>
                    </a:cubicBezTo>
                    <a:close/>
                    <a:moveTo>
                      <a:pt x="4" y="1109"/>
                    </a:moveTo>
                    <a:lnTo>
                      <a:pt x="4" y="1109"/>
                    </a:lnTo>
                    <a:cubicBezTo>
                      <a:pt x="4" y="1107"/>
                      <a:pt x="5" y="1105"/>
                      <a:pt x="8" y="1105"/>
                    </a:cubicBezTo>
                    <a:cubicBezTo>
                      <a:pt x="10" y="1105"/>
                      <a:pt x="12" y="1107"/>
                      <a:pt x="12" y="1109"/>
                    </a:cubicBezTo>
                    <a:cubicBezTo>
                      <a:pt x="12" y="1111"/>
                      <a:pt x="10" y="1113"/>
                      <a:pt x="8" y="1113"/>
                    </a:cubicBezTo>
                    <a:cubicBezTo>
                      <a:pt x="5" y="1113"/>
                      <a:pt x="4" y="1111"/>
                      <a:pt x="4" y="1109"/>
                    </a:cubicBezTo>
                    <a:close/>
                    <a:moveTo>
                      <a:pt x="4" y="1093"/>
                    </a:moveTo>
                    <a:lnTo>
                      <a:pt x="4" y="1093"/>
                    </a:lnTo>
                    <a:cubicBezTo>
                      <a:pt x="4" y="1091"/>
                      <a:pt x="5" y="1089"/>
                      <a:pt x="8" y="1089"/>
                    </a:cubicBezTo>
                    <a:cubicBezTo>
                      <a:pt x="10" y="1089"/>
                      <a:pt x="12" y="1091"/>
                      <a:pt x="12" y="1093"/>
                    </a:cubicBezTo>
                    <a:cubicBezTo>
                      <a:pt x="12" y="1095"/>
                      <a:pt x="10" y="1097"/>
                      <a:pt x="8" y="1097"/>
                    </a:cubicBezTo>
                    <a:cubicBezTo>
                      <a:pt x="5" y="1097"/>
                      <a:pt x="4" y="1095"/>
                      <a:pt x="4" y="1093"/>
                    </a:cubicBezTo>
                    <a:close/>
                    <a:moveTo>
                      <a:pt x="4" y="1077"/>
                    </a:moveTo>
                    <a:lnTo>
                      <a:pt x="4" y="1077"/>
                    </a:lnTo>
                    <a:cubicBezTo>
                      <a:pt x="4" y="1075"/>
                      <a:pt x="5" y="1073"/>
                      <a:pt x="8" y="1073"/>
                    </a:cubicBezTo>
                    <a:cubicBezTo>
                      <a:pt x="10" y="1073"/>
                      <a:pt x="12" y="1075"/>
                      <a:pt x="12" y="1077"/>
                    </a:cubicBezTo>
                    <a:cubicBezTo>
                      <a:pt x="12" y="1079"/>
                      <a:pt x="10" y="1081"/>
                      <a:pt x="8" y="1081"/>
                    </a:cubicBezTo>
                    <a:cubicBezTo>
                      <a:pt x="5" y="1081"/>
                      <a:pt x="4" y="1079"/>
                      <a:pt x="4" y="1077"/>
                    </a:cubicBezTo>
                    <a:close/>
                    <a:moveTo>
                      <a:pt x="4" y="1061"/>
                    </a:moveTo>
                    <a:lnTo>
                      <a:pt x="4" y="1061"/>
                    </a:lnTo>
                    <a:cubicBezTo>
                      <a:pt x="4" y="1059"/>
                      <a:pt x="5" y="1057"/>
                      <a:pt x="8" y="1057"/>
                    </a:cubicBezTo>
                    <a:cubicBezTo>
                      <a:pt x="10" y="1057"/>
                      <a:pt x="12" y="1059"/>
                      <a:pt x="12" y="1061"/>
                    </a:cubicBezTo>
                    <a:cubicBezTo>
                      <a:pt x="12" y="1063"/>
                      <a:pt x="10" y="1065"/>
                      <a:pt x="8" y="1065"/>
                    </a:cubicBezTo>
                    <a:cubicBezTo>
                      <a:pt x="5" y="1065"/>
                      <a:pt x="4" y="1063"/>
                      <a:pt x="4" y="1061"/>
                    </a:cubicBezTo>
                    <a:close/>
                    <a:moveTo>
                      <a:pt x="4" y="1045"/>
                    </a:moveTo>
                    <a:lnTo>
                      <a:pt x="4" y="1045"/>
                    </a:lnTo>
                    <a:cubicBezTo>
                      <a:pt x="4" y="1043"/>
                      <a:pt x="5" y="1041"/>
                      <a:pt x="8" y="1041"/>
                    </a:cubicBezTo>
                    <a:cubicBezTo>
                      <a:pt x="10" y="1041"/>
                      <a:pt x="12" y="1043"/>
                      <a:pt x="12" y="1045"/>
                    </a:cubicBezTo>
                    <a:cubicBezTo>
                      <a:pt x="12" y="1047"/>
                      <a:pt x="10" y="1049"/>
                      <a:pt x="8" y="1049"/>
                    </a:cubicBezTo>
                    <a:cubicBezTo>
                      <a:pt x="5" y="1049"/>
                      <a:pt x="4" y="1047"/>
                      <a:pt x="4" y="1045"/>
                    </a:cubicBezTo>
                    <a:close/>
                    <a:moveTo>
                      <a:pt x="4" y="1029"/>
                    </a:moveTo>
                    <a:lnTo>
                      <a:pt x="4" y="1029"/>
                    </a:lnTo>
                    <a:cubicBezTo>
                      <a:pt x="4" y="1027"/>
                      <a:pt x="5" y="1025"/>
                      <a:pt x="8" y="1025"/>
                    </a:cubicBezTo>
                    <a:cubicBezTo>
                      <a:pt x="10" y="1025"/>
                      <a:pt x="12" y="1027"/>
                      <a:pt x="12" y="1029"/>
                    </a:cubicBezTo>
                    <a:cubicBezTo>
                      <a:pt x="12" y="1031"/>
                      <a:pt x="10" y="1033"/>
                      <a:pt x="8" y="1033"/>
                    </a:cubicBezTo>
                    <a:cubicBezTo>
                      <a:pt x="5" y="1033"/>
                      <a:pt x="4" y="1031"/>
                      <a:pt x="4" y="1029"/>
                    </a:cubicBezTo>
                    <a:close/>
                    <a:moveTo>
                      <a:pt x="4" y="1013"/>
                    </a:moveTo>
                    <a:lnTo>
                      <a:pt x="4" y="1013"/>
                    </a:lnTo>
                    <a:cubicBezTo>
                      <a:pt x="4" y="1011"/>
                      <a:pt x="5" y="1009"/>
                      <a:pt x="8" y="1009"/>
                    </a:cubicBezTo>
                    <a:cubicBezTo>
                      <a:pt x="10" y="1009"/>
                      <a:pt x="12" y="1011"/>
                      <a:pt x="12" y="1013"/>
                    </a:cubicBezTo>
                    <a:cubicBezTo>
                      <a:pt x="12" y="1015"/>
                      <a:pt x="10" y="1017"/>
                      <a:pt x="8" y="1017"/>
                    </a:cubicBezTo>
                    <a:cubicBezTo>
                      <a:pt x="5" y="1017"/>
                      <a:pt x="4" y="1015"/>
                      <a:pt x="4" y="1013"/>
                    </a:cubicBezTo>
                    <a:close/>
                    <a:moveTo>
                      <a:pt x="4" y="997"/>
                    </a:moveTo>
                    <a:lnTo>
                      <a:pt x="4" y="997"/>
                    </a:lnTo>
                    <a:cubicBezTo>
                      <a:pt x="4" y="995"/>
                      <a:pt x="5" y="993"/>
                      <a:pt x="8" y="993"/>
                    </a:cubicBezTo>
                    <a:cubicBezTo>
                      <a:pt x="10" y="993"/>
                      <a:pt x="12" y="995"/>
                      <a:pt x="12" y="997"/>
                    </a:cubicBezTo>
                    <a:cubicBezTo>
                      <a:pt x="12" y="999"/>
                      <a:pt x="10" y="1001"/>
                      <a:pt x="8" y="1001"/>
                    </a:cubicBezTo>
                    <a:cubicBezTo>
                      <a:pt x="5" y="1001"/>
                      <a:pt x="4" y="999"/>
                      <a:pt x="4" y="997"/>
                    </a:cubicBezTo>
                    <a:close/>
                    <a:moveTo>
                      <a:pt x="4" y="981"/>
                    </a:moveTo>
                    <a:lnTo>
                      <a:pt x="4" y="981"/>
                    </a:lnTo>
                    <a:cubicBezTo>
                      <a:pt x="4" y="979"/>
                      <a:pt x="5" y="977"/>
                      <a:pt x="8" y="977"/>
                    </a:cubicBezTo>
                    <a:cubicBezTo>
                      <a:pt x="10" y="977"/>
                      <a:pt x="12" y="979"/>
                      <a:pt x="12" y="981"/>
                    </a:cubicBezTo>
                    <a:cubicBezTo>
                      <a:pt x="12" y="983"/>
                      <a:pt x="10" y="985"/>
                      <a:pt x="8" y="985"/>
                    </a:cubicBezTo>
                    <a:cubicBezTo>
                      <a:pt x="5" y="985"/>
                      <a:pt x="4" y="983"/>
                      <a:pt x="4" y="981"/>
                    </a:cubicBezTo>
                    <a:close/>
                    <a:moveTo>
                      <a:pt x="4" y="965"/>
                    </a:moveTo>
                    <a:lnTo>
                      <a:pt x="4" y="965"/>
                    </a:lnTo>
                    <a:cubicBezTo>
                      <a:pt x="4" y="963"/>
                      <a:pt x="5" y="961"/>
                      <a:pt x="8" y="961"/>
                    </a:cubicBezTo>
                    <a:cubicBezTo>
                      <a:pt x="10" y="961"/>
                      <a:pt x="12" y="963"/>
                      <a:pt x="12" y="965"/>
                    </a:cubicBezTo>
                    <a:cubicBezTo>
                      <a:pt x="12" y="967"/>
                      <a:pt x="10" y="969"/>
                      <a:pt x="8" y="969"/>
                    </a:cubicBezTo>
                    <a:cubicBezTo>
                      <a:pt x="5" y="969"/>
                      <a:pt x="4" y="967"/>
                      <a:pt x="4" y="965"/>
                    </a:cubicBezTo>
                    <a:close/>
                    <a:moveTo>
                      <a:pt x="4" y="949"/>
                    </a:moveTo>
                    <a:lnTo>
                      <a:pt x="4" y="949"/>
                    </a:lnTo>
                    <a:cubicBezTo>
                      <a:pt x="4" y="947"/>
                      <a:pt x="5" y="945"/>
                      <a:pt x="8" y="945"/>
                    </a:cubicBezTo>
                    <a:cubicBezTo>
                      <a:pt x="10" y="945"/>
                      <a:pt x="12" y="947"/>
                      <a:pt x="12" y="949"/>
                    </a:cubicBezTo>
                    <a:cubicBezTo>
                      <a:pt x="12" y="951"/>
                      <a:pt x="10" y="953"/>
                      <a:pt x="8" y="953"/>
                    </a:cubicBezTo>
                    <a:cubicBezTo>
                      <a:pt x="5" y="953"/>
                      <a:pt x="4" y="951"/>
                      <a:pt x="4" y="949"/>
                    </a:cubicBezTo>
                    <a:close/>
                    <a:moveTo>
                      <a:pt x="4" y="933"/>
                    </a:moveTo>
                    <a:lnTo>
                      <a:pt x="4" y="933"/>
                    </a:lnTo>
                    <a:cubicBezTo>
                      <a:pt x="4" y="931"/>
                      <a:pt x="5" y="929"/>
                      <a:pt x="8" y="929"/>
                    </a:cubicBezTo>
                    <a:cubicBezTo>
                      <a:pt x="10" y="929"/>
                      <a:pt x="12" y="931"/>
                      <a:pt x="12" y="933"/>
                    </a:cubicBezTo>
                    <a:cubicBezTo>
                      <a:pt x="12" y="935"/>
                      <a:pt x="10" y="937"/>
                      <a:pt x="8" y="937"/>
                    </a:cubicBezTo>
                    <a:cubicBezTo>
                      <a:pt x="5" y="937"/>
                      <a:pt x="4" y="935"/>
                      <a:pt x="4" y="933"/>
                    </a:cubicBezTo>
                    <a:close/>
                    <a:moveTo>
                      <a:pt x="4" y="917"/>
                    </a:moveTo>
                    <a:lnTo>
                      <a:pt x="4" y="917"/>
                    </a:lnTo>
                    <a:cubicBezTo>
                      <a:pt x="4" y="915"/>
                      <a:pt x="5" y="913"/>
                      <a:pt x="8" y="913"/>
                    </a:cubicBezTo>
                    <a:cubicBezTo>
                      <a:pt x="10" y="913"/>
                      <a:pt x="12" y="915"/>
                      <a:pt x="12" y="917"/>
                    </a:cubicBezTo>
                    <a:cubicBezTo>
                      <a:pt x="12" y="919"/>
                      <a:pt x="10" y="921"/>
                      <a:pt x="8" y="921"/>
                    </a:cubicBezTo>
                    <a:cubicBezTo>
                      <a:pt x="5" y="921"/>
                      <a:pt x="4" y="919"/>
                      <a:pt x="4" y="917"/>
                    </a:cubicBezTo>
                    <a:close/>
                    <a:moveTo>
                      <a:pt x="4" y="901"/>
                    </a:moveTo>
                    <a:lnTo>
                      <a:pt x="4" y="901"/>
                    </a:lnTo>
                    <a:cubicBezTo>
                      <a:pt x="4" y="899"/>
                      <a:pt x="5" y="897"/>
                      <a:pt x="8" y="897"/>
                    </a:cubicBezTo>
                    <a:cubicBezTo>
                      <a:pt x="10" y="897"/>
                      <a:pt x="12" y="899"/>
                      <a:pt x="12" y="901"/>
                    </a:cubicBezTo>
                    <a:cubicBezTo>
                      <a:pt x="12" y="903"/>
                      <a:pt x="10" y="905"/>
                      <a:pt x="8" y="905"/>
                    </a:cubicBezTo>
                    <a:cubicBezTo>
                      <a:pt x="5" y="905"/>
                      <a:pt x="4" y="903"/>
                      <a:pt x="4" y="901"/>
                    </a:cubicBezTo>
                    <a:close/>
                    <a:moveTo>
                      <a:pt x="4" y="885"/>
                    </a:moveTo>
                    <a:lnTo>
                      <a:pt x="4" y="885"/>
                    </a:lnTo>
                    <a:cubicBezTo>
                      <a:pt x="4" y="883"/>
                      <a:pt x="5" y="881"/>
                      <a:pt x="8" y="881"/>
                    </a:cubicBezTo>
                    <a:cubicBezTo>
                      <a:pt x="10" y="881"/>
                      <a:pt x="12" y="883"/>
                      <a:pt x="12" y="885"/>
                    </a:cubicBezTo>
                    <a:cubicBezTo>
                      <a:pt x="12" y="887"/>
                      <a:pt x="10" y="889"/>
                      <a:pt x="8" y="889"/>
                    </a:cubicBezTo>
                    <a:cubicBezTo>
                      <a:pt x="5" y="889"/>
                      <a:pt x="4" y="887"/>
                      <a:pt x="4" y="885"/>
                    </a:cubicBezTo>
                    <a:close/>
                    <a:moveTo>
                      <a:pt x="4" y="869"/>
                    </a:moveTo>
                    <a:lnTo>
                      <a:pt x="4" y="869"/>
                    </a:lnTo>
                    <a:cubicBezTo>
                      <a:pt x="4" y="867"/>
                      <a:pt x="5" y="865"/>
                      <a:pt x="8" y="865"/>
                    </a:cubicBezTo>
                    <a:cubicBezTo>
                      <a:pt x="10" y="865"/>
                      <a:pt x="12" y="867"/>
                      <a:pt x="12" y="869"/>
                    </a:cubicBezTo>
                    <a:cubicBezTo>
                      <a:pt x="12" y="871"/>
                      <a:pt x="10" y="873"/>
                      <a:pt x="8" y="873"/>
                    </a:cubicBezTo>
                    <a:cubicBezTo>
                      <a:pt x="5" y="873"/>
                      <a:pt x="4" y="871"/>
                      <a:pt x="4" y="869"/>
                    </a:cubicBezTo>
                    <a:close/>
                    <a:moveTo>
                      <a:pt x="4" y="853"/>
                    </a:moveTo>
                    <a:lnTo>
                      <a:pt x="4" y="853"/>
                    </a:lnTo>
                    <a:cubicBezTo>
                      <a:pt x="4" y="851"/>
                      <a:pt x="5" y="849"/>
                      <a:pt x="8" y="849"/>
                    </a:cubicBezTo>
                    <a:cubicBezTo>
                      <a:pt x="10" y="849"/>
                      <a:pt x="12" y="851"/>
                      <a:pt x="12" y="853"/>
                    </a:cubicBezTo>
                    <a:cubicBezTo>
                      <a:pt x="12" y="855"/>
                      <a:pt x="10" y="857"/>
                      <a:pt x="8" y="857"/>
                    </a:cubicBezTo>
                    <a:cubicBezTo>
                      <a:pt x="5" y="857"/>
                      <a:pt x="4" y="855"/>
                      <a:pt x="4" y="853"/>
                    </a:cubicBezTo>
                    <a:close/>
                    <a:moveTo>
                      <a:pt x="4" y="837"/>
                    </a:moveTo>
                    <a:lnTo>
                      <a:pt x="4" y="837"/>
                    </a:lnTo>
                    <a:cubicBezTo>
                      <a:pt x="4" y="835"/>
                      <a:pt x="5" y="833"/>
                      <a:pt x="8" y="833"/>
                    </a:cubicBezTo>
                    <a:cubicBezTo>
                      <a:pt x="10" y="833"/>
                      <a:pt x="12" y="835"/>
                      <a:pt x="12" y="837"/>
                    </a:cubicBezTo>
                    <a:cubicBezTo>
                      <a:pt x="12" y="839"/>
                      <a:pt x="10" y="841"/>
                      <a:pt x="8" y="841"/>
                    </a:cubicBezTo>
                    <a:cubicBezTo>
                      <a:pt x="5" y="841"/>
                      <a:pt x="4" y="839"/>
                      <a:pt x="4" y="837"/>
                    </a:cubicBezTo>
                    <a:close/>
                    <a:moveTo>
                      <a:pt x="4" y="821"/>
                    </a:moveTo>
                    <a:lnTo>
                      <a:pt x="4" y="821"/>
                    </a:lnTo>
                    <a:cubicBezTo>
                      <a:pt x="4" y="819"/>
                      <a:pt x="5" y="817"/>
                      <a:pt x="8" y="817"/>
                    </a:cubicBezTo>
                    <a:cubicBezTo>
                      <a:pt x="10" y="817"/>
                      <a:pt x="12" y="819"/>
                      <a:pt x="12" y="821"/>
                    </a:cubicBezTo>
                    <a:cubicBezTo>
                      <a:pt x="12" y="823"/>
                      <a:pt x="10" y="825"/>
                      <a:pt x="8" y="825"/>
                    </a:cubicBezTo>
                    <a:cubicBezTo>
                      <a:pt x="5" y="825"/>
                      <a:pt x="4" y="823"/>
                      <a:pt x="4" y="821"/>
                    </a:cubicBezTo>
                    <a:close/>
                    <a:moveTo>
                      <a:pt x="4" y="805"/>
                    </a:moveTo>
                    <a:lnTo>
                      <a:pt x="4" y="805"/>
                    </a:lnTo>
                    <a:cubicBezTo>
                      <a:pt x="4" y="803"/>
                      <a:pt x="5" y="801"/>
                      <a:pt x="8" y="801"/>
                    </a:cubicBezTo>
                    <a:cubicBezTo>
                      <a:pt x="10" y="801"/>
                      <a:pt x="12" y="803"/>
                      <a:pt x="12" y="805"/>
                    </a:cubicBezTo>
                    <a:cubicBezTo>
                      <a:pt x="12" y="807"/>
                      <a:pt x="10" y="809"/>
                      <a:pt x="8" y="809"/>
                    </a:cubicBezTo>
                    <a:cubicBezTo>
                      <a:pt x="5" y="809"/>
                      <a:pt x="4" y="807"/>
                      <a:pt x="4" y="805"/>
                    </a:cubicBezTo>
                    <a:close/>
                    <a:moveTo>
                      <a:pt x="4" y="789"/>
                    </a:moveTo>
                    <a:lnTo>
                      <a:pt x="4" y="789"/>
                    </a:lnTo>
                    <a:cubicBezTo>
                      <a:pt x="4" y="787"/>
                      <a:pt x="5" y="785"/>
                      <a:pt x="8" y="785"/>
                    </a:cubicBezTo>
                    <a:cubicBezTo>
                      <a:pt x="10" y="785"/>
                      <a:pt x="12" y="787"/>
                      <a:pt x="12" y="789"/>
                    </a:cubicBezTo>
                    <a:cubicBezTo>
                      <a:pt x="12" y="791"/>
                      <a:pt x="10" y="793"/>
                      <a:pt x="8" y="793"/>
                    </a:cubicBezTo>
                    <a:cubicBezTo>
                      <a:pt x="5" y="793"/>
                      <a:pt x="4" y="791"/>
                      <a:pt x="4" y="789"/>
                    </a:cubicBezTo>
                    <a:close/>
                    <a:moveTo>
                      <a:pt x="4" y="773"/>
                    </a:moveTo>
                    <a:lnTo>
                      <a:pt x="4" y="773"/>
                    </a:lnTo>
                    <a:cubicBezTo>
                      <a:pt x="4" y="771"/>
                      <a:pt x="5" y="769"/>
                      <a:pt x="8" y="769"/>
                    </a:cubicBezTo>
                    <a:cubicBezTo>
                      <a:pt x="10" y="769"/>
                      <a:pt x="12" y="771"/>
                      <a:pt x="12" y="773"/>
                    </a:cubicBezTo>
                    <a:cubicBezTo>
                      <a:pt x="12" y="775"/>
                      <a:pt x="10" y="777"/>
                      <a:pt x="8" y="777"/>
                    </a:cubicBezTo>
                    <a:cubicBezTo>
                      <a:pt x="5" y="777"/>
                      <a:pt x="4" y="775"/>
                      <a:pt x="4" y="773"/>
                    </a:cubicBezTo>
                    <a:close/>
                    <a:moveTo>
                      <a:pt x="4" y="757"/>
                    </a:moveTo>
                    <a:lnTo>
                      <a:pt x="4" y="757"/>
                    </a:lnTo>
                    <a:cubicBezTo>
                      <a:pt x="4" y="755"/>
                      <a:pt x="5" y="753"/>
                      <a:pt x="8" y="753"/>
                    </a:cubicBezTo>
                    <a:cubicBezTo>
                      <a:pt x="10" y="753"/>
                      <a:pt x="12" y="755"/>
                      <a:pt x="12" y="757"/>
                    </a:cubicBezTo>
                    <a:cubicBezTo>
                      <a:pt x="12" y="759"/>
                      <a:pt x="10" y="761"/>
                      <a:pt x="8" y="761"/>
                    </a:cubicBezTo>
                    <a:cubicBezTo>
                      <a:pt x="5" y="761"/>
                      <a:pt x="4" y="759"/>
                      <a:pt x="4" y="757"/>
                    </a:cubicBezTo>
                    <a:close/>
                    <a:moveTo>
                      <a:pt x="4" y="741"/>
                    </a:moveTo>
                    <a:lnTo>
                      <a:pt x="4" y="741"/>
                    </a:lnTo>
                    <a:cubicBezTo>
                      <a:pt x="4" y="739"/>
                      <a:pt x="5" y="737"/>
                      <a:pt x="8" y="737"/>
                    </a:cubicBezTo>
                    <a:cubicBezTo>
                      <a:pt x="10" y="737"/>
                      <a:pt x="12" y="739"/>
                      <a:pt x="12" y="741"/>
                    </a:cubicBezTo>
                    <a:cubicBezTo>
                      <a:pt x="12" y="743"/>
                      <a:pt x="10" y="745"/>
                      <a:pt x="8" y="745"/>
                    </a:cubicBezTo>
                    <a:cubicBezTo>
                      <a:pt x="5" y="745"/>
                      <a:pt x="4" y="743"/>
                      <a:pt x="4" y="741"/>
                    </a:cubicBezTo>
                    <a:close/>
                    <a:moveTo>
                      <a:pt x="4" y="725"/>
                    </a:moveTo>
                    <a:lnTo>
                      <a:pt x="4" y="725"/>
                    </a:lnTo>
                    <a:cubicBezTo>
                      <a:pt x="4" y="723"/>
                      <a:pt x="5" y="721"/>
                      <a:pt x="8" y="721"/>
                    </a:cubicBezTo>
                    <a:cubicBezTo>
                      <a:pt x="10" y="721"/>
                      <a:pt x="12" y="723"/>
                      <a:pt x="12" y="725"/>
                    </a:cubicBezTo>
                    <a:cubicBezTo>
                      <a:pt x="12" y="727"/>
                      <a:pt x="10" y="729"/>
                      <a:pt x="8" y="729"/>
                    </a:cubicBezTo>
                    <a:cubicBezTo>
                      <a:pt x="5" y="729"/>
                      <a:pt x="4" y="727"/>
                      <a:pt x="4" y="725"/>
                    </a:cubicBezTo>
                    <a:close/>
                    <a:moveTo>
                      <a:pt x="4" y="709"/>
                    </a:moveTo>
                    <a:lnTo>
                      <a:pt x="4" y="709"/>
                    </a:lnTo>
                    <a:cubicBezTo>
                      <a:pt x="4" y="707"/>
                      <a:pt x="5" y="705"/>
                      <a:pt x="8" y="705"/>
                    </a:cubicBezTo>
                    <a:cubicBezTo>
                      <a:pt x="10" y="705"/>
                      <a:pt x="12" y="707"/>
                      <a:pt x="12" y="709"/>
                    </a:cubicBezTo>
                    <a:cubicBezTo>
                      <a:pt x="12" y="711"/>
                      <a:pt x="10" y="713"/>
                      <a:pt x="8" y="713"/>
                    </a:cubicBezTo>
                    <a:cubicBezTo>
                      <a:pt x="5" y="713"/>
                      <a:pt x="4" y="711"/>
                      <a:pt x="4" y="709"/>
                    </a:cubicBezTo>
                    <a:close/>
                    <a:moveTo>
                      <a:pt x="4" y="693"/>
                    </a:moveTo>
                    <a:lnTo>
                      <a:pt x="4" y="693"/>
                    </a:lnTo>
                    <a:cubicBezTo>
                      <a:pt x="4" y="691"/>
                      <a:pt x="5" y="689"/>
                      <a:pt x="8" y="689"/>
                    </a:cubicBezTo>
                    <a:cubicBezTo>
                      <a:pt x="10" y="689"/>
                      <a:pt x="12" y="691"/>
                      <a:pt x="12" y="693"/>
                    </a:cubicBezTo>
                    <a:cubicBezTo>
                      <a:pt x="12" y="695"/>
                      <a:pt x="10" y="697"/>
                      <a:pt x="8" y="697"/>
                    </a:cubicBezTo>
                    <a:cubicBezTo>
                      <a:pt x="5" y="697"/>
                      <a:pt x="4" y="695"/>
                      <a:pt x="4" y="693"/>
                    </a:cubicBezTo>
                    <a:close/>
                    <a:moveTo>
                      <a:pt x="4" y="677"/>
                    </a:moveTo>
                    <a:lnTo>
                      <a:pt x="4" y="677"/>
                    </a:lnTo>
                    <a:cubicBezTo>
                      <a:pt x="4" y="675"/>
                      <a:pt x="5" y="673"/>
                      <a:pt x="8" y="673"/>
                    </a:cubicBezTo>
                    <a:cubicBezTo>
                      <a:pt x="10" y="673"/>
                      <a:pt x="12" y="675"/>
                      <a:pt x="12" y="677"/>
                    </a:cubicBezTo>
                    <a:cubicBezTo>
                      <a:pt x="12" y="679"/>
                      <a:pt x="10" y="681"/>
                      <a:pt x="8" y="681"/>
                    </a:cubicBezTo>
                    <a:cubicBezTo>
                      <a:pt x="5" y="681"/>
                      <a:pt x="4" y="679"/>
                      <a:pt x="4" y="677"/>
                    </a:cubicBezTo>
                    <a:close/>
                    <a:moveTo>
                      <a:pt x="4" y="661"/>
                    </a:moveTo>
                    <a:lnTo>
                      <a:pt x="4" y="661"/>
                    </a:lnTo>
                    <a:cubicBezTo>
                      <a:pt x="4" y="659"/>
                      <a:pt x="5" y="657"/>
                      <a:pt x="8" y="657"/>
                    </a:cubicBezTo>
                    <a:cubicBezTo>
                      <a:pt x="10" y="657"/>
                      <a:pt x="12" y="659"/>
                      <a:pt x="12" y="661"/>
                    </a:cubicBezTo>
                    <a:cubicBezTo>
                      <a:pt x="12" y="663"/>
                      <a:pt x="10" y="665"/>
                      <a:pt x="8" y="665"/>
                    </a:cubicBezTo>
                    <a:cubicBezTo>
                      <a:pt x="5" y="665"/>
                      <a:pt x="4" y="663"/>
                      <a:pt x="4" y="661"/>
                    </a:cubicBezTo>
                    <a:close/>
                    <a:moveTo>
                      <a:pt x="4" y="645"/>
                    </a:moveTo>
                    <a:lnTo>
                      <a:pt x="4" y="645"/>
                    </a:lnTo>
                    <a:cubicBezTo>
                      <a:pt x="4" y="643"/>
                      <a:pt x="5" y="641"/>
                      <a:pt x="8" y="641"/>
                    </a:cubicBezTo>
                    <a:cubicBezTo>
                      <a:pt x="10" y="641"/>
                      <a:pt x="12" y="643"/>
                      <a:pt x="12" y="645"/>
                    </a:cubicBezTo>
                    <a:cubicBezTo>
                      <a:pt x="12" y="647"/>
                      <a:pt x="10" y="649"/>
                      <a:pt x="8" y="649"/>
                    </a:cubicBezTo>
                    <a:cubicBezTo>
                      <a:pt x="5" y="649"/>
                      <a:pt x="4" y="647"/>
                      <a:pt x="4" y="645"/>
                    </a:cubicBezTo>
                    <a:close/>
                    <a:moveTo>
                      <a:pt x="4" y="629"/>
                    </a:moveTo>
                    <a:lnTo>
                      <a:pt x="4" y="629"/>
                    </a:lnTo>
                    <a:cubicBezTo>
                      <a:pt x="4" y="627"/>
                      <a:pt x="5" y="625"/>
                      <a:pt x="8" y="625"/>
                    </a:cubicBezTo>
                    <a:cubicBezTo>
                      <a:pt x="10" y="625"/>
                      <a:pt x="12" y="627"/>
                      <a:pt x="12" y="629"/>
                    </a:cubicBezTo>
                    <a:cubicBezTo>
                      <a:pt x="12" y="631"/>
                      <a:pt x="10" y="633"/>
                      <a:pt x="8" y="633"/>
                    </a:cubicBezTo>
                    <a:cubicBezTo>
                      <a:pt x="5" y="633"/>
                      <a:pt x="4" y="631"/>
                      <a:pt x="4" y="629"/>
                    </a:cubicBezTo>
                    <a:close/>
                    <a:moveTo>
                      <a:pt x="4" y="613"/>
                    </a:moveTo>
                    <a:lnTo>
                      <a:pt x="4" y="613"/>
                    </a:lnTo>
                    <a:cubicBezTo>
                      <a:pt x="4" y="611"/>
                      <a:pt x="5" y="609"/>
                      <a:pt x="8" y="609"/>
                    </a:cubicBezTo>
                    <a:cubicBezTo>
                      <a:pt x="10" y="609"/>
                      <a:pt x="12" y="611"/>
                      <a:pt x="12" y="613"/>
                    </a:cubicBezTo>
                    <a:cubicBezTo>
                      <a:pt x="12" y="615"/>
                      <a:pt x="10" y="617"/>
                      <a:pt x="8" y="617"/>
                    </a:cubicBezTo>
                    <a:cubicBezTo>
                      <a:pt x="5" y="617"/>
                      <a:pt x="4" y="615"/>
                      <a:pt x="4" y="613"/>
                    </a:cubicBezTo>
                    <a:close/>
                    <a:moveTo>
                      <a:pt x="4" y="597"/>
                    </a:moveTo>
                    <a:lnTo>
                      <a:pt x="4" y="597"/>
                    </a:lnTo>
                    <a:cubicBezTo>
                      <a:pt x="4" y="595"/>
                      <a:pt x="5" y="593"/>
                      <a:pt x="8" y="593"/>
                    </a:cubicBezTo>
                    <a:cubicBezTo>
                      <a:pt x="10" y="593"/>
                      <a:pt x="12" y="595"/>
                      <a:pt x="12" y="597"/>
                    </a:cubicBezTo>
                    <a:cubicBezTo>
                      <a:pt x="12" y="599"/>
                      <a:pt x="10" y="601"/>
                      <a:pt x="8" y="601"/>
                    </a:cubicBezTo>
                    <a:cubicBezTo>
                      <a:pt x="5" y="601"/>
                      <a:pt x="4" y="599"/>
                      <a:pt x="4" y="597"/>
                    </a:cubicBezTo>
                    <a:close/>
                    <a:moveTo>
                      <a:pt x="4" y="581"/>
                    </a:moveTo>
                    <a:lnTo>
                      <a:pt x="4" y="581"/>
                    </a:lnTo>
                    <a:cubicBezTo>
                      <a:pt x="4" y="579"/>
                      <a:pt x="5" y="577"/>
                      <a:pt x="8" y="577"/>
                    </a:cubicBezTo>
                    <a:cubicBezTo>
                      <a:pt x="10" y="577"/>
                      <a:pt x="12" y="579"/>
                      <a:pt x="12" y="581"/>
                    </a:cubicBezTo>
                    <a:cubicBezTo>
                      <a:pt x="12" y="583"/>
                      <a:pt x="10" y="585"/>
                      <a:pt x="8" y="585"/>
                    </a:cubicBezTo>
                    <a:cubicBezTo>
                      <a:pt x="5" y="585"/>
                      <a:pt x="4" y="583"/>
                      <a:pt x="4" y="581"/>
                    </a:cubicBezTo>
                    <a:close/>
                    <a:moveTo>
                      <a:pt x="4" y="565"/>
                    </a:moveTo>
                    <a:lnTo>
                      <a:pt x="4" y="565"/>
                    </a:lnTo>
                    <a:cubicBezTo>
                      <a:pt x="4" y="563"/>
                      <a:pt x="5" y="561"/>
                      <a:pt x="8" y="561"/>
                    </a:cubicBezTo>
                    <a:cubicBezTo>
                      <a:pt x="10" y="561"/>
                      <a:pt x="12" y="563"/>
                      <a:pt x="12" y="565"/>
                    </a:cubicBezTo>
                    <a:cubicBezTo>
                      <a:pt x="12" y="567"/>
                      <a:pt x="10" y="569"/>
                      <a:pt x="8" y="569"/>
                    </a:cubicBezTo>
                    <a:cubicBezTo>
                      <a:pt x="5" y="569"/>
                      <a:pt x="4" y="567"/>
                      <a:pt x="4" y="565"/>
                    </a:cubicBezTo>
                    <a:close/>
                    <a:moveTo>
                      <a:pt x="4" y="549"/>
                    </a:moveTo>
                    <a:lnTo>
                      <a:pt x="4" y="549"/>
                    </a:lnTo>
                    <a:cubicBezTo>
                      <a:pt x="4" y="547"/>
                      <a:pt x="5" y="545"/>
                      <a:pt x="8" y="545"/>
                    </a:cubicBezTo>
                    <a:cubicBezTo>
                      <a:pt x="10" y="545"/>
                      <a:pt x="12" y="547"/>
                      <a:pt x="12" y="549"/>
                    </a:cubicBezTo>
                    <a:cubicBezTo>
                      <a:pt x="12" y="551"/>
                      <a:pt x="10" y="553"/>
                      <a:pt x="8" y="553"/>
                    </a:cubicBezTo>
                    <a:cubicBezTo>
                      <a:pt x="5" y="553"/>
                      <a:pt x="4" y="551"/>
                      <a:pt x="4" y="549"/>
                    </a:cubicBezTo>
                    <a:close/>
                    <a:moveTo>
                      <a:pt x="4" y="533"/>
                    </a:moveTo>
                    <a:lnTo>
                      <a:pt x="4" y="533"/>
                    </a:lnTo>
                    <a:cubicBezTo>
                      <a:pt x="4" y="531"/>
                      <a:pt x="5" y="529"/>
                      <a:pt x="8" y="529"/>
                    </a:cubicBezTo>
                    <a:cubicBezTo>
                      <a:pt x="10" y="529"/>
                      <a:pt x="12" y="531"/>
                      <a:pt x="12" y="533"/>
                    </a:cubicBezTo>
                    <a:cubicBezTo>
                      <a:pt x="12" y="535"/>
                      <a:pt x="10" y="537"/>
                      <a:pt x="8" y="537"/>
                    </a:cubicBezTo>
                    <a:cubicBezTo>
                      <a:pt x="5" y="537"/>
                      <a:pt x="4" y="535"/>
                      <a:pt x="4" y="533"/>
                    </a:cubicBezTo>
                    <a:close/>
                    <a:moveTo>
                      <a:pt x="4" y="517"/>
                    </a:moveTo>
                    <a:lnTo>
                      <a:pt x="4" y="517"/>
                    </a:lnTo>
                    <a:cubicBezTo>
                      <a:pt x="4" y="515"/>
                      <a:pt x="5" y="513"/>
                      <a:pt x="8" y="513"/>
                    </a:cubicBezTo>
                    <a:cubicBezTo>
                      <a:pt x="10" y="513"/>
                      <a:pt x="12" y="515"/>
                      <a:pt x="12" y="517"/>
                    </a:cubicBezTo>
                    <a:cubicBezTo>
                      <a:pt x="12" y="519"/>
                      <a:pt x="10" y="521"/>
                      <a:pt x="8" y="521"/>
                    </a:cubicBezTo>
                    <a:cubicBezTo>
                      <a:pt x="5" y="521"/>
                      <a:pt x="4" y="519"/>
                      <a:pt x="4" y="517"/>
                    </a:cubicBezTo>
                    <a:close/>
                    <a:moveTo>
                      <a:pt x="4" y="501"/>
                    </a:moveTo>
                    <a:lnTo>
                      <a:pt x="4" y="501"/>
                    </a:lnTo>
                    <a:cubicBezTo>
                      <a:pt x="4" y="499"/>
                      <a:pt x="5" y="497"/>
                      <a:pt x="8" y="497"/>
                    </a:cubicBezTo>
                    <a:cubicBezTo>
                      <a:pt x="10" y="497"/>
                      <a:pt x="12" y="499"/>
                      <a:pt x="12" y="501"/>
                    </a:cubicBezTo>
                    <a:cubicBezTo>
                      <a:pt x="12" y="503"/>
                      <a:pt x="10" y="505"/>
                      <a:pt x="8" y="505"/>
                    </a:cubicBezTo>
                    <a:cubicBezTo>
                      <a:pt x="5" y="505"/>
                      <a:pt x="4" y="503"/>
                      <a:pt x="4" y="501"/>
                    </a:cubicBezTo>
                    <a:close/>
                    <a:moveTo>
                      <a:pt x="4" y="485"/>
                    </a:moveTo>
                    <a:lnTo>
                      <a:pt x="4" y="485"/>
                    </a:lnTo>
                    <a:cubicBezTo>
                      <a:pt x="4" y="482"/>
                      <a:pt x="5" y="481"/>
                      <a:pt x="8" y="481"/>
                    </a:cubicBezTo>
                    <a:cubicBezTo>
                      <a:pt x="10" y="481"/>
                      <a:pt x="12" y="482"/>
                      <a:pt x="12" y="485"/>
                    </a:cubicBezTo>
                    <a:cubicBezTo>
                      <a:pt x="12" y="487"/>
                      <a:pt x="10" y="489"/>
                      <a:pt x="8" y="489"/>
                    </a:cubicBezTo>
                    <a:cubicBezTo>
                      <a:pt x="5" y="489"/>
                      <a:pt x="4" y="487"/>
                      <a:pt x="4" y="485"/>
                    </a:cubicBezTo>
                    <a:close/>
                    <a:moveTo>
                      <a:pt x="4" y="469"/>
                    </a:moveTo>
                    <a:lnTo>
                      <a:pt x="4" y="469"/>
                    </a:lnTo>
                    <a:cubicBezTo>
                      <a:pt x="4" y="466"/>
                      <a:pt x="5" y="465"/>
                      <a:pt x="8" y="465"/>
                    </a:cubicBezTo>
                    <a:cubicBezTo>
                      <a:pt x="10" y="465"/>
                      <a:pt x="12" y="466"/>
                      <a:pt x="12" y="469"/>
                    </a:cubicBezTo>
                    <a:cubicBezTo>
                      <a:pt x="12" y="471"/>
                      <a:pt x="10" y="473"/>
                      <a:pt x="8" y="473"/>
                    </a:cubicBezTo>
                    <a:cubicBezTo>
                      <a:pt x="5" y="473"/>
                      <a:pt x="4" y="471"/>
                      <a:pt x="4" y="469"/>
                    </a:cubicBezTo>
                    <a:close/>
                    <a:moveTo>
                      <a:pt x="4" y="453"/>
                    </a:moveTo>
                    <a:lnTo>
                      <a:pt x="4" y="453"/>
                    </a:lnTo>
                    <a:cubicBezTo>
                      <a:pt x="4" y="450"/>
                      <a:pt x="5" y="449"/>
                      <a:pt x="8" y="449"/>
                    </a:cubicBezTo>
                    <a:cubicBezTo>
                      <a:pt x="10" y="449"/>
                      <a:pt x="12" y="450"/>
                      <a:pt x="12" y="453"/>
                    </a:cubicBezTo>
                    <a:cubicBezTo>
                      <a:pt x="12" y="455"/>
                      <a:pt x="10" y="457"/>
                      <a:pt x="8" y="457"/>
                    </a:cubicBezTo>
                    <a:cubicBezTo>
                      <a:pt x="5" y="457"/>
                      <a:pt x="4" y="455"/>
                      <a:pt x="4" y="453"/>
                    </a:cubicBezTo>
                    <a:close/>
                    <a:moveTo>
                      <a:pt x="4" y="437"/>
                    </a:moveTo>
                    <a:lnTo>
                      <a:pt x="4" y="437"/>
                    </a:lnTo>
                    <a:cubicBezTo>
                      <a:pt x="4" y="434"/>
                      <a:pt x="5" y="433"/>
                      <a:pt x="8" y="433"/>
                    </a:cubicBezTo>
                    <a:cubicBezTo>
                      <a:pt x="10" y="433"/>
                      <a:pt x="12" y="434"/>
                      <a:pt x="12" y="437"/>
                    </a:cubicBezTo>
                    <a:cubicBezTo>
                      <a:pt x="12" y="439"/>
                      <a:pt x="10" y="441"/>
                      <a:pt x="8" y="441"/>
                    </a:cubicBezTo>
                    <a:cubicBezTo>
                      <a:pt x="5" y="441"/>
                      <a:pt x="4" y="439"/>
                      <a:pt x="4" y="437"/>
                    </a:cubicBezTo>
                    <a:close/>
                    <a:moveTo>
                      <a:pt x="4" y="421"/>
                    </a:moveTo>
                    <a:lnTo>
                      <a:pt x="4" y="421"/>
                    </a:lnTo>
                    <a:cubicBezTo>
                      <a:pt x="4" y="418"/>
                      <a:pt x="5" y="417"/>
                      <a:pt x="8" y="417"/>
                    </a:cubicBezTo>
                    <a:cubicBezTo>
                      <a:pt x="10" y="417"/>
                      <a:pt x="12" y="418"/>
                      <a:pt x="12" y="421"/>
                    </a:cubicBezTo>
                    <a:cubicBezTo>
                      <a:pt x="12" y="423"/>
                      <a:pt x="10" y="425"/>
                      <a:pt x="8" y="425"/>
                    </a:cubicBezTo>
                    <a:cubicBezTo>
                      <a:pt x="5" y="425"/>
                      <a:pt x="4" y="423"/>
                      <a:pt x="4" y="421"/>
                    </a:cubicBezTo>
                    <a:close/>
                    <a:moveTo>
                      <a:pt x="4" y="405"/>
                    </a:moveTo>
                    <a:lnTo>
                      <a:pt x="4" y="405"/>
                    </a:lnTo>
                    <a:cubicBezTo>
                      <a:pt x="4" y="402"/>
                      <a:pt x="5" y="401"/>
                      <a:pt x="8" y="401"/>
                    </a:cubicBezTo>
                    <a:cubicBezTo>
                      <a:pt x="10" y="401"/>
                      <a:pt x="12" y="402"/>
                      <a:pt x="12" y="405"/>
                    </a:cubicBezTo>
                    <a:cubicBezTo>
                      <a:pt x="12" y="407"/>
                      <a:pt x="10" y="409"/>
                      <a:pt x="8" y="409"/>
                    </a:cubicBezTo>
                    <a:cubicBezTo>
                      <a:pt x="5" y="409"/>
                      <a:pt x="4" y="407"/>
                      <a:pt x="4" y="405"/>
                    </a:cubicBezTo>
                    <a:close/>
                    <a:moveTo>
                      <a:pt x="4" y="389"/>
                    </a:moveTo>
                    <a:lnTo>
                      <a:pt x="4" y="389"/>
                    </a:lnTo>
                    <a:cubicBezTo>
                      <a:pt x="4" y="386"/>
                      <a:pt x="5" y="385"/>
                      <a:pt x="8" y="385"/>
                    </a:cubicBezTo>
                    <a:cubicBezTo>
                      <a:pt x="10" y="385"/>
                      <a:pt x="12" y="386"/>
                      <a:pt x="12" y="389"/>
                    </a:cubicBezTo>
                    <a:cubicBezTo>
                      <a:pt x="12" y="391"/>
                      <a:pt x="10" y="393"/>
                      <a:pt x="8" y="393"/>
                    </a:cubicBezTo>
                    <a:cubicBezTo>
                      <a:pt x="5" y="393"/>
                      <a:pt x="4" y="391"/>
                      <a:pt x="4" y="389"/>
                    </a:cubicBezTo>
                    <a:close/>
                    <a:moveTo>
                      <a:pt x="4" y="373"/>
                    </a:moveTo>
                    <a:lnTo>
                      <a:pt x="4" y="373"/>
                    </a:lnTo>
                    <a:cubicBezTo>
                      <a:pt x="4" y="370"/>
                      <a:pt x="5" y="369"/>
                      <a:pt x="8" y="369"/>
                    </a:cubicBezTo>
                    <a:cubicBezTo>
                      <a:pt x="10" y="369"/>
                      <a:pt x="12" y="370"/>
                      <a:pt x="12" y="373"/>
                    </a:cubicBezTo>
                    <a:cubicBezTo>
                      <a:pt x="12" y="375"/>
                      <a:pt x="10" y="377"/>
                      <a:pt x="8" y="377"/>
                    </a:cubicBezTo>
                    <a:cubicBezTo>
                      <a:pt x="5" y="377"/>
                      <a:pt x="4" y="375"/>
                      <a:pt x="4" y="373"/>
                    </a:cubicBezTo>
                    <a:close/>
                    <a:moveTo>
                      <a:pt x="4" y="357"/>
                    </a:moveTo>
                    <a:lnTo>
                      <a:pt x="4" y="357"/>
                    </a:lnTo>
                    <a:cubicBezTo>
                      <a:pt x="4" y="354"/>
                      <a:pt x="6" y="353"/>
                      <a:pt x="8" y="353"/>
                    </a:cubicBezTo>
                    <a:cubicBezTo>
                      <a:pt x="10" y="353"/>
                      <a:pt x="12" y="354"/>
                      <a:pt x="12" y="357"/>
                    </a:cubicBezTo>
                    <a:cubicBezTo>
                      <a:pt x="12" y="359"/>
                      <a:pt x="10" y="361"/>
                      <a:pt x="8" y="361"/>
                    </a:cubicBezTo>
                    <a:cubicBezTo>
                      <a:pt x="6" y="361"/>
                      <a:pt x="4" y="359"/>
                      <a:pt x="4" y="357"/>
                    </a:cubicBezTo>
                    <a:close/>
                    <a:moveTo>
                      <a:pt x="4" y="341"/>
                    </a:moveTo>
                    <a:lnTo>
                      <a:pt x="4" y="341"/>
                    </a:lnTo>
                    <a:cubicBezTo>
                      <a:pt x="4" y="338"/>
                      <a:pt x="6" y="337"/>
                      <a:pt x="8" y="337"/>
                    </a:cubicBezTo>
                    <a:cubicBezTo>
                      <a:pt x="10" y="337"/>
                      <a:pt x="12" y="338"/>
                      <a:pt x="12" y="341"/>
                    </a:cubicBezTo>
                    <a:cubicBezTo>
                      <a:pt x="12" y="343"/>
                      <a:pt x="10" y="345"/>
                      <a:pt x="8" y="345"/>
                    </a:cubicBezTo>
                    <a:cubicBezTo>
                      <a:pt x="6" y="345"/>
                      <a:pt x="4" y="343"/>
                      <a:pt x="4" y="341"/>
                    </a:cubicBezTo>
                    <a:close/>
                    <a:moveTo>
                      <a:pt x="4" y="325"/>
                    </a:moveTo>
                    <a:lnTo>
                      <a:pt x="4" y="325"/>
                    </a:lnTo>
                    <a:cubicBezTo>
                      <a:pt x="4" y="322"/>
                      <a:pt x="6" y="321"/>
                      <a:pt x="8" y="321"/>
                    </a:cubicBezTo>
                    <a:cubicBezTo>
                      <a:pt x="10" y="321"/>
                      <a:pt x="12" y="322"/>
                      <a:pt x="12" y="325"/>
                    </a:cubicBezTo>
                    <a:cubicBezTo>
                      <a:pt x="12" y="327"/>
                      <a:pt x="10" y="329"/>
                      <a:pt x="8" y="329"/>
                    </a:cubicBezTo>
                    <a:cubicBezTo>
                      <a:pt x="6" y="329"/>
                      <a:pt x="4" y="327"/>
                      <a:pt x="4" y="325"/>
                    </a:cubicBezTo>
                    <a:close/>
                    <a:moveTo>
                      <a:pt x="4" y="309"/>
                    </a:moveTo>
                    <a:lnTo>
                      <a:pt x="4" y="309"/>
                    </a:lnTo>
                    <a:cubicBezTo>
                      <a:pt x="4" y="306"/>
                      <a:pt x="6" y="305"/>
                      <a:pt x="8" y="305"/>
                    </a:cubicBezTo>
                    <a:cubicBezTo>
                      <a:pt x="10" y="305"/>
                      <a:pt x="12" y="306"/>
                      <a:pt x="12" y="309"/>
                    </a:cubicBezTo>
                    <a:cubicBezTo>
                      <a:pt x="12" y="311"/>
                      <a:pt x="10" y="313"/>
                      <a:pt x="8" y="313"/>
                    </a:cubicBezTo>
                    <a:cubicBezTo>
                      <a:pt x="6" y="313"/>
                      <a:pt x="4" y="311"/>
                      <a:pt x="4" y="309"/>
                    </a:cubicBezTo>
                    <a:close/>
                    <a:moveTo>
                      <a:pt x="4" y="293"/>
                    </a:moveTo>
                    <a:lnTo>
                      <a:pt x="4" y="293"/>
                    </a:lnTo>
                    <a:cubicBezTo>
                      <a:pt x="4" y="290"/>
                      <a:pt x="6" y="289"/>
                      <a:pt x="8" y="289"/>
                    </a:cubicBezTo>
                    <a:cubicBezTo>
                      <a:pt x="10" y="289"/>
                      <a:pt x="12" y="290"/>
                      <a:pt x="12" y="293"/>
                    </a:cubicBezTo>
                    <a:cubicBezTo>
                      <a:pt x="12" y="295"/>
                      <a:pt x="10" y="297"/>
                      <a:pt x="8" y="297"/>
                    </a:cubicBezTo>
                    <a:cubicBezTo>
                      <a:pt x="6" y="297"/>
                      <a:pt x="4" y="295"/>
                      <a:pt x="4" y="293"/>
                    </a:cubicBezTo>
                    <a:close/>
                    <a:moveTo>
                      <a:pt x="4" y="277"/>
                    </a:moveTo>
                    <a:lnTo>
                      <a:pt x="4" y="277"/>
                    </a:lnTo>
                    <a:cubicBezTo>
                      <a:pt x="4" y="274"/>
                      <a:pt x="6" y="273"/>
                      <a:pt x="8" y="273"/>
                    </a:cubicBezTo>
                    <a:cubicBezTo>
                      <a:pt x="10" y="273"/>
                      <a:pt x="12" y="274"/>
                      <a:pt x="12" y="277"/>
                    </a:cubicBezTo>
                    <a:cubicBezTo>
                      <a:pt x="12" y="279"/>
                      <a:pt x="10" y="281"/>
                      <a:pt x="8" y="281"/>
                    </a:cubicBezTo>
                    <a:cubicBezTo>
                      <a:pt x="6" y="281"/>
                      <a:pt x="4" y="279"/>
                      <a:pt x="4" y="277"/>
                    </a:cubicBezTo>
                    <a:close/>
                    <a:moveTo>
                      <a:pt x="4" y="261"/>
                    </a:moveTo>
                    <a:lnTo>
                      <a:pt x="4" y="261"/>
                    </a:lnTo>
                    <a:cubicBezTo>
                      <a:pt x="4" y="258"/>
                      <a:pt x="6" y="257"/>
                      <a:pt x="8" y="257"/>
                    </a:cubicBezTo>
                    <a:cubicBezTo>
                      <a:pt x="10" y="257"/>
                      <a:pt x="12" y="258"/>
                      <a:pt x="12" y="261"/>
                    </a:cubicBezTo>
                    <a:cubicBezTo>
                      <a:pt x="12" y="263"/>
                      <a:pt x="10" y="265"/>
                      <a:pt x="8" y="265"/>
                    </a:cubicBezTo>
                    <a:cubicBezTo>
                      <a:pt x="6" y="265"/>
                      <a:pt x="4" y="263"/>
                      <a:pt x="4" y="261"/>
                    </a:cubicBezTo>
                    <a:close/>
                    <a:moveTo>
                      <a:pt x="4" y="245"/>
                    </a:moveTo>
                    <a:lnTo>
                      <a:pt x="4" y="245"/>
                    </a:lnTo>
                    <a:cubicBezTo>
                      <a:pt x="4" y="242"/>
                      <a:pt x="6" y="241"/>
                      <a:pt x="8" y="241"/>
                    </a:cubicBezTo>
                    <a:cubicBezTo>
                      <a:pt x="10" y="241"/>
                      <a:pt x="12" y="242"/>
                      <a:pt x="12" y="245"/>
                    </a:cubicBezTo>
                    <a:cubicBezTo>
                      <a:pt x="12" y="247"/>
                      <a:pt x="10" y="249"/>
                      <a:pt x="8" y="249"/>
                    </a:cubicBezTo>
                    <a:cubicBezTo>
                      <a:pt x="6" y="249"/>
                      <a:pt x="4" y="247"/>
                      <a:pt x="4" y="245"/>
                    </a:cubicBezTo>
                    <a:close/>
                    <a:moveTo>
                      <a:pt x="4" y="229"/>
                    </a:moveTo>
                    <a:lnTo>
                      <a:pt x="4" y="229"/>
                    </a:lnTo>
                    <a:cubicBezTo>
                      <a:pt x="4" y="226"/>
                      <a:pt x="6" y="225"/>
                      <a:pt x="8" y="225"/>
                    </a:cubicBezTo>
                    <a:cubicBezTo>
                      <a:pt x="10" y="225"/>
                      <a:pt x="12" y="226"/>
                      <a:pt x="12" y="229"/>
                    </a:cubicBezTo>
                    <a:cubicBezTo>
                      <a:pt x="12" y="231"/>
                      <a:pt x="10" y="233"/>
                      <a:pt x="8" y="233"/>
                    </a:cubicBezTo>
                    <a:cubicBezTo>
                      <a:pt x="6" y="233"/>
                      <a:pt x="4" y="231"/>
                      <a:pt x="4" y="229"/>
                    </a:cubicBezTo>
                    <a:close/>
                    <a:moveTo>
                      <a:pt x="4" y="213"/>
                    </a:moveTo>
                    <a:lnTo>
                      <a:pt x="4" y="213"/>
                    </a:lnTo>
                    <a:cubicBezTo>
                      <a:pt x="4" y="210"/>
                      <a:pt x="6" y="209"/>
                      <a:pt x="8" y="209"/>
                    </a:cubicBezTo>
                    <a:cubicBezTo>
                      <a:pt x="10" y="209"/>
                      <a:pt x="12" y="210"/>
                      <a:pt x="12" y="213"/>
                    </a:cubicBezTo>
                    <a:cubicBezTo>
                      <a:pt x="12" y="215"/>
                      <a:pt x="10" y="217"/>
                      <a:pt x="8" y="217"/>
                    </a:cubicBezTo>
                    <a:cubicBezTo>
                      <a:pt x="6" y="217"/>
                      <a:pt x="4" y="215"/>
                      <a:pt x="4" y="213"/>
                    </a:cubicBezTo>
                    <a:close/>
                    <a:moveTo>
                      <a:pt x="4" y="197"/>
                    </a:moveTo>
                    <a:lnTo>
                      <a:pt x="4" y="197"/>
                    </a:lnTo>
                    <a:cubicBezTo>
                      <a:pt x="4" y="194"/>
                      <a:pt x="6" y="193"/>
                      <a:pt x="8" y="193"/>
                    </a:cubicBezTo>
                    <a:cubicBezTo>
                      <a:pt x="10" y="193"/>
                      <a:pt x="12" y="194"/>
                      <a:pt x="12" y="197"/>
                    </a:cubicBezTo>
                    <a:cubicBezTo>
                      <a:pt x="12" y="199"/>
                      <a:pt x="10" y="201"/>
                      <a:pt x="8" y="201"/>
                    </a:cubicBezTo>
                    <a:cubicBezTo>
                      <a:pt x="6" y="201"/>
                      <a:pt x="4" y="199"/>
                      <a:pt x="4" y="197"/>
                    </a:cubicBezTo>
                    <a:close/>
                    <a:moveTo>
                      <a:pt x="4" y="181"/>
                    </a:moveTo>
                    <a:lnTo>
                      <a:pt x="4" y="181"/>
                    </a:lnTo>
                    <a:cubicBezTo>
                      <a:pt x="4" y="178"/>
                      <a:pt x="6" y="177"/>
                      <a:pt x="8" y="177"/>
                    </a:cubicBezTo>
                    <a:cubicBezTo>
                      <a:pt x="10" y="177"/>
                      <a:pt x="12" y="178"/>
                      <a:pt x="12" y="181"/>
                    </a:cubicBezTo>
                    <a:cubicBezTo>
                      <a:pt x="12" y="183"/>
                      <a:pt x="10" y="185"/>
                      <a:pt x="8" y="185"/>
                    </a:cubicBezTo>
                    <a:cubicBezTo>
                      <a:pt x="6" y="185"/>
                      <a:pt x="4" y="183"/>
                      <a:pt x="4" y="181"/>
                    </a:cubicBezTo>
                    <a:close/>
                    <a:moveTo>
                      <a:pt x="4" y="165"/>
                    </a:moveTo>
                    <a:lnTo>
                      <a:pt x="4" y="165"/>
                    </a:lnTo>
                    <a:cubicBezTo>
                      <a:pt x="4" y="162"/>
                      <a:pt x="6" y="161"/>
                      <a:pt x="8" y="161"/>
                    </a:cubicBezTo>
                    <a:cubicBezTo>
                      <a:pt x="10" y="161"/>
                      <a:pt x="12" y="162"/>
                      <a:pt x="12" y="165"/>
                    </a:cubicBezTo>
                    <a:cubicBezTo>
                      <a:pt x="12" y="167"/>
                      <a:pt x="10" y="169"/>
                      <a:pt x="8" y="169"/>
                    </a:cubicBezTo>
                    <a:cubicBezTo>
                      <a:pt x="6" y="169"/>
                      <a:pt x="4" y="167"/>
                      <a:pt x="4" y="165"/>
                    </a:cubicBezTo>
                    <a:close/>
                    <a:moveTo>
                      <a:pt x="4" y="149"/>
                    </a:moveTo>
                    <a:lnTo>
                      <a:pt x="4" y="149"/>
                    </a:lnTo>
                    <a:cubicBezTo>
                      <a:pt x="4" y="146"/>
                      <a:pt x="6" y="145"/>
                      <a:pt x="8" y="145"/>
                    </a:cubicBezTo>
                    <a:cubicBezTo>
                      <a:pt x="10" y="145"/>
                      <a:pt x="12" y="146"/>
                      <a:pt x="12" y="149"/>
                    </a:cubicBezTo>
                    <a:cubicBezTo>
                      <a:pt x="12" y="151"/>
                      <a:pt x="10" y="153"/>
                      <a:pt x="8" y="153"/>
                    </a:cubicBezTo>
                    <a:cubicBezTo>
                      <a:pt x="6" y="153"/>
                      <a:pt x="4" y="151"/>
                      <a:pt x="4" y="149"/>
                    </a:cubicBezTo>
                    <a:close/>
                    <a:moveTo>
                      <a:pt x="4" y="133"/>
                    </a:moveTo>
                    <a:lnTo>
                      <a:pt x="4" y="133"/>
                    </a:lnTo>
                    <a:cubicBezTo>
                      <a:pt x="4" y="130"/>
                      <a:pt x="6" y="129"/>
                      <a:pt x="8" y="129"/>
                    </a:cubicBezTo>
                    <a:cubicBezTo>
                      <a:pt x="10" y="129"/>
                      <a:pt x="12" y="130"/>
                      <a:pt x="12" y="133"/>
                    </a:cubicBezTo>
                    <a:cubicBezTo>
                      <a:pt x="12" y="135"/>
                      <a:pt x="10" y="137"/>
                      <a:pt x="8" y="137"/>
                    </a:cubicBezTo>
                    <a:cubicBezTo>
                      <a:pt x="6" y="137"/>
                      <a:pt x="4" y="135"/>
                      <a:pt x="4" y="133"/>
                    </a:cubicBezTo>
                    <a:close/>
                    <a:moveTo>
                      <a:pt x="4" y="117"/>
                    </a:moveTo>
                    <a:lnTo>
                      <a:pt x="4" y="117"/>
                    </a:lnTo>
                    <a:cubicBezTo>
                      <a:pt x="4" y="114"/>
                      <a:pt x="6" y="113"/>
                      <a:pt x="8" y="113"/>
                    </a:cubicBezTo>
                    <a:cubicBezTo>
                      <a:pt x="10" y="113"/>
                      <a:pt x="12" y="114"/>
                      <a:pt x="12" y="117"/>
                    </a:cubicBezTo>
                    <a:cubicBezTo>
                      <a:pt x="12" y="119"/>
                      <a:pt x="10" y="121"/>
                      <a:pt x="8" y="121"/>
                    </a:cubicBezTo>
                    <a:cubicBezTo>
                      <a:pt x="6" y="121"/>
                      <a:pt x="4" y="119"/>
                      <a:pt x="4" y="117"/>
                    </a:cubicBezTo>
                    <a:close/>
                    <a:moveTo>
                      <a:pt x="4" y="101"/>
                    </a:moveTo>
                    <a:lnTo>
                      <a:pt x="4" y="101"/>
                    </a:lnTo>
                    <a:cubicBezTo>
                      <a:pt x="4" y="98"/>
                      <a:pt x="6" y="97"/>
                      <a:pt x="8" y="97"/>
                    </a:cubicBezTo>
                    <a:cubicBezTo>
                      <a:pt x="10" y="97"/>
                      <a:pt x="12" y="98"/>
                      <a:pt x="12" y="101"/>
                    </a:cubicBezTo>
                    <a:cubicBezTo>
                      <a:pt x="12" y="103"/>
                      <a:pt x="10" y="105"/>
                      <a:pt x="8" y="105"/>
                    </a:cubicBezTo>
                    <a:cubicBezTo>
                      <a:pt x="6" y="105"/>
                      <a:pt x="4" y="103"/>
                      <a:pt x="4" y="101"/>
                    </a:cubicBezTo>
                    <a:close/>
                    <a:moveTo>
                      <a:pt x="4" y="85"/>
                    </a:moveTo>
                    <a:lnTo>
                      <a:pt x="4" y="85"/>
                    </a:lnTo>
                    <a:cubicBezTo>
                      <a:pt x="4" y="82"/>
                      <a:pt x="6" y="81"/>
                      <a:pt x="8" y="81"/>
                    </a:cubicBezTo>
                    <a:cubicBezTo>
                      <a:pt x="10" y="81"/>
                      <a:pt x="12" y="82"/>
                      <a:pt x="12" y="85"/>
                    </a:cubicBezTo>
                    <a:cubicBezTo>
                      <a:pt x="12" y="87"/>
                      <a:pt x="10" y="89"/>
                      <a:pt x="8" y="89"/>
                    </a:cubicBezTo>
                    <a:cubicBezTo>
                      <a:pt x="6" y="89"/>
                      <a:pt x="4" y="87"/>
                      <a:pt x="4" y="85"/>
                    </a:cubicBezTo>
                    <a:close/>
                    <a:moveTo>
                      <a:pt x="4" y="69"/>
                    </a:moveTo>
                    <a:lnTo>
                      <a:pt x="4" y="69"/>
                    </a:lnTo>
                    <a:cubicBezTo>
                      <a:pt x="4" y="66"/>
                      <a:pt x="6" y="64"/>
                      <a:pt x="8" y="64"/>
                    </a:cubicBezTo>
                    <a:cubicBezTo>
                      <a:pt x="10" y="64"/>
                      <a:pt x="12" y="66"/>
                      <a:pt x="12" y="69"/>
                    </a:cubicBezTo>
                    <a:cubicBezTo>
                      <a:pt x="12" y="71"/>
                      <a:pt x="10" y="73"/>
                      <a:pt x="8" y="73"/>
                    </a:cubicBezTo>
                    <a:cubicBezTo>
                      <a:pt x="6" y="73"/>
                      <a:pt x="4" y="71"/>
                      <a:pt x="4" y="69"/>
                    </a:cubicBezTo>
                    <a:close/>
                    <a:moveTo>
                      <a:pt x="4" y="53"/>
                    </a:moveTo>
                    <a:lnTo>
                      <a:pt x="4" y="52"/>
                    </a:lnTo>
                    <a:cubicBezTo>
                      <a:pt x="4" y="50"/>
                      <a:pt x="6" y="48"/>
                      <a:pt x="8" y="48"/>
                    </a:cubicBezTo>
                    <a:cubicBezTo>
                      <a:pt x="10" y="48"/>
                      <a:pt x="12" y="50"/>
                      <a:pt x="12" y="52"/>
                    </a:cubicBezTo>
                    <a:lnTo>
                      <a:pt x="12" y="53"/>
                    </a:lnTo>
                    <a:cubicBezTo>
                      <a:pt x="12" y="55"/>
                      <a:pt x="10" y="57"/>
                      <a:pt x="8" y="57"/>
                    </a:cubicBezTo>
                    <a:cubicBezTo>
                      <a:pt x="6" y="57"/>
                      <a:pt x="4" y="55"/>
                      <a:pt x="4" y="53"/>
                    </a:cubicBezTo>
                    <a:close/>
                    <a:moveTo>
                      <a:pt x="4" y="36"/>
                    </a:moveTo>
                    <a:lnTo>
                      <a:pt x="4" y="36"/>
                    </a:lnTo>
                    <a:cubicBezTo>
                      <a:pt x="4" y="34"/>
                      <a:pt x="6" y="32"/>
                      <a:pt x="8" y="32"/>
                    </a:cubicBezTo>
                    <a:cubicBezTo>
                      <a:pt x="10" y="32"/>
                      <a:pt x="12" y="34"/>
                      <a:pt x="12" y="36"/>
                    </a:cubicBezTo>
                    <a:cubicBezTo>
                      <a:pt x="12" y="39"/>
                      <a:pt x="10" y="40"/>
                      <a:pt x="8" y="40"/>
                    </a:cubicBezTo>
                    <a:cubicBezTo>
                      <a:pt x="6" y="40"/>
                      <a:pt x="4" y="39"/>
                      <a:pt x="4" y="36"/>
                    </a:cubicBezTo>
                    <a:close/>
                    <a:moveTo>
                      <a:pt x="4" y="20"/>
                    </a:moveTo>
                    <a:lnTo>
                      <a:pt x="4" y="20"/>
                    </a:lnTo>
                    <a:cubicBezTo>
                      <a:pt x="4" y="18"/>
                      <a:pt x="6" y="16"/>
                      <a:pt x="8" y="16"/>
                    </a:cubicBezTo>
                    <a:cubicBezTo>
                      <a:pt x="10" y="16"/>
                      <a:pt x="12" y="18"/>
                      <a:pt x="12" y="20"/>
                    </a:cubicBezTo>
                    <a:cubicBezTo>
                      <a:pt x="12" y="23"/>
                      <a:pt x="10" y="24"/>
                      <a:pt x="8" y="24"/>
                    </a:cubicBezTo>
                    <a:cubicBezTo>
                      <a:pt x="6" y="24"/>
                      <a:pt x="4" y="23"/>
                      <a:pt x="4" y="20"/>
                    </a:cubicBezTo>
                    <a:close/>
                    <a:moveTo>
                      <a:pt x="4" y="4"/>
                    </a:moveTo>
                    <a:lnTo>
                      <a:pt x="4" y="4"/>
                    </a:lnTo>
                    <a:cubicBezTo>
                      <a:pt x="4" y="2"/>
                      <a:pt x="6" y="0"/>
                      <a:pt x="8" y="0"/>
                    </a:cubicBezTo>
                    <a:cubicBezTo>
                      <a:pt x="10" y="0"/>
                      <a:pt x="12" y="2"/>
                      <a:pt x="12" y="4"/>
                    </a:cubicBezTo>
                    <a:cubicBezTo>
                      <a:pt x="12" y="7"/>
                      <a:pt x="10" y="8"/>
                      <a:pt x="8" y="8"/>
                    </a:cubicBezTo>
                    <a:cubicBezTo>
                      <a:pt x="6" y="8"/>
                      <a:pt x="4" y="7"/>
                      <a:pt x="4" y="4"/>
                    </a:cubicBezTo>
                    <a:close/>
                  </a:path>
                </a:pathLst>
              </a:custGeom>
              <a:solidFill>
                <a:srgbClr val="000000"/>
              </a:solidFill>
              <a:ln w="3175">
                <a:solidFill>
                  <a:srgbClr val="C0C0C0"/>
                </a:solidFill>
                <a:bevel/>
                <a:headEnd/>
                <a:tailEnd/>
              </a:ln>
            </p:spPr>
            <p:txBody>
              <a:bodyPr/>
              <a:lstStyle/>
              <a:p>
                <a:endParaRPr lang="en-US"/>
              </a:p>
            </p:txBody>
          </p:sp>
          <p:sp>
            <p:nvSpPr>
              <p:cNvPr id="2071" name="Freeform 17"/>
              <p:cNvSpPr>
                <a:spLocks noEditPoints="1"/>
              </p:cNvSpPr>
              <p:nvPr/>
            </p:nvSpPr>
            <p:spPr bwMode="auto">
              <a:xfrm>
                <a:off x="4930" y="590"/>
                <a:ext cx="3" cy="2947"/>
              </a:xfrm>
              <a:custGeom>
                <a:avLst/>
                <a:gdLst>
                  <a:gd name="T0" fmla="*/ 0 w 12"/>
                  <a:gd name="T1" fmla="*/ 0 h 13920"/>
                  <a:gd name="T2" fmla="*/ 0 w 12"/>
                  <a:gd name="T3" fmla="*/ 0 h 13920"/>
                  <a:gd name="T4" fmla="*/ 0 w 12"/>
                  <a:gd name="T5" fmla="*/ 0 h 13920"/>
                  <a:gd name="T6" fmla="*/ 0 w 12"/>
                  <a:gd name="T7" fmla="*/ 0 h 13920"/>
                  <a:gd name="T8" fmla="*/ 0 w 12"/>
                  <a:gd name="T9" fmla="*/ 0 h 13920"/>
                  <a:gd name="T10" fmla="*/ 0 w 12"/>
                  <a:gd name="T11" fmla="*/ 0 h 13920"/>
                  <a:gd name="T12" fmla="*/ 0 w 12"/>
                  <a:gd name="T13" fmla="*/ 0 h 13920"/>
                  <a:gd name="T14" fmla="*/ 0 w 12"/>
                  <a:gd name="T15" fmla="*/ 0 h 13920"/>
                  <a:gd name="T16" fmla="*/ 0 w 12"/>
                  <a:gd name="T17" fmla="*/ 0 h 13920"/>
                  <a:gd name="T18" fmla="*/ 0 w 12"/>
                  <a:gd name="T19" fmla="*/ 0 h 13920"/>
                  <a:gd name="T20" fmla="*/ 0 w 12"/>
                  <a:gd name="T21" fmla="*/ 0 h 13920"/>
                  <a:gd name="T22" fmla="*/ 0 w 12"/>
                  <a:gd name="T23" fmla="*/ 0 h 13920"/>
                  <a:gd name="T24" fmla="*/ 0 w 12"/>
                  <a:gd name="T25" fmla="*/ 0 h 13920"/>
                  <a:gd name="T26" fmla="*/ 0 w 12"/>
                  <a:gd name="T27" fmla="*/ 0 h 13920"/>
                  <a:gd name="T28" fmla="*/ 0 w 12"/>
                  <a:gd name="T29" fmla="*/ 0 h 13920"/>
                  <a:gd name="T30" fmla="*/ 0 w 12"/>
                  <a:gd name="T31" fmla="*/ 0 h 13920"/>
                  <a:gd name="T32" fmla="*/ 0 w 12"/>
                  <a:gd name="T33" fmla="*/ 0 h 13920"/>
                  <a:gd name="T34" fmla="*/ 0 w 12"/>
                  <a:gd name="T35" fmla="*/ 0 h 13920"/>
                  <a:gd name="T36" fmla="*/ 0 w 12"/>
                  <a:gd name="T37" fmla="*/ 0 h 13920"/>
                  <a:gd name="T38" fmla="*/ 0 w 12"/>
                  <a:gd name="T39" fmla="*/ 0 h 13920"/>
                  <a:gd name="T40" fmla="*/ 0 w 12"/>
                  <a:gd name="T41" fmla="*/ 0 h 13920"/>
                  <a:gd name="T42" fmla="*/ 0 w 12"/>
                  <a:gd name="T43" fmla="*/ 0 h 13920"/>
                  <a:gd name="T44" fmla="*/ 0 w 12"/>
                  <a:gd name="T45" fmla="*/ 0 h 13920"/>
                  <a:gd name="T46" fmla="*/ 0 w 12"/>
                  <a:gd name="T47" fmla="*/ 0 h 13920"/>
                  <a:gd name="T48" fmla="*/ 0 w 12"/>
                  <a:gd name="T49" fmla="*/ 0 h 13920"/>
                  <a:gd name="T50" fmla="*/ 0 w 12"/>
                  <a:gd name="T51" fmla="*/ 0 h 13920"/>
                  <a:gd name="T52" fmla="*/ 0 w 12"/>
                  <a:gd name="T53" fmla="*/ 0 h 13920"/>
                  <a:gd name="T54" fmla="*/ 0 w 12"/>
                  <a:gd name="T55" fmla="*/ 0 h 13920"/>
                  <a:gd name="T56" fmla="*/ 0 w 12"/>
                  <a:gd name="T57" fmla="*/ 0 h 13920"/>
                  <a:gd name="T58" fmla="*/ 0 w 12"/>
                  <a:gd name="T59" fmla="*/ 0 h 13920"/>
                  <a:gd name="T60" fmla="*/ 0 w 12"/>
                  <a:gd name="T61" fmla="*/ 0 h 13920"/>
                  <a:gd name="T62" fmla="*/ 0 w 12"/>
                  <a:gd name="T63" fmla="*/ 0 h 13920"/>
                  <a:gd name="T64" fmla="*/ 0 w 12"/>
                  <a:gd name="T65" fmla="*/ 0 h 13920"/>
                  <a:gd name="T66" fmla="*/ 0 w 12"/>
                  <a:gd name="T67" fmla="*/ 0 h 13920"/>
                  <a:gd name="T68" fmla="*/ 0 w 12"/>
                  <a:gd name="T69" fmla="*/ 0 h 13920"/>
                  <a:gd name="T70" fmla="*/ 0 w 12"/>
                  <a:gd name="T71" fmla="*/ 0 h 13920"/>
                  <a:gd name="T72" fmla="*/ 0 w 12"/>
                  <a:gd name="T73" fmla="*/ 0 h 13920"/>
                  <a:gd name="T74" fmla="*/ 0 w 12"/>
                  <a:gd name="T75" fmla="*/ 0 h 13920"/>
                  <a:gd name="T76" fmla="*/ 0 w 12"/>
                  <a:gd name="T77" fmla="*/ 0 h 13920"/>
                  <a:gd name="T78" fmla="*/ 0 w 12"/>
                  <a:gd name="T79" fmla="*/ 0 h 13920"/>
                  <a:gd name="T80" fmla="*/ 0 w 12"/>
                  <a:gd name="T81" fmla="*/ 0 h 13920"/>
                  <a:gd name="T82" fmla="*/ 0 w 12"/>
                  <a:gd name="T83" fmla="*/ 0 h 13920"/>
                  <a:gd name="T84" fmla="*/ 0 w 12"/>
                  <a:gd name="T85" fmla="*/ 0 h 13920"/>
                  <a:gd name="T86" fmla="*/ 0 w 12"/>
                  <a:gd name="T87" fmla="*/ 0 h 13920"/>
                  <a:gd name="T88" fmla="*/ 0 w 12"/>
                  <a:gd name="T89" fmla="*/ 0 h 13920"/>
                  <a:gd name="T90" fmla="*/ 0 w 12"/>
                  <a:gd name="T91" fmla="*/ 0 h 13920"/>
                  <a:gd name="T92" fmla="*/ 0 w 12"/>
                  <a:gd name="T93" fmla="*/ 0 h 13920"/>
                  <a:gd name="T94" fmla="*/ 0 w 12"/>
                  <a:gd name="T95" fmla="*/ 0 h 13920"/>
                  <a:gd name="T96" fmla="*/ 0 w 12"/>
                  <a:gd name="T97" fmla="*/ 0 h 13920"/>
                  <a:gd name="T98" fmla="*/ 0 w 12"/>
                  <a:gd name="T99" fmla="*/ 0 h 13920"/>
                  <a:gd name="T100" fmla="*/ 0 w 12"/>
                  <a:gd name="T101" fmla="*/ 0 h 13920"/>
                  <a:gd name="T102" fmla="*/ 0 w 12"/>
                  <a:gd name="T103" fmla="*/ 0 h 13920"/>
                  <a:gd name="T104" fmla="*/ 0 w 12"/>
                  <a:gd name="T105" fmla="*/ 0 h 13920"/>
                  <a:gd name="T106" fmla="*/ 0 w 12"/>
                  <a:gd name="T107" fmla="*/ 0 h 13920"/>
                  <a:gd name="T108" fmla="*/ 0 w 12"/>
                  <a:gd name="T109" fmla="*/ 0 h 13920"/>
                  <a:gd name="T110" fmla="*/ 0 w 12"/>
                  <a:gd name="T111" fmla="*/ 0 h 13920"/>
                  <a:gd name="T112" fmla="*/ 0 w 12"/>
                  <a:gd name="T113" fmla="*/ 0 h 13920"/>
                  <a:gd name="T114" fmla="*/ 0 w 12"/>
                  <a:gd name="T115" fmla="*/ 0 h 13920"/>
                  <a:gd name="T116" fmla="*/ 0 w 12"/>
                  <a:gd name="T117" fmla="*/ 0 h 13920"/>
                  <a:gd name="T118" fmla="*/ 0 w 12"/>
                  <a:gd name="T119" fmla="*/ 0 h 13920"/>
                  <a:gd name="T120" fmla="*/ 0 w 12"/>
                  <a:gd name="T121" fmla="*/ 0 h 13920"/>
                  <a:gd name="T122" fmla="*/ 0 w 12"/>
                  <a:gd name="T123" fmla="*/ 0 h 13920"/>
                  <a:gd name="T124" fmla="*/ 0 w 12"/>
                  <a:gd name="T125" fmla="*/ 0 h 139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
                  <a:gd name="T190" fmla="*/ 0 h 13920"/>
                  <a:gd name="T191" fmla="*/ 12 w 12"/>
                  <a:gd name="T192" fmla="*/ 13920 h 139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 h="13920">
                    <a:moveTo>
                      <a:pt x="0" y="13916"/>
                    </a:moveTo>
                    <a:lnTo>
                      <a:pt x="0" y="13916"/>
                    </a:lnTo>
                    <a:cubicBezTo>
                      <a:pt x="0" y="13914"/>
                      <a:pt x="2" y="13912"/>
                      <a:pt x="4" y="13912"/>
                    </a:cubicBezTo>
                    <a:cubicBezTo>
                      <a:pt x="7" y="13912"/>
                      <a:pt x="8" y="13914"/>
                      <a:pt x="8" y="13916"/>
                    </a:cubicBezTo>
                    <a:cubicBezTo>
                      <a:pt x="8" y="13918"/>
                      <a:pt x="7" y="13920"/>
                      <a:pt x="4" y="13920"/>
                    </a:cubicBezTo>
                    <a:cubicBezTo>
                      <a:pt x="2" y="13920"/>
                      <a:pt x="0" y="13918"/>
                      <a:pt x="0" y="13916"/>
                    </a:cubicBezTo>
                    <a:close/>
                    <a:moveTo>
                      <a:pt x="0" y="13900"/>
                    </a:moveTo>
                    <a:lnTo>
                      <a:pt x="0" y="13900"/>
                    </a:lnTo>
                    <a:cubicBezTo>
                      <a:pt x="0" y="13898"/>
                      <a:pt x="2" y="13896"/>
                      <a:pt x="4" y="13896"/>
                    </a:cubicBezTo>
                    <a:cubicBezTo>
                      <a:pt x="7" y="13896"/>
                      <a:pt x="8" y="13898"/>
                      <a:pt x="8" y="13900"/>
                    </a:cubicBezTo>
                    <a:cubicBezTo>
                      <a:pt x="8" y="13902"/>
                      <a:pt x="7" y="13904"/>
                      <a:pt x="4" y="13904"/>
                    </a:cubicBezTo>
                    <a:cubicBezTo>
                      <a:pt x="2" y="13904"/>
                      <a:pt x="0" y="13902"/>
                      <a:pt x="0" y="13900"/>
                    </a:cubicBezTo>
                    <a:close/>
                    <a:moveTo>
                      <a:pt x="0" y="13884"/>
                    </a:moveTo>
                    <a:lnTo>
                      <a:pt x="0" y="13884"/>
                    </a:lnTo>
                    <a:cubicBezTo>
                      <a:pt x="0" y="13882"/>
                      <a:pt x="2" y="13880"/>
                      <a:pt x="4" y="13880"/>
                    </a:cubicBezTo>
                    <a:cubicBezTo>
                      <a:pt x="7" y="13880"/>
                      <a:pt x="8" y="13882"/>
                      <a:pt x="8" y="13884"/>
                    </a:cubicBezTo>
                    <a:cubicBezTo>
                      <a:pt x="8" y="13886"/>
                      <a:pt x="7" y="13888"/>
                      <a:pt x="4" y="13888"/>
                    </a:cubicBezTo>
                    <a:cubicBezTo>
                      <a:pt x="2" y="13888"/>
                      <a:pt x="0" y="13886"/>
                      <a:pt x="0" y="13884"/>
                    </a:cubicBezTo>
                    <a:close/>
                    <a:moveTo>
                      <a:pt x="0" y="13868"/>
                    </a:moveTo>
                    <a:lnTo>
                      <a:pt x="0" y="13868"/>
                    </a:lnTo>
                    <a:cubicBezTo>
                      <a:pt x="0" y="13866"/>
                      <a:pt x="2" y="13864"/>
                      <a:pt x="4" y="13864"/>
                    </a:cubicBezTo>
                    <a:cubicBezTo>
                      <a:pt x="7" y="13864"/>
                      <a:pt x="8" y="13866"/>
                      <a:pt x="8" y="13868"/>
                    </a:cubicBezTo>
                    <a:cubicBezTo>
                      <a:pt x="8" y="13870"/>
                      <a:pt x="7" y="13872"/>
                      <a:pt x="4" y="13872"/>
                    </a:cubicBezTo>
                    <a:cubicBezTo>
                      <a:pt x="2" y="13872"/>
                      <a:pt x="0" y="13870"/>
                      <a:pt x="0" y="13868"/>
                    </a:cubicBezTo>
                    <a:close/>
                    <a:moveTo>
                      <a:pt x="0" y="13852"/>
                    </a:moveTo>
                    <a:lnTo>
                      <a:pt x="0" y="13852"/>
                    </a:lnTo>
                    <a:cubicBezTo>
                      <a:pt x="0" y="13850"/>
                      <a:pt x="2" y="13848"/>
                      <a:pt x="4" y="13848"/>
                    </a:cubicBezTo>
                    <a:cubicBezTo>
                      <a:pt x="7" y="13848"/>
                      <a:pt x="8" y="13850"/>
                      <a:pt x="8" y="13852"/>
                    </a:cubicBezTo>
                    <a:cubicBezTo>
                      <a:pt x="8" y="13854"/>
                      <a:pt x="7" y="13856"/>
                      <a:pt x="4" y="13856"/>
                    </a:cubicBezTo>
                    <a:cubicBezTo>
                      <a:pt x="2" y="13856"/>
                      <a:pt x="0" y="13854"/>
                      <a:pt x="0" y="13852"/>
                    </a:cubicBezTo>
                    <a:close/>
                    <a:moveTo>
                      <a:pt x="0" y="13836"/>
                    </a:moveTo>
                    <a:lnTo>
                      <a:pt x="0" y="13836"/>
                    </a:lnTo>
                    <a:cubicBezTo>
                      <a:pt x="0" y="13834"/>
                      <a:pt x="2" y="13832"/>
                      <a:pt x="4" y="13832"/>
                    </a:cubicBezTo>
                    <a:cubicBezTo>
                      <a:pt x="7" y="13832"/>
                      <a:pt x="8" y="13834"/>
                      <a:pt x="8" y="13836"/>
                    </a:cubicBezTo>
                    <a:cubicBezTo>
                      <a:pt x="8" y="13838"/>
                      <a:pt x="7" y="13840"/>
                      <a:pt x="4" y="13840"/>
                    </a:cubicBezTo>
                    <a:cubicBezTo>
                      <a:pt x="2" y="13840"/>
                      <a:pt x="0" y="13838"/>
                      <a:pt x="0" y="13836"/>
                    </a:cubicBezTo>
                    <a:close/>
                    <a:moveTo>
                      <a:pt x="0" y="13820"/>
                    </a:moveTo>
                    <a:lnTo>
                      <a:pt x="0" y="13820"/>
                    </a:lnTo>
                    <a:cubicBezTo>
                      <a:pt x="0" y="13818"/>
                      <a:pt x="2" y="13816"/>
                      <a:pt x="4" y="13816"/>
                    </a:cubicBezTo>
                    <a:cubicBezTo>
                      <a:pt x="7" y="13816"/>
                      <a:pt x="8" y="13818"/>
                      <a:pt x="8" y="13820"/>
                    </a:cubicBezTo>
                    <a:cubicBezTo>
                      <a:pt x="8" y="13822"/>
                      <a:pt x="7" y="13824"/>
                      <a:pt x="4" y="13824"/>
                    </a:cubicBezTo>
                    <a:cubicBezTo>
                      <a:pt x="2" y="13824"/>
                      <a:pt x="0" y="13822"/>
                      <a:pt x="0" y="13820"/>
                    </a:cubicBezTo>
                    <a:close/>
                    <a:moveTo>
                      <a:pt x="0" y="13804"/>
                    </a:moveTo>
                    <a:lnTo>
                      <a:pt x="0" y="13804"/>
                    </a:lnTo>
                    <a:cubicBezTo>
                      <a:pt x="0" y="13802"/>
                      <a:pt x="2" y="13800"/>
                      <a:pt x="4" y="13800"/>
                    </a:cubicBezTo>
                    <a:cubicBezTo>
                      <a:pt x="7" y="13800"/>
                      <a:pt x="8" y="13802"/>
                      <a:pt x="8" y="13804"/>
                    </a:cubicBezTo>
                    <a:cubicBezTo>
                      <a:pt x="8" y="13806"/>
                      <a:pt x="7" y="13808"/>
                      <a:pt x="4" y="13808"/>
                    </a:cubicBezTo>
                    <a:cubicBezTo>
                      <a:pt x="2" y="13808"/>
                      <a:pt x="0" y="13806"/>
                      <a:pt x="0" y="13804"/>
                    </a:cubicBezTo>
                    <a:close/>
                    <a:moveTo>
                      <a:pt x="0" y="13788"/>
                    </a:moveTo>
                    <a:lnTo>
                      <a:pt x="0" y="13788"/>
                    </a:lnTo>
                    <a:cubicBezTo>
                      <a:pt x="0" y="13786"/>
                      <a:pt x="2" y="13784"/>
                      <a:pt x="4" y="13784"/>
                    </a:cubicBezTo>
                    <a:cubicBezTo>
                      <a:pt x="7" y="13784"/>
                      <a:pt x="8" y="13786"/>
                      <a:pt x="8" y="13788"/>
                    </a:cubicBezTo>
                    <a:cubicBezTo>
                      <a:pt x="8" y="13790"/>
                      <a:pt x="7" y="13792"/>
                      <a:pt x="4" y="13792"/>
                    </a:cubicBezTo>
                    <a:cubicBezTo>
                      <a:pt x="2" y="13792"/>
                      <a:pt x="0" y="13790"/>
                      <a:pt x="0" y="13788"/>
                    </a:cubicBezTo>
                    <a:close/>
                    <a:moveTo>
                      <a:pt x="0" y="13772"/>
                    </a:moveTo>
                    <a:lnTo>
                      <a:pt x="0" y="13772"/>
                    </a:lnTo>
                    <a:cubicBezTo>
                      <a:pt x="0" y="13770"/>
                      <a:pt x="2" y="13768"/>
                      <a:pt x="4" y="13768"/>
                    </a:cubicBezTo>
                    <a:cubicBezTo>
                      <a:pt x="7" y="13768"/>
                      <a:pt x="8" y="13770"/>
                      <a:pt x="8" y="13772"/>
                    </a:cubicBezTo>
                    <a:cubicBezTo>
                      <a:pt x="8" y="13774"/>
                      <a:pt x="7" y="13776"/>
                      <a:pt x="4" y="13776"/>
                    </a:cubicBezTo>
                    <a:cubicBezTo>
                      <a:pt x="2" y="13776"/>
                      <a:pt x="0" y="13774"/>
                      <a:pt x="0" y="13772"/>
                    </a:cubicBezTo>
                    <a:close/>
                    <a:moveTo>
                      <a:pt x="0" y="13756"/>
                    </a:moveTo>
                    <a:lnTo>
                      <a:pt x="0" y="13756"/>
                    </a:lnTo>
                    <a:cubicBezTo>
                      <a:pt x="0" y="13753"/>
                      <a:pt x="2" y="13752"/>
                      <a:pt x="4" y="13752"/>
                    </a:cubicBezTo>
                    <a:cubicBezTo>
                      <a:pt x="7" y="13752"/>
                      <a:pt x="8" y="13753"/>
                      <a:pt x="8" y="13756"/>
                    </a:cubicBezTo>
                    <a:cubicBezTo>
                      <a:pt x="8" y="13758"/>
                      <a:pt x="7" y="13760"/>
                      <a:pt x="4" y="13760"/>
                    </a:cubicBezTo>
                    <a:cubicBezTo>
                      <a:pt x="2" y="13760"/>
                      <a:pt x="0" y="13758"/>
                      <a:pt x="0" y="13756"/>
                    </a:cubicBezTo>
                    <a:close/>
                    <a:moveTo>
                      <a:pt x="0" y="13740"/>
                    </a:moveTo>
                    <a:lnTo>
                      <a:pt x="0" y="13740"/>
                    </a:lnTo>
                    <a:cubicBezTo>
                      <a:pt x="0" y="13737"/>
                      <a:pt x="2" y="13736"/>
                      <a:pt x="4" y="13736"/>
                    </a:cubicBezTo>
                    <a:cubicBezTo>
                      <a:pt x="7" y="13736"/>
                      <a:pt x="8" y="13737"/>
                      <a:pt x="8" y="13740"/>
                    </a:cubicBezTo>
                    <a:cubicBezTo>
                      <a:pt x="8" y="13742"/>
                      <a:pt x="7" y="13744"/>
                      <a:pt x="4" y="13744"/>
                    </a:cubicBezTo>
                    <a:cubicBezTo>
                      <a:pt x="2" y="13744"/>
                      <a:pt x="0" y="13742"/>
                      <a:pt x="0" y="13740"/>
                    </a:cubicBezTo>
                    <a:close/>
                    <a:moveTo>
                      <a:pt x="0" y="13724"/>
                    </a:moveTo>
                    <a:lnTo>
                      <a:pt x="0" y="13724"/>
                    </a:lnTo>
                    <a:cubicBezTo>
                      <a:pt x="0" y="13721"/>
                      <a:pt x="2" y="13720"/>
                      <a:pt x="4" y="13720"/>
                    </a:cubicBezTo>
                    <a:cubicBezTo>
                      <a:pt x="7" y="13720"/>
                      <a:pt x="8" y="13721"/>
                      <a:pt x="8" y="13724"/>
                    </a:cubicBezTo>
                    <a:cubicBezTo>
                      <a:pt x="8" y="13726"/>
                      <a:pt x="7" y="13728"/>
                      <a:pt x="4" y="13728"/>
                    </a:cubicBezTo>
                    <a:cubicBezTo>
                      <a:pt x="2" y="13728"/>
                      <a:pt x="0" y="13726"/>
                      <a:pt x="0" y="13724"/>
                    </a:cubicBezTo>
                    <a:close/>
                    <a:moveTo>
                      <a:pt x="0" y="13708"/>
                    </a:moveTo>
                    <a:lnTo>
                      <a:pt x="0" y="13708"/>
                    </a:lnTo>
                    <a:cubicBezTo>
                      <a:pt x="0" y="13705"/>
                      <a:pt x="2" y="13704"/>
                      <a:pt x="4" y="13704"/>
                    </a:cubicBezTo>
                    <a:cubicBezTo>
                      <a:pt x="7" y="13704"/>
                      <a:pt x="8" y="13705"/>
                      <a:pt x="8" y="13708"/>
                    </a:cubicBezTo>
                    <a:cubicBezTo>
                      <a:pt x="8" y="13710"/>
                      <a:pt x="7" y="13712"/>
                      <a:pt x="4" y="13712"/>
                    </a:cubicBezTo>
                    <a:cubicBezTo>
                      <a:pt x="2" y="13712"/>
                      <a:pt x="0" y="13710"/>
                      <a:pt x="0" y="13708"/>
                    </a:cubicBezTo>
                    <a:close/>
                    <a:moveTo>
                      <a:pt x="0" y="13692"/>
                    </a:moveTo>
                    <a:lnTo>
                      <a:pt x="0" y="13692"/>
                    </a:lnTo>
                    <a:cubicBezTo>
                      <a:pt x="0" y="13689"/>
                      <a:pt x="2" y="13688"/>
                      <a:pt x="4" y="13688"/>
                    </a:cubicBezTo>
                    <a:cubicBezTo>
                      <a:pt x="7" y="13688"/>
                      <a:pt x="8" y="13689"/>
                      <a:pt x="8" y="13692"/>
                    </a:cubicBezTo>
                    <a:cubicBezTo>
                      <a:pt x="8" y="13694"/>
                      <a:pt x="7" y="13696"/>
                      <a:pt x="4" y="13696"/>
                    </a:cubicBezTo>
                    <a:cubicBezTo>
                      <a:pt x="2" y="13696"/>
                      <a:pt x="0" y="13694"/>
                      <a:pt x="0" y="13692"/>
                    </a:cubicBezTo>
                    <a:close/>
                    <a:moveTo>
                      <a:pt x="0" y="13676"/>
                    </a:moveTo>
                    <a:lnTo>
                      <a:pt x="0" y="13676"/>
                    </a:lnTo>
                    <a:cubicBezTo>
                      <a:pt x="0" y="13673"/>
                      <a:pt x="2" y="13672"/>
                      <a:pt x="4" y="13672"/>
                    </a:cubicBezTo>
                    <a:cubicBezTo>
                      <a:pt x="7" y="13672"/>
                      <a:pt x="8" y="13673"/>
                      <a:pt x="8" y="13676"/>
                    </a:cubicBezTo>
                    <a:cubicBezTo>
                      <a:pt x="8" y="13678"/>
                      <a:pt x="7" y="13680"/>
                      <a:pt x="4" y="13680"/>
                    </a:cubicBezTo>
                    <a:cubicBezTo>
                      <a:pt x="2" y="13680"/>
                      <a:pt x="0" y="13678"/>
                      <a:pt x="0" y="13676"/>
                    </a:cubicBezTo>
                    <a:close/>
                    <a:moveTo>
                      <a:pt x="0" y="13660"/>
                    </a:moveTo>
                    <a:lnTo>
                      <a:pt x="0" y="13660"/>
                    </a:lnTo>
                    <a:cubicBezTo>
                      <a:pt x="0" y="13657"/>
                      <a:pt x="2" y="13656"/>
                      <a:pt x="5" y="13656"/>
                    </a:cubicBezTo>
                    <a:cubicBezTo>
                      <a:pt x="7" y="13656"/>
                      <a:pt x="9" y="13657"/>
                      <a:pt x="9" y="13660"/>
                    </a:cubicBezTo>
                    <a:cubicBezTo>
                      <a:pt x="9" y="13662"/>
                      <a:pt x="7" y="13664"/>
                      <a:pt x="5" y="13664"/>
                    </a:cubicBezTo>
                    <a:cubicBezTo>
                      <a:pt x="2" y="13664"/>
                      <a:pt x="0" y="13662"/>
                      <a:pt x="0" y="13660"/>
                    </a:cubicBezTo>
                    <a:close/>
                    <a:moveTo>
                      <a:pt x="1" y="13644"/>
                    </a:moveTo>
                    <a:lnTo>
                      <a:pt x="1" y="13644"/>
                    </a:lnTo>
                    <a:cubicBezTo>
                      <a:pt x="1" y="13641"/>
                      <a:pt x="2" y="13640"/>
                      <a:pt x="5" y="13640"/>
                    </a:cubicBezTo>
                    <a:cubicBezTo>
                      <a:pt x="7" y="13640"/>
                      <a:pt x="9" y="13641"/>
                      <a:pt x="9" y="13644"/>
                    </a:cubicBezTo>
                    <a:cubicBezTo>
                      <a:pt x="9" y="13646"/>
                      <a:pt x="7" y="13648"/>
                      <a:pt x="5" y="13648"/>
                    </a:cubicBezTo>
                    <a:cubicBezTo>
                      <a:pt x="2" y="13648"/>
                      <a:pt x="1" y="13646"/>
                      <a:pt x="1" y="13644"/>
                    </a:cubicBezTo>
                    <a:close/>
                    <a:moveTo>
                      <a:pt x="1" y="13628"/>
                    </a:moveTo>
                    <a:lnTo>
                      <a:pt x="1" y="13628"/>
                    </a:lnTo>
                    <a:cubicBezTo>
                      <a:pt x="1" y="13625"/>
                      <a:pt x="2" y="13624"/>
                      <a:pt x="5" y="13624"/>
                    </a:cubicBezTo>
                    <a:cubicBezTo>
                      <a:pt x="7" y="13624"/>
                      <a:pt x="9" y="13625"/>
                      <a:pt x="9" y="13628"/>
                    </a:cubicBezTo>
                    <a:cubicBezTo>
                      <a:pt x="9" y="13630"/>
                      <a:pt x="7" y="13632"/>
                      <a:pt x="5" y="13632"/>
                    </a:cubicBezTo>
                    <a:cubicBezTo>
                      <a:pt x="2" y="13632"/>
                      <a:pt x="1" y="13630"/>
                      <a:pt x="1" y="13628"/>
                    </a:cubicBezTo>
                    <a:close/>
                    <a:moveTo>
                      <a:pt x="1" y="13612"/>
                    </a:moveTo>
                    <a:lnTo>
                      <a:pt x="1" y="13612"/>
                    </a:lnTo>
                    <a:cubicBezTo>
                      <a:pt x="1" y="13609"/>
                      <a:pt x="2" y="13608"/>
                      <a:pt x="5" y="13608"/>
                    </a:cubicBezTo>
                    <a:cubicBezTo>
                      <a:pt x="7" y="13608"/>
                      <a:pt x="9" y="13609"/>
                      <a:pt x="9" y="13612"/>
                    </a:cubicBezTo>
                    <a:cubicBezTo>
                      <a:pt x="9" y="13614"/>
                      <a:pt x="7" y="13616"/>
                      <a:pt x="5" y="13616"/>
                    </a:cubicBezTo>
                    <a:cubicBezTo>
                      <a:pt x="2" y="13616"/>
                      <a:pt x="1" y="13614"/>
                      <a:pt x="1" y="13612"/>
                    </a:cubicBezTo>
                    <a:close/>
                    <a:moveTo>
                      <a:pt x="1" y="13596"/>
                    </a:moveTo>
                    <a:lnTo>
                      <a:pt x="1" y="13596"/>
                    </a:lnTo>
                    <a:cubicBezTo>
                      <a:pt x="1" y="13593"/>
                      <a:pt x="2" y="13592"/>
                      <a:pt x="5" y="13592"/>
                    </a:cubicBezTo>
                    <a:cubicBezTo>
                      <a:pt x="7" y="13592"/>
                      <a:pt x="9" y="13593"/>
                      <a:pt x="9" y="13596"/>
                    </a:cubicBezTo>
                    <a:cubicBezTo>
                      <a:pt x="9" y="13598"/>
                      <a:pt x="7" y="13600"/>
                      <a:pt x="5" y="13600"/>
                    </a:cubicBezTo>
                    <a:cubicBezTo>
                      <a:pt x="2" y="13600"/>
                      <a:pt x="1" y="13598"/>
                      <a:pt x="1" y="13596"/>
                    </a:cubicBezTo>
                    <a:close/>
                    <a:moveTo>
                      <a:pt x="1" y="13580"/>
                    </a:moveTo>
                    <a:lnTo>
                      <a:pt x="1" y="13580"/>
                    </a:lnTo>
                    <a:cubicBezTo>
                      <a:pt x="1" y="13577"/>
                      <a:pt x="2" y="13576"/>
                      <a:pt x="5" y="13576"/>
                    </a:cubicBezTo>
                    <a:cubicBezTo>
                      <a:pt x="7" y="13576"/>
                      <a:pt x="9" y="13577"/>
                      <a:pt x="9" y="13580"/>
                    </a:cubicBezTo>
                    <a:cubicBezTo>
                      <a:pt x="9" y="13582"/>
                      <a:pt x="7" y="13584"/>
                      <a:pt x="5" y="13584"/>
                    </a:cubicBezTo>
                    <a:cubicBezTo>
                      <a:pt x="2" y="13584"/>
                      <a:pt x="1" y="13582"/>
                      <a:pt x="1" y="13580"/>
                    </a:cubicBezTo>
                    <a:close/>
                    <a:moveTo>
                      <a:pt x="1" y="13564"/>
                    </a:moveTo>
                    <a:lnTo>
                      <a:pt x="1" y="13564"/>
                    </a:lnTo>
                    <a:cubicBezTo>
                      <a:pt x="1" y="13561"/>
                      <a:pt x="2" y="13560"/>
                      <a:pt x="5" y="13560"/>
                    </a:cubicBezTo>
                    <a:cubicBezTo>
                      <a:pt x="7" y="13560"/>
                      <a:pt x="9" y="13561"/>
                      <a:pt x="9" y="13564"/>
                    </a:cubicBezTo>
                    <a:cubicBezTo>
                      <a:pt x="9" y="13566"/>
                      <a:pt x="7" y="13568"/>
                      <a:pt x="5" y="13568"/>
                    </a:cubicBezTo>
                    <a:cubicBezTo>
                      <a:pt x="2" y="13568"/>
                      <a:pt x="1" y="13566"/>
                      <a:pt x="1" y="13564"/>
                    </a:cubicBezTo>
                    <a:close/>
                    <a:moveTo>
                      <a:pt x="1" y="13548"/>
                    </a:moveTo>
                    <a:lnTo>
                      <a:pt x="1" y="13548"/>
                    </a:lnTo>
                    <a:cubicBezTo>
                      <a:pt x="1" y="13545"/>
                      <a:pt x="2" y="13544"/>
                      <a:pt x="5" y="13544"/>
                    </a:cubicBezTo>
                    <a:cubicBezTo>
                      <a:pt x="7" y="13544"/>
                      <a:pt x="9" y="13545"/>
                      <a:pt x="9" y="13548"/>
                    </a:cubicBezTo>
                    <a:cubicBezTo>
                      <a:pt x="9" y="13550"/>
                      <a:pt x="7" y="13552"/>
                      <a:pt x="5" y="13552"/>
                    </a:cubicBezTo>
                    <a:cubicBezTo>
                      <a:pt x="2" y="13552"/>
                      <a:pt x="1" y="13550"/>
                      <a:pt x="1" y="13548"/>
                    </a:cubicBezTo>
                    <a:close/>
                    <a:moveTo>
                      <a:pt x="1" y="13532"/>
                    </a:moveTo>
                    <a:lnTo>
                      <a:pt x="1" y="13532"/>
                    </a:lnTo>
                    <a:cubicBezTo>
                      <a:pt x="1" y="13529"/>
                      <a:pt x="2" y="13528"/>
                      <a:pt x="5" y="13528"/>
                    </a:cubicBezTo>
                    <a:cubicBezTo>
                      <a:pt x="7" y="13528"/>
                      <a:pt x="9" y="13529"/>
                      <a:pt x="9" y="13532"/>
                    </a:cubicBezTo>
                    <a:cubicBezTo>
                      <a:pt x="9" y="13534"/>
                      <a:pt x="7" y="13536"/>
                      <a:pt x="5" y="13536"/>
                    </a:cubicBezTo>
                    <a:cubicBezTo>
                      <a:pt x="2" y="13536"/>
                      <a:pt x="1" y="13534"/>
                      <a:pt x="1" y="13532"/>
                    </a:cubicBezTo>
                    <a:close/>
                    <a:moveTo>
                      <a:pt x="1" y="13516"/>
                    </a:moveTo>
                    <a:lnTo>
                      <a:pt x="1" y="13516"/>
                    </a:lnTo>
                    <a:cubicBezTo>
                      <a:pt x="1" y="13513"/>
                      <a:pt x="2" y="13512"/>
                      <a:pt x="5" y="13512"/>
                    </a:cubicBezTo>
                    <a:cubicBezTo>
                      <a:pt x="7" y="13512"/>
                      <a:pt x="9" y="13513"/>
                      <a:pt x="9" y="13516"/>
                    </a:cubicBezTo>
                    <a:cubicBezTo>
                      <a:pt x="9" y="13518"/>
                      <a:pt x="7" y="13520"/>
                      <a:pt x="5" y="13520"/>
                    </a:cubicBezTo>
                    <a:cubicBezTo>
                      <a:pt x="2" y="13520"/>
                      <a:pt x="1" y="13518"/>
                      <a:pt x="1" y="13516"/>
                    </a:cubicBezTo>
                    <a:close/>
                    <a:moveTo>
                      <a:pt x="1" y="13500"/>
                    </a:moveTo>
                    <a:lnTo>
                      <a:pt x="1" y="13500"/>
                    </a:lnTo>
                    <a:cubicBezTo>
                      <a:pt x="1" y="13497"/>
                      <a:pt x="2" y="13496"/>
                      <a:pt x="5" y="13496"/>
                    </a:cubicBezTo>
                    <a:cubicBezTo>
                      <a:pt x="7" y="13496"/>
                      <a:pt x="9" y="13497"/>
                      <a:pt x="9" y="13500"/>
                    </a:cubicBezTo>
                    <a:cubicBezTo>
                      <a:pt x="9" y="13502"/>
                      <a:pt x="7" y="13504"/>
                      <a:pt x="5" y="13504"/>
                    </a:cubicBezTo>
                    <a:cubicBezTo>
                      <a:pt x="2" y="13504"/>
                      <a:pt x="1" y="13502"/>
                      <a:pt x="1" y="13500"/>
                    </a:cubicBezTo>
                    <a:close/>
                    <a:moveTo>
                      <a:pt x="1" y="13484"/>
                    </a:moveTo>
                    <a:lnTo>
                      <a:pt x="1" y="13484"/>
                    </a:lnTo>
                    <a:cubicBezTo>
                      <a:pt x="1" y="13481"/>
                      <a:pt x="2" y="13480"/>
                      <a:pt x="5" y="13480"/>
                    </a:cubicBezTo>
                    <a:cubicBezTo>
                      <a:pt x="7" y="13480"/>
                      <a:pt x="9" y="13481"/>
                      <a:pt x="9" y="13484"/>
                    </a:cubicBezTo>
                    <a:cubicBezTo>
                      <a:pt x="9" y="13486"/>
                      <a:pt x="7" y="13488"/>
                      <a:pt x="5" y="13488"/>
                    </a:cubicBezTo>
                    <a:cubicBezTo>
                      <a:pt x="2" y="13488"/>
                      <a:pt x="1" y="13486"/>
                      <a:pt x="1" y="13484"/>
                    </a:cubicBezTo>
                    <a:close/>
                    <a:moveTo>
                      <a:pt x="1" y="13468"/>
                    </a:moveTo>
                    <a:lnTo>
                      <a:pt x="1" y="13468"/>
                    </a:lnTo>
                    <a:cubicBezTo>
                      <a:pt x="1" y="13465"/>
                      <a:pt x="2" y="13464"/>
                      <a:pt x="5" y="13464"/>
                    </a:cubicBezTo>
                    <a:cubicBezTo>
                      <a:pt x="7" y="13464"/>
                      <a:pt x="9" y="13465"/>
                      <a:pt x="9" y="13468"/>
                    </a:cubicBezTo>
                    <a:cubicBezTo>
                      <a:pt x="9" y="13470"/>
                      <a:pt x="7" y="13472"/>
                      <a:pt x="5" y="13472"/>
                    </a:cubicBezTo>
                    <a:cubicBezTo>
                      <a:pt x="2" y="13472"/>
                      <a:pt x="1" y="13470"/>
                      <a:pt x="1" y="13468"/>
                    </a:cubicBezTo>
                    <a:close/>
                    <a:moveTo>
                      <a:pt x="1" y="13452"/>
                    </a:moveTo>
                    <a:lnTo>
                      <a:pt x="1" y="13452"/>
                    </a:lnTo>
                    <a:cubicBezTo>
                      <a:pt x="1" y="13449"/>
                      <a:pt x="2" y="13448"/>
                      <a:pt x="5" y="13448"/>
                    </a:cubicBezTo>
                    <a:cubicBezTo>
                      <a:pt x="7" y="13448"/>
                      <a:pt x="9" y="13449"/>
                      <a:pt x="9" y="13452"/>
                    </a:cubicBezTo>
                    <a:cubicBezTo>
                      <a:pt x="9" y="13454"/>
                      <a:pt x="7" y="13456"/>
                      <a:pt x="5" y="13456"/>
                    </a:cubicBezTo>
                    <a:cubicBezTo>
                      <a:pt x="2" y="13456"/>
                      <a:pt x="1" y="13454"/>
                      <a:pt x="1" y="13452"/>
                    </a:cubicBezTo>
                    <a:close/>
                    <a:moveTo>
                      <a:pt x="1" y="13436"/>
                    </a:moveTo>
                    <a:lnTo>
                      <a:pt x="1" y="13436"/>
                    </a:lnTo>
                    <a:cubicBezTo>
                      <a:pt x="1" y="13433"/>
                      <a:pt x="2" y="13432"/>
                      <a:pt x="5" y="13432"/>
                    </a:cubicBezTo>
                    <a:cubicBezTo>
                      <a:pt x="7" y="13432"/>
                      <a:pt x="9" y="13433"/>
                      <a:pt x="9" y="13436"/>
                    </a:cubicBezTo>
                    <a:cubicBezTo>
                      <a:pt x="9" y="13438"/>
                      <a:pt x="7" y="13440"/>
                      <a:pt x="5" y="13440"/>
                    </a:cubicBezTo>
                    <a:cubicBezTo>
                      <a:pt x="2" y="13440"/>
                      <a:pt x="1" y="13438"/>
                      <a:pt x="1" y="13436"/>
                    </a:cubicBezTo>
                    <a:close/>
                    <a:moveTo>
                      <a:pt x="1" y="13420"/>
                    </a:moveTo>
                    <a:lnTo>
                      <a:pt x="1" y="13420"/>
                    </a:lnTo>
                    <a:cubicBezTo>
                      <a:pt x="1" y="13417"/>
                      <a:pt x="2" y="13416"/>
                      <a:pt x="5" y="13416"/>
                    </a:cubicBezTo>
                    <a:cubicBezTo>
                      <a:pt x="7" y="13416"/>
                      <a:pt x="9" y="13417"/>
                      <a:pt x="9" y="13420"/>
                    </a:cubicBezTo>
                    <a:cubicBezTo>
                      <a:pt x="9" y="13422"/>
                      <a:pt x="7" y="13424"/>
                      <a:pt x="5" y="13424"/>
                    </a:cubicBezTo>
                    <a:cubicBezTo>
                      <a:pt x="2" y="13424"/>
                      <a:pt x="1" y="13422"/>
                      <a:pt x="1" y="13420"/>
                    </a:cubicBezTo>
                    <a:close/>
                    <a:moveTo>
                      <a:pt x="1" y="13404"/>
                    </a:moveTo>
                    <a:lnTo>
                      <a:pt x="1" y="13404"/>
                    </a:lnTo>
                    <a:cubicBezTo>
                      <a:pt x="1" y="13401"/>
                      <a:pt x="2" y="13400"/>
                      <a:pt x="5" y="13400"/>
                    </a:cubicBezTo>
                    <a:cubicBezTo>
                      <a:pt x="7" y="13400"/>
                      <a:pt x="9" y="13401"/>
                      <a:pt x="9" y="13404"/>
                    </a:cubicBezTo>
                    <a:cubicBezTo>
                      <a:pt x="9" y="13406"/>
                      <a:pt x="7" y="13408"/>
                      <a:pt x="5" y="13408"/>
                    </a:cubicBezTo>
                    <a:cubicBezTo>
                      <a:pt x="2" y="13408"/>
                      <a:pt x="1" y="13406"/>
                      <a:pt x="1" y="13404"/>
                    </a:cubicBezTo>
                    <a:close/>
                    <a:moveTo>
                      <a:pt x="1" y="13388"/>
                    </a:moveTo>
                    <a:lnTo>
                      <a:pt x="1" y="13388"/>
                    </a:lnTo>
                    <a:cubicBezTo>
                      <a:pt x="1" y="13385"/>
                      <a:pt x="2" y="13384"/>
                      <a:pt x="5" y="13384"/>
                    </a:cubicBezTo>
                    <a:cubicBezTo>
                      <a:pt x="7" y="13384"/>
                      <a:pt x="9" y="13385"/>
                      <a:pt x="9" y="13388"/>
                    </a:cubicBezTo>
                    <a:cubicBezTo>
                      <a:pt x="9" y="13390"/>
                      <a:pt x="7" y="13392"/>
                      <a:pt x="5" y="13392"/>
                    </a:cubicBezTo>
                    <a:cubicBezTo>
                      <a:pt x="2" y="13392"/>
                      <a:pt x="1" y="13390"/>
                      <a:pt x="1" y="13388"/>
                    </a:cubicBezTo>
                    <a:close/>
                    <a:moveTo>
                      <a:pt x="1" y="13372"/>
                    </a:moveTo>
                    <a:lnTo>
                      <a:pt x="1" y="13371"/>
                    </a:lnTo>
                    <a:cubicBezTo>
                      <a:pt x="1" y="13369"/>
                      <a:pt x="2" y="13367"/>
                      <a:pt x="5" y="13367"/>
                    </a:cubicBezTo>
                    <a:cubicBezTo>
                      <a:pt x="7" y="13367"/>
                      <a:pt x="9" y="13369"/>
                      <a:pt x="9" y="13371"/>
                    </a:cubicBezTo>
                    <a:lnTo>
                      <a:pt x="9" y="13372"/>
                    </a:lnTo>
                    <a:cubicBezTo>
                      <a:pt x="9" y="13374"/>
                      <a:pt x="7" y="13376"/>
                      <a:pt x="5" y="13376"/>
                    </a:cubicBezTo>
                    <a:cubicBezTo>
                      <a:pt x="2" y="13376"/>
                      <a:pt x="1" y="13374"/>
                      <a:pt x="1" y="13372"/>
                    </a:cubicBezTo>
                    <a:close/>
                    <a:moveTo>
                      <a:pt x="1" y="13355"/>
                    </a:moveTo>
                    <a:lnTo>
                      <a:pt x="1" y="13355"/>
                    </a:lnTo>
                    <a:cubicBezTo>
                      <a:pt x="1" y="13353"/>
                      <a:pt x="2" y="13351"/>
                      <a:pt x="5" y="13351"/>
                    </a:cubicBezTo>
                    <a:cubicBezTo>
                      <a:pt x="7" y="13351"/>
                      <a:pt x="9" y="13353"/>
                      <a:pt x="9" y="13355"/>
                    </a:cubicBezTo>
                    <a:cubicBezTo>
                      <a:pt x="9" y="13358"/>
                      <a:pt x="7" y="13359"/>
                      <a:pt x="5" y="13359"/>
                    </a:cubicBezTo>
                    <a:cubicBezTo>
                      <a:pt x="2" y="13359"/>
                      <a:pt x="1" y="13358"/>
                      <a:pt x="1" y="13355"/>
                    </a:cubicBezTo>
                    <a:close/>
                    <a:moveTo>
                      <a:pt x="1" y="13339"/>
                    </a:moveTo>
                    <a:lnTo>
                      <a:pt x="1" y="13339"/>
                    </a:lnTo>
                    <a:cubicBezTo>
                      <a:pt x="1" y="13337"/>
                      <a:pt x="2" y="13335"/>
                      <a:pt x="5" y="13335"/>
                    </a:cubicBezTo>
                    <a:cubicBezTo>
                      <a:pt x="7" y="13335"/>
                      <a:pt x="9" y="13337"/>
                      <a:pt x="9" y="13339"/>
                    </a:cubicBezTo>
                    <a:cubicBezTo>
                      <a:pt x="9" y="13342"/>
                      <a:pt x="7" y="13343"/>
                      <a:pt x="5" y="13343"/>
                    </a:cubicBezTo>
                    <a:cubicBezTo>
                      <a:pt x="2" y="13343"/>
                      <a:pt x="1" y="13342"/>
                      <a:pt x="1" y="13339"/>
                    </a:cubicBezTo>
                    <a:close/>
                    <a:moveTo>
                      <a:pt x="1" y="13323"/>
                    </a:moveTo>
                    <a:lnTo>
                      <a:pt x="1" y="13323"/>
                    </a:lnTo>
                    <a:cubicBezTo>
                      <a:pt x="1" y="13321"/>
                      <a:pt x="2" y="13319"/>
                      <a:pt x="5" y="13319"/>
                    </a:cubicBezTo>
                    <a:cubicBezTo>
                      <a:pt x="7" y="13319"/>
                      <a:pt x="9" y="13321"/>
                      <a:pt x="9" y="13323"/>
                    </a:cubicBezTo>
                    <a:cubicBezTo>
                      <a:pt x="9" y="13326"/>
                      <a:pt x="7" y="13327"/>
                      <a:pt x="5" y="13327"/>
                    </a:cubicBezTo>
                    <a:cubicBezTo>
                      <a:pt x="2" y="13327"/>
                      <a:pt x="1" y="13326"/>
                      <a:pt x="1" y="13323"/>
                    </a:cubicBezTo>
                    <a:close/>
                    <a:moveTo>
                      <a:pt x="1" y="13307"/>
                    </a:moveTo>
                    <a:lnTo>
                      <a:pt x="1" y="13307"/>
                    </a:lnTo>
                    <a:cubicBezTo>
                      <a:pt x="1" y="13305"/>
                      <a:pt x="2" y="13303"/>
                      <a:pt x="5" y="13303"/>
                    </a:cubicBezTo>
                    <a:cubicBezTo>
                      <a:pt x="7" y="13303"/>
                      <a:pt x="9" y="13305"/>
                      <a:pt x="9" y="13307"/>
                    </a:cubicBezTo>
                    <a:cubicBezTo>
                      <a:pt x="9" y="13310"/>
                      <a:pt x="7" y="13311"/>
                      <a:pt x="5" y="13311"/>
                    </a:cubicBezTo>
                    <a:cubicBezTo>
                      <a:pt x="2" y="13311"/>
                      <a:pt x="1" y="13310"/>
                      <a:pt x="1" y="13307"/>
                    </a:cubicBezTo>
                    <a:close/>
                    <a:moveTo>
                      <a:pt x="1" y="13291"/>
                    </a:moveTo>
                    <a:lnTo>
                      <a:pt x="1" y="13291"/>
                    </a:lnTo>
                    <a:cubicBezTo>
                      <a:pt x="1" y="13289"/>
                      <a:pt x="2" y="13287"/>
                      <a:pt x="5" y="13287"/>
                    </a:cubicBezTo>
                    <a:cubicBezTo>
                      <a:pt x="7" y="13287"/>
                      <a:pt x="9" y="13289"/>
                      <a:pt x="9" y="13291"/>
                    </a:cubicBezTo>
                    <a:cubicBezTo>
                      <a:pt x="9" y="13294"/>
                      <a:pt x="7" y="13295"/>
                      <a:pt x="5" y="13295"/>
                    </a:cubicBezTo>
                    <a:cubicBezTo>
                      <a:pt x="2" y="13295"/>
                      <a:pt x="1" y="13294"/>
                      <a:pt x="1" y="13291"/>
                    </a:cubicBezTo>
                    <a:close/>
                    <a:moveTo>
                      <a:pt x="1" y="13275"/>
                    </a:moveTo>
                    <a:lnTo>
                      <a:pt x="1" y="13275"/>
                    </a:lnTo>
                    <a:cubicBezTo>
                      <a:pt x="1" y="13273"/>
                      <a:pt x="2" y="13271"/>
                      <a:pt x="5" y="13271"/>
                    </a:cubicBezTo>
                    <a:cubicBezTo>
                      <a:pt x="7" y="13271"/>
                      <a:pt x="9" y="13273"/>
                      <a:pt x="9" y="13275"/>
                    </a:cubicBezTo>
                    <a:cubicBezTo>
                      <a:pt x="9" y="13278"/>
                      <a:pt x="7" y="13279"/>
                      <a:pt x="5" y="13279"/>
                    </a:cubicBezTo>
                    <a:cubicBezTo>
                      <a:pt x="2" y="13279"/>
                      <a:pt x="1" y="13278"/>
                      <a:pt x="1" y="13275"/>
                    </a:cubicBezTo>
                    <a:close/>
                    <a:moveTo>
                      <a:pt x="1" y="13259"/>
                    </a:moveTo>
                    <a:lnTo>
                      <a:pt x="1" y="13259"/>
                    </a:lnTo>
                    <a:cubicBezTo>
                      <a:pt x="1" y="13257"/>
                      <a:pt x="2" y="13255"/>
                      <a:pt x="5" y="13255"/>
                    </a:cubicBezTo>
                    <a:cubicBezTo>
                      <a:pt x="7" y="13255"/>
                      <a:pt x="9" y="13257"/>
                      <a:pt x="9" y="13259"/>
                    </a:cubicBezTo>
                    <a:cubicBezTo>
                      <a:pt x="9" y="13262"/>
                      <a:pt x="7" y="13263"/>
                      <a:pt x="5" y="13263"/>
                    </a:cubicBezTo>
                    <a:cubicBezTo>
                      <a:pt x="2" y="13263"/>
                      <a:pt x="1" y="13262"/>
                      <a:pt x="1" y="13259"/>
                    </a:cubicBezTo>
                    <a:close/>
                    <a:moveTo>
                      <a:pt x="1" y="13243"/>
                    </a:moveTo>
                    <a:lnTo>
                      <a:pt x="1" y="13243"/>
                    </a:lnTo>
                    <a:cubicBezTo>
                      <a:pt x="1" y="13241"/>
                      <a:pt x="2" y="13239"/>
                      <a:pt x="5" y="13239"/>
                    </a:cubicBezTo>
                    <a:cubicBezTo>
                      <a:pt x="7" y="13239"/>
                      <a:pt x="9" y="13241"/>
                      <a:pt x="9" y="13243"/>
                    </a:cubicBezTo>
                    <a:cubicBezTo>
                      <a:pt x="9" y="13246"/>
                      <a:pt x="7" y="13247"/>
                      <a:pt x="5" y="13247"/>
                    </a:cubicBezTo>
                    <a:cubicBezTo>
                      <a:pt x="2" y="13247"/>
                      <a:pt x="1" y="13246"/>
                      <a:pt x="1" y="13243"/>
                    </a:cubicBezTo>
                    <a:close/>
                    <a:moveTo>
                      <a:pt x="1" y="13227"/>
                    </a:moveTo>
                    <a:lnTo>
                      <a:pt x="1" y="13227"/>
                    </a:lnTo>
                    <a:cubicBezTo>
                      <a:pt x="1" y="13225"/>
                      <a:pt x="2" y="13223"/>
                      <a:pt x="5" y="13223"/>
                    </a:cubicBezTo>
                    <a:cubicBezTo>
                      <a:pt x="7" y="13223"/>
                      <a:pt x="9" y="13225"/>
                      <a:pt x="9" y="13227"/>
                    </a:cubicBezTo>
                    <a:cubicBezTo>
                      <a:pt x="9" y="13230"/>
                      <a:pt x="7" y="13231"/>
                      <a:pt x="5" y="13231"/>
                    </a:cubicBezTo>
                    <a:cubicBezTo>
                      <a:pt x="2" y="13231"/>
                      <a:pt x="1" y="13230"/>
                      <a:pt x="1" y="13227"/>
                    </a:cubicBezTo>
                    <a:close/>
                    <a:moveTo>
                      <a:pt x="1" y="13211"/>
                    </a:moveTo>
                    <a:lnTo>
                      <a:pt x="1" y="13211"/>
                    </a:lnTo>
                    <a:cubicBezTo>
                      <a:pt x="1" y="13209"/>
                      <a:pt x="2" y="13207"/>
                      <a:pt x="5" y="13207"/>
                    </a:cubicBezTo>
                    <a:cubicBezTo>
                      <a:pt x="7" y="13207"/>
                      <a:pt x="9" y="13209"/>
                      <a:pt x="9" y="13211"/>
                    </a:cubicBezTo>
                    <a:cubicBezTo>
                      <a:pt x="9" y="13214"/>
                      <a:pt x="7" y="13215"/>
                      <a:pt x="5" y="13215"/>
                    </a:cubicBezTo>
                    <a:cubicBezTo>
                      <a:pt x="2" y="13215"/>
                      <a:pt x="1" y="13214"/>
                      <a:pt x="1" y="13211"/>
                    </a:cubicBezTo>
                    <a:close/>
                    <a:moveTo>
                      <a:pt x="1" y="13195"/>
                    </a:moveTo>
                    <a:lnTo>
                      <a:pt x="1" y="13195"/>
                    </a:lnTo>
                    <a:cubicBezTo>
                      <a:pt x="1" y="13193"/>
                      <a:pt x="2" y="13191"/>
                      <a:pt x="5" y="13191"/>
                    </a:cubicBezTo>
                    <a:cubicBezTo>
                      <a:pt x="7" y="13191"/>
                      <a:pt x="9" y="13193"/>
                      <a:pt x="9" y="13195"/>
                    </a:cubicBezTo>
                    <a:cubicBezTo>
                      <a:pt x="9" y="13198"/>
                      <a:pt x="7" y="13199"/>
                      <a:pt x="5" y="13199"/>
                    </a:cubicBezTo>
                    <a:cubicBezTo>
                      <a:pt x="2" y="13199"/>
                      <a:pt x="1" y="13198"/>
                      <a:pt x="1" y="13195"/>
                    </a:cubicBezTo>
                    <a:close/>
                    <a:moveTo>
                      <a:pt x="1" y="13179"/>
                    </a:moveTo>
                    <a:lnTo>
                      <a:pt x="1" y="13179"/>
                    </a:lnTo>
                    <a:cubicBezTo>
                      <a:pt x="1" y="13177"/>
                      <a:pt x="2" y="13175"/>
                      <a:pt x="5" y="13175"/>
                    </a:cubicBezTo>
                    <a:cubicBezTo>
                      <a:pt x="7" y="13175"/>
                      <a:pt x="9" y="13177"/>
                      <a:pt x="9" y="13179"/>
                    </a:cubicBezTo>
                    <a:cubicBezTo>
                      <a:pt x="9" y="13182"/>
                      <a:pt x="7" y="13183"/>
                      <a:pt x="5" y="13183"/>
                    </a:cubicBezTo>
                    <a:cubicBezTo>
                      <a:pt x="2" y="13183"/>
                      <a:pt x="1" y="13182"/>
                      <a:pt x="1" y="13179"/>
                    </a:cubicBezTo>
                    <a:close/>
                    <a:moveTo>
                      <a:pt x="1" y="13163"/>
                    </a:moveTo>
                    <a:lnTo>
                      <a:pt x="1" y="13163"/>
                    </a:lnTo>
                    <a:cubicBezTo>
                      <a:pt x="1" y="13161"/>
                      <a:pt x="2" y="13159"/>
                      <a:pt x="5" y="13159"/>
                    </a:cubicBezTo>
                    <a:cubicBezTo>
                      <a:pt x="7" y="13159"/>
                      <a:pt x="9" y="13161"/>
                      <a:pt x="9" y="13163"/>
                    </a:cubicBezTo>
                    <a:cubicBezTo>
                      <a:pt x="9" y="13166"/>
                      <a:pt x="7" y="13167"/>
                      <a:pt x="5" y="13167"/>
                    </a:cubicBezTo>
                    <a:cubicBezTo>
                      <a:pt x="2" y="13167"/>
                      <a:pt x="1" y="13166"/>
                      <a:pt x="1" y="13163"/>
                    </a:cubicBezTo>
                    <a:close/>
                    <a:moveTo>
                      <a:pt x="1" y="13147"/>
                    </a:moveTo>
                    <a:lnTo>
                      <a:pt x="1" y="13147"/>
                    </a:lnTo>
                    <a:cubicBezTo>
                      <a:pt x="1" y="13145"/>
                      <a:pt x="2" y="13143"/>
                      <a:pt x="5" y="13143"/>
                    </a:cubicBezTo>
                    <a:cubicBezTo>
                      <a:pt x="7" y="13143"/>
                      <a:pt x="9" y="13145"/>
                      <a:pt x="9" y="13147"/>
                    </a:cubicBezTo>
                    <a:cubicBezTo>
                      <a:pt x="9" y="13150"/>
                      <a:pt x="7" y="13151"/>
                      <a:pt x="5" y="13151"/>
                    </a:cubicBezTo>
                    <a:cubicBezTo>
                      <a:pt x="2" y="13151"/>
                      <a:pt x="1" y="13150"/>
                      <a:pt x="1" y="13147"/>
                    </a:cubicBezTo>
                    <a:close/>
                    <a:moveTo>
                      <a:pt x="1" y="13131"/>
                    </a:moveTo>
                    <a:lnTo>
                      <a:pt x="1" y="13131"/>
                    </a:lnTo>
                    <a:cubicBezTo>
                      <a:pt x="1" y="13129"/>
                      <a:pt x="2" y="13127"/>
                      <a:pt x="5" y="13127"/>
                    </a:cubicBezTo>
                    <a:cubicBezTo>
                      <a:pt x="7" y="13127"/>
                      <a:pt x="9" y="13129"/>
                      <a:pt x="9" y="13131"/>
                    </a:cubicBezTo>
                    <a:cubicBezTo>
                      <a:pt x="9" y="13134"/>
                      <a:pt x="7" y="13135"/>
                      <a:pt x="5" y="13135"/>
                    </a:cubicBezTo>
                    <a:cubicBezTo>
                      <a:pt x="2" y="13135"/>
                      <a:pt x="1" y="13134"/>
                      <a:pt x="1" y="13131"/>
                    </a:cubicBezTo>
                    <a:close/>
                    <a:moveTo>
                      <a:pt x="1" y="13115"/>
                    </a:moveTo>
                    <a:lnTo>
                      <a:pt x="1" y="13115"/>
                    </a:lnTo>
                    <a:cubicBezTo>
                      <a:pt x="1" y="13113"/>
                      <a:pt x="2" y="13111"/>
                      <a:pt x="5" y="13111"/>
                    </a:cubicBezTo>
                    <a:cubicBezTo>
                      <a:pt x="7" y="13111"/>
                      <a:pt x="9" y="13113"/>
                      <a:pt x="9" y="13115"/>
                    </a:cubicBezTo>
                    <a:cubicBezTo>
                      <a:pt x="9" y="13118"/>
                      <a:pt x="7" y="13119"/>
                      <a:pt x="5" y="13119"/>
                    </a:cubicBezTo>
                    <a:cubicBezTo>
                      <a:pt x="2" y="13119"/>
                      <a:pt x="1" y="13118"/>
                      <a:pt x="1" y="13115"/>
                    </a:cubicBezTo>
                    <a:close/>
                    <a:moveTo>
                      <a:pt x="1" y="13099"/>
                    </a:moveTo>
                    <a:lnTo>
                      <a:pt x="1" y="13099"/>
                    </a:lnTo>
                    <a:cubicBezTo>
                      <a:pt x="1" y="13097"/>
                      <a:pt x="2" y="13095"/>
                      <a:pt x="5" y="13095"/>
                    </a:cubicBezTo>
                    <a:cubicBezTo>
                      <a:pt x="7" y="13095"/>
                      <a:pt x="9" y="13097"/>
                      <a:pt x="9" y="13099"/>
                    </a:cubicBezTo>
                    <a:cubicBezTo>
                      <a:pt x="9" y="13102"/>
                      <a:pt x="7" y="13103"/>
                      <a:pt x="5" y="13103"/>
                    </a:cubicBezTo>
                    <a:cubicBezTo>
                      <a:pt x="2" y="13103"/>
                      <a:pt x="1" y="13102"/>
                      <a:pt x="1" y="13099"/>
                    </a:cubicBezTo>
                    <a:close/>
                    <a:moveTo>
                      <a:pt x="1" y="13083"/>
                    </a:moveTo>
                    <a:lnTo>
                      <a:pt x="1" y="13083"/>
                    </a:lnTo>
                    <a:cubicBezTo>
                      <a:pt x="1" y="13081"/>
                      <a:pt x="2" y="13079"/>
                      <a:pt x="5" y="13079"/>
                    </a:cubicBezTo>
                    <a:cubicBezTo>
                      <a:pt x="7" y="13079"/>
                      <a:pt x="9" y="13081"/>
                      <a:pt x="9" y="13083"/>
                    </a:cubicBezTo>
                    <a:cubicBezTo>
                      <a:pt x="9" y="13086"/>
                      <a:pt x="7" y="13087"/>
                      <a:pt x="5" y="13087"/>
                    </a:cubicBezTo>
                    <a:cubicBezTo>
                      <a:pt x="2" y="13087"/>
                      <a:pt x="1" y="13086"/>
                      <a:pt x="1" y="13083"/>
                    </a:cubicBezTo>
                    <a:close/>
                    <a:moveTo>
                      <a:pt x="1" y="13067"/>
                    </a:moveTo>
                    <a:lnTo>
                      <a:pt x="1" y="13067"/>
                    </a:lnTo>
                    <a:cubicBezTo>
                      <a:pt x="1" y="13065"/>
                      <a:pt x="2" y="13063"/>
                      <a:pt x="5" y="13063"/>
                    </a:cubicBezTo>
                    <a:cubicBezTo>
                      <a:pt x="7" y="13063"/>
                      <a:pt x="9" y="13065"/>
                      <a:pt x="9" y="13067"/>
                    </a:cubicBezTo>
                    <a:cubicBezTo>
                      <a:pt x="9" y="13070"/>
                      <a:pt x="7" y="13071"/>
                      <a:pt x="5" y="13071"/>
                    </a:cubicBezTo>
                    <a:cubicBezTo>
                      <a:pt x="2" y="13071"/>
                      <a:pt x="1" y="13070"/>
                      <a:pt x="1" y="13067"/>
                    </a:cubicBezTo>
                    <a:close/>
                    <a:moveTo>
                      <a:pt x="1" y="13051"/>
                    </a:moveTo>
                    <a:lnTo>
                      <a:pt x="1" y="13051"/>
                    </a:lnTo>
                    <a:cubicBezTo>
                      <a:pt x="1" y="13049"/>
                      <a:pt x="2" y="13047"/>
                      <a:pt x="5" y="13047"/>
                    </a:cubicBezTo>
                    <a:cubicBezTo>
                      <a:pt x="7" y="13047"/>
                      <a:pt x="9" y="13049"/>
                      <a:pt x="9" y="13051"/>
                    </a:cubicBezTo>
                    <a:cubicBezTo>
                      <a:pt x="9" y="13054"/>
                      <a:pt x="7" y="13055"/>
                      <a:pt x="5" y="13055"/>
                    </a:cubicBezTo>
                    <a:cubicBezTo>
                      <a:pt x="2" y="13055"/>
                      <a:pt x="1" y="13054"/>
                      <a:pt x="1" y="13051"/>
                    </a:cubicBezTo>
                    <a:close/>
                    <a:moveTo>
                      <a:pt x="1" y="13035"/>
                    </a:moveTo>
                    <a:lnTo>
                      <a:pt x="1" y="13035"/>
                    </a:lnTo>
                    <a:cubicBezTo>
                      <a:pt x="1" y="13033"/>
                      <a:pt x="2" y="13031"/>
                      <a:pt x="5" y="13031"/>
                    </a:cubicBezTo>
                    <a:cubicBezTo>
                      <a:pt x="7" y="13031"/>
                      <a:pt x="9" y="13033"/>
                      <a:pt x="9" y="13035"/>
                    </a:cubicBezTo>
                    <a:cubicBezTo>
                      <a:pt x="9" y="13038"/>
                      <a:pt x="7" y="13039"/>
                      <a:pt x="5" y="13039"/>
                    </a:cubicBezTo>
                    <a:cubicBezTo>
                      <a:pt x="2" y="13039"/>
                      <a:pt x="1" y="13038"/>
                      <a:pt x="1" y="13035"/>
                    </a:cubicBezTo>
                    <a:close/>
                    <a:moveTo>
                      <a:pt x="1" y="13019"/>
                    </a:moveTo>
                    <a:lnTo>
                      <a:pt x="1" y="13019"/>
                    </a:lnTo>
                    <a:cubicBezTo>
                      <a:pt x="1" y="13017"/>
                      <a:pt x="2" y="13015"/>
                      <a:pt x="5" y="13015"/>
                    </a:cubicBezTo>
                    <a:cubicBezTo>
                      <a:pt x="7" y="13015"/>
                      <a:pt x="9" y="13017"/>
                      <a:pt x="9" y="13019"/>
                    </a:cubicBezTo>
                    <a:cubicBezTo>
                      <a:pt x="9" y="13022"/>
                      <a:pt x="7" y="13023"/>
                      <a:pt x="5" y="13023"/>
                    </a:cubicBezTo>
                    <a:cubicBezTo>
                      <a:pt x="2" y="13023"/>
                      <a:pt x="1" y="13022"/>
                      <a:pt x="1" y="13019"/>
                    </a:cubicBezTo>
                    <a:close/>
                    <a:moveTo>
                      <a:pt x="1" y="13003"/>
                    </a:moveTo>
                    <a:lnTo>
                      <a:pt x="1" y="13003"/>
                    </a:lnTo>
                    <a:cubicBezTo>
                      <a:pt x="1" y="13001"/>
                      <a:pt x="2" y="12999"/>
                      <a:pt x="5" y="12999"/>
                    </a:cubicBezTo>
                    <a:cubicBezTo>
                      <a:pt x="7" y="12999"/>
                      <a:pt x="9" y="13001"/>
                      <a:pt x="9" y="13003"/>
                    </a:cubicBezTo>
                    <a:cubicBezTo>
                      <a:pt x="9" y="13006"/>
                      <a:pt x="7" y="13007"/>
                      <a:pt x="5" y="13007"/>
                    </a:cubicBezTo>
                    <a:cubicBezTo>
                      <a:pt x="2" y="13007"/>
                      <a:pt x="1" y="13006"/>
                      <a:pt x="1" y="13003"/>
                    </a:cubicBezTo>
                    <a:close/>
                    <a:moveTo>
                      <a:pt x="1" y="12987"/>
                    </a:moveTo>
                    <a:lnTo>
                      <a:pt x="1" y="12987"/>
                    </a:lnTo>
                    <a:cubicBezTo>
                      <a:pt x="1" y="12985"/>
                      <a:pt x="2" y="12983"/>
                      <a:pt x="5" y="12983"/>
                    </a:cubicBezTo>
                    <a:cubicBezTo>
                      <a:pt x="7" y="12983"/>
                      <a:pt x="9" y="12985"/>
                      <a:pt x="9" y="12987"/>
                    </a:cubicBezTo>
                    <a:cubicBezTo>
                      <a:pt x="9" y="12990"/>
                      <a:pt x="7" y="12991"/>
                      <a:pt x="5" y="12991"/>
                    </a:cubicBezTo>
                    <a:cubicBezTo>
                      <a:pt x="2" y="12991"/>
                      <a:pt x="1" y="12990"/>
                      <a:pt x="1" y="12987"/>
                    </a:cubicBezTo>
                    <a:close/>
                    <a:moveTo>
                      <a:pt x="1" y="12971"/>
                    </a:moveTo>
                    <a:lnTo>
                      <a:pt x="1" y="12971"/>
                    </a:lnTo>
                    <a:cubicBezTo>
                      <a:pt x="1" y="12969"/>
                      <a:pt x="2" y="12967"/>
                      <a:pt x="5" y="12967"/>
                    </a:cubicBezTo>
                    <a:cubicBezTo>
                      <a:pt x="7" y="12967"/>
                      <a:pt x="9" y="12969"/>
                      <a:pt x="9" y="12971"/>
                    </a:cubicBezTo>
                    <a:cubicBezTo>
                      <a:pt x="9" y="12973"/>
                      <a:pt x="7" y="12975"/>
                      <a:pt x="5" y="12975"/>
                    </a:cubicBezTo>
                    <a:cubicBezTo>
                      <a:pt x="2" y="12975"/>
                      <a:pt x="1" y="12973"/>
                      <a:pt x="1" y="12971"/>
                    </a:cubicBezTo>
                    <a:close/>
                    <a:moveTo>
                      <a:pt x="1" y="12955"/>
                    </a:moveTo>
                    <a:lnTo>
                      <a:pt x="1" y="12955"/>
                    </a:lnTo>
                    <a:cubicBezTo>
                      <a:pt x="1" y="12953"/>
                      <a:pt x="2" y="12951"/>
                      <a:pt x="5" y="12951"/>
                    </a:cubicBezTo>
                    <a:cubicBezTo>
                      <a:pt x="7" y="12951"/>
                      <a:pt x="9" y="12953"/>
                      <a:pt x="9" y="12955"/>
                    </a:cubicBezTo>
                    <a:cubicBezTo>
                      <a:pt x="9" y="12957"/>
                      <a:pt x="7" y="12959"/>
                      <a:pt x="5" y="12959"/>
                    </a:cubicBezTo>
                    <a:cubicBezTo>
                      <a:pt x="2" y="12959"/>
                      <a:pt x="1" y="12957"/>
                      <a:pt x="1" y="12955"/>
                    </a:cubicBezTo>
                    <a:close/>
                    <a:moveTo>
                      <a:pt x="1" y="12939"/>
                    </a:moveTo>
                    <a:lnTo>
                      <a:pt x="1" y="12939"/>
                    </a:lnTo>
                    <a:cubicBezTo>
                      <a:pt x="1" y="12937"/>
                      <a:pt x="2" y="12935"/>
                      <a:pt x="5" y="12935"/>
                    </a:cubicBezTo>
                    <a:cubicBezTo>
                      <a:pt x="7" y="12935"/>
                      <a:pt x="9" y="12937"/>
                      <a:pt x="9" y="12939"/>
                    </a:cubicBezTo>
                    <a:cubicBezTo>
                      <a:pt x="9" y="12941"/>
                      <a:pt x="7" y="12943"/>
                      <a:pt x="5" y="12943"/>
                    </a:cubicBezTo>
                    <a:cubicBezTo>
                      <a:pt x="2" y="12943"/>
                      <a:pt x="1" y="12941"/>
                      <a:pt x="1" y="12939"/>
                    </a:cubicBezTo>
                    <a:close/>
                    <a:moveTo>
                      <a:pt x="1" y="12923"/>
                    </a:moveTo>
                    <a:lnTo>
                      <a:pt x="1" y="12923"/>
                    </a:lnTo>
                    <a:cubicBezTo>
                      <a:pt x="1" y="12921"/>
                      <a:pt x="2" y="12919"/>
                      <a:pt x="5" y="12919"/>
                    </a:cubicBezTo>
                    <a:cubicBezTo>
                      <a:pt x="7" y="12919"/>
                      <a:pt x="9" y="12921"/>
                      <a:pt x="9" y="12923"/>
                    </a:cubicBezTo>
                    <a:cubicBezTo>
                      <a:pt x="9" y="12925"/>
                      <a:pt x="7" y="12927"/>
                      <a:pt x="5" y="12927"/>
                    </a:cubicBezTo>
                    <a:cubicBezTo>
                      <a:pt x="2" y="12927"/>
                      <a:pt x="1" y="12925"/>
                      <a:pt x="1" y="12923"/>
                    </a:cubicBezTo>
                    <a:close/>
                    <a:moveTo>
                      <a:pt x="1" y="12907"/>
                    </a:moveTo>
                    <a:lnTo>
                      <a:pt x="1" y="12907"/>
                    </a:lnTo>
                    <a:cubicBezTo>
                      <a:pt x="1" y="12905"/>
                      <a:pt x="2" y="12903"/>
                      <a:pt x="5" y="12903"/>
                    </a:cubicBezTo>
                    <a:cubicBezTo>
                      <a:pt x="7" y="12903"/>
                      <a:pt x="9" y="12905"/>
                      <a:pt x="9" y="12907"/>
                    </a:cubicBezTo>
                    <a:cubicBezTo>
                      <a:pt x="9" y="12909"/>
                      <a:pt x="7" y="12911"/>
                      <a:pt x="5" y="12911"/>
                    </a:cubicBezTo>
                    <a:cubicBezTo>
                      <a:pt x="2" y="12911"/>
                      <a:pt x="1" y="12909"/>
                      <a:pt x="1" y="12907"/>
                    </a:cubicBezTo>
                    <a:close/>
                    <a:moveTo>
                      <a:pt x="1" y="12891"/>
                    </a:moveTo>
                    <a:lnTo>
                      <a:pt x="1" y="12891"/>
                    </a:lnTo>
                    <a:cubicBezTo>
                      <a:pt x="1" y="12889"/>
                      <a:pt x="2" y="12887"/>
                      <a:pt x="5" y="12887"/>
                    </a:cubicBezTo>
                    <a:cubicBezTo>
                      <a:pt x="7" y="12887"/>
                      <a:pt x="9" y="12889"/>
                      <a:pt x="9" y="12891"/>
                    </a:cubicBezTo>
                    <a:cubicBezTo>
                      <a:pt x="9" y="12893"/>
                      <a:pt x="7" y="12895"/>
                      <a:pt x="5" y="12895"/>
                    </a:cubicBezTo>
                    <a:cubicBezTo>
                      <a:pt x="2" y="12895"/>
                      <a:pt x="1" y="12893"/>
                      <a:pt x="1" y="12891"/>
                    </a:cubicBezTo>
                    <a:close/>
                    <a:moveTo>
                      <a:pt x="1" y="12875"/>
                    </a:moveTo>
                    <a:lnTo>
                      <a:pt x="1" y="12875"/>
                    </a:lnTo>
                    <a:cubicBezTo>
                      <a:pt x="1" y="12873"/>
                      <a:pt x="2" y="12871"/>
                      <a:pt x="5" y="12871"/>
                    </a:cubicBezTo>
                    <a:cubicBezTo>
                      <a:pt x="7" y="12871"/>
                      <a:pt x="9" y="12873"/>
                      <a:pt x="9" y="12875"/>
                    </a:cubicBezTo>
                    <a:cubicBezTo>
                      <a:pt x="9" y="12877"/>
                      <a:pt x="7" y="12879"/>
                      <a:pt x="5" y="12879"/>
                    </a:cubicBezTo>
                    <a:cubicBezTo>
                      <a:pt x="2" y="12879"/>
                      <a:pt x="1" y="12877"/>
                      <a:pt x="1" y="12875"/>
                    </a:cubicBezTo>
                    <a:close/>
                    <a:moveTo>
                      <a:pt x="1" y="12859"/>
                    </a:moveTo>
                    <a:lnTo>
                      <a:pt x="1" y="12859"/>
                    </a:lnTo>
                    <a:cubicBezTo>
                      <a:pt x="1" y="12857"/>
                      <a:pt x="2" y="12855"/>
                      <a:pt x="5" y="12855"/>
                    </a:cubicBezTo>
                    <a:cubicBezTo>
                      <a:pt x="7" y="12855"/>
                      <a:pt x="9" y="12857"/>
                      <a:pt x="9" y="12859"/>
                    </a:cubicBezTo>
                    <a:cubicBezTo>
                      <a:pt x="9" y="12861"/>
                      <a:pt x="7" y="12863"/>
                      <a:pt x="5" y="12863"/>
                    </a:cubicBezTo>
                    <a:cubicBezTo>
                      <a:pt x="2" y="12863"/>
                      <a:pt x="1" y="12861"/>
                      <a:pt x="1" y="12859"/>
                    </a:cubicBezTo>
                    <a:close/>
                    <a:moveTo>
                      <a:pt x="1" y="12843"/>
                    </a:moveTo>
                    <a:lnTo>
                      <a:pt x="1" y="12843"/>
                    </a:lnTo>
                    <a:cubicBezTo>
                      <a:pt x="1" y="12841"/>
                      <a:pt x="2" y="12839"/>
                      <a:pt x="5" y="12839"/>
                    </a:cubicBezTo>
                    <a:cubicBezTo>
                      <a:pt x="7" y="12839"/>
                      <a:pt x="9" y="12841"/>
                      <a:pt x="9" y="12843"/>
                    </a:cubicBezTo>
                    <a:cubicBezTo>
                      <a:pt x="9" y="12845"/>
                      <a:pt x="7" y="12847"/>
                      <a:pt x="5" y="12847"/>
                    </a:cubicBezTo>
                    <a:cubicBezTo>
                      <a:pt x="2" y="12847"/>
                      <a:pt x="1" y="12845"/>
                      <a:pt x="1" y="12843"/>
                    </a:cubicBezTo>
                    <a:close/>
                    <a:moveTo>
                      <a:pt x="1" y="12827"/>
                    </a:moveTo>
                    <a:lnTo>
                      <a:pt x="1" y="12827"/>
                    </a:lnTo>
                    <a:cubicBezTo>
                      <a:pt x="1" y="12825"/>
                      <a:pt x="2" y="12823"/>
                      <a:pt x="5" y="12823"/>
                    </a:cubicBezTo>
                    <a:cubicBezTo>
                      <a:pt x="7" y="12823"/>
                      <a:pt x="9" y="12825"/>
                      <a:pt x="9" y="12827"/>
                    </a:cubicBezTo>
                    <a:cubicBezTo>
                      <a:pt x="9" y="12829"/>
                      <a:pt x="7" y="12831"/>
                      <a:pt x="5" y="12831"/>
                    </a:cubicBezTo>
                    <a:cubicBezTo>
                      <a:pt x="2" y="12831"/>
                      <a:pt x="1" y="12829"/>
                      <a:pt x="1" y="12827"/>
                    </a:cubicBezTo>
                    <a:close/>
                    <a:moveTo>
                      <a:pt x="1" y="12811"/>
                    </a:moveTo>
                    <a:lnTo>
                      <a:pt x="1" y="12811"/>
                    </a:lnTo>
                    <a:cubicBezTo>
                      <a:pt x="1" y="12809"/>
                      <a:pt x="2" y="12807"/>
                      <a:pt x="5" y="12807"/>
                    </a:cubicBezTo>
                    <a:cubicBezTo>
                      <a:pt x="7" y="12807"/>
                      <a:pt x="9" y="12809"/>
                      <a:pt x="9" y="12811"/>
                    </a:cubicBezTo>
                    <a:cubicBezTo>
                      <a:pt x="9" y="12813"/>
                      <a:pt x="7" y="12815"/>
                      <a:pt x="5" y="12815"/>
                    </a:cubicBezTo>
                    <a:cubicBezTo>
                      <a:pt x="2" y="12815"/>
                      <a:pt x="1" y="12813"/>
                      <a:pt x="1" y="12811"/>
                    </a:cubicBezTo>
                    <a:close/>
                    <a:moveTo>
                      <a:pt x="1" y="12795"/>
                    </a:moveTo>
                    <a:lnTo>
                      <a:pt x="1" y="12795"/>
                    </a:lnTo>
                    <a:cubicBezTo>
                      <a:pt x="1" y="12793"/>
                      <a:pt x="2" y="12791"/>
                      <a:pt x="5" y="12791"/>
                    </a:cubicBezTo>
                    <a:cubicBezTo>
                      <a:pt x="7" y="12791"/>
                      <a:pt x="9" y="12793"/>
                      <a:pt x="9" y="12795"/>
                    </a:cubicBezTo>
                    <a:cubicBezTo>
                      <a:pt x="9" y="12797"/>
                      <a:pt x="7" y="12799"/>
                      <a:pt x="5" y="12799"/>
                    </a:cubicBezTo>
                    <a:cubicBezTo>
                      <a:pt x="2" y="12799"/>
                      <a:pt x="1" y="12797"/>
                      <a:pt x="1" y="12795"/>
                    </a:cubicBezTo>
                    <a:close/>
                    <a:moveTo>
                      <a:pt x="1" y="12779"/>
                    </a:moveTo>
                    <a:lnTo>
                      <a:pt x="1" y="12779"/>
                    </a:lnTo>
                    <a:cubicBezTo>
                      <a:pt x="1" y="12777"/>
                      <a:pt x="2" y="12775"/>
                      <a:pt x="5" y="12775"/>
                    </a:cubicBezTo>
                    <a:cubicBezTo>
                      <a:pt x="7" y="12775"/>
                      <a:pt x="9" y="12777"/>
                      <a:pt x="9" y="12779"/>
                    </a:cubicBezTo>
                    <a:cubicBezTo>
                      <a:pt x="9" y="12781"/>
                      <a:pt x="7" y="12783"/>
                      <a:pt x="5" y="12783"/>
                    </a:cubicBezTo>
                    <a:cubicBezTo>
                      <a:pt x="2" y="12783"/>
                      <a:pt x="1" y="12781"/>
                      <a:pt x="1" y="12779"/>
                    </a:cubicBezTo>
                    <a:close/>
                    <a:moveTo>
                      <a:pt x="1" y="12763"/>
                    </a:moveTo>
                    <a:lnTo>
                      <a:pt x="1" y="12763"/>
                    </a:lnTo>
                    <a:cubicBezTo>
                      <a:pt x="1" y="12761"/>
                      <a:pt x="2" y="12759"/>
                      <a:pt x="5" y="12759"/>
                    </a:cubicBezTo>
                    <a:cubicBezTo>
                      <a:pt x="7" y="12759"/>
                      <a:pt x="9" y="12761"/>
                      <a:pt x="9" y="12763"/>
                    </a:cubicBezTo>
                    <a:cubicBezTo>
                      <a:pt x="9" y="12765"/>
                      <a:pt x="7" y="12767"/>
                      <a:pt x="5" y="12767"/>
                    </a:cubicBezTo>
                    <a:cubicBezTo>
                      <a:pt x="2" y="12767"/>
                      <a:pt x="1" y="12765"/>
                      <a:pt x="1" y="12763"/>
                    </a:cubicBezTo>
                    <a:close/>
                    <a:moveTo>
                      <a:pt x="1" y="12747"/>
                    </a:moveTo>
                    <a:lnTo>
                      <a:pt x="1" y="12747"/>
                    </a:lnTo>
                    <a:cubicBezTo>
                      <a:pt x="1" y="12745"/>
                      <a:pt x="2" y="12743"/>
                      <a:pt x="5" y="12743"/>
                    </a:cubicBezTo>
                    <a:cubicBezTo>
                      <a:pt x="7" y="12743"/>
                      <a:pt x="9" y="12745"/>
                      <a:pt x="9" y="12747"/>
                    </a:cubicBezTo>
                    <a:cubicBezTo>
                      <a:pt x="9" y="12749"/>
                      <a:pt x="7" y="12751"/>
                      <a:pt x="5" y="12751"/>
                    </a:cubicBezTo>
                    <a:cubicBezTo>
                      <a:pt x="2" y="12751"/>
                      <a:pt x="1" y="12749"/>
                      <a:pt x="1" y="12747"/>
                    </a:cubicBezTo>
                    <a:close/>
                    <a:moveTo>
                      <a:pt x="1" y="12731"/>
                    </a:moveTo>
                    <a:lnTo>
                      <a:pt x="1" y="12731"/>
                    </a:lnTo>
                    <a:cubicBezTo>
                      <a:pt x="1" y="12729"/>
                      <a:pt x="2" y="12727"/>
                      <a:pt x="5" y="12727"/>
                    </a:cubicBezTo>
                    <a:cubicBezTo>
                      <a:pt x="7" y="12727"/>
                      <a:pt x="9" y="12729"/>
                      <a:pt x="9" y="12731"/>
                    </a:cubicBezTo>
                    <a:cubicBezTo>
                      <a:pt x="9" y="12733"/>
                      <a:pt x="7" y="12735"/>
                      <a:pt x="5" y="12735"/>
                    </a:cubicBezTo>
                    <a:cubicBezTo>
                      <a:pt x="2" y="12735"/>
                      <a:pt x="1" y="12733"/>
                      <a:pt x="1" y="12731"/>
                    </a:cubicBezTo>
                    <a:close/>
                    <a:moveTo>
                      <a:pt x="1" y="12715"/>
                    </a:moveTo>
                    <a:lnTo>
                      <a:pt x="1" y="12715"/>
                    </a:lnTo>
                    <a:cubicBezTo>
                      <a:pt x="1" y="12713"/>
                      <a:pt x="2" y="12711"/>
                      <a:pt x="5" y="12711"/>
                    </a:cubicBezTo>
                    <a:cubicBezTo>
                      <a:pt x="7" y="12711"/>
                      <a:pt x="9" y="12713"/>
                      <a:pt x="9" y="12715"/>
                    </a:cubicBezTo>
                    <a:cubicBezTo>
                      <a:pt x="9" y="12717"/>
                      <a:pt x="7" y="12719"/>
                      <a:pt x="5" y="12719"/>
                    </a:cubicBezTo>
                    <a:cubicBezTo>
                      <a:pt x="2" y="12719"/>
                      <a:pt x="1" y="12717"/>
                      <a:pt x="1" y="12715"/>
                    </a:cubicBezTo>
                    <a:close/>
                    <a:moveTo>
                      <a:pt x="1" y="12699"/>
                    </a:moveTo>
                    <a:lnTo>
                      <a:pt x="1" y="12699"/>
                    </a:lnTo>
                    <a:cubicBezTo>
                      <a:pt x="1" y="12697"/>
                      <a:pt x="2" y="12695"/>
                      <a:pt x="5" y="12695"/>
                    </a:cubicBezTo>
                    <a:cubicBezTo>
                      <a:pt x="7" y="12695"/>
                      <a:pt x="9" y="12697"/>
                      <a:pt x="9" y="12699"/>
                    </a:cubicBezTo>
                    <a:cubicBezTo>
                      <a:pt x="9" y="12701"/>
                      <a:pt x="7" y="12703"/>
                      <a:pt x="5" y="12703"/>
                    </a:cubicBezTo>
                    <a:cubicBezTo>
                      <a:pt x="2" y="12703"/>
                      <a:pt x="1" y="12701"/>
                      <a:pt x="1" y="12699"/>
                    </a:cubicBezTo>
                    <a:close/>
                    <a:moveTo>
                      <a:pt x="1" y="12683"/>
                    </a:moveTo>
                    <a:lnTo>
                      <a:pt x="1" y="12683"/>
                    </a:lnTo>
                    <a:cubicBezTo>
                      <a:pt x="1" y="12681"/>
                      <a:pt x="2" y="12679"/>
                      <a:pt x="5" y="12679"/>
                    </a:cubicBezTo>
                    <a:cubicBezTo>
                      <a:pt x="7" y="12679"/>
                      <a:pt x="9" y="12681"/>
                      <a:pt x="9" y="12683"/>
                    </a:cubicBezTo>
                    <a:cubicBezTo>
                      <a:pt x="9" y="12685"/>
                      <a:pt x="7" y="12687"/>
                      <a:pt x="5" y="12687"/>
                    </a:cubicBezTo>
                    <a:cubicBezTo>
                      <a:pt x="2" y="12687"/>
                      <a:pt x="1" y="12685"/>
                      <a:pt x="1" y="12683"/>
                    </a:cubicBezTo>
                    <a:close/>
                    <a:moveTo>
                      <a:pt x="1" y="12667"/>
                    </a:moveTo>
                    <a:lnTo>
                      <a:pt x="1" y="12667"/>
                    </a:lnTo>
                    <a:cubicBezTo>
                      <a:pt x="1" y="12665"/>
                      <a:pt x="2" y="12663"/>
                      <a:pt x="5" y="12663"/>
                    </a:cubicBezTo>
                    <a:cubicBezTo>
                      <a:pt x="7" y="12663"/>
                      <a:pt x="9" y="12665"/>
                      <a:pt x="9" y="12667"/>
                    </a:cubicBezTo>
                    <a:cubicBezTo>
                      <a:pt x="9" y="12669"/>
                      <a:pt x="7" y="12671"/>
                      <a:pt x="5" y="12671"/>
                    </a:cubicBezTo>
                    <a:cubicBezTo>
                      <a:pt x="2" y="12671"/>
                      <a:pt x="1" y="12669"/>
                      <a:pt x="1" y="12667"/>
                    </a:cubicBezTo>
                    <a:close/>
                    <a:moveTo>
                      <a:pt x="1" y="12651"/>
                    </a:moveTo>
                    <a:lnTo>
                      <a:pt x="1" y="12651"/>
                    </a:lnTo>
                    <a:cubicBezTo>
                      <a:pt x="1" y="12649"/>
                      <a:pt x="3" y="12647"/>
                      <a:pt x="5" y="12647"/>
                    </a:cubicBezTo>
                    <a:cubicBezTo>
                      <a:pt x="7" y="12647"/>
                      <a:pt x="9" y="12649"/>
                      <a:pt x="9" y="12651"/>
                    </a:cubicBezTo>
                    <a:cubicBezTo>
                      <a:pt x="9" y="12653"/>
                      <a:pt x="7" y="12655"/>
                      <a:pt x="5" y="12655"/>
                    </a:cubicBezTo>
                    <a:cubicBezTo>
                      <a:pt x="3" y="12655"/>
                      <a:pt x="1" y="12653"/>
                      <a:pt x="1" y="12651"/>
                    </a:cubicBezTo>
                    <a:close/>
                    <a:moveTo>
                      <a:pt x="1" y="12635"/>
                    </a:moveTo>
                    <a:lnTo>
                      <a:pt x="1" y="12635"/>
                    </a:lnTo>
                    <a:cubicBezTo>
                      <a:pt x="1" y="12633"/>
                      <a:pt x="3" y="12631"/>
                      <a:pt x="5" y="12631"/>
                    </a:cubicBezTo>
                    <a:cubicBezTo>
                      <a:pt x="7" y="12631"/>
                      <a:pt x="9" y="12633"/>
                      <a:pt x="9" y="12635"/>
                    </a:cubicBezTo>
                    <a:cubicBezTo>
                      <a:pt x="9" y="12637"/>
                      <a:pt x="7" y="12639"/>
                      <a:pt x="5" y="12639"/>
                    </a:cubicBezTo>
                    <a:cubicBezTo>
                      <a:pt x="3" y="12639"/>
                      <a:pt x="1" y="12637"/>
                      <a:pt x="1" y="12635"/>
                    </a:cubicBezTo>
                    <a:close/>
                    <a:moveTo>
                      <a:pt x="1" y="12619"/>
                    </a:moveTo>
                    <a:lnTo>
                      <a:pt x="1" y="12619"/>
                    </a:lnTo>
                    <a:cubicBezTo>
                      <a:pt x="1" y="12617"/>
                      <a:pt x="3" y="12615"/>
                      <a:pt x="5" y="12615"/>
                    </a:cubicBezTo>
                    <a:cubicBezTo>
                      <a:pt x="7" y="12615"/>
                      <a:pt x="9" y="12617"/>
                      <a:pt x="9" y="12619"/>
                    </a:cubicBezTo>
                    <a:cubicBezTo>
                      <a:pt x="9" y="12621"/>
                      <a:pt x="7" y="12623"/>
                      <a:pt x="5" y="12623"/>
                    </a:cubicBezTo>
                    <a:cubicBezTo>
                      <a:pt x="3" y="12623"/>
                      <a:pt x="1" y="12621"/>
                      <a:pt x="1" y="12619"/>
                    </a:cubicBezTo>
                    <a:close/>
                    <a:moveTo>
                      <a:pt x="1" y="12603"/>
                    </a:moveTo>
                    <a:lnTo>
                      <a:pt x="1" y="12603"/>
                    </a:lnTo>
                    <a:cubicBezTo>
                      <a:pt x="1" y="12601"/>
                      <a:pt x="3" y="12599"/>
                      <a:pt x="5" y="12599"/>
                    </a:cubicBezTo>
                    <a:cubicBezTo>
                      <a:pt x="7" y="12599"/>
                      <a:pt x="9" y="12601"/>
                      <a:pt x="9" y="12603"/>
                    </a:cubicBezTo>
                    <a:cubicBezTo>
                      <a:pt x="9" y="12605"/>
                      <a:pt x="7" y="12607"/>
                      <a:pt x="5" y="12607"/>
                    </a:cubicBezTo>
                    <a:cubicBezTo>
                      <a:pt x="3" y="12607"/>
                      <a:pt x="1" y="12605"/>
                      <a:pt x="1" y="12603"/>
                    </a:cubicBezTo>
                    <a:close/>
                    <a:moveTo>
                      <a:pt x="1" y="12587"/>
                    </a:moveTo>
                    <a:lnTo>
                      <a:pt x="1" y="12587"/>
                    </a:lnTo>
                    <a:cubicBezTo>
                      <a:pt x="1" y="12585"/>
                      <a:pt x="3" y="12583"/>
                      <a:pt x="5" y="12583"/>
                    </a:cubicBezTo>
                    <a:cubicBezTo>
                      <a:pt x="7" y="12583"/>
                      <a:pt x="9" y="12585"/>
                      <a:pt x="9" y="12587"/>
                    </a:cubicBezTo>
                    <a:cubicBezTo>
                      <a:pt x="9" y="12589"/>
                      <a:pt x="7" y="12591"/>
                      <a:pt x="5" y="12591"/>
                    </a:cubicBezTo>
                    <a:cubicBezTo>
                      <a:pt x="3" y="12591"/>
                      <a:pt x="1" y="12589"/>
                      <a:pt x="1" y="12587"/>
                    </a:cubicBezTo>
                    <a:close/>
                    <a:moveTo>
                      <a:pt x="1" y="12571"/>
                    </a:moveTo>
                    <a:lnTo>
                      <a:pt x="1" y="12571"/>
                    </a:lnTo>
                    <a:cubicBezTo>
                      <a:pt x="1" y="12569"/>
                      <a:pt x="3" y="12567"/>
                      <a:pt x="5" y="12567"/>
                    </a:cubicBezTo>
                    <a:cubicBezTo>
                      <a:pt x="7" y="12567"/>
                      <a:pt x="9" y="12569"/>
                      <a:pt x="9" y="12571"/>
                    </a:cubicBezTo>
                    <a:cubicBezTo>
                      <a:pt x="9" y="12573"/>
                      <a:pt x="7" y="12575"/>
                      <a:pt x="5" y="12575"/>
                    </a:cubicBezTo>
                    <a:cubicBezTo>
                      <a:pt x="3" y="12575"/>
                      <a:pt x="1" y="12573"/>
                      <a:pt x="1" y="12571"/>
                    </a:cubicBezTo>
                    <a:close/>
                    <a:moveTo>
                      <a:pt x="1" y="12555"/>
                    </a:moveTo>
                    <a:lnTo>
                      <a:pt x="1" y="12555"/>
                    </a:lnTo>
                    <a:cubicBezTo>
                      <a:pt x="1" y="12553"/>
                      <a:pt x="3" y="12551"/>
                      <a:pt x="5" y="12551"/>
                    </a:cubicBezTo>
                    <a:cubicBezTo>
                      <a:pt x="7" y="12551"/>
                      <a:pt x="9" y="12553"/>
                      <a:pt x="9" y="12555"/>
                    </a:cubicBezTo>
                    <a:cubicBezTo>
                      <a:pt x="9" y="12557"/>
                      <a:pt x="7" y="12559"/>
                      <a:pt x="5" y="12559"/>
                    </a:cubicBezTo>
                    <a:cubicBezTo>
                      <a:pt x="3" y="12559"/>
                      <a:pt x="1" y="12557"/>
                      <a:pt x="1" y="12555"/>
                    </a:cubicBezTo>
                    <a:close/>
                    <a:moveTo>
                      <a:pt x="1" y="12539"/>
                    </a:moveTo>
                    <a:lnTo>
                      <a:pt x="1" y="12539"/>
                    </a:lnTo>
                    <a:cubicBezTo>
                      <a:pt x="1" y="12537"/>
                      <a:pt x="3" y="12535"/>
                      <a:pt x="5" y="12535"/>
                    </a:cubicBezTo>
                    <a:cubicBezTo>
                      <a:pt x="7" y="12535"/>
                      <a:pt x="9" y="12537"/>
                      <a:pt x="9" y="12539"/>
                    </a:cubicBezTo>
                    <a:cubicBezTo>
                      <a:pt x="9" y="12541"/>
                      <a:pt x="7" y="12543"/>
                      <a:pt x="5" y="12543"/>
                    </a:cubicBezTo>
                    <a:cubicBezTo>
                      <a:pt x="3" y="12543"/>
                      <a:pt x="1" y="12541"/>
                      <a:pt x="1" y="12539"/>
                    </a:cubicBezTo>
                    <a:close/>
                    <a:moveTo>
                      <a:pt x="1" y="12523"/>
                    </a:moveTo>
                    <a:lnTo>
                      <a:pt x="1" y="12523"/>
                    </a:lnTo>
                    <a:cubicBezTo>
                      <a:pt x="1" y="12521"/>
                      <a:pt x="3" y="12519"/>
                      <a:pt x="5" y="12519"/>
                    </a:cubicBezTo>
                    <a:cubicBezTo>
                      <a:pt x="7" y="12519"/>
                      <a:pt x="9" y="12521"/>
                      <a:pt x="9" y="12523"/>
                    </a:cubicBezTo>
                    <a:cubicBezTo>
                      <a:pt x="9" y="12525"/>
                      <a:pt x="7" y="12527"/>
                      <a:pt x="5" y="12527"/>
                    </a:cubicBezTo>
                    <a:cubicBezTo>
                      <a:pt x="3" y="12527"/>
                      <a:pt x="1" y="12525"/>
                      <a:pt x="1" y="12523"/>
                    </a:cubicBezTo>
                    <a:close/>
                    <a:moveTo>
                      <a:pt x="1" y="12507"/>
                    </a:moveTo>
                    <a:lnTo>
                      <a:pt x="1" y="12507"/>
                    </a:lnTo>
                    <a:cubicBezTo>
                      <a:pt x="1" y="12505"/>
                      <a:pt x="3" y="12503"/>
                      <a:pt x="5" y="12503"/>
                    </a:cubicBezTo>
                    <a:cubicBezTo>
                      <a:pt x="7" y="12503"/>
                      <a:pt x="9" y="12505"/>
                      <a:pt x="9" y="12507"/>
                    </a:cubicBezTo>
                    <a:cubicBezTo>
                      <a:pt x="9" y="12509"/>
                      <a:pt x="7" y="12511"/>
                      <a:pt x="5" y="12511"/>
                    </a:cubicBezTo>
                    <a:cubicBezTo>
                      <a:pt x="3" y="12511"/>
                      <a:pt x="1" y="12509"/>
                      <a:pt x="1" y="12507"/>
                    </a:cubicBezTo>
                    <a:close/>
                    <a:moveTo>
                      <a:pt x="1" y="12491"/>
                    </a:moveTo>
                    <a:lnTo>
                      <a:pt x="1" y="12491"/>
                    </a:lnTo>
                    <a:cubicBezTo>
                      <a:pt x="1" y="12489"/>
                      <a:pt x="3" y="12487"/>
                      <a:pt x="5" y="12487"/>
                    </a:cubicBezTo>
                    <a:cubicBezTo>
                      <a:pt x="7" y="12487"/>
                      <a:pt x="9" y="12489"/>
                      <a:pt x="9" y="12491"/>
                    </a:cubicBezTo>
                    <a:cubicBezTo>
                      <a:pt x="9" y="12493"/>
                      <a:pt x="7" y="12495"/>
                      <a:pt x="5" y="12495"/>
                    </a:cubicBezTo>
                    <a:cubicBezTo>
                      <a:pt x="3" y="12495"/>
                      <a:pt x="1" y="12493"/>
                      <a:pt x="1" y="12491"/>
                    </a:cubicBezTo>
                    <a:close/>
                    <a:moveTo>
                      <a:pt x="1" y="12475"/>
                    </a:moveTo>
                    <a:lnTo>
                      <a:pt x="1" y="12475"/>
                    </a:lnTo>
                    <a:cubicBezTo>
                      <a:pt x="1" y="12473"/>
                      <a:pt x="3" y="12471"/>
                      <a:pt x="5" y="12471"/>
                    </a:cubicBezTo>
                    <a:cubicBezTo>
                      <a:pt x="7" y="12471"/>
                      <a:pt x="9" y="12473"/>
                      <a:pt x="9" y="12475"/>
                    </a:cubicBezTo>
                    <a:cubicBezTo>
                      <a:pt x="9" y="12477"/>
                      <a:pt x="7" y="12479"/>
                      <a:pt x="5" y="12479"/>
                    </a:cubicBezTo>
                    <a:cubicBezTo>
                      <a:pt x="3" y="12479"/>
                      <a:pt x="1" y="12477"/>
                      <a:pt x="1" y="12475"/>
                    </a:cubicBezTo>
                    <a:close/>
                    <a:moveTo>
                      <a:pt x="1" y="12459"/>
                    </a:moveTo>
                    <a:lnTo>
                      <a:pt x="1" y="12459"/>
                    </a:lnTo>
                    <a:cubicBezTo>
                      <a:pt x="1" y="12457"/>
                      <a:pt x="3" y="12455"/>
                      <a:pt x="5" y="12455"/>
                    </a:cubicBezTo>
                    <a:cubicBezTo>
                      <a:pt x="7" y="12455"/>
                      <a:pt x="9" y="12457"/>
                      <a:pt x="9" y="12459"/>
                    </a:cubicBezTo>
                    <a:cubicBezTo>
                      <a:pt x="9" y="12461"/>
                      <a:pt x="7" y="12463"/>
                      <a:pt x="5" y="12463"/>
                    </a:cubicBezTo>
                    <a:cubicBezTo>
                      <a:pt x="3" y="12463"/>
                      <a:pt x="1" y="12461"/>
                      <a:pt x="1" y="12459"/>
                    </a:cubicBezTo>
                    <a:close/>
                    <a:moveTo>
                      <a:pt x="1" y="12443"/>
                    </a:moveTo>
                    <a:lnTo>
                      <a:pt x="1" y="12443"/>
                    </a:lnTo>
                    <a:cubicBezTo>
                      <a:pt x="1" y="12441"/>
                      <a:pt x="3" y="12439"/>
                      <a:pt x="5" y="12439"/>
                    </a:cubicBezTo>
                    <a:cubicBezTo>
                      <a:pt x="7" y="12439"/>
                      <a:pt x="9" y="12441"/>
                      <a:pt x="9" y="12443"/>
                    </a:cubicBezTo>
                    <a:cubicBezTo>
                      <a:pt x="9" y="12445"/>
                      <a:pt x="7" y="12447"/>
                      <a:pt x="5" y="12447"/>
                    </a:cubicBezTo>
                    <a:cubicBezTo>
                      <a:pt x="3" y="12447"/>
                      <a:pt x="1" y="12445"/>
                      <a:pt x="1" y="12443"/>
                    </a:cubicBezTo>
                    <a:close/>
                    <a:moveTo>
                      <a:pt x="1" y="12427"/>
                    </a:moveTo>
                    <a:lnTo>
                      <a:pt x="1" y="12427"/>
                    </a:lnTo>
                    <a:cubicBezTo>
                      <a:pt x="1" y="12425"/>
                      <a:pt x="3" y="12423"/>
                      <a:pt x="5" y="12423"/>
                    </a:cubicBezTo>
                    <a:cubicBezTo>
                      <a:pt x="7" y="12423"/>
                      <a:pt x="9" y="12425"/>
                      <a:pt x="9" y="12427"/>
                    </a:cubicBezTo>
                    <a:cubicBezTo>
                      <a:pt x="9" y="12429"/>
                      <a:pt x="7" y="12431"/>
                      <a:pt x="5" y="12431"/>
                    </a:cubicBezTo>
                    <a:cubicBezTo>
                      <a:pt x="3" y="12431"/>
                      <a:pt x="1" y="12429"/>
                      <a:pt x="1" y="12427"/>
                    </a:cubicBezTo>
                    <a:close/>
                    <a:moveTo>
                      <a:pt x="1" y="12411"/>
                    </a:moveTo>
                    <a:lnTo>
                      <a:pt x="1" y="12411"/>
                    </a:lnTo>
                    <a:cubicBezTo>
                      <a:pt x="1" y="12409"/>
                      <a:pt x="3" y="12407"/>
                      <a:pt x="5" y="12407"/>
                    </a:cubicBezTo>
                    <a:cubicBezTo>
                      <a:pt x="7" y="12407"/>
                      <a:pt x="9" y="12409"/>
                      <a:pt x="9" y="12411"/>
                    </a:cubicBezTo>
                    <a:cubicBezTo>
                      <a:pt x="9" y="12413"/>
                      <a:pt x="7" y="12415"/>
                      <a:pt x="5" y="12415"/>
                    </a:cubicBezTo>
                    <a:cubicBezTo>
                      <a:pt x="3" y="12415"/>
                      <a:pt x="1" y="12413"/>
                      <a:pt x="1" y="12411"/>
                    </a:cubicBezTo>
                    <a:close/>
                    <a:moveTo>
                      <a:pt x="1" y="12395"/>
                    </a:moveTo>
                    <a:lnTo>
                      <a:pt x="1" y="12395"/>
                    </a:lnTo>
                    <a:cubicBezTo>
                      <a:pt x="1" y="12393"/>
                      <a:pt x="3" y="12391"/>
                      <a:pt x="5" y="12391"/>
                    </a:cubicBezTo>
                    <a:cubicBezTo>
                      <a:pt x="7" y="12391"/>
                      <a:pt x="9" y="12393"/>
                      <a:pt x="9" y="12395"/>
                    </a:cubicBezTo>
                    <a:cubicBezTo>
                      <a:pt x="9" y="12397"/>
                      <a:pt x="7" y="12399"/>
                      <a:pt x="5" y="12399"/>
                    </a:cubicBezTo>
                    <a:cubicBezTo>
                      <a:pt x="3" y="12399"/>
                      <a:pt x="1" y="12397"/>
                      <a:pt x="1" y="12395"/>
                    </a:cubicBezTo>
                    <a:close/>
                    <a:moveTo>
                      <a:pt x="1" y="12379"/>
                    </a:moveTo>
                    <a:lnTo>
                      <a:pt x="1" y="12379"/>
                    </a:lnTo>
                    <a:cubicBezTo>
                      <a:pt x="1" y="12377"/>
                      <a:pt x="3" y="12375"/>
                      <a:pt x="5" y="12375"/>
                    </a:cubicBezTo>
                    <a:cubicBezTo>
                      <a:pt x="7" y="12375"/>
                      <a:pt x="9" y="12377"/>
                      <a:pt x="9" y="12379"/>
                    </a:cubicBezTo>
                    <a:cubicBezTo>
                      <a:pt x="9" y="12381"/>
                      <a:pt x="7" y="12383"/>
                      <a:pt x="5" y="12383"/>
                    </a:cubicBezTo>
                    <a:cubicBezTo>
                      <a:pt x="3" y="12383"/>
                      <a:pt x="1" y="12381"/>
                      <a:pt x="1" y="12379"/>
                    </a:cubicBezTo>
                    <a:close/>
                    <a:moveTo>
                      <a:pt x="1" y="12363"/>
                    </a:moveTo>
                    <a:lnTo>
                      <a:pt x="1" y="12363"/>
                    </a:lnTo>
                    <a:cubicBezTo>
                      <a:pt x="1" y="12361"/>
                      <a:pt x="3" y="12359"/>
                      <a:pt x="5" y="12359"/>
                    </a:cubicBezTo>
                    <a:cubicBezTo>
                      <a:pt x="7" y="12359"/>
                      <a:pt x="9" y="12361"/>
                      <a:pt x="9" y="12363"/>
                    </a:cubicBezTo>
                    <a:cubicBezTo>
                      <a:pt x="9" y="12365"/>
                      <a:pt x="7" y="12367"/>
                      <a:pt x="5" y="12367"/>
                    </a:cubicBezTo>
                    <a:cubicBezTo>
                      <a:pt x="3" y="12367"/>
                      <a:pt x="1" y="12365"/>
                      <a:pt x="1" y="12363"/>
                    </a:cubicBezTo>
                    <a:close/>
                    <a:moveTo>
                      <a:pt x="1" y="12347"/>
                    </a:moveTo>
                    <a:lnTo>
                      <a:pt x="1" y="12347"/>
                    </a:lnTo>
                    <a:cubicBezTo>
                      <a:pt x="1" y="12345"/>
                      <a:pt x="3" y="12343"/>
                      <a:pt x="5" y="12343"/>
                    </a:cubicBezTo>
                    <a:cubicBezTo>
                      <a:pt x="7" y="12343"/>
                      <a:pt x="9" y="12345"/>
                      <a:pt x="9" y="12347"/>
                    </a:cubicBezTo>
                    <a:cubicBezTo>
                      <a:pt x="9" y="12349"/>
                      <a:pt x="7" y="12351"/>
                      <a:pt x="5" y="12351"/>
                    </a:cubicBezTo>
                    <a:cubicBezTo>
                      <a:pt x="3" y="12351"/>
                      <a:pt x="1" y="12349"/>
                      <a:pt x="1" y="12347"/>
                    </a:cubicBezTo>
                    <a:close/>
                    <a:moveTo>
                      <a:pt x="1" y="12331"/>
                    </a:moveTo>
                    <a:lnTo>
                      <a:pt x="1" y="12331"/>
                    </a:lnTo>
                    <a:cubicBezTo>
                      <a:pt x="1" y="12329"/>
                      <a:pt x="3" y="12327"/>
                      <a:pt x="5" y="12327"/>
                    </a:cubicBezTo>
                    <a:cubicBezTo>
                      <a:pt x="7" y="12327"/>
                      <a:pt x="9" y="12329"/>
                      <a:pt x="9" y="12331"/>
                    </a:cubicBezTo>
                    <a:cubicBezTo>
                      <a:pt x="9" y="12333"/>
                      <a:pt x="7" y="12335"/>
                      <a:pt x="5" y="12335"/>
                    </a:cubicBezTo>
                    <a:cubicBezTo>
                      <a:pt x="3" y="12335"/>
                      <a:pt x="1" y="12333"/>
                      <a:pt x="1" y="12331"/>
                    </a:cubicBezTo>
                    <a:close/>
                    <a:moveTo>
                      <a:pt x="1" y="12315"/>
                    </a:moveTo>
                    <a:lnTo>
                      <a:pt x="1" y="12315"/>
                    </a:lnTo>
                    <a:cubicBezTo>
                      <a:pt x="1" y="12313"/>
                      <a:pt x="3" y="12311"/>
                      <a:pt x="5" y="12311"/>
                    </a:cubicBezTo>
                    <a:cubicBezTo>
                      <a:pt x="7" y="12311"/>
                      <a:pt x="9" y="12313"/>
                      <a:pt x="9" y="12315"/>
                    </a:cubicBezTo>
                    <a:cubicBezTo>
                      <a:pt x="9" y="12317"/>
                      <a:pt x="7" y="12319"/>
                      <a:pt x="5" y="12319"/>
                    </a:cubicBezTo>
                    <a:cubicBezTo>
                      <a:pt x="3" y="12319"/>
                      <a:pt x="1" y="12317"/>
                      <a:pt x="1" y="12315"/>
                    </a:cubicBezTo>
                    <a:close/>
                    <a:moveTo>
                      <a:pt x="1" y="12299"/>
                    </a:moveTo>
                    <a:lnTo>
                      <a:pt x="1" y="12299"/>
                    </a:lnTo>
                    <a:cubicBezTo>
                      <a:pt x="1" y="12297"/>
                      <a:pt x="3" y="12295"/>
                      <a:pt x="5" y="12295"/>
                    </a:cubicBezTo>
                    <a:cubicBezTo>
                      <a:pt x="7" y="12295"/>
                      <a:pt x="9" y="12297"/>
                      <a:pt x="9" y="12299"/>
                    </a:cubicBezTo>
                    <a:cubicBezTo>
                      <a:pt x="9" y="12301"/>
                      <a:pt x="7" y="12303"/>
                      <a:pt x="5" y="12303"/>
                    </a:cubicBezTo>
                    <a:cubicBezTo>
                      <a:pt x="3" y="12303"/>
                      <a:pt x="1" y="12301"/>
                      <a:pt x="1" y="12299"/>
                    </a:cubicBezTo>
                    <a:close/>
                    <a:moveTo>
                      <a:pt x="1" y="12283"/>
                    </a:moveTo>
                    <a:lnTo>
                      <a:pt x="1" y="12283"/>
                    </a:lnTo>
                    <a:cubicBezTo>
                      <a:pt x="1" y="12281"/>
                      <a:pt x="3" y="12279"/>
                      <a:pt x="5" y="12279"/>
                    </a:cubicBezTo>
                    <a:cubicBezTo>
                      <a:pt x="7" y="12279"/>
                      <a:pt x="9" y="12281"/>
                      <a:pt x="9" y="12283"/>
                    </a:cubicBezTo>
                    <a:cubicBezTo>
                      <a:pt x="9" y="12285"/>
                      <a:pt x="7" y="12287"/>
                      <a:pt x="5" y="12287"/>
                    </a:cubicBezTo>
                    <a:cubicBezTo>
                      <a:pt x="3" y="12287"/>
                      <a:pt x="1" y="12285"/>
                      <a:pt x="1" y="12283"/>
                    </a:cubicBezTo>
                    <a:close/>
                    <a:moveTo>
                      <a:pt x="1" y="12267"/>
                    </a:moveTo>
                    <a:lnTo>
                      <a:pt x="1" y="12267"/>
                    </a:lnTo>
                    <a:cubicBezTo>
                      <a:pt x="1" y="12265"/>
                      <a:pt x="3" y="12263"/>
                      <a:pt x="5" y="12263"/>
                    </a:cubicBezTo>
                    <a:cubicBezTo>
                      <a:pt x="7" y="12263"/>
                      <a:pt x="9" y="12265"/>
                      <a:pt x="9" y="12267"/>
                    </a:cubicBezTo>
                    <a:cubicBezTo>
                      <a:pt x="9" y="12269"/>
                      <a:pt x="7" y="12271"/>
                      <a:pt x="5" y="12271"/>
                    </a:cubicBezTo>
                    <a:cubicBezTo>
                      <a:pt x="3" y="12271"/>
                      <a:pt x="1" y="12269"/>
                      <a:pt x="1" y="12267"/>
                    </a:cubicBezTo>
                    <a:close/>
                    <a:moveTo>
                      <a:pt x="1" y="12251"/>
                    </a:moveTo>
                    <a:lnTo>
                      <a:pt x="1" y="12251"/>
                    </a:lnTo>
                    <a:cubicBezTo>
                      <a:pt x="1" y="12249"/>
                      <a:pt x="3" y="12247"/>
                      <a:pt x="5" y="12247"/>
                    </a:cubicBezTo>
                    <a:cubicBezTo>
                      <a:pt x="7" y="12247"/>
                      <a:pt x="9" y="12249"/>
                      <a:pt x="9" y="12251"/>
                    </a:cubicBezTo>
                    <a:cubicBezTo>
                      <a:pt x="9" y="12253"/>
                      <a:pt x="7" y="12255"/>
                      <a:pt x="5" y="12255"/>
                    </a:cubicBezTo>
                    <a:cubicBezTo>
                      <a:pt x="3" y="12255"/>
                      <a:pt x="1" y="12253"/>
                      <a:pt x="1" y="12251"/>
                    </a:cubicBezTo>
                    <a:close/>
                    <a:moveTo>
                      <a:pt x="1" y="12235"/>
                    </a:moveTo>
                    <a:lnTo>
                      <a:pt x="1" y="12235"/>
                    </a:lnTo>
                    <a:cubicBezTo>
                      <a:pt x="1" y="12233"/>
                      <a:pt x="3" y="12231"/>
                      <a:pt x="5" y="12231"/>
                    </a:cubicBezTo>
                    <a:cubicBezTo>
                      <a:pt x="7" y="12231"/>
                      <a:pt x="9" y="12233"/>
                      <a:pt x="9" y="12235"/>
                    </a:cubicBezTo>
                    <a:cubicBezTo>
                      <a:pt x="9" y="12237"/>
                      <a:pt x="7" y="12239"/>
                      <a:pt x="5" y="12239"/>
                    </a:cubicBezTo>
                    <a:cubicBezTo>
                      <a:pt x="3" y="12239"/>
                      <a:pt x="1" y="12237"/>
                      <a:pt x="1" y="12235"/>
                    </a:cubicBezTo>
                    <a:close/>
                    <a:moveTo>
                      <a:pt x="1" y="12219"/>
                    </a:moveTo>
                    <a:lnTo>
                      <a:pt x="1" y="12219"/>
                    </a:lnTo>
                    <a:cubicBezTo>
                      <a:pt x="1" y="12217"/>
                      <a:pt x="3" y="12215"/>
                      <a:pt x="5" y="12215"/>
                    </a:cubicBezTo>
                    <a:cubicBezTo>
                      <a:pt x="7" y="12215"/>
                      <a:pt x="9" y="12217"/>
                      <a:pt x="9" y="12219"/>
                    </a:cubicBezTo>
                    <a:cubicBezTo>
                      <a:pt x="9" y="12221"/>
                      <a:pt x="7" y="12223"/>
                      <a:pt x="5" y="12223"/>
                    </a:cubicBezTo>
                    <a:cubicBezTo>
                      <a:pt x="3" y="12223"/>
                      <a:pt x="1" y="12221"/>
                      <a:pt x="1" y="12219"/>
                    </a:cubicBezTo>
                    <a:close/>
                    <a:moveTo>
                      <a:pt x="1" y="12203"/>
                    </a:moveTo>
                    <a:lnTo>
                      <a:pt x="1" y="12203"/>
                    </a:lnTo>
                    <a:cubicBezTo>
                      <a:pt x="1" y="12201"/>
                      <a:pt x="3" y="12199"/>
                      <a:pt x="5" y="12199"/>
                    </a:cubicBezTo>
                    <a:cubicBezTo>
                      <a:pt x="7" y="12199"/>
                      <a:pt x="9" y="12201"/>
                      <a:pt x="9" y="12203"/>
                    </a:cubicBezTo>
                    <a:cubicBezTo>
                      <a:pt x="9" y="12205"/>
                      <a:pt x="7" y="12207"/>
                      <a:pt x="5" y="12207"/>
                    </a:cubicBezTo>
                    <a:cubicBezTo>
                      <a:pt x="3" y="12207"/>
                      <a:pt x="1" y="12205"/>
                      <a:pt x="1" y="12203"/>
                    </a:cubicBezTo>
                    <a:close/>
                    <a:moveTo>
                      <a:pt x="1" y="12187"/>
                    </a:moveTo>
                    <a:lnTo>
                      <a:pt x="1" y="12187"/>
                    </a:lnTo>
                    <a:cubicBezTo>
                      <a:pt x="1" y="12185"/>
                      <a:pt x="3" y="12183"/>
                      <a:pt x="5" y="12183"/>
                    </a:cubicBezTo>
                    <a:cubicBezTo>
                      <a:pt x="7" y="12183"/>
                      <a:pt x="9" y="12185"/>
                      <a:pt x="9" y="12187"/>
                    </a:cubicBezTo>
                    <a:cubicBezTo>
                      <a:pt x="9" y="12189"/>
                      <a:pt x="7" y="12191"/>
                      <a:pt x="5" y="12191"/>
                    </a:cubicBezTo>
                    <a:cubicBezTo>
                      <a:pt x="3" y="12191"/>
                      <a:pt x="1" y="12189"/>
                      <a:pt x="1" y="12187"/>
                    </a:cubicBezTo>
                    <a:close/>
                    <a:moveTo>
                      <a:pt x="1" y="12171"/>
                    </a:moveTo>
                    <a:lnTo>
                      <a:pt x="1" y="12171"/>
                    </a:lnTo>
                    <a:cubicBezTo>
                      <a:pt x="1" y="12169"/>
                      <a:pt x="3" y="12167"/>
                      <a:pt x="5" y="12167"/>
                    </a:cubicBezTo>
                    <a:cubicBezTo>
                      <a:pt x="7" y="12167"/>
                      <a:pt x="9" y="12169"/>
                      <a:pt x="9" y="12171"/>
                    </a:cubicBezTo>
                    <a:cubicBezTo>
                      <a:pt x="9" y="12173"/>
                      <a:pt x="7" y="12175"/>
                      <a:pt x="5" y="12175"/>
                    </a:cubicBezTo>
                    <a:cubicBezTo>
                      <a:pt x="3" y="12175"/>
                      <a:pt x="1" y="12173"/>
                      <a:pt x="1" y="12171"/>
                    </a:cubicBezTo>
                    <a:close/>
                    <a:moveTo>
                      <a:pt x="1" y="12155"/>
                    </a:moveTo>
                    <a:lnTo>
                      <a:pt x="1" y="12155"/>
                    </a:lnTo>
                    <a:cubicBezTo>
                      <a:pt x="1" y="12153"/>
                      <a:pt x="3" y="12151"/>
                      <a:pt x="5" y="12151"/>
                    </a:cubicBezTo>
                    <a:cubicBezTo>
                      <a:pt x="7" y="12151"/>
                      <a:pt x="9" y="12153"/>
                      <a:pt x="9" y="12155"/>
                    </a:cubicBezTo>
                    <a:cubicBezTo>
                      <a:pt x="9" y="12157"/>
                      <a:pt x="7" y="12159"/>
                      <a:pt x="5" y="12159"/>
                    </a:cubicBezTo>
                    <a:cubicBezTo>
                      <a:pt x="3" y="12159"/>
                      <a:pt x="1" y="12157"/>
                      <a:pt x="1" y="12155"/>
                    </a:cubicBezTo>
                    <a:close/>
                    <a:moveTo>
                      <a:pt x="1" y="12139"/>
                    </a:moveTo>
                    <a:lnTo>
                      <a:pt x="1" y="12139"/>
                    </a:lnTo>
                    <a:cubicBezTo>
                      <a:pt x="1" y="12137"/>
                      <a:pt x="3" y="12135"/>
                      <a:pt x="5" y="12135"/>
                    </a:cubicBezTo>
                    <a:cubicBezTo>
                      <a:pt x="7" y="12135"/>
                      <a:pt x="9" y="12137"/>
                      <a:pt x="9" y="12139"/>
                    </a:cubicBezTo>
                    <a:cubicBezTo>
                      <a:pt x="9" y="12141"/>
                      <a:pt x="7" y="12143"/>
                      <a:pt x="5" y="12143"/>
                    </a:cubicBezTo>
                    <a:cubicBezTo>
                      <a:pt x="3" y="12143"/>
                      <a:pt x="1" y="12141"/>
                      <a:pt x="1" y="12139"/>
                    </a:cubicBezTo>
                    <a:close/>
                    <a:moveTo>
                      <a:pt x="1" y="12123"/>
                    </a:moveTo>
                    <a:lnTo>
                      <a:pt x="1" y="12123"/>
                    </a:lnTo>
                    <a:cubicBezTo>
                      <a:pt x="1" y="12121"/>
                      <a:pt x="3" y="12119"/>
                      <a:pt x="5" y="12119"/>
                    </a:cubicBezTo>
                    <a:cubicBezTo>
                      <a:pt x="7" y="12119"/>
                      <a:pt x="9" y="12121"/>
                      <a:pt x="9" y="12123"/>
                    </a:cubicBezTo>
                    <a:cubicBezTo>
                      <a:pt x="9" y="12125"/>
                      <a:pt x="7" y="12127"/>
                      <a:pt x="5" y="12127"/>
                    </a:cubicBezTo>
                    <a:cubicBezTo>
                      <a:pt x="3" y="12127"/>
                      <a:pt x="1" y="12125"/>
                      <a:pt x="1" y="12123"/>
                    </a:cubicBezTo>
                    <a:close/>
                    <a:moveTo>
                      <a:pt x="1" y="12107"/>
                    </a:moveTo>
                    <a:lnTo>
                      <a:pt x="1" y="12107"/>
                    </a:lnTo>
                    <a:cubicBezTo>
                      <a:pt x="1" y="12105"/>
                      <a:pt x="3" y="12103"/>
                      <a:pt x="5" y="12103"/>
                    </a:cubicBezTo>
                    <a:cubicBezTo>
                      <a:pt x="7" y="12103"/>
                      <a:pt x="9" y="12105"/>
                      <a:pt x="9" y="12107"/>
                    </a:cubicBezTo>
                    <a:cubicBezTo>
                      <a:pt x="9" y="12109"/>
                      <a:pt x="7" y="12111"/>
                      <a:pt x="5" y="12111"/>
                    </a:cubicBezTo>
                    <a:cubicBezTo>
                      <a:pt x="3" y="12111"/>
                      <a:pt x="1" y="12109"/>
                      <a:pt x="1" y="12107"/>
                    </a:cubicBezTo>
                    <a:close/>
                    <a:moveTo>
                      <a:pt x="1" y="12091"/>
                    </a:moveTo>
                    <a:lnTo>
                      <a:pt x="1" y="12091"/>
                    </a:lnTo>
                    <a:cubicBezTo>
                      <a:pt x="1" y="12089"/>
                      <a:pt x="3" y="12087"/>
                      <a:pt x="5" y="12087"/>
                    </a:cubicBezTo>
                    <a:cubicBezTo>
                      <a:pt x="7" y="12087"/>
                      <a:pt x="9" y="12089"/>
                      <a:pt x="9" y="12091"/>
                    </a:cubicBezTo>
                    <a:cubicBezTo>
                      <a:pt x="9" y="12093"/>
                      <a:pt x="7" y="12095"/>
                      <a:pt x="5" y="12095"/>
                    </a:cubicBezTo>
                    <a:cubicBezTo>
                      <a:pt x="3" y="12095"/>
                      <a:pt x="1" y="12093"/>
                      <a:pt x="1" y="12091"/>
                    </a:cubicBezTo>
                    <a:close/>
                    <a:moveTo>
                      <a:pt x="1" y="12075"/>
                    </a:moveTo>
                    <a:lnTo>
                      <a:pt x="1" y="12075"/>
                    </a:lnTo>
                    <a:cubicBezTo>
                      <a:pt x="1" y="12073"/>
                      <a:pt x="3" y="12071"/>
                      <a:pt x="5" y="12071"/>
                    </a:cubicBezTo>
                    <a:cubicBezTo>
                      <a:pt x="7" y="12071"/>
                      <a:pt x="9" y="12073"/>
                      <a:pt x="9" y="12075"/>
                    </a:cubicBezTo>
                    <a:cubicBezTo>
                      <a:pt x="9" y="12077"/>
                      <a:pt x="7" y="12079"/>
                      <a:pt x="5" y="12079"/>
                    </a:cubicBezTo>
                    <a:cubicBezTo>
                      <a:pt x="3" y="12079"/>
                      <a:pt x="1" y="12077"/>
                      <a:pt x="1" y="12075"/>
                    </a:cubicBezTo>
                    <a:close/>
                    <a:moveTo>
                      <a:pt x="1" y="12059"/>
                    </a:moveTo>
                    <a:lnTo>
                      <a:pt x="1" y="12059"/>
                    </a:lnTo>
                    <a:cubicBezTo>
                      <a:pt x="1" y="12057"/>
                      <a:pt x="3" y="12055"/>
                      <a:pt x="5" y="12055"/>
                    </a:cubicBezTo>
                    <a:cubicBezTo>
                      <a:pt x="7" y="12055"/>
                      <a:pt x="9" y="12057"/>
                      <a:pt x="9" y="12059"/>
                    </a:cubicBezTo>
                    <a:cubicBezTo>
                      <a:pt x="9" y="12061"/>
                      <a:pt x="7" y="12063"/>
                      <a:pt x="5" y="12063"/>
                    </a:cubicBezTo>
                    <a:cubicBezTo>
                      <a:pt x="3" y="12063"/>
                      <a:pt x="1" y="12061"/>
                      <a:pt x="1" y="12059"/>
                    </a:cubicBezTo>
                    <a:close/>
                    <a:moveTo>
                      <a:pt x="1" y="12043"/>
                    </a:moveTo>
                    <a:lnTo>
                      <a:pt x="1" y="12043"/>
                    </a:lnTo>
                    <a:cubicBezTo>
                      <a:pt x="1" y="12041"/>
                      <a:pt x="3" y="12039"/>
                      <a:pt x="5" y="12039"/>
                    </a:cubicBezTo>
                    <a:cubicBezTo>
                      <a:pt x="7" y="12039"/>
                      <a:pt x="9" y="12041"/>
                      <a:pt x="9" y="12043"/>
                    </a:cubicBezTo>
                    <a:cubicBezTo>
                      <a:pt x="9" y="12045"/>
                      <a:pt x="7" y="12047"/>
                      <a:pt x="5" y="12047"/>
                    </a:cubicBezTo>
                    <a:cubicBezTo>
                      <a:pt x="3" y="12047"/>
                      <a:pt x="1" y="12045"/>
                      <a:pt x="1" y="12043"/>
                    </a:cubicBezTo>
                    <a:close/>
                    <a:moveTo>
                      <a:pt x="1" y="12027"/>
                    </a:moveTo>
                    <a:lnTo>
                      <a:pt x="1" y="12027"/>
                    </a:lnTo>
                    <a:cubicBezTo>
                      <a:pt x="1" y="12025"/>
                      <a:pt x="3" y="12023"/>
                      <a:pt x="5" y="12023"/>
                    </a:cubicBezTo>
                    <a:cubicBezTo>
                      <a:pt x="7" y="12023"/>
                      <a:pt x="9" y="12025"/>
                      <a:pt x="9" y="12027"/>
                    </a:cubicBezTo>
                    <a:cubicBezTo>
                      <a:pt x="9" y="12029"/>
                      <a:pt x="7" y="12031"/>
                      <a:pt x="5" y="12031"/>
                    </a:cubicBezTo>
                    <a:cubicBezTo>
                      <a:pt x="3" y="12031"/>
                      <a:pt x="1" y="12029"/>
                      <a:pt x="1" y="12027"/>
                    </a:cubicBezTo>
                    <a:close/>
                    <a:moveTo>
                      <a:pt x="1" y="12011"/>
                    </a:moveTo>
                    <a:lnTo>
                      <a:pt x="1" y="12011"/>
                    </a:lnTo>
                    <a:cubicBezTo>
                      <a:pt x="1" y="12009"/>
                      <a:pt x="3" y="12007"/>
                      <a:pt x="5" y="12007"/>
                    </a:cubicBezTo>
                    <a:cubicBezTo>
                      <a:pt x="7" y="12007"/>
                      <a:pt x="9" y="12009"/>
                      <a:pt x="9" y="12011"/>
                    </a:cubicBezTo>
                    <a:cubicBezTo>
                      <a:pt x="9" y="12013"/>
                      <a:pt x="7" y="12015"/>
                      <a:pt x="5" y="12015"/>
                    </a:cubicBezTo>
                    <a:cubicBezTo>
                      <a:pt x="3" y="12015"/>
                      <a:pt x="1" y="12013"/>
                      <a:pt x="1" y="12011"/>
                    </a:cubicBezTo>
                    <a:close/>
                    <a:moveTo>
                      <a:pt x="1" y="11995"/>
                    </a:moveTo>
                    <a:lnTo>
                      <a:pt x="1" y="11995"/>
                    </a:lnTo>
                    <a:cubicBezTo>
                      <a:pt x="1" y="11993"/>
                      <a:pt x="3" y="11991"/>
                      <a:pt x="5" y="11991"/>
                    </a:cubicBezTo>
                    <a:cubicBezTo>
                      <a:pt x="7" y="11991"/>
                      <a:pt x="9" y="11993"/>
                      <a:pt x="9" y="11995"/>
                    </a:cubicBezTo>
                    <a:cubicBezTo>
                      <a:pt x="9" y="11997"/>
                      <a:pt x="7" y="11999"/>
                      <a:pt x="5" y="11999"/>
                    </a:cubicBezTo>
                    <a:cubicBezTo>
                      <a:pt x="3" y="11999"/>
                      <a:pt x="1" y="11997"/>
                      <a:pt x="1" y="11995"/>
                    </a:cubicBezTo>
                    <a:close/>
                    <a:moveTo>
                      <a:pt x="1" y="11979"/>
                    </a:moveTo>
                    <a:lnTo>
                      <a:pt x="1" y="11979"/>
                    </a:lnTo>
                    <a:cubicBezTo>
                      <a:pt x="1" y="11977"/>
                      <a:pt x="3" y="11975"/>
                      <a:pt x="5" y="11975"/>
                    </a:cubicBezTo>
                    <a:cubicBezTo>
                      <a:pt x="7" y="11975"/>
                      <a:pt x="9" y="11977"/>
                      <a:pt x="9" y="11979"/>
                    </a:cubicBezTo>
                    <a:cubicBezTo>
                      <a:pt x="9" y="11981"/>
                      <a:pt x="7" y="11983"/>
                      <a:pt x="5" y="11983"/>
                    </a:cubicBezTo>
                    <a:cubicBezTo>
                      <a:pt x="3" y="11983"/>
                      <a:pt x="1" y="11981"/>
                      <a:pt x="1" y="11979"/>
                    </a:cubicBezTo>
                    <a:close/>
                    <a:moveTo>
                      <a:pt x="1" y="11963"/>
                    </a:moveTo>
                    <a:lnTo>
                      <a:pt x="1" y="11963"/>
                    </a:lnTo>
                    <a:cubicBezTo>
                      <a:pt x="1" y="11961"/>
                      <a:pt x="3" y="11959"/>
                      <a:pt x="5" y="11959"/>
                    </a:cubicBezTo>
                    <a:cubicBezTo>
                      <a:pt x="7" y="11959"/>
                      <a:pt x="9" y="11961"/>
                      <a:pt x="9" y="11963"/>
                    </a:cubicBezTo>
                    <a:cubicBezTo>
                      <a:pt x="9" y="11965"/>
                      <a:pt x="7" y="11967"/>
                      <a:pt x="5" y="11967"/>
                    </a:cubicBezTo>
                    <a:cubicBezTo>
                      <a:pt x="3" y="11967"/>
                      <a:pt x="1" y="11965"/>
                      <a:pt x="1" y="11963"/>
                    </a:cubicBezTo>
                    <a:close/>
                    <a:moveTo>
                      <a:pt x="1" y="11947"/>
                    </a:moveTo>
                    <a:lnTo>
                      <a:pt x="1" y="11947"/>
                    </a:lnTo>
                    <a:cubicBezTo>
                      <a:pt x="1" y="11945"/>
                      <a:pt x="3" y="11943"/>
                      <a:pt x="5" y="11943"/>
                    </a:cubicBezTo>
                    <a:cubicBezTo>
                      <a:pt x="7" y="11943"/>
                      <a:pt x="9" y="11945"/>
                      <a:pt x="9" y="11947"/>
                    </a:cubicBezTo>
                    <a:cubicBezTo>
                      <a:pt x="9" y="11949"/>
                      <a:pt x="7" y="11951"/>
                      <a:pt x="5" y="11951"/>
                    </a:cubicBezTo>
                    <a:cubicBezTo>
                      <a:pt x="3" y="11951"/>
                      <a:pt x="1" y="11949"/>
                      <a:pt x="1" y="11947"/>
                    </a:cubicBezTo>
                    <a:close/>
                    <a:moveTo>
                      <a:pt x="1" y="11931"/>
                    </a:moveTo>
                    <a:lnTo>
                      <a:pt x="1" y="11931"/>
                    </a:lnTo>
                    <a:cubicBezTo>
                      <a:pt x="1" y="11928"/>
                      <a:pt x="3" y="11927"/>
                      <a:pt x="5" y="11927"/>
                    </a:cubicBezTo>
                    <a:cubicBezTo>
                      <a:pt x="7" y="11927"/>
                      <a:pt x="9" y="11928"/>
                      <a:pt x="9" y="11931"/>
                    </a:cubicBezTo>
                    <a:cubicBezTo>
                      <a:pt x="9" y="11933"/>
                      <a:pt x="7" y="11935"/>
                      <a:pt x="5" y="11935"/>
                    </a:cubicBezTo>
                    <a:cubicBezTo>
                      <a:pt x="3" y="11935"/>
                      <a:pt x="1" y="11933"/>
                      <a:pt x="1" y="11931"/>
                    </a:cubicBezTo>
                    <a:close/>
                    <a:moveTo>
                      <a:pt x="1" y="11915"/>
                    </a:moveTo>
                    <a:lnTo>
                      <a:pt x="1" y="11915"/>
                    </a:lnTo>
                    <a:cubicBezTo>
                      <a:pt x="1" y="11912"/>
                      <a:pt x="3" y="11911"/>
                      <a:pt x="5" y="11911"/>
                    </a:cubicBezTo>
                    <a:cubicBezTo>
                      <a:pt x="7" y="11911"/>
                      <a:pt x="9" y="11912"/>
                      <a:pt x="9" y="11915"/>
                    </a:cubicBezTo>
                    <a:cubicBezTo>
                      <a:pt x="9" y="11917"/>
                      <a:pt x="7" y="11919"/>
                      <a:pt x="5" y="11919"/>
                    </a:cubicBezTo>
                    <a:cubicBezTo>
                      <a:pt x="3" y="11919"/>
                      <a:pt x="1" y="11917"/>
                      <a:pt x="1" y="11915"/>
                    </a:cubicBezTo>
                    <a:close/>
                    <a:moveTo>
                      <a:pt x="1" y="11899"/>
                    </a:moveTo>
                    <a:lnTo>
                      <a:pt x="1" y="11899"/>
                    </a:lnTo>
                    <a:cubicBezTo>
                      <a:pt x="1" y="11896"/>
                      <a:pt x="3" y="11895"/>
                      <a:pt x="5" y="11895"/>
                    </a:cubicBezTo>
                    <a:cubicBezTo>
                      <a:pt x="7" y="11895"/>
                      <a:pt x="9" y="11896"/>
                      <a:pt x="9" y="11899"/>
                    </a:cubicBezTo>
                    <a:cubicBezTo>
                      <a:pt x="9" y="11901"/>
                      <a:pt x="7" y="11903"/>
                      <a:pt x="5" y="11903"/>
                    </a:cubicBezTo>
                    <a:cubicBezTo>
                      <a:pt x="3" y="11903"/>
                      <a:pt x="1" y="11901"/>
                      <a:pt x="1" y="11899"/>
                    </a:cubicBezTo>
                    <a:close/>
                    <a:moveTo>
                      <a:pt x="1" y="11883"/>
                    </a:moveTo>
                    <a:lnTo>
                      <a:pt x="1" y="11883"/>
                    </a:lnTo>
                    <a:cubicBezTo>
                      <a:pt x="1" y="11880"/>
                      <a:pt x="3" y="11879"/>
                      <a:pt x="5" y="11879"/>
                    </a:cubicBezTo>
                    <a:cubicBezTo>
                      <a:pt x="7" y="11879"/>
                      <a:pt x="9" y="11880"/>
                      <a:pt x="9" y="11883"/>
                    </a:cubicBezTo>
                    <a:cubicBezTo>
                      <a:pt x="9" y="11885"/>
                      <a:pt x="7" y="11887"/>
                      <a:pt x="5" y="11887"/>
                    </a:cubicBezTo>
                    <a:cubicBezTo>
                      <a:pt x="3" y="11887"/>
                      <a:pt x="1" y="11885"/>
                      <a:pt x="1" y="11883"/>
                    </a:cubicBezTo>
                    <a:close/>
                    <a:moveTo>
                      <a:pt x="1" y="11867"/>
                    </a:moveTo>
                    <a:lnTo>
                      <a:pt x="1" y="11867"/>
                    </a:lnTo>
                    <a:cubicBezTo>
                      <a:pt x="1" y="11864"/>
                      <a:pt x="3" y="11863"/>
                      <a:pt x="5" y="11863"/>
                    </a:cubicBezTo>
                    <a:cubicBezTo>
                      <a:pt x="7" y="11863"/>
                      <a:pt x="9" y="11864"/>
                      <a:pt x="9" y="11867"/>
                    </a:cubicBezTo>
                    <a:cubicBezTo>
                      <a:pt x="9" y="11869"/>
                      <a:pt x="7" y="11871"/>
                      <a:pt x="5" y="11871"/>
                    </a:cubicBezTo>
                    <a:cubicBezTo>
                      <a:pt x="3" y="11871"/>
                      <a:pt x="1" y="11869"/>
                      <a:pt x="1" y="11867"/>
                    </a:cubicBezTo>
                    <a:close/>
                    <a:moveTo>
                      <a:pt x="1" y="11851"/>
                    </a:moveTo>
                    <a:lnTo>
                      <a:pt x="1" y="11851"/>
                    </a:lnTo>
                    <a:cubicBezTo>
                      <a:pt x="1" y="11848"/>
                      <a:pt x="3" y="11847"/>
                      <a:pt x="5" y="11847"/>
                    </a:cubicBezTo>
                    <a:cubicBezTo>
                      <a:pt x="7" y="11847"/>
                      <a:pt x="9" y="11848"/>
                      <a:pt x="9" y="11851"/>
                    </a:cubicBezTo>
                    <a:cubicBezTo>
                      <a:pt x="9" y="11853"/>
                      <a:pt x="7" y="11855"/>
                      <a:pt x="5" y="11855"/>
                    </a:cubicBezTo>
                    <a:cubicBezTo>
                      <a:pt x="3" y="11855"/>
                      <a:pt x="1" y="11853"/>
                      <a:pt x="1" y="11851"/>
                    </a:cubicBezTo>
                    <a:close/>
                    <a:moveTo>
                      <a:pt x="1" y="11835"/>
                    </a:moveTo>
                    <a:lnTo>
                      <a:pt x="1" y="11835"/>
                    </a:lnTo>
                    <a:cubicBezTo>
                      <a:pt x="1" y="11832"/>
                      <a:pt x="3" y="11831"/>
                      <a:pt x="5" y="11831"/>
                    </a:cubicBezTo>
                    <a:cubicBezTo>
                      <a:pt x="7" y="11831"/>
                      <a:pt x="9" y="11832"/>
                      <a:pt x="9" y="11835"/>
                    </a:cubicBezTo>
                    <a:cubicBezTo>
                      <a:pt x="9" y="11837"/>
                      <a:pt x="7" y="11839"/>
                      <a:pt x="5" y="11839"/>
                    </a:cubicBezTo>
                    <a:cubicBezTo>
                      <a:pt x="3" y="11839"/>
                      <a:pt x="1" y="11837"/>
                      <a:pt x="1" y="11835"/>
                    </a:cubicBezTo>
                    <a:close/>
                    <a:moveTo>
                      <a:pt x="1" y="11819"/>
                    </a:moveTo>
                    <a:lnTo>
                      <a:pt x="1" y="11819"/>
                    </a:lnTo>
                    <a:cubicBezTo>
                      <a:pt x="1" y="11816"/>
                      <a:pt x="3" y="11815"/>
                      <a:pt x="5" y="11815"/>
                    </a:cubicBezTo>
                    <a:cubicBezTo>
                      <a:pt x="7" y="11815"/>
                      <a:pt x="9" y="11816"/>
                      <a:pt x="9" y="11819"/>
                    </a:cubicBezTo>
                    <a:cubicBezTo>
                      <a:pt x="9" y="11821"/>
                      <a:pt x="7" y="11823"/>
                      <a:pt x="5" y="11823"/>
                    </a:cubicBezTo>
                    <a:cubicBezTo>
                      <a:pt x="3" y="11823"/>
                      <a:pt x="1" y="11821"/>
                      <a:pt x="1" y="11819"/>
                    </a:cubicBezTo>
                    <a:close/>
                    <a:moveTo>
                      <a:pt x="1" y="11803"/>
                    </a:moveTo>
                    <a:lnTo>
                      <a:pt x="1" y="11803"/>
                    </a:lnTo>
                    <a:cubicBezTo>
                      <a:pt x="1" y="11800"/>
                      <a:pt x="3" y="11799"/>
                      <a:pt x="5" y="11799"/>
                    </a:cubicBezTo>
                    <a:cubicBezTo>
                      <a:pt x="7" y="11799"/>
                      <a:pt x="9" y="11800"/>
                      <a:pt x="9" y="11803"/>
                    </a:cubicBezTo>
                    <a:cubicBezTo>
                      <a:pt x="9" y="11805"/>
                      <a:pt x="7" y="11807"/>
                      <a:pt x="5" y="11807"/>
                    </a:cubicBezTo>
                    <a:cubicBezTo>
                      <a:pt x="3" y="11807"/>
                      <a:pt x="1" y="11805"/>
                      <a:pt x="1" y="11803"/>
                    </a:cubicBezTo>
                    <a:close/>
                    <a:moveTo>
                      <a:pt x="1" y="11787"/>
                    </a:moveTo>
                    <a:lnTo>
                      <a:pt x="1" y="11787"/>
                    </a:lnTo>
                    <a:cubicBezTo>
                      <a:pt x="1" y="11784"/>
                      <a:pt x="3" y="11783"/>
                      <a:pt x="5" y="11783"/>
                    </a:cubicBezTo>
                    <a:cubicBezTo>
                      <a:pt x="7" y="11783"/>
                      <a:pt x="9" y="11784"/>
                      <a:pt x="9" y="11787"/>
                    </a:cubicBezTo>
                    <a:cubicBezTo>
                      <a:pt x="9" y="11789"/>
                      <a:pt x="7" y="11791"/>
                      <a:pt x="5" y="11791"/>
                    </a:cubicBezTo>
                    <a:cubicBezTo>
                      <a:pt x="3" y="11791"/>
                      <a:pt x="1" y="11789"/>
                      <a:pt x="1" y="11787"/>
                    </a:cubicBezTo>
                    <a:close/>
                    <a:moveTo>
                      <a:pt x="1" y="11771"/>
                    </a:moveTo>
                    <a:lnTo>
                      <a:pt x="1" y="11771"/>
                    </a:lnTo>
                    <a:cubicBezTo>
                      <a:pt x="1" y="11768"/>
                      <a:pt x="3" y="11767"/>
                      <a:pt x="5" y="11767"/>
                    </a:cubicBezTo>
                    <a:cubicBezTo>
                      <a:pt x="7" y="11767"/>
                      <a:pt x="9" y="11768"/>
                      <a:pt x="9" y="11771"/>
                    </a:cubicBezTo>
                    <a:cubicBezTo>
                      <a:pt x="9" y="11773"/>
                      <a:pt x="7" y="11775"/>
                      <a:pt x="5" y="11775"/>
                    </a:cubicBezTo>
                    <a:cubicBezTo>
                      <a:pt x="3" y="11775"/>
                      <a:pt x="1" y="11773"/>
                      <a:pt x="1" y="11771"/>
                    </a:cubicBezTo>
                    <a:close/>
                    <a:moveTo>
                      <a:pt x="1" y="11755"/>
                    </a:moveTo>
                    <a:lnTo>
                      <a:pt x="1" y="11755"/>
                    </a:lnTo>
                    <a:cubicBezTo>
                      <a:pt x="1" y="11752"/>
                      <a:pt x="3" y="11751"/>
                      <a:pt x="5" y="11751"/>
                    </a:cubicBezTo>
                    <a:cubicBezTo>
                      <a:pt x="7" y="11751"/>
                      <a:pt x="9" y="11752"/>
                      <a:pt x="9" y="11755"/>
                    </a:cubicBezTo>
                    <a:cubicBezTo>
                      <a:pt x="9" y="11757"/>
                      <a:pt x="7" y="11759"/>
                      <a:pt x="5" y="11759"/>
                    </a:cubicBezTo>
                    <a:cubicBezTo>
                      <a:pt x="3" y="11759"/>
                      <a:pt x="1" y="11757"/>
                      <a:pt x="1" y="11755"/>
                    </a:cubicBezTo>
                    <a:close/>
                    <a:moveTo>
                      <a:pt x="1" y="11739"/>
                    </a:moveTo>
                    <a:lnTo>
                      <a:pt x="1" y="11739"/>
                    </a:lnTo>
                    <a:cubicBezTo>
                      <a:pt x="1" y="11736"/>
                      <a:pt x="3" y="11735"/>
                      <a:pt x="5" y="11735"/>
                    </a:cubicBezTo>
                    <a:cubicBezTo>
                      <a:pt x="7" y="11735"/>
                      <a:pt x="9" y="11736"/>
                      <a:pt x="9" y="11739"/>
                    </a:cubicBezTo>
                    <a:cubicBezTo>
                      <a:pt x="9" y="11741"/>
                      <a:pt x="7" y="11743"/>
                      <a:pt x="5" y="11743"/>
                    </a:cubicBezTo>
                    <a:cubicBezTo>
                      <a:pt x="3" y="11743"/>
                      <a:pt x="1" y="11741"/>
                      <a:pt x="1" y="11739"/>
                    </a:cubicBezTo>
                    <a:close/>
                    <a:moveTo>
                      <a:pt x="1" y="11723"/>
                    </a:moveTo>
                    <a:lnTo>
                      <a:pt x="1" y="11723"/>
                    </a:lnTo>
                    <a:cubicBezTo>
                      <a:pt x="1" y="11720"/>
                      <a:pt x="3" y="11719"/>
                      <a:pt x="5" y="11719"/>
                    </a:cubicBezTo>
                    <a:cubicBezTo>
                      <a:pt x="7" y="11719"/>
                      <a:pt x="9" y="11720"/>
                      <a:pt x="9" y="11723"/>
                    </a:cubicBezTo>
                    <a:cubicBezTo>
                      <a:pt x="9" y="11725"/>
                      <a:pt x="7" y="11727"/>
                      <a:pt x="5" y="11727"/>
                    </a:cubicBezTo>
                    <a:cubicBezTo>
                      <a:pt x="3" y="11727"/>
                      <a:pt x="1" y="11725"/>
                      <a:pt x="1" y="11723"/>
                    </a:cubicBezTo>
                    <a:close/>
                    <a:moveTo>
                      <a:pt x="1" y="11707"/>
                    </a:moveTo>
                    <a:lnTo>
                      <a:pt x="1" y="11707"/>
                    </a:lnTo>
                    <a:cubicBezTo>
                      <a:pt x="1" y="11704"/>
                      <a:pt x="3" y="11703"/>
                      <a:pt x="5" y="11703"/>
                    </a:cubicBezTo>
                    <a:cubicBezTo>
                      <a:pt x="7" y="11703"/>
                      <a:pt x="9" y="11704"/>
                      <a:pt x="9" y="11707"/>
                    </a:cubicBezTo>
                    <a:cubicBezTo>
                      <a:pt x="9" y="11709"/>
                      <a:pt x="7" y="11711"/>
                      <a:pt x="5" y="11711"/>
                    </a:cubicBezTo>
                    <a:cubicBezTo>
                      <a:pt x="3" y="11711"/>
                      <a:pt x="1" y="11709"/>
                      <a:pt x="1" y="11707"/>
                    </a:cubicBezTo>
                    <a:close/>
                    <a:moveTo>
                      <a:pt x="1" y="11691"/>
                    </a:moveTo>
                    <a:lnTo>
                      <a:pt x="1" y="11691"/>
                    </a:lnTo>
                    <a:cubicBezTo>
                      <a:pt x="1" y="11688"/>
                      <a:pt x="3" y="11687"/>
                      <a:pt x="5" y="11687"/>
                    </a:cubicBezTo>
                    <a:cubicBezTo>
                      <a:pt x="7" y="11687"/>
                      <a:pt x="9" y="11688"/>
                      <a:pt x="9" y="11691"/>
                    </a:cubicBezTo>
                    <a:cubicBezTo>
                      <a:pt x="9" y="11693"/>
                      <a:pt x="7" y="11695"/>
                      <a:pt x="5" y="11695"/>
                    </a:cubicBezTo>
                    <a:cubicBezTo>
                      <a:pt x="3" y="11695"/>
                      <a:pt x="1" y="11693"/>
                      <a:pt x="1" y="11691"/>
                    </a:cubicBezTo>
                    <a:close/>
                    <a:moveTo>
                      <a:pt x="1" y="11675"/>
                    </a:moveTo>
                    <a:lnTo>
                      <a:pt x="1" y="11675"/>
                    </a:lnTo>
                    <a:cubicBezTo>
                      <a:pt x="1" y="11672"/>
                      <a:pt x="3" y="11671"/>
                      <a:pt x="5" y="11671"/>
                    </a:cubicBezTo>
                    <a:cubicBezTo>
                      <a:pt x="7" y="11671"/>
                      <a:pt x="9" y="11672"/>
                      <a:pt x="9" y="11675"/>
                    </a:cubicBezTo>
                    <a:cubicBezTo>
                      <a:pt x="9" y="11677"/>
                      <a:pt x="7" y="11679"/>
                      <a:pt x="5" y="11679"/>
                    </a:cubicBezTo>
                    <a:cubicBezTo>
                      <a:pt x="3" y="11679"/>
                      <a:pt x="1" y="11677"/>
                      <a:pt x="1" y="11675"/>
                    </a:cubicBezTo>
                    <a:close/>
                    <a:moveTo>
                      <a:pt x="1" y="11659"/>
                    </a:moveTo>
                    <a:lnTo>
                      <a:pt x="1" y="11659"/>
                    </a:lnTo>
                    <a:cubicBezTo>
                      <a:pt x="1" y="11656"/>
                      <a:pt x="3" y="11655"/>
                      <a:pt x="5" y="11655"/>
                    </a:cubicBezTo>
                    <a:cubicBezTo>
                      <a:pt x="7" y="11655"/>
                      <a:pt x="9" y="11656"/>
                      <a:pt x="9" y="11659"/>
                    </a:cubicBezTo>
                    <a:cubicBezTo>
                      <a:pt x="9" y="11661"/>
                      <a:pt x="7" y="11663"/>
                      <a:pt x="5" y="11663"/>
                    </a:cubicBezTo>
                    <a:cubicBezTo>
                      <a:pt x="3" y="11663"/>
                      <a:pt x="1" y="11661"/>
                      <a:pt x="1" y="11659"/>
                    </a:cubicBezTo>
                    <a:close/>
                    <a:moveTo>
                      <a:pt x="1" y="11643"/>
                    </a:moveTo>
                    <a:lnTo>
                      <a:pt x="1" y="11643"/>
                    </a:lnTo>
                    <a:cubicBezTo>
                      <a:pt x="1" y="11640"/>
                      <a:pt x="3" y="11639"/>
                      <a:pt x="5" y="11639"/>
                    </a:cubicBezTo>
                    <a:cubicBezTo>
                      <a:pt x="7" y="11639"/>
                      <a:pt x="9" y="11640"/>
                      <a:pt x="9" y="11643"/>
                    </a:cubicBezTo>
                    <a:cubicBezTo>
                      <a:pt x="9" y="11645"/>
                      <a:pt x="7" y="11647"/>
                      <a:pt x="5" y="11647"/>
                    </a:cubicBezTo>
                    <a:cubicBezTo>
                      <a:pt x="3" y="11647"/>
                      <a:pt x="1" y="11645"/>
                      <a:pt x="1" y="11643"/>
                    </a:cubicBezTo>
                    <a:close/>
                    <a:moveTo>
                      <a:pt x="1" y="11627"/>
                    </a:moveTo>
                    <a:lnTo>
                      <a:pt x="1" y="11627"/>
                    </a:lnTo>
                    <a:cubicBezTo>
                      <a:pt x="1" y="11624"/>
                      <a:pt x="3" y="11623"/>
                      <a:pt x="5" y="11623"/>
                    </a:cubicBezTo>
                    <a:cubicBezTo>
                      <a:pt x="7" y="11623"/>
                      <a:pt x="9" y="11624"/>
                      <a:pt x="9" y="11627"/>
                    </a:cubicBezTo>
                    <a:cubicBezTo>
                      <a:pt x="9" y="11629"/>
                      <a:pt x="7" y="11631"/>
                      <a:pt x="5" y="11631"/>
                    </a:cubicBezTo>
                    <a:cubicBezTo>
                      <a:pt x="3" y="11631"/>
                      <a:pt x="1" y="11629"/>
                      <a:pt x="1" y="11627"/>
                    </a:cubicBezTo>
                    <a:close/>
                    <a:moveTo>
                      <a:pt x="1" y="11611"/>
                    </a:moveTo>
                    <a:lnTo>
                      <a:pt x="1" y="11611"/>
                    </a:lnTo>
                    <a:cubicBezTo>
                      <a:pt x="1" y="11608"/>
                      <a:pt x="3" y="11607"/>
                      <a:pt x="5" y="11607"/>
                    </a:cubicBezTo>
                    <a:cubicBezTo>
                      <a:pt x="7" y="11607"/>
                      <a:pt x="9" y="11608"/>
                      <a:pt x="9" y="11611"/>
                    </a:cubicBezTo>
                    <a:cubicBezTo>
                      <a:pt x="9" y="11613"/>
                      <a:pt x="7" y="11615"/>
                      <a:pt x="5" y="11615"/>
                    </a:cubicBezTo>
                    <a:cubicBezTo>
                      <a:pt x="3" y="11615"/>
                      <a:pt x="1" y="11613"/>
                      <a:pt x="1" y="11611"/>
                    </a:cubicBezTo>
                    <a:close/>
                    <a:moveTo>
                      <a:pt x="1" y="11595"/>
                    </a:moveTo>
                    <a:lnTo>
                      <a:pt x="1" y="11595"/>
                    </a:lnTo>
                    <a:cubicBezTo>
                      <a:pt x="1" y="11592"/>
                      <a:pt x="3" y="11591"/>
                      <a:pt x="5" y="11591"/>
                    </a:cubicBezTo>
                    <a:cubicBezTo>
                      <a:pt x="7" y="11591"/>
                      <a:pt x="9" y="11592"/>
                      <a:pt x="9" y="11595"/>
                    </a:cubicBezTo>
                    <a:cubicBezTo>
                      <a:pt x="9" y="11597"/>
                      <a:pt x="7" y="11599"/>
                      <a:pt x="5" y="11599"/>
                    </a:cubicBezTo>
                    <a:cubicBezTo>
                      <a:pt x="3" y="11599"/>
                      <a:pt x="1" y="11597"/>
                      <a:pt x="1" y="11595"/>
                    </a:cubicBezTo>
                    <a:close/>
                    <a:moveTo>
                      <a:pt x="1" y="11579"/>
                    </a:moveTo>
                    <a:lnTo>
                      <a:pt x="1" y="11579"/>
                    </a:lnTo>
                    <a:cubicBezTo>
                      <a:pt x="1" y="11576"/>
                      <a:pt x="3" y="11575"/>
                      <a:pt x="5" y="11575"/>
                    </a:cubicBezTo>
                    <a:cubicBezTo>
                      <a:pt x="7" y="11575"/>
                      <a:pt x="9" y="11576"/>
                      <a:pt x="9" y="11579"/>
                    </a:cubicBezTo>
                    <a:cubicBezTo>
                      <a:pt x="9" y="11581"/>
                      <a:pt x="7" y="11583"/>
                      <a:pt x="5" y="11583"/>
                    </a:cubicBezTo>
                    <a:cubicBezTo>
                      <a:pt x="3" y="11583"/>
                      <a:pt x="1" y="11581"/>
                      <a:pt x="1" y="11579"/>
                    </a:cubicBezTo>
                    <a:close/>
                    <a:moveTo>
                      <a:pt x="1" y="11563"/>
                    </a:moveTo>
                    <a:lnTo>
                      <a:pt x="1" y="11563"/>
                    </a:lnTo>
                    <a:cubicBezTo>
                      <a:pt x="1" y="11560"/>
                      <a:pt x="3" y="11558"/>
                      <a:pt x="5" y="11558"/>
                    </a:cubicBezTo>
                    <a:cubicBezTo>
                      <a:pt x="7" y="11558"/>
                      <a:pt x="9" y="11560"/>
                      <a:pt x="9" y="11563"/>
                    </a:cubicBezTo>
                    <a:cubicBezTo>
                      <a:pt x="9" y="11565"/>
                      <a:pt x="7" y="11567"/>
                      <a:pt x="5" y="11567"/>
                    </a:cubicBezTo>
                    <a:cubicBezTo>
                      <a:pt x="3" y="11567"/>
                      <a:pt x="1" y="11565"/>
                      <a:pt x="1" y="11563"/>
                    </a:cubicBezTo>
                    <a:close/>
                    <a:moveTo>
                      <a:pt x="1" y="11547"/>
                    </a:moveTo>
                    <a:lnTo>
                      <a:pt x="1" y="11546"/>
                    </a:lnTo>
                    <a:cubicBezTo>
                      <a:pt x="1" y="11544"/>
                      <a:pt x="3" y="11542"/>
                      <a:pt x="5" y="11542"/>
                    </a:cubicBezTo>
                    <a:cubicBezTo>
                      <a:pt x="7" y="11542"/>
                      <a:pt x="9" y="11544"/>
                      <a:pt x="9" y="11546"/>
                    </a:cubicBezTo>
                    <a:lnTo>
                      <a:pt x="9" y="11547"/>
                    </a:lnTo>
                    <a:cubicBezTo>
                      <a:pt x="9" y="11549"/>
                      <a:pt x="7" y="11551"/>
                      <a:pt x="5" y="11551"/>
                    </a:cubicBezTo>
                    <a:cubicBezTo>
                      <a:pt x="3" y="11551"/>
                      <a:pt x="1" y="11549"/>
                      <a:pt x="1" y="11547"/>
                    </a:cubicBezTo>
                    <a:close/>
                    <a:moveTo>
                      <a:pt x="1" y="11530"/>
                    </a:moveTo>
                    <a:lnTo>
                      <a:pt x="1" y="11530"/>
                    </a:lnTo>
                    <a:cubicBezTo>
                      <a:pt x="1" y="11528"/>
                      <a:pt x="3" y="11526"/>
                      <a:pt x="5" y="11526"/>
                    </a:cubicBezTo>
                    <a:cubicBezTo>
                      <a:pt x="7" y="11526"/>
                      <a:pt x="9" y="11528"/>
                      <a:pt x="9" y="11530"/>
                    </a:cubicBezTo>
                    <a:cubicBezTo>
                      <a:pt x="9" y="11533"/>
                      <a:pt x="7" y="11534"/>
                      <a:pt x="5" y="11534"/>
                    </a:cubicBezTo>
                    <a:cubicBezTo>
                      <a:pt x="3" y="11534"/>
                      <a:pt x="1" y="11533"/>
                      <a:pt x="1" y="11530"/>
                    </a:cubicBezTo>
                    <a:close/>
                    <a:moveTo>
                      <a:pt x="1" y="11514"/>
                    </a:moveTo>
                    <a:lnTo>
                      <a:pt x="1" y="11514"/>
                    </a:lnTo>
                    <a:cubicBezTo>
                      <a:pt x="1" y="11512"/>
                      <a:pt x="3" y="11510"/>
                      <a:pt x="5" y="11510"/>
                    </a:cubicBezTo>
                    <a:cubicBezTo>
                      <a:pt x="7" y="11510"/>
                      <a:pt x="9" y="11512"/>
                      <a:pt x="9" y="11514"/>
                    </a:cubicBezTo>
                    <a:cubicBezTo>
                      <a:pt x="9" y="11517"/>
                      <a:pt x="7" y="11518"/>
                      <a:pt x="5" y="11518"/>
                    </a:cubicBezTo>
                    <a:cubicBezTo>
                      <a:pt x="3" y="11518"/>
                      <a:pt x="1" y="11517"/>
                      <a:pt x="1" y="11514"/>
                    </a:cubicBezTo>
                    <a:close/>
                    <a:moveTo>
                      <a:pt x="1" y="11498"/>
                    </a:moveTo>
                    <a:lnTo>
                      <a:pt x="1" y="11498"/>
                    </a:lnTo>
                    <a:cubicBezTo>
                      <a:pt x="1" y="11496"/>
                      <a:pt x="3" y="11494"/>
                      <a:pt x="5" y="11494"/>
                    </a:cubicBezTo>
                    <a:cubicBezTo>
                      <a:pt x="7" y="11494"/>
                      <a:pt x="9" y="11496"/>
                      <a:pt x="9" y="11498"/>
                    </a:cubicBezTo>
                    <a:cubicBezTo>
                      <a:pt x="9" y="11501"/>
                      <a:pt x="7" y="11502"/>
                      <a:pt x="5" y="11502"/>
                    </a:cubicBezTo>
                    <a:cubicBezTo>
                      <a:pt x="3" y="11502"/>
                      <a:pt x="1" y="11501"/>
                      <a:pt x="1" y="11498"/>
                    </a:cubicBezTo>
                    <a:close/>
                    <a:moveTo>
                      <a:pt x="1" y="11482"/>
                    </a:moveTo>
                    <a:lnTo>
                      <a:pt x="1" y="11482"/>
                    </a:lnTo>
                    <a:cubicBezTo>
                      <a:pt x="1" y="11480"/>
                      <a:pt x="3" y="11478"/>
                      <a:pt x="5" y="11478"/>
                    </a:cubicBezTo>
                    <a:cubicBezTo>
                      <a:pt x="7" y="11478"/>
                      <a:pt x="9" y="11480"/>
                      <a:pt x="9" y="11482"/>
                    </a:cubicBezTo>
                    <a:cubicBezTo>
                      <a:pt x="9" y="11485"/>
                      <a:pt x="7" y="11486"/>
                      <a:pt x="5" y="11486"/>
                    </a:cubicBezTo>
                    <a:cubicBezTo>
                      <a:pt x="3" y="11486"/>
                      <a:pt x="1" y="11485"/>
                      <a:pt x="1" y="11482"/>
                    </a:cubicBezTo>
                    <a:close/>
                    <a:moveTo>
                      <a:pt x="1" y="11466"/>
                    </a:moveTo>
                    <a:lnTo>
                      <a:pt x="1" y="11466"/>
                    </a:lnTo>
                    <a:cubicBezTo>
                      <a:pt x="1" y="11464"/>
                      <a:pt x="3" y="11462"/>
                      <a:pt x="5" y="11462"/>
                    </a:cubicBezTo>
                    <a:cubicBezTo>
                      <a:pt x="7" y="11462"/>
                      <a:pt x="9" y="11464"/>
                      <a:pt x="9" y="11466"/>
                    </a:cubicBezTo>
                    <a:cubicBezTo>
                      <a:pt x="9" y="11469"/>
                      <a:pt x="7" y="11470"/>
                      <a:pt x="5" y="11470"/>
                    </a:cubicBezTo>
                    <a:cubicBezTo>
                      <a:pt x="3" y="11470"/>
                      <a:pt x="1" y="11469"/>
                      <a:pt x="1" y="11466"/>
                    </a:cubicBezTo>
                    <a:close/>
                    <a:moveTo>
                      <a:pt x="1" y="11450"/>
                    </a:moveTo>
                    <a:lnTo>
                      <a:pt x="1" y="11450"/>
                    </a:lnTo>
                    <a:cubicBezTo>
                      <a:pt x="1" y="11448"/>
                      <a:pt x="3" y="11446"/>
                      <a:pt x="5" y="11446"/>
                    </a:cubicBezTo>
                    <a:cubicBezTo>
                      <a:pt x="7" y="11446"/>
                      <a:pt x="9" y="11448"/>
                      <a:pt x="9" y="11450"/>
                    </a:cubicBezTo>
                    <a:cubicBezTo>
                      <a:pt x="9" y="11453"/>
                      <a:pt x="7" y="11454"/>
                      <a:pt x="5" y="11454"/>
                    </a:cubicBezTo>
                    <a:cubicBezTo>
                      <a:pt x="3" y="11454"/>
                      <a:pt x="1" y="11453"/>
                      <a:pt x="1" y="11450"/>
                    </a:cubicBezTo>
                    <a:close/>
                    <a:moveTo>
                      <a:pt x="1" y="11434"/>
                    </a:moveTo>
                    <a:lnTo>
                      <a:pt x="1" y="11434"/>
                    </a:lnTo>
                    <a:cubicBezTo>
                      <a:pt x="1" y="11432"/>
                      <a:pt x="3" y="11430"/>
                      <a:pt x="5" y="11430"/>
                    </a:cubicBezTo>
                    <a:cubicBezTo>
                      <a:pt x="7" y="11430"/>
                      <a:pt x="9" y="11432"/>
                      <a:pt x="9" y="11434"/>
                    </a:cubicBezTo>
                    <a:cubicBezTo>
                      <a:pt x="9" y="11437"/>
                      <a:pt x="7" y="11438"/>
                      <a:pt x="5" y="11438"/>
                    </a:cubicBezTo>
                    <a:cubicBezTo>
                      <a:pt x="3" y="11438"/>
                      <a:pt x="1" y="11437"/>
                      <a:pt x="1" y="11434"/>
                    </a:cubicBezTo>
                    <a:close/>
                    <a:moveTo>
                      <a:pt x="1" y="11418"/>
                    </a:moveTo>
                    <a:lnTo>
                      <a:pt x="1" y="11418"/>
                    </a:lnTo>
                    <a:cubicBezTo>
                      <a:pt x="1" y="11416"/>
                      <a:pt x="3" y="11414"/>
                      <a:pt x="5" y="11414"/>
                    </a:cubicBezTo>
                    <a:cubicBezTo>
                      <a:pt x="7" y="11414"/>
                      <a:pt x="9" y="11416"/>
                      <a:pt x="9" y="11418"/>
                    </a:cubicBezTo>
                    <a:cubicBezTo>
                      <a:pt x="9" y="11421"/>
                      <a:pt x="7" y="11422"/>
                      <a:pt x="5" y="11422"/>
                    </a:cubicBezTo>
                    <a:cubicBezTo>
                      <a:pt x="3" y="11422"/>
                      <a:pt x="1" y="11421"/>
                      <a:pt x="1" y="11418"/>
                    </a:cubicBezTo>
                    <a:close/>
                    <a:moveTo>
                      <a:pt x="1" y="11402"/>
                    </a:moveTo>
                    <a:lnTo>
                      <a:pt x="1" y="11402"/>
                    </a:lnTo>
                    <a:cubicBezTo>
                      <a:pt x="1" y="11400"/>
                      <a:pt x="3" y="11398"/>
                      <a:pt x="5" y="11398"/>
                    </a:cubicBezTo>
                    <a:cubicBezTo>
                      <a:pt x="7" y="11398"/>
                      <a:pt x="9" y="11400"/>
                      <a:pt x="9" y="11402"/>
                    </a:cubicBezTo>
                    <a:cubicBezTo>
                      <a:pt x="9" y="11405"/>
                      <a:pt x="7" y="11406"/>
                      <a:pt x="5" y="11406"/>
                    </a:cubicBezTo>
                    <a:cubicBezTo>
                      <a:pt x="3" y="11406"/>
                      <a:pt x="1" y="11405"/>
                      <a:pt x="1" y="11402"/>
                    </a:cubicBezTo>
                    <a:close/>
                    <a:moveTo>
                      <a:pt x="1" y="11386"/>
                    </a:moveTo>
                    <a:lnTo>
                      <a:pt x="1" y="11386"/>
                    </a:lnTo>
                    <a:cubicBezTo>
                      <a:pt x="1" y="11384"/>
                      <a:pt x="3" y="11382"/>
                      <a:pt x="5" y="11382"/>
                    </a:cubicBezTo>
                    <a:cubicBezTo>
                      <a:pt x="7" y="11382"/>
                      <a:pt x="9" y="11384"/>
                      <a:pt x="9" y="11386"/>
                    </a:cubicBezTo>
                    <a:cubicBezTo>
                      <a:pt x="9" y="11389"/>
                      <a:pt x="7" y="11390"/>
                      <a:pt x="5" y="11390"/>
                    </a:cubicBezTo>
                    <a:cubicBezTo>
                      <a:pt x="3" y="11390"/>
                      <a:pt x="1" y="11389"/>
                      <a:pt x="1" y="11386"/>
                    </a:cubicBezTo>
                    <a:close/>
                    <a:moveTo>
                      <a:pt x="1" y="11370"/>
                    </a:moveTo>
                    <a:lnTo>
                      <a:pt x="1" y="11370"/>
                    </a:lnTo>
                    <a:cubicBezTo>
                      <a:pt x="1" y="11368"/>
                      <a:pt x="3" y="11366"/>
                      <a:pt x="5" y="11366"/>
                    </a:cubicBezTo>
                    <a:cubicBezTo>
                      <a:pt x="7" y="11366"/>
                      <a:pt x="9" y="11368"/>
                      <a:pt x="9" y="11370"/>
                    </a:cubicBezTo>
                    <a:cubicBezTo>
                      <a:pt x="9" y="11373"/>
                      <a:pt x="7" y="11374"/>
                      <a:pt x="5" y="11374"/>
                    </a:cubicBezTo>
                    <a:cubicBezTo>
                      <a:pt x="3" y="11374"/>
                      <a:pt x="1" y="11373"/>
                      <a:pt x="1" y="11370"/>
                    </a:cubicBezTo>
                    <a:close/>
                    <a:moveTo>
                      <a:pt x="1" y="11354"/>
                    </a:moveTo>
                    <a:lnTo>
                      <a:pt x="1" y="11354"/>
                    </a:lnTo>
                    <a:cubicBezTo>
                      <a:pt x="1" y="11352"/>
                      <a:pt x="3" y="11350"/>
                      <a:pt x="5" y="11350"/>
                    </a:cubicBezTo>
                    <a:cubicBezTo>
                      <a:pt x="7" y="11350"/>
                      <a:pt x="9" y="11352"/>
                      <a:pt x="9" y="11354"/>
                    </a:cubicBezTo>
                    <a:cubicBezTo>
                      <a:pt x="9" y="11357"/>
                      <a:pt x="7" y="11358"/>
                      <a:pt x="5" y="11358"/>
                    </a:cubicBezTo>
                    <a:cubicBezTo>
                      <a:pt x="3" y="11358"/>
                      <a:pt x="1" y="11357"/>
                      <a:pt x="1" y="11354"/>
                    </a:cubicBezTo>
                    <a:close/>
                    <a:moveTo>
                      <a:pt x="1" y="11338"/>
                    </a:moveTo>
                    <a:lnTo>
                      <a:pt x="1" y="11338"/>
                    </a:lnTo>
                    <a:cubicBezTo>
                      <a:pt x="1" y="11336"/>
                      <a:pt x="3" y="11334"/>
                      <a:pt x="5" y="11334"/>
                    </a:cubicBezTo>
                    <a:cubicBezTo>
                      <a:pt x="7" y="11334"/>
                      <a:pt x="9" y="11336"/>
                      <a:pt x="9" y="11338"/>
                    </a:cubicBezTo>
                    <a:cubicBezTo>
                      <a:pt x="9" y="11341"/>
                      <a:pt x="7" y="11342"/>
                      <a:pt x="5" y="11342"/>
                    </a:cubicBezTo>
                    <a:cubicBezTo>
                      <a:pt x="3" y="11342"/>
                      <a:pt x="1" y="11341"/>
                      <a:pt x="1" y="11338"/>
                    </a:cubicBezTo>
                    <a:close/>
                    <a:moveTo>
                      <a:pt x="1" y="11322"/>
                    </a:moveTo>
                    <a:lnTo>
                      <a:pt x="1" y="11322"/>
                    </a:lnTo>
                    <a:cubicBezTo>
                      <a:pt x="1" y="11320"/>
                      <a:pt x="3" y="11318"/>
                      <a:pt x="5" y="11318"/>
                    </a:cubicBezTo>
                    <a:cubicBezTo>
                      <a:pt x="7" y="11318"/>
                      <a:pt x="9" y="11320"/>
                      <a:pt x="9" y="11322"/>
                    </a:cubicBezTo>
                    <a:cubicBezTo>
                      <a:pt x="9" y="11325"/>
                      <a:pt x="7" y="11326"/>
                      <a:pt x="5" y="11326"/>
                    </a:cubicBezTo>
                    <a:cubicBezTo>
                      <a:pt x="3" y="11326"/>
                      <a:pt x="1" y="11325"/>
                      <a:pt x="1" y="11322"/>
                    </a:cubicBezTo>
                    <a:close/>
                    <a:moveTo>
                      <a:pt x="1" y="11306"/>
                    </a:moveTo>
                    <a:lnTo>
                      <a:pt x="1" y="11306"/>
                    </a:lnTo>
                    <a:cubicBezTo>
                      <a:pt x="1" y="11304"/>
                      <a:pt x="3" y="11302"/>
                      <a:pt x="5" y="11302"/>
                    </a:cubicBezTo>
                    <a:cubicBezTo>
                      <a:pt x="7" y="11302"/>
                      <a:pt x="9" y="11304"/>
                      <a:pt x="9" y="11306"/>
                    </a:cubicBezTo>
                    <a:cubicBezTo>
                      <a:pt x="9" y="11309"/>
                      <a:pt x="7" y="11310"/>
                      <a:pt x="5" y="11310"/>
                    </a:cubicBezTo>
                    <a:cubicBezTo>
                      <a:pt x="3" y="11310"/>
                      <a:pt x="1" y="11309"/>
                      <a:pt x="1" y="11306"/>
                    </a:cubicBezTo>
                    <a:close/>
                    <a:moveTo>
                      <a:pt x="1" y="11290"/>
                    </a:moveTo>
                    <a:lnTo>
                      <a:pt x="1" y="11290"/>
                    </a:lnTo>
                    <a:cubicBezTo>
                      <a:pt x="1" y="11288"/>
                      <a:pt x="3" y="11286"/>
                      <a:pt x="5" y="11286"/>
                    </a:cubicBezTo>
                    <a:cubicBezTo>
                      <a:pt x="7" y="11286"/>
                      <a:pt x="9" y="11288"/>
                      <a:pt x="9" y="11290"/>
                    </a:cubicBezTo>
                    <a:cubicBezTo>
                      <a:pt x="9" y="11293"/>
                      <a:pt x="7" y="11294"/>
                      <a:pt x="5" y="11294"/>
                    </a:cubicBezTo>
                    <a:cubicBezTo>
                      <a:pt x="3" y="11294"/>
                      <a:pt x="1" y="11293"/>
                      <a:pt x="1" y="11290"/>
                    </a:cubicBezTo>
                    <a:close/>
                    <a:moveTo>
                      <a:pt x="1" y="11274"/>
                    </a:moveTo>
                    <a:lnTo>
                      <a:pt x="1" y="11274"/>
                    </a:lnTo>
                    <a:cubicBezTo>
                      <a:pt x="1" y="11272"/>
                      <a:pt x="3" y="11270"/>
                      <a:pt x="5" y="11270"/>
                    </a:cubicBezTo>
                    <a:cubicBezTo>
                      <a:pt x="7" y="11270"/>
                      <a:pt x="9" y="11272"/>
                      <a:pt x="9" y="11274"/>
                    </a:cubicBezTo>
                    <a:cubicBezTo>
                      <a:pt x="9" y="11277"/>
                      <a:pt x="7" y="11278"/>
                      <a:pt x="5" y="11278"/>
                    </a:cubicBezTo>
                    <a:cubicBezTo>
                      <a:pt x="3" y="11278"/>
                      <a:pt x="1" y="11277"/>
                      <a:pt x="1" y="11274"/>
                    </a:cubicBezTo>
                    <a:close/>
                    <a:moveTo>
                      <a:pt x="1" y="11258"/>
                    </a:moveTo>
                    <a:lnTo>
                      <a:pt x="1" y="11258"/>
                    </a:lnTo>
                    <a:cubicBezTo>
                      <a:pt x="1" y="11256"/>
                      <a:pt x="3" y="11254"/>
                      <a:pt x="5" y="11254"/>
                    </a:cubicBezTo>
                    <a:cubicBezTo>
                      <a:pt x="7" y="11254"/>
                      <a:pt x="9" y="11256"/>
                      <a:pt x="9" y="11258"/>
                    </a:cubicBezTo>
                    <a:cubicBezTo>
                      <a:pt x="9" y="11261"/>
                      <a:pt x="7" y="11262"/>
                      <a:pt x="5" y="11262"/>
                    </a:cubicBezTo>
                    <a:cubicBezTo>
                      <a:pt x="3" y="11262"/>
                      <a:pt x="1" y="11261"/>
                      <a:pt x="1" y="11258"/>
                    </a:cubicBezTo>
                    <a:close/>
                    <a:moveTo>
                      <a:pt x="1" y="11242"/>
                    </a:moveTo>
                    <a:lnTo>
                      <a:pt x="1" y="11242"/>
                    </a:lnTo>
                    <a:cubicBezTo>
                      <a:pt x="1" y="11240"/>
                      <a:pt x="3" y="11238"/>
                      <a:pt x="5" y="11238"/>
                    </a:cubicBezTo>
                    <a:cubicBezTo>
                      <a:pt x="7" y="11238"/>
                      <a:pt x="9" y="11240"/>
                      <a:pt x="9" y="11242"/>
                    </a:cubicBezTo>
                    <a:cubicBezTo>
                      <a:pt x="9" y="11245"/>
                      <a:pt x="7" y="11246"/>
                      <a:pt x="5" y="11246"/>
                    </a:cubicBezTo>
                    <a:cubicBezTo>
                      <a:pt x="3" y="11246"/>
                      <a:pt x="1" y="11245"/>
                      <a:pt x="1" y="11242"/>
                    </a:cubicBezTo>
                    <a:close/>
                    <a:moveTo>
                      <a:pt x="1" y="11226"/>
                    </a:moveTo>
                    <a:lnTo>
                      <a:pt x="1" y="11226"/>
                    </a:lnTo>
                    <a:cubicBezTo>
                      <a:pt x="1" y="11224"/>
                      <a:pt x="3" y="11222"/>
                      <a:pt x="5" y="11222"/>
                    </a:cubicBezTo>
                    <a:cubicBezTo>
                      <a:pt x="7" y="11222"/>
                      <a:pt x="9" y="11224"/>
                      <a:pt x="9" y="11226"/>
                    </a:cubicBezTo>
                    <a:cubicBezTo>
                      <a:pt x="9" y="11229"/>
                      <a:pt x="7" y="11230"/>
                      <a:pt x="5" y="11230"/>
                    </a:cubicBezTo>
                    <a:cubicBezTo>
                      <a:pt x="3" y="11230"/>
                      <a:pt x="1" y="11229"/>
                      <a:pt x="1" y="11226"/>
                    </a:cubicBezTo>
                    <a:close/>
                    <a:moveTo>
                      <a:pt x="1" y="11210"/>
                    </a:moveTo>
                    <a:lnTo>
                      <a:pt x="1" y="11210"/>
                    </a:lnTo>
                    <a:cubicBezTo>
                      <a:pt x="1" y="11208"/>
                      <a:pt x="3" y="11206"/>
                      <a:pt x="5" y="11206"/>
                    </a:cubicBezTo>
                    <a:cubicBezTo>
                      <a:pt x="7" y="11206"/>
                      <a:pt x="9" y="11208"/>
                      <a:pt x="9" y="11210"/>
                    </a:cubicBezTo>
                    <a:cubicBezTo>
                      <a:pt x="9" y="11213"/>
                      <a:pt x="7" y="11214"/>
                      <a:pt x="5" y="11214"/>
                    </a:cubicBezTo>
                    <a:cubicBezTo>
                      <a:pt x="3" y="11214"/>
                      <a:pt x="1" y="11213"/>
                      <a:pt x="1" y="11210"/>
                    </a:cubicBezTo>
                    <a:close/>
                    <a:moveTo>
                      <a:pt x="1" y="11194"/>
                    </a:moveTo>
                    <a:lnTo>
                      <a:pt x="1" y="11194"/>
                    </a:lnTo>
                    <a:cubicBezTo>
                      <a:pt x="1" y="11192"/>
                      <a:pt x="3" y="11190"/>
                      <a:pt x="5" y="11190"/>
                    </a:cubicBezTo>
                    <a:cubicBezTo>
                      <a:pt x="7" y="11190"/>
                      <a:pt x="9" y="11192"/>
                      <a:pt x="9" y="11194"/>
                    </a:cubicBezTo>
                    <a:cubicBezTo>
                      <a:pt x="9" y="11197"/>
                      <a:pt x="7" y="11198"/>
                      <a:pt x="5" y="11198"/>
                    </a:cubicBezTo>
                    <a:cubicBezTo>
                      <a:pt x="3" y="11198"/>
                      <a:pt x="1" y="11197"/>
                      <a:pt x="1" y="11194"/>
                    </a:cubicBezTo>
                    <a:close/>
                    <a:moveTo>
                      <a:pt x="1" y="11178"/>
                    </a:moveTo>
                    <a:lnTo>
                      <a:pt x="1" y="11178"/>
                    </a:lnTo>
                    <a:cubicBezTo>
                      <a:pt x="1" y="11176"/>
                      <a:pt x="3" y="11174"/>
                      <a:pt x="5" y="11174"/>
                    </a:cubicBezTo>
                    <a:cubicBezTo>
                      <a:pt x="7" y="11174"/>
                      <a:pt x="9" y="11176"/>
                      <a:pt x="9" y="11178"/>
                    </a:cubicBezTo>
                    <a:cubicBezTo>
                      <a:pt x="9" y="11181"/>
                      <a:pt x="7" y="11182"/>
                      <a:pt x="5" y="11182"/>
                    </a:cubicBezTo>
                    <a:cubicBezTo>
                      <a:pt x="3" y="11182"/>
                      <a:pt x="1" y="11181"/>
                      <a:pt x="1" y="11178"/>
                    </a:cubicBezTo>
                    <a:close/>
                    <a:moveTo>
                      <a:pt x="1" y="11162"/>
                    </a:moveTo>
                    <a:lnTo>
                      <a:pt x="1" y="11162"/>
                    </a:lnTo>
                    <a:cubicBezTo>
                      <a:pt x="1" y="11160"/>
                      <a:pt x="3" y="11158"/>
                      <a:pt x="5" y="11158"/>
                    </a:cubicBezTo>
                    <a:cubicBezTo>
                      <a:pt x="7" y="11158"/>
                      <a:pt x="9" y="11160"/>
                      <a:pt x="9" y="11162"/>
                    </a:cubicBezTo>
                    <a:cubicBezTo>
                      <a:pt x="9" y="11164"/>
                      <a:pt x="7" y="11166"/>
                      <a:pt x="5" y="11166"/>
                    </a:cubicBezTo>
                    <a:cubicBezTo>
                      <a:pt x="3" y="11166"/>
                      <a:pt x="1" y="11164"/>
                      <a:pt x="1" y="11162"/>
                    </a:cubicBezTo>
                    <a:close/>
                    <a:moveTo>
                      <a:pt x="1" y="11146"/>
                    </a:moveTo>
                    <a:lnTo>
                      <a:pt x="1" y="11146"/>
                    </a:lnTo>
                    <a:cubicBezTo>
                      <a:pt x="1" y="11144"/>
                      <a:pt x="3" y="11142"/>
                      <a:pt x="5" y="11142"/>
                    </a:cubicBezTo>
                    <a:cubicBezTo>
                      <a:pt x="7" y="11142"/>
                      <a:pt x="9" y="11144"/>
                      <a:pt x="9" y="11146"/>
                    </a:cubicBezTo>
                    <a:cubicBezTo>
                      <a:pt x="9" y="11148"/>
                      <a:pt x="7" y="11150"/>
                      <a:pt x="5" y="11150"/>
                    </a:cubicBezTo>
                    <a:cubicBezTo>
                      <a:pt x="3" y="11150"/>
                      <a:pt x="1" y="11148"/>
                      <a:pt x="1" y="11146"/>
                    </a:cubicBezTo>
                    <a:close/>
                    <a:moveTo>
                      <a:pt x="1" y="11130"/>
                    </a:moveTo>
                    <a:lnTo>
                      <a:pt x="1" y="11130"/>
                    </a:lnTo>
                    <a:cubicBezTo>
                      <a:pt x="1" y="11128"/>
                      <a:pt x="3" y="11126"/>
                      <a:pt x="5" y="11126"/>
                    </a:cubicBezTo>
                    <a:cubicBezTo>
                      <a:pt x="7" y="11126"/>
                      <a:pt x="9" y="11128"/>
                      <a:pt x="9" y="11130"/>
                    </a:cubicBezTo>
                    <a:cubicBezTo>
                      <a:pt x="9" y="11132"/>
                      <a:pt x="7" y="11134"/>
                      <a:pt x="5" y="11134"/>
                    </a:cubicBezTo>
                    <a:cubicBezTo>
                      <a:pt x="3" y="11134"/>
                      <a:pt x="1" y="11132"/>
                      <a:pt x="1" y="11130"/>
                    </a:cubicBezTo>
                    <a:close/>
                    <a:moveTo>
                      <a:pt x="1" y="11114"/>
                    </a:moveTo>
                    <a:lnTo>
                      <a:pt x="1" y="11114"/>
                    </a:lnTo>
                    <a:cubicBezTo>
                      <a:pt x="1" y="11112"/>
                      <a:pt x="3" y="11110"/>
                      <a:pt x="5" y="11110"/>
                    </a:cubicBezTo>
                    <a:cubicBezTo>
                      <a:pt x="7" y="11110"/>
                      <a:pt x="9" y="11112"/>
                      <a:pt x="9" y="11114"/>
                    </a:cubicBezTo>
                    <a:cubicBezTo>
                      <a:pt x="9" y="11116"/>
                      <a:pt x="7" y="11118"/>
                      <a:pt x="5" y="11118"/>
                    </a:cubicBezTo>
                    <a:cubicBezTo>
                      <a:pt x="3" y="11118"/>
                      <a:pt x="1" y="11116"/>
                      <a:pt x="1" y="11114"/>
                    </a:cubicBezTo>
                    <a:close/>
                    <a:moveTo>
                      <a:pt x="1" y="11098"/>
                    </a:moveTo>
                    <a:lnTo>
                      <a:pt x="1" y="11098"/>
                    </a:lnTo>
                    <a:cubicBezTo>
                      <a:pt x="1" y="11096"/>
                      <a:pt x="3" y="11094"/>
                      <a:pt x="5" y="11094"/>
                    </a:cubicBezTo>
                    <a:cubicBezTo>
                      <a:pt x="7" y="11094"/>
                      <a:pt x="9" y="11096"/>
                      <a:pt x="9" y="11098"/>
                    </a:cubicBezTo>
                    <a:cubicBezTo>
                      <a:pt x="9" y="11100"/>
                      <a:pt x="7" y="11102"/>
                      <a:pt x="5" y="11102"/>
                    </a:cubicBezTo>
                    <a:cubicBezTo>
                      <a:pt x="3" y="11102"/>
                      <a:pt x="1" y="11100"/>
                      <a:pt x="1" y="11098"/>
                    </a:cubicBezTo>
                    <a:close/>
                    <a:moveTo>
                      <a:pt x="1" y="11082"/>
                    </a:moveTo>
                    <a:lnTo>
                      <a:pt x="1" y="11082"/>
                    </a:lnTo>
                    <a:cubicBezTo>
                      <a:pt x="1" y="11080"/>
                      <a:pt x="3" y="11078"/>
                      <a:pt x="5" y="11078"/>
                    </a:cubicBezTo>
                    <a:cubicBezTo>
                      <a:pt x="7" y="11078"/>
                      <a:pt x="9" y="11080"/>
                      <a:pt x="9" y="11082"/>
                    </a:cubicBezTo>
                    <a:cubicBezTo>
                      <a:pt x="9" y="11084"/>
                      <a:pt x="7" y="11086"/>
                      <a:pt x="5" y="11086"/>
                    </a:cubicBezTo>
                    <a:cubicBezTo>
                      <a:pt x="3" y="11086"/>
                      <a:pt x="1" y="11084"/>
                      <a:pt x="1" y="11082"/>
                    </a:cubicBezTo>
                    <a:close/>
                    <a:moveTo>
                      <a:pt x="1" y="11066"/>
                    </a:moveTo>
                    <a:lnTo>
                      <a:pt x="1" y="11066"/>
                    </a:lnTo>
                    <a:cubicBezTo>
                      <a:pt x="1" y="11064"/>
                      <a:pt x="3" y="11062"/>
                      <a:pt x="5" y="11062"/>
                    </a:cubicBezTo>
                    <a:cubicBezTo>
                      <a:pt x="7" y="11062"/>
                      <a:pt x="9" y="11064"/>
                      <a:pt x="9" y="11066"/>
                    </a:cubicBezTo>
                    <a:cubicBezTo>
                      <a:pt x="9" y="11068"/>
                      <a:pt x="7" y="11070"/>
                      <a:pt x="5" y="11070"/>
                    </a:cubicBezTo>
                    <a:cubicBezTo>
                      <a:pt x="3" y="11070"/>
                      <a:pt x="1" y="11068"/>
                      <a:pt x="1" y="11066"/>
                    </a:cubicBezTo>
                    <a:close/>
                    <a:moveTo>
                      <a:pt x="1" y="11050"/>
                    </a:moveTo>
                    <a:lnTo>
                      <a:pt x="1" y="11050"/>
                    </a:lnTo>
                    <a:cubicBezTo>
                      <a:pt x="1" y="11048"/>
                      <a:pt x="3" y="11046"/>
                      <a:pt x="5" y="11046"/>
                    </a:cubicBezTo>
                    <a:cubicBezTo>
                      <a:pt x="7" y="11046"/>
                      <a:pt x="9" y="11048"/>
                      <a:pt x="9" y="11050"/>
                    </a:cubicBezTo>
                    <a:cubicBezTo>
                      <a:pt x="9" y="11052"/>
                      <a:pt x="7" y="11054"/>
                      <a:pt x="5" y="11054"/>
                    </a:cubicBezTo>
                    <a:cubicBezTo>
                      <a:pt x="3" y="11054"/>
                      <a:pt x="1" y="11052"/>
                      <a:pt x="1" y="11050"/>
                    </a:cubicBezTo>
                    <a:close/>
                    <a:moveTo>
                      <a:pt x="1" y="11034"/>
                    </a:moveTo>
                    <a:lnTo>
                      <a:pt x="1" y="11034"/>
                    </a:lnTo>
                    <a:cubicBezTo>
                      <a:pt x="1" y="11032"/>
                      <a:pt x="3" y="11030"/>
                      <a:pt x="5" y="11030"/>
                    </a:cubicBezTo>
                    <a:cubicBezTo>
                      <a:pt x="7" y="11030"/>
                      <a:pt x="9" y="11032"/>
                      <a:pt x="9" y="11034"/>
                    </a:cubicBezTo>
                    <a:cubicBezTo>
                      <a:pt x="9" y="11036"/>
                      <a:pt x="7" y="11038"/>
                      <a:pt x="5" y="11038"/>
                    </a:cubicBezTo>
                    <a:cubicBezTo>
                      <a:pt x="3" y="11038"/>
                      <a:pt x="1" y="11036"/>
                      <a:pt x="1" y="11034"/>
                    </a:cubicBezTo>
                    <a:close/>
                    <a:moveTo>
                      <a:pt x="1" y="11018"/>
                    </a:moveTo>
                    <a:lnTo>
                      <a:pt x="1" y="11018"/>
                    </a:lnTo>
                    <a:cubicBezTo>
                      <a:pt x="1" y="11016"/>
                      <a:pt x="3" y="11014"/>
                      <a:pt x="5" y="11014"/>
                    </a:cubicBezTo>
                    <a:cubicBezTo>
                      <a:pt x="7" y="11014"/>
                      <a:pt x="9" y="11016"/>
                      <a:pt x="9" y="11018"/>
                    </a:cubicBezTo>
                    <a:cubicBezTo>
                      <a:pt x="9" y="11020"/>
                      <a:pt x="7" y="11022"/>
                      <a:pt x="5" y="11022"/>
                    </a:cubicBezTo>
                    <a:cubicBezTo>
                      <a:pt x="3" y="11022"/>
                      <a:pt x="1" y="11020"/>
                      <a:pt x="1" y="11018"/>
                    </a:cubicBezTo>
                    <a:close/>
                    <a:moveTo>
                      <a:pt x="1" y="11002"/>
                    </a:moveTo>
                    <a:lnTo>
                      <a:pt x="1" y="11002"/>
                    </a:lnTo>
                    <a:cubicBezTo>
                      <a:pt x="1" y="11000"/>
                      <a:pt x="3" y="10998"/>
                      <a:pt x="5" y="10998"/>
                    </a:cubicBezTo>
                    <a:cubicBezTo>
                      <a:pt x="7" y="10998"/>
                      <a:pt x="9" y="11000"/>
                      <a:pt x="9" y="11002"/>
                    </a:cubicBezTo>
                    <a:cubicBezTo>
                      <a:pt x="9" y="11004"/>
                      <a:pt x="7" y="11006"/>
                      <a:pt x="5" y="11006"/>
                    </a:cubicBezTo>
                    <a:cubicBezTo>
                      <a:pt x="3" y="11006"/>
                      <a:pt x="1" y="11004"/>
                      <a:pt x="1" y="11002"/>
                    </a:cubicBezTo>
                    <a:close/>
                    <a:moveTo>
                      <a:pt x="1" y="10986"/>
                    </a:moveTo>
                    <a:lnTo>
                      <a:pt x="1" y="10986"/>
                    </a:lnTo>
                    <a:cubicBezTo>
                      <a:pt x="1" y="10984"/>
                      <a:pt x="3" y="10982"/>
                      <a:pt x="5" y="10982"/>
                    </a:cubicBezTo>
                    <a:cubicBezTo>
                      <a:pt x="7" y="10982"/>
                      <a:pt x="9" y="10984"/>
                      <a:pt x="9" y="10986"/>
                    </a:cubicBezTo>
                    <a:cubicBezTo>
                      <a:pt x="9" y="10988"/>
                      <a:pt x="7" y="10990"/>
                      <a:pt x="5" y="10990"/>
                    </a:cubicBezTo>
                    <a:cubicBezTo>
                      <a:pt x="3" y="10990"/>
                      <a:pt x="1" y="10988"/>
                      <a:pt x="1" y="10986"/>
                    </a:cubicBezTo>
                    <a:close/>
                    <a:moveTo>
                      <a:pt x="1" y="10970"/>
                    </a:moveTo>
                    <a:lnTo>
                      <a:pt x="1" y="10970"/>
                    </a:lnTo>
                    <a:cubicBezTo>
                      <a:pt x="1" y="10968"/>
                      <a:pt x="3" y="10966"/>
                      <a:pt x="5" y="10966"/>
                    </a:cubicBezTo>
                    <a:cubicBezTo>
                      <a:pt x="7" y="10966"/>
                      <a:pt x="9" y="10968"/>
                      <a:pt x="9" y="10970"/>
                    </a:cubicBezTo>
                    <a:cubicBezTo>
                      <a:pt x="9" y="10972"/>
                      <a:pt x="7" y="10974"/>
                      <a:pt x="5" y="10974"/>
                    </a:cubicBezTo>
                    <a:cubicBezTo>
                      <a:pt x="3" y="10974"/>
                      <a:pt x="1" y="10972"/>
                      <a:pt x="1" y="10970"/>
                    </a:cubicBezTo>
                    <a:close/>
                    <a:moveTo>
                      <a:pt x="1" y="10954"/>
                    </a:moveTo>
                    <a:lnTo>
                      <a:pt x="1" y="10954"/>
                    </a:lnTo>
                    <a:cubicBezTo>
                      <a:pt x="1" y="10952"/>
                      <a:pt x="3" y="10950"/>
                      <a:pt x="5" y="10950"/>
                    </a:cubicBezTo>
                    <a:cubicBezTo>
                      <a:pt x="7" y="10950"/>
                      <a:pt x="9" y="10952"/>
                      <a:pt x="9" y="10954"/>
                    </a:cubicBezTo>
                    <a:cubicBezTo>
                      <a:pt x="9" y="10956"/>
                      <a:pt x="7" y="10958"/>
                      <a:pt x="5" y="10958"/>
                    </a:cubicBezTo>
                    <a:cubicBezTo>
                      <a:pt x="3" y="10958"/>
                      <a:pt x="1" y="10956"/>
                      <a:pt x="1" y="10954"/>
                    </a:cubicBezTo>
                    <a:close/>
                    <a:moveTo>
                      <a:pt x="1" y="10938"/>
                    </a:moveTo>
                    <a:lnTo>
                      <a:pt x="1" y="10938"/>
                    </a:lnTo>
                    <a:cubicBezTo>
                      <a:pt x="1" y="10936"/>
                      <a:pt x="3" y="10934"/>
                      <a:pt x="5" y="10934"/>
                    </a:cubicBezTo>
                    <a:cubicBezTo>
                      <a:pt x="7" y="10934"/>
                      <a:pt x="9" y="10936"/>
                      <a:pt x="9" y="10938"/>
                    </a:cubicBezTo>
                    <a:cubicBezTo>
                      <a:pt x="9" y="10940"/>
                      <a:pt x="7" y="10942"/>
                      <a:pt x="5" y="10942"/>
                    </a:cubicBezTo>
                    <a:cubicBezTo>
                      <a:pt x="3" y="10942"/>
                      <a:pt x="1" y="10940"/>
                      <a:pt x="1" y="10938"/>
                    </a:cubicBezTo>
                    <a:close/>
                    <a:moveTo>
                      <a:pt x="1" y="10922"/>
                    </a:moveTo>
                    <a:lnTo>
                      <a:pt x="1" y="10922"/>
                    </a:lnTo>
                    <a:cubicBezTo>
                      <a:pt x="1" y="10920"/>
                      <a:pt x="3" y="10918"/>
                      <a:pt x="5" y="10918"/>
                    </a:cubicBezTo>
                    <a:cubicBezTo>
                      <a:pt x="7" y="10918"/>
                      <a:pt x="9" y="10920"/>
                      <a:pt x="9" y="10922"/>
                    </a:cubicBezTo>
                    <a:cubicBezTo>
                      <a:pt x="9" y="10924"/>
                      <a:pt x="7" y="10926"/>
                      <a:pt x="5" y="10926"/>
                    </a:cubicBezTo>
                    <a:cubicBezTo>
                      <a:pt x="3" y="10926"/>
                      <a:pt x="1" y="10924"/>
                      <a:pt x="1" y="10922"/>
                    </a:cubicBezTo>
                    <a:close/>
                    <a:moveTo>
                      <a:pt x="1" y="10906"/>
                    </a:moveTo>
                    <a:lnTo>
                      <a:pt x="1" y="10906"/>
                    </a:lnTo>
                    <a:cubicBezTo>
                      <a:pt x="1" y="10904"/>
                      <a:pt x="3" y="10902"/>
                      <a:pt x="5" y="10902"/>
                    </a:cubicBezTo>
                    <a:cubicBezTo>
                      <a:pt x="7" y="10902"/>
                      <a:pt x="9" y="10904"/>
                      <a:pt x="9" y="10906"/>
                    </a:cubicBezTo>
                    <a:cubicBezTo>
                      <a:pt x="9" y="10908"/>
                      <a:pt x="7" y="10910"/>
                      <a:pt x="5" y="10910"/>
                    </a:cubicBezTo>
                    <a:cubicBezTo>
                      <a:pt x="3" y="10910"/>
                      <a:pt x="1" y="10908"/>
                      <a:pt x="1" y="10906"/>
                    </a:cubicBezTo>
                    <a:close/>
                    <a:moveTo>
                      <a:pt x="1" y="10890"/>
                    </a:moveTo>
                    <a:lnTo>
                      <a:pt x="1" y="10890"/>
                    </a:lnTo>
                    <a:cubicBezTo>
                      <a:pt x="1" y="10888"/>
                      <a:pt x="3" y="10886"/>
                      <a:pt x="5" y="10886"/>
                    </a:cubicBezTo>
                    <a:cubicBezTo>
                      <a:pt x="7" y="10886"/>
                      <a:pt x="9" y="10888"/>
                      <a:pt x="9" y="10890"/>
                    </a:cubicBezTo>
                    <a:cubicBezTo>
                      <a:pt x="9" y="10892"/>
                      <a:pt x="7" y="10894"/>
                      <a:pt x="5" y="10894"/>
                    </a:cubicBezTo>
                    <a:cubicBezTo>
                      <a:pt x="3" y="10894"/>
                      <a:pt x="1" y="10892"/>
                      <a:pt x="1" y="10890"/>
                    </a:cubicBezTo>
                    <a:close/>
                    <a:moveTo>
                      <a:pt x="1" y="10874"/>
                    </a:moveTo>
                    <a:lnTo>
                      <a:pt x="1" y="10874"/>
                    </a:lnTo>
                    <a:cubicBezTo>
                      <a:pt x="1" y="10872"/>
                      <a:pt x="3" y="10870"/>
                      <a:pt x="5" y="10870"/>
                    </a:cubicBezTo>
                    <a:cubicBezTo>
                      <a:pt x="7" y="10870"/>
                      <a:pt x="9" y="10872"/>
                      <a:pt x="9" y="10874"/>
                    </a:cubicBezTo>
                    <a:cubicBezTo>
                      <a:pt x="9" y="10876"/>
                      <a:pt x="7" y="10878"/>
                      <a:pt x="5" y="10878"/>
                    </a:cubicBezTo>
                    <a:cubicBezTo>
                      <a:pt x="3" y="10878"/>
                      <a:pt x="1" y="10876"/>
                      <a:pt x="1" y="10874"/>
                    </a:cubicBezTo>
                    <a:close/>
                    <a:moveTo>
                      <a:pt x="1" y="10858"/>
                    </a:moveTo>
                    <a:lnTo>
                      <a:pt x="1" y="10858"/>
                    </a:lnTo>
                    <a:cubicBezTo>
                      <a:pt x="1" y="10856"/>
                      <a:pt x="3" y="10854"/>
                      <a:pt x="5" y="10854"/>
                    </a:cubicBezTo>
                    <a:cubicBezTo>
                      <a:pt x="7" y="10854"/>
                      <a:pt x="9" y="10856"/>
                      <a:pt x="9" y="10858"/>
                    </a:cubicBezTo>
                    <a:cubicBezTo>
                      <a:pt x="9" y="10860"/>
                      <a:pt x="7" y="10862"/>
                      <a:pt x="5" y="10862"/>
                    </a:cubicBezTo>
                    <a:cubicBezTo>
                      <a:pt x="3" y="10862"/>
                      <a:pt x="1" y="10860"/>
                      <a:pt x="1" y="10858"/>
                    </a:cubicBezTo>
                    <a:close/>
                    <a:moveTo>
                      <a:pt x="1" y="10842"/>
                    </a:moveTo>
                    <a:lnTo>
                      <a:pt x="1" y="10842"/>
                    </a:lnTo>
                    <a:cubicBezTo>
                      <a:pt x="1" y="10840"/>
                      <a:pt x="3" y="10838"/>
                      <a:pt x="5" y="10838"/>
                    </a:cubicBezTo>
                    <a:cubicBezTo>
                      <a:pt x="7" y="10838"/>
                      <a:pt x="9" y="10840"/>
                      <a:pt x="9" y="10842"/>
                    </a:cubicBezTo>
                    <a:cubicBezTo>
                      <a:pt x="9" y="10844"/>
                      <a:pt x="7" y="10846"/>
                      <a:pt x="5" y="10846"/>
                    </a:cubicBezTo>
                    <a:cubicBezTo>
                      <a:pt x="3" y="10846"/>
                      <a:pt x="1" y="10844"/>
                      <a:pt x="1" y="10842"/>
                    </a:cubicBezTo>
                    <a:close/>
                    <a:moveTo>
                      <a:pt x="1" y="10826"/>
                    </a:moveTo>
                    <a:lnTo>
                      <a:pt x="1" y="10826"/>
                    </a:lnTo>
                    <a:cubicBezTo>
                      <a:pt x="1" y="10824"/>
                      <a:pt x="3" y="10822"/>
                      <a:pt x="5" y="10822"/>
                    </a:cubicBezTo>
                    <a:cubicBezTo>
                      <a:pt x="7" y="10822"/>
                      <a:pt x="9" y="10824"/>
                      <a:pt x="9" y="10826"/>
                    </a:cubicBezTo>
                    <a:cubicBezTo>
                      <a:pt x="9" y="10828"/>
                      <a:pt x="7" y="10830"/>
                      <a:pt x="5" y="10830"/>
                    </a:cubicBezTo>
                    <a:cubicBezTo>
                      <a:pt x="3" y="10830"/>
                      <a:pt x="1" y="10828"/>
                      <a:pt x="1" y="10826"/>
                    </a:cubicBezTo>
                    <a:close/>
                    <a:moveTo>
                      <a:pt x="1" y="10810"/>
                    </a:moveTo>
                    <a:lnTo>
                      <a:pt x="1" y="10810"/>
                    </a:lnTo>
                    <a:cubicBezTo>
                      <a:pt x="1" y="10808"/>
                      <a:pt x="3" y="10806"/>
                      <a:pt x="5" y="10806"/>
                    </a:cubicBezTo>
                    <a:cubicBezTo>
                      <a:pt x="7" y="10806"/>
                      <a:pt x="9" y="10808"/>
                      <a:pt x="9" y="10810"/>
                    </a:cubicBezTo>
                    <a:cubicBezTo>
                      <a:pt x="9" y="10812"/>
                      <a:pt x="7" y="10814"/>
                      <a:pt x="5" y="10814"/>
                    </a:cubicBezTo>
                    <a:cubicBezTo>
                      <a:pt x="3" y="10814"/>
                      <a:pt x="1" y="10812"/>
                      <a:pt x="1" y="10810"/>
                    </a:cubicBezTo>
                    <a:close/>
                    <a:moveTo>
                      <a:pt x="1" y="10794"/>
                    </a:moveTo>
                    <a:lnTo>
                      <a:pt x="1" y="10794"/>
                    </a:lnTo>
                    <a:cubicBezTo>
                      <a:pt x="1" y="10792"/>
                      <a:pt x="3" y="10790"/>
                      <a:pt x="5" y="10790"/>
                    </a:cubicBezTo>
                    <a:cubicBezTo>
                      <a:pt x="7" y="10790"/>
                      <a:pt x="9" y="10792"/>
                      <a:pt x="9" y="10794"/>
                    </a:cubicBezTo>
                    <a:cubicBezTo>
                      <a:pt x="9" y="10796"/>
                      <a:pt x="7" y="10798"/>
                      <a:pt x="5" y="10798"/>
                    </a:cubicBezTo>
                    <a:cubicBezTo>
                      <a:pt x="3" y="10798"/>
                      <a:pt x="1" y="10796"/>
                      <a:pt x="1" y="10794"/>
                    </a:cubicBezTo>
                    <a:close/>
                    <a:moveTo>
                      <a:pt x="1" y="10778"/>
                    </a:moveTo>
                    <a:lnTo>
                      <a:pt x="1" y="10778"/>
                    </a:lnTo>
                    <a:cubicBezTo>
                      <a:pt x="1" y="10776"/>
                      <a:pt x="3" y="10774"/>
                      <a:pt x="5" y="10774"/>
                    </a:cubicBezTo>
                    <a:cubicBezTo>
                      <a:pt x="7" y="10774"/>
                      <a:pt x="9" y="10776"/>
                      <a:pt x="9" y="10778"/>
                    </a:cubicBezTo>
                    <a:cubicBezTo>
                      <a:pt x="9" y="10780"/>
                      <a:pt x="7" y="10782"/>
                      <a:pt x="5" y="10782"/>
                    </a:cubicBezTo>
                    <a:cubicBezTo>
                      <a:pt x="3" y="10782"/>
                      <a:pt x="1" y="10780"/>
                      <a:pt x="1" y="10778"/>
                    </a:cubicBezTo>
                    <a:close/>
                    <a:moveTo>
                      <a:pt x="1" y="10762"/>
                    </a:moveTo>
                    <a:lnTo>
                      <a:pt x="1" y="10762"/>
                    </a:lnTo>
                    <a:cubicBezTo>
                      <a:pt x="1" y="10760"/>
                      <a:pt x="3" y="10758"/>
                      <a:pt x="5" y="10758"/>
                    </a:cubicBezTo>
                    <a:cubicBezTo>
                      <a:pt x="7" y="10758"/>
                      <a:pt x="9" y="10760"/>
                      <a:pt x="9" y="10762"/>
                    </a:cubicBezTo>
                    <a:cubicBezTo>
                      <a:pt x="9" y="10764"/>
                      <a:pt x="7" y="10766"/>
                      <a:pt x="5" y="10766"/>
                    </a:cubicBezTo>
                    <a:cubicBezTo>
                      <a:pt x="3" y="10766"/>
                      <a:pt x="1" y="10764"/>
                      <a:pt x="1" y="10762"/>
                    </a:cubicBezTo>
                    <a:close/>
                    <a:moveTo>
                      <a:pt x="1" y="10746"/>
                    </a:moveTo>
                    <a:lnTo>
                      <a:pt x="1" y="10746"/>
                    </a:lnTo>
                    <a:cubicBezTo>
                      <a:pt x="1" y="10744"/>
                      <a:pt x="3" y="10742"/>
                      <a:pt x="5" y="10742"/>
                    </a:cubicBezTo>
                    <a:cubicBezTo>
                      <a:pt x="7" y="10742"/>
                      <a:pt x="9" y="10744"/>
                      <a:pt x="9" y="10746"/>
                    </a:cubicBezTo>
                    <a:cubicBezTo>
                      <a:pt x="9" y="10748"/>
                      <a:pt x="7" y="10750"/>
                      <a:pt x="5" y="10750"/>
                    </a:cubicBezTo>
                    <a:cubicBezTo>
                      <a:pt x="3" y="10750"/>
                      <a:pt x="1" y="10748"/>
                      <a:pt x="1" y="10746"/>
                    </a:cubicBezTo>
                    <a:close/>
                    <a:moveTo>
                      <a:pt x="1" y="10730"/>
                    </a:moveTo>
                    <a:lnTo>
                      <a:pt x="1" y="10730"/>
                    </a:lnTo>
                    <a:cubicBezTo>
                      <a:pt x="1" y="10728"/>
                      <a:pt x="3" y="10726"/>
                      <a:pt x="5" y="10726"/>
                    </a:cubicBezTo>
                    <a:cubicBezTo>
                      <a:pt x="7" y="10726"/>
                      <a:pt x="9" y="10728"/>
                      <a:pt x="9" y="10730"/>
                    </a:cubicBezTo>
                    <a:cubicBezTo>
                      <a:pt x="9" y="10732"/>
                      <a:pt x="7" y="10734"/>
                      <a:pt x="5" y="10734"/>
                    </a:cubicBezTo>
                    <a:cubicBezTo>
                      <a:pt x="3" y="10734"/>
                      <a:pt x="1" y="10732"/>
                      <a:pt x="1" y="10730"/>
                    </a:cubicBezTo>
                    <a:close/>
                    <a:moveTo>
                      <a:pt x="1" y="10714"/>
                    </a:moveTo>
                    <a:lnTo>
                      <a:pt x="1" y="10714"/>
                    </a:lnTo>
                    <a:cubicBezTo>
                      <a:pt x="1" y="10712"/>
                      <a:pt x="3" y="10710"/>
                      <a:pt x="5" y="10710"/>
                    </a:cubicBezTo>
                    <a:cubicBezTo>
                      <a:pt x="7" y="10710"/>
                      <a:pt x="9" y="10712"/>
                      <a:pt x="9" y="10714"/>
                    </a:cubicBezTo>
                    <a:cubicBezTo>
                      <a:pt x="9" y="10716"/>
                      <a:pt x="7" y="10718"/>
                      <a:pt x="5" y="10718"/>
                    </a:cubicBezTo>
                    <a:cubicBezTo>
                      <a:pt x="3" y="10718"/>
                      <a:pt x="1" y="10716"/>
                      <a:pt x="1" y="10714"/>
                    </a:cubicBezTo>
                    <a:close/>
                    <a:moveTo>
                      <a:pt x="1" y="10698"/>
                    </a:moveTo>
                    <a:lnTo>
                      <a:pt x="1" y="10698"/>
                    </a:lnTo>
                    <a:cubicBezTo>
                      <a:pt x="1" y="10696"/>
                      <a:pt x="3" y="10694"/>
                      <a:pt x="5" y="10694"/>
                    </a:cubicBezTo>
                    <a:cubicBezTo>
                      <a:pt x="7" y="10694"/>
                      <a:pt x="9" y="10696"/>
                      <a:pt x="9" y="10698"/>
                    </a:cubicBezTo>
                    <a:cubicBezTo>
                      <a:pt x="9" y="10700"/>
                      <a:pt x="7" y="10702"/>
                      <a:pt x="5" y="10702"/>
                    </a:cubicBezTo>
                    <a:cubicBezTo>
                      <a:pt x="3" y="10702"/>
                      <a:pt x="1" y="10700"/>
                      <a:pt x="1" y="10698"/>
                    </a:cubicBezTo>
                    <a:close/>
                    <a:moveTo>
                      <a:pt x="1" y="10682"/>
                    </a:moveTo>
                    <a:lnTo>
                      <a:pt x="1" y="10682"/>
                    </a:lnTo>
                    <a:cubicBezTo>
                      <a:pt x="1" y="10680"/>
                      <a:pt x="3" y="10678"/>
                      <a:pt x="5" y="10678"/>
                    </a:cubicBezTo>
                    <a:cubicBezTo>
                      <a:pt x="7" y="10678"/>
                      <a:pt x="9" y="10680"/>
                      <a:pt x="9" y="10682"/>
                    </a:cubicBezTo>
                    <a:cubicBezTo>
                      <a:pt x="9" y="10684"/>
                      <a:pt x="7" y="10686"/>
                      <a:pt x="5" y="10686"/>
                    </a:cubicBezTo>
                    <a:cubicBezTo>
                      <a:pt x="3" y="10686"/>
                      <a:pt x="1" y="10684"/>
                      <a:pt x="1" y="10682"/>
                    </a:cubicBezTo>
                    <a:close/>
                    <a:moveTo>
                      <a:pt x="1" y="10666"/>
                    </a:moveTo>
                    <a:lnTo>
                      <a:pt x="1" y="10666"/>
                    </a:lnTo>
                    <a:cubicBezTo>
                      <a:pt x="1" y="10664"/>
                      <a:pt x="3" y="10662"/>
                      <a:pt x="5" y="10662"/>
                    </a:cubicBezTo>
                    <a:cubicBezTo>
                      <a:pt x="7" y="10662"/>
                      <a:pt x="9" y="10664"/>
                      <a:pt x="9" y="10666"/>
                    </a:cubicBezTo>
                    <a:cubicBezTo>
                      <a:pt x="9" y="10668"/>
                      <a:pt x="7" y="10670"/>
                      <a:pt x="5" y="10670"/>
                    </a:cubicBezTo>
                    <a:cubicBezTo>
                      <a:pt x="3" y="10670"/>
                      <a:pt x="1" y="10668"/>
                      <a:pt x="1" y="10666"/>
                    </a:cubicBezTo>
                    <a:close/>
                    <a:moveTo>
                      <a:pt x="1" y="10650"/>
                    </a:moveTo>
                    <a:lnTo>
                      <a:pt x="1" y="10650"/>
                    </a:lnTo>
                    <a:cubicBezTo>
                      <a:pt x="1" y="10648"/>
                      <a:pt x="3" y="10646"/>
                      <a:pt x="5" y="10646"/>
                    </a:cubicBezTo>
                    <a:cubicBezTo>
                      <a:pt x="7" y="10646"/>
                      <a:pt x="9" y="10648"/>
                      <a:pt x="9" y="10650"/>
                    </a:cubicBezTo>
                    <a:cubicBezTo>
                      <a:pt x="9" y="10652"/>
                      <a:pt x="7" y="10654"/>
                      <a:pt x="5" y="10654"/>
                    </a:cubicBezTo>
                    <a:cubicBezTo>
                      <a:pt x="3" y="10654"/>
                      <a:pt x="1" y="10652"/>
                      <a:pt x="1" y="10650"/>
                    </a:cubicBezTo>
                    <a:close/>
                    <a:moveTo>
                      <a:pt x="1" y="10634"/>
                    </a:moveTo>
                    <a:lnTo>
                      <a:pt x="1" y="10634"/>
                    </a:lnTo>
                    <a:cubicBezTo>
                      <a:pt x="1" y="10632"/>
                      <a:pt x="3" y="10630"/>
                      <a:pt x="5" y="10630"/>
                    </a:cubicBezTo>
                    <a:cubicBezTo>
                      <a:pt x="7" y="10630"/>
                      <a:pt x="9" y="10632"/>
                      <a:pt x="9" y="10634"/>
                    </a:cubicBezTo>
                    <a:cubicBezTo>
                      <a:pt x="9" y="10636"/>
                      <a:pt x="7" y="10638"/>
                      <a:pt x="5" y="10638"/>
                    </a:cubicBezTo>
                    <a:cubicBezTo>
                      <a:pt x="3" y="10638"/>
                      <a:pt x="1" y="10636"/>
                      <a:pt x="1" y="10634"/>
                    </a:cubicBezTo>
                    <a:close/>
                    <a:moveTo>
                      <a:pt x="1" y="10618"/>
                    </a:moveTo>
                    <a:lnTo>
                      <a:pt x="1" y="10618"/>
                    </a:lnTo>
                    <a:cubicBezTo>
                      <a:pt x="1" y="10616"/>
                      <a:pt x="3" y="10614"/>
                      <a:pt x="5" y="10614"/>
                    </a:cubicBezTo>
                    <a:cubicBezTo>
                      <a:pt x="7" y="10614"/>
                      <a:pt x="9" y="10616"/>
                      <a:pt x="9" y="10618"/>
                    </a:cubicBezTo>
                    <a:cubicBezTo>
                      <a:pt x="9" y="10620"/>
                      <a:pt x="7" y="10622"/>
                      <a:pt x="5" y="10622"/>
                    </a:cubicBezTo>
                    <a:cubicBezTo>
                      <a:pt x="3" y="10622"/>
                      <a:pt x="1" y="10620"/>
                      <a:pt x="1" y="10618"/>
                    </a:cubicBezTo>
                    <a:close/>
                    <a:moveTo>
                      <a:pt x="1" y="10602"/>
                    </a:moveTo>
                    <a:lnTo>
                      <a:pt x="1" y="10602"/>
                    </a:lnTo>
                    <a:cubicBezTo>
                      <a:pt x="1" y="10600"/>
                      <a:pt x="3" y="10598"/>
                      <a:pt x="5" y="10598"/>
                    </a:cubicBezTo>
                    <a:cubicBezTo>
                      <a:pt x="7" y="10598"/>
                      <a:pt x="9" y="10600"/>
                      <a:pt x="9" y="10602"/>
                    </a:cubicBezTo>
                    <a:cubicBezTo>
                      <a:pt x="9" y="10604"/>
                      <a:pt x="7" y="10606"/>
                      <a:pt x="5" y="10606"/>
                    </a:cubicBezTo>
                    <a:cubicBezTo>
                      <a:pt x="3" y="10606"/>
                      <a:pt x="1" y="10604"/>
                      <a:pt x="1" y="10602"/>
                    </a:cubicBezTo>
                    <a:close/>
                    <a:moveTo>
                      <a:pt x="1" y="10586"/>
                    </a:moveTo>
                    <a:lnTo>
                      <a:pt x="1" y="10586"/>
                    </a:lnTo>
                    <a:cubicBezTo>
                      <a:pt x="1" y="10584"/>
                      <a:pt x="3" y="10582"/>
                      <a:pt x="5" y="10582"/>
                    </a:cubicBezTo>
                    <a:cubicBezTo>
                      <a:pt x="7" y="10582"/>
                      <a:pt x="9" y="10584"/>
                      <a:pt x="9" y="10586"/>
                    </a:cubicBezTo>
                    <a:cubicBezTo>
                      <a:pt x="9" y="10588"/>
                      <a:pt x="7" y="10590"/>
                      <a:pt x="5" y="10590"/>
                    </a:cubicBezTo>
                    <a:cubicBezTo>
                      <a:pt x="3" y="10590"/>
                      <a:pt x="1" y="10588"/>
                      <a:pt x="1" y="10586"/>
                    </a:cubicBezTo>
                    <a:close/>
                    <a:moveTo>
                      <a:pt x="1" y="10570"/>
                    </a:moveTo>
                    <a:lnTo>
                      <a:pt x="1" y="10570"/>
                    </a:lnTo>
                    <a:cubicBezTo>
                      <a:pt x="1" y="10568"/>
                      <a:pt x="3" y="10566"/>
                      <a:pt x="5" y="10566"/>
                    </a:cubicBezTo>
                    <a:cubicBezTo>
                      <a:pt x="7" y="10566"/>
                      <a:pt x="9" y="10568"/>
                      <a:pt x="9" y="10570"/>
                    </a:cubicBezTo>
                    <a:cubicBezTo>
                      <a:pt x="9" y="10572"/>
                      <a:pt x="7" y="10574"/>
                      <a:pt x="5" y="10574"/>
                    </a:cubicBezTo>
                    <a:cubicBezTo>
                      <a:pt x="3" y="10574"/>
                      <a:pt x="1" y="10572"/>
                      <a:pt x="1" y="10570"/>
                    </a:cubicBezTo>
                    <a:close/>
                    <a:moveTo>
                      <a:pt x="1" y="10554"/>
                    </a:moveTo>
                    <a:lnTo>
                      <a:pt x="1" y="10554"/>
                    </a:lnTo>
                    <a:cubicBezTo>
                      <a:pt x="1" y="10552"/>
                      <a:pt x="3" y="10550"/>
                      <a:pt x="5" y="10550"/>
                    </a:cubicBezTo>
                    <a:cubicBezTo>
                      <a:pt x="7" y="10550"/>
                      <a:pt x="9" y="10552"/>
                      <a:pt x="9" y="10554"/>
                    </a:cubicBezTo>
                    <a:cubicBezTo>
                      <a:pt x="9" y="10556"/>
                      <a:pt x="7" y="10558"/>
                      <a:pt x="5" y="10558"/>
                    </a:cubicBezTo>
                    <a:cubicBezTo>
                      <a:pt x="3" y="10558"/>
                      <a:pt x="1" y="10556"/>
                      <a:pt x="1" y="10554"/>
                    </a:cubicBezTo>
                    <a:close/>
                    <a:moveTo>
                      <a:pt x="1" y="10538"/>
                    </a:moveTo>
                    <a:lnTo>
                      <a:pt x="1" y="10538"/>
                    </a:lnTo>
                    <a:cubicBezTo>
                      <a:pt x="1" y="10536"/>
                      <a:pt x="3" y="10534"/>
                      <a:pt x="5" y="10534"/>
                    </a:cubicBezTo>
                    <a:cubicBezTo>
                      <a:pt x="7" y="10534"/>
                      <a:pt x="9" y="10536"/>
                      <a:pt x="9" y="10538"/>
                    </a:cubicBezTo>
                    <a:cubicBezTo>
                      <a:pt x="9" y="10540"/>
                      <a:pt x="7" y="10542"/>
                      <a:pt x="5" y="10542"/>
                    </a:cubicBezTo>
                    <a:cubicBezTo>
                      <a:pt x="3" y="10542"/>
                      <a:pt x="1" y="10540"/>
                      <a:pt x="1" y="10538"/>
                    </a:cubicBezTo>
                    <a:close/>
                    <a:moveTo>
                      <a:pt x="1" y="10522"/>
                    </a:moveTo>
                    <a:lnTo>
                      <a:pt x="1" y="10522"/>
                    </a:lnTo>
                    <a:cubicBezTo>
                      <a:pt x="1" y="10520"/>
                      <a:pt x="3" y="10518"/>
                      <a:pt x="5" y="10518"/>
                    </a:cubicBezTo>
                    <a:cubicBezTo>
                      <a:pt x="7" y="10518"/>
                      <a:pt x="9" y="10520"/>
                      <a:pt x="9" y="10522"/>
                    </a:cubicBezTo>
                    <a:cubicBezTo>
                      <a:pt x="9" y="10524"/>
                      <a:pt x="7" y="10526"/>
                      <a:pt x="5" y="10526"/>
                    </a:cubicBezTo>
                    <a:cubicBezTo>
                      <a:pt x="3" y="10526"/>
                      <a:pt x="1" y="10524"/>
                      <a:pt x="1" y="10522"/>
                    </a:cubicBezTo>
                    <a:close/>
                    <a:moveTo>
                      <a:pt x="1" y="10506"/>
                    </a:moveTo>
                    <a:lnTo>
                      <a:pt x="1" y="10506"/>
                    </a:lnTo>
                    <a:cubicBezTo>
                      <a:pt x="1" y="10504"/>
                      <a:pt x="3" y="10502"/>
                      <a:pt x="5" y="10502"/>
                    </a:cubicBezTo>
                    <a:cubicBezTo>
                      <a:pt x="7" y="10502"/>
                      <a:pt x="9" y="10504"/>
                      <a:pt x="9" y="10506"/>
                    </a:cubicBezTo>
                    <a:cubicBezTo>
                      <a:pt x="9" y="10508"/>
                      <a:pt x="7" y="10510"/>
                      <a:pt x="5" y="10510"/>
                    </a:cubicBezTo>
                    <a:cubicBezTo>
                      <a:pt x="3" y="10510"/>
                      <a:pt x="1" y="10508"/>
                      <a:pt x="1" y="10506"/>
                    </a:cubicBezTo>
                    <a:close/>
                    <a:moveTo>
                      <a:pt x="1" y="10490"/>
                    </a:moveTo>
                    <a:lnTo>
                      <a:pt x="1" y="10490"/>
                    </a:lnTo>
                    <a:cubicBezTo>
                      <a:pt x="1" y="10488"/>
                      <a:pt x="3" y="10486"/>
                      <a:pt x="5" y="10486"/>
                    </a:cubicBezTo>
                    <a:cubicBezTo>
                      <a:pt x="7" y="10486"/>
                      <a:pt x="9" y="10488"/>
                      <a:pt x="9" y="10490"/>
                    </a:cubicBezTo>
                    <a:cubicBezTo>
                      <a:pt x="9" y="10492"/>
                      <a:pt x="7" y="10494"/>
                      <a:pt x="5" y="10494"/>
                    </a:cubicBezTo>
                    <a:cubicBezTo>
                      <a:pt x="3" y="10494"/>
                      <a:pt x="1" y="10492"/>
                      <a:pt x="1" y="10490"/>
                    </a:cubicBezTo>
                    <a:close/>
                    <a:moveTo>
                      <a:pt x="1" y="10474"/>
                    </a:moveTo>
                    <a:lnTo>
                      <a:pt x="1" y="10474"/>
                    </a:lnTo>
                    <a:cubicBezTo>
                      <a:pt x="1" y="10472"/>
                      <a:pt x="3" y="10470"/>
                      <a:pt x="5" y="10470"/>
                    </a:cubicBezTo>
                    <a:cubicBezTo>
                      <a:pt x="7" y="10470"/>
                      <a:pt x="9" y="10472"/>
                      <a:pt x="9" y="10474"/>
                    </a:cubicBezTo>
                    <a:cubicBezTo>
                      <a:pt x="9" y="10476"/>
                      <a:pt x="7" y="10478"/>
                      <a:pt x="5" y="10478"/>
                    </a:cubicBezTo>
                    <a:cubicBezTo>
                      <a:pt x="3" y="10478"/>
                      <a:pt x="1" y="10476"/>
                      <a:pt x="1" y="10474"/>
                    </a:cubicBezTo>
                    <a:close/>
                    <a:moveTo>
                      <a:pt x="1" y="10458"/>
                    </a:moveTo>
                    <a:lnTo>
                      <a:pt x="1" y="10458"/>
                    </a:lnTo>
                    <a:cubicBezTo>
                      <a:pt x="1" y="10456"/>
                      <a:pt x="3" y="10454"/>
                      <a:pt x="5" y="10454"/>
                    </a:cubicBezTo>
                    <a:cubicBezTo>
                      <a:pt x="7" y="10454"/>
                      <a:pt x="9" y="10456"/>
                      <a:pt x="9" y="10458"/>
                    </a:cubicBezTo>
                    <a:cubicBezTo>
                      <a:pt x="9" y="10460"/>
                      <a:pt x="7" y="10462"/>
                      <a:pt x="5" y="10462"/>
                    </a:cubicBezTo>
                    <a:cubicBezTo>
                      <a:pt x="3" y="10462"/>
                      <a:pt x="1" y="10460"/>
                      <a:pt x="1" y="10458"/>
                    </a:cubicBezTo>
                    <a:close/>
                    <a:moveTo>
                      <a:pt x="1" y="10442"/>
                    </a:moveTo>
                    <a:lnTo>
                      <a:pt x="1" y="10442"/>
                    </a:lnTo>
                    <a:cubicBezTo>
                      <a:pt x="1" y="10440"/>
                      <a:pt x="3" y="10438"/>
                      <a:pt x="5" y="10438"/>
                    </a:cubicBezTo>
                    <a:cubicBezTo>
                      <a:pt x="7" y="10438"/>
                      <a:pt x="9" y="10440"/>
                      <a:pt x="9" y="10442"/>
                    </a:cubicBezTo>
                    <a:cubicBezTo>
                      <a:pt x="9" y="10444"/>
                      <a:pt x="7" y="10446"/>
                      <a:pt x="5" y="10446"/>
                    </a:cubicBezTo>
                    <a:cubicBezTo>
                      <a:pt x="3" y="10446"/>
                      <a:pt x="1" y="10444"/>
                      <a:pt x="1" y="10442"/>
                    </a:cubicBezTo>
                    <a:close/>
                    <a:moveTo>
                      <a:pt x="1" y="10426"/>
                    </a:moveTo>
                    <a:lnTo>
                      <a:pt x="1" y="10426"/>
                    </a:lnTo>
                    <a:cubicBezTo>
                      <a:pt x="1" y="10424"/>
                      <a:pt x="3" y="10422"/>
                      <a:pt x="5" y="10422"/>
                    </a:cubicBezTo>
                    <a:cubicBezTo>
                      <a:pt x="7" y="10422"/>
                      <a:pt x="9" y="10424"/>
                      <a:pt x="9" y="10426"/>
                    </a:cubicBezTo>
                    <a:cubicBezTo>
                      <a:pt x="9" y="10428"/>
                      <a:pt x="7" y="10430"/>
                      <a:pt x="5" y="10430"/>
                    </a:cubicBezTo>
                    <a:cubicBezTo>
                      <a:pt x="3" y="10430"/>
                      <a:pt x="1" y="10428"/>
                      <a:pt x="1" y="10426"/>
                    </a:cubicBezTo>
                    <a:close/>
                    <a:moveTo>
                      <a:pt x="1" y="10410"/>
                    </a:moveTo>
                    <a:lnTo>
                      <a:pt x="1" y="10410"/>
                    </a:lnTo>
                    <a:cubicBezTo>
                      <a:pt x="1" y="10408"/>
                      <a:pt x="3" y="10406"/>
                      <a:pt x="5" y="10406"/>
                    </a:cubicBezTo>
                    <a:cubicBezTo>
                      <a:pt x="7" y="10406"/>
                      <a:pt x="9" y="10408"/>
                      <a:pt x="9" y="10410"/>
                    </a:cubicBezTo>
                    <a:cubicBezTo>
                      <a:pt x="9" y="10412"/>
                      <a:pt x="7" y="10414"/>
                      <a:pt x="5" y="10414"/>
                    </a:cubicBezTo>
                    <a:cubicBezTo>
                      <a:pt x="3" y="10414"/>
                      <a:pt x="1" y="10412"/>
                      <a:pt x="1" y="10410"/>
                    </a:cubicBezTo>
                    <a:close/>
                    <a:moveTo>
                      <a:pt x="1" y="10394"/>
                    </a:moveTo>
                    <a:lnTo>
                      <a:pt x="1" y="10394"/>
                    </a:lnTo>
                    <a:cubicBezTo>
                      <a:pt x="1" y="10392"/>
                      <a:pt x="3" y="10390"/>
                      <a:pt x="5" y="10390"/>
                    </a:cubicBezTo>
                    <a:cubicBezTo>
                      <a:pt x="7" y="10390"/>
                      <a:pt x="9" y="10392"/>
                      <a:pt x="9" y="10394"/>
                    </a:cubicBezTo>
                    <a:cubicBezTo>
                      <a:pt x="9" y="10396"/>
                      <a:pt x="7" y="10398"/>
                      <a:pt x="5" y="10398"/>
                    </a:cubicBezTo>
                    <a:cubicBezTo>
                      <a:pt x="3" y="10398"/>
                      <a:pt x="1" y="10396"/>
                      <a:pt x="1" y="10394"/>
                    </a:cubicBezTo>
                    <a:close/>
                    <a:moveTo>
                      <a:pt x="1" y="10378"/>
                    </a:moveTo>
                    <a:lnTo>
                      <a:pt x="1" y="10378"/>
                    </a:lnTo>
                    <a:cubicBezTo>
                      <a:pt x="1" y="10376"/>
                      <a:pt x="3" y="10374"/>
                      <a:pt x="5" y="10374"/>
                    </a:cubicBezTo>
                    <a:cubicBezTo>
                      <a:pt x="7" y="10374"/>
                      <a:pt x="9" y="10376"/>
                      <a:pt x="9" y="10378"/>
                    </a:cubicBezTo>
                    <a:cubicBezTo>
                      <a:pt x="9" y="10380"/>
                      <a:pt x="7" y="10382"/>
                      <a:pt x="5" y="10382"/>
                    </a:cubicBezTo>
                    <a:cubicBezTo>
                      <a:pt x="3" y="10382"/>
                      <a:pt x="1" y="10380"/>
                      <a:pt x="1" y="10378"/>
                    </a:cubicBezTo>
                    <a:close/>
                    <a:moveTo>
                      <a:pt x="1" y="10362"/>
                    </a:moveTo>
                    <a:lnTo>
                      <a:pt x="1" y="10362"/>
                    </a:lnTo>
                    <a:cubicBezTo>
                      <a:pt x="1" y="10360"/>
                      <a:pt x="3" y="10358"/>
                      <a:pt x="5" y="10358"/>
                    </a:cubicBezTo>
                    <a:cubicBezTo>
                      <a:pt x="7" y="10358"/>
                      <a:pt x="9" y="10360"/>
                      <a:pt x="9" y="10362"/>
                    </a:cubicBezTo>
                    <a:cubicBezTo>
                      <a:pt x="9" y="10364"/>
                      <a:pt x="7" y="10366"/>
                      <a:pt x="5" y="10366"/>
                    </a:cubicBezTo>
                    <a:cubicBezTo>
                      <a:pt x="3" y="10366"/>
                      <a:pt x="1" y="10364"/>
                      <a:pt x="1" y="10362"/>
                    </a:cubicBezTo>
                    <a:close/>
                    <a:moveTo>
                      <a:pt x="1" y="10346"/>
                    </a:moveTo>
                    <a:lnTo>
                      <a:pt x="1" y="10346"/>
                    </a:lnTo>
                    <a:cubicBezTo>
                      <a:pt x="1" y="10344"/>
                      <a:pt x="3" y="10342"/>
                      <a:pt x="5" y="10342"/>
                    </a:cubicBezTo>
                    <a:cubicBezTo>
                      <a:pt x="7" y="10342"/>
                      <a:pt x="9" y="10344"/>
                      <a:pt x="9" y="10346"/>
                    </a:cubicBezTo>
                    <a:cubicBezTo>
                      <a:pt x="9" y="10348"/>
                      <a:pt x="7" y="10350"/>
                      <a:pt x="5" y="10350"/>
                    </a:cubicBezTo>
                    <a:cubicBezTo>
                      <a:pt x="3" y="10350"/>
                      <a:pt x="1" y="10348"/>
                      <a:pt x="1" y="10346"/>
                    </a:cubicBezTo>
                    <a:close/>
                    <a:moveTo>
                      <a:pt x="1" y="10330"/>
                    </a:moveTo>
                    <a:lnTo>
                      <a:pt x="1" y="10330"/>
                    </a:lnTo>
                    <a:cubicBezTo>
                      <a:pt x="1" y="10328"/>
                      <a:pt x="3" y="10326"/>
                      <a:pt x="5" y="10326"/>
                    </a:cubicBezTo>
                    <a:cubicBezTo>
                      <a:pt x="7" y="10326"/>
                      <a:pt x="9" y="10328"/>
                      <a:pt x="9" y="10330"/>
                    </a:cubicBezTo>
                    <a:cubicBezTo>
                      <a:pt x="9" y="10332"/>
                      <a:pt x="7" y="10334"/>
                      <a:pt x="5" y="10334"/>
                    </a:cubicBezTo>
                    <a:cubicBezTo>
                      <a:pt x="3" y="10334"/>
                      <a:pt x="1" y="10332"/>
                      <a:pt x="1" y="10330"/>
                    </a:cubicBezTo>
                    <a:close/>
                    <a:moveTo>
                      <a:pt x="1" y="10314"/>
                    </a:moveTo>
                    <a:lnTo>
                      <a:pt x="1" y="10314"/>
                    </a:lnTo>
                    <a:cubicBezTo>
                      <a:pt x="1" y="10312"/>
                      <a:pt x="3" y="10310"/>
                      <a:pt x="5" y="10310"/>
                    </a:cubicBezTo>
                    <a:cubicBezTo>
                      <a:pt x="7" y="10310"/>
                      <a:pt x="9" y="10312"/>
                      <a:pt x="9" y="10314"/>
                    </a:cubicBezTo>
                    <a:cubicBezTo>
                      <a:pt x="9" y="10316"/>
                      <a:pt x="7" y="10318"/>
                      <a:pt x="5" y="10318"/>
                    </a:cubicBezTo>
                    <a:cubicBezTo>
                      <a:pt x="3" y="10318"/>
                      <a:pt x="1" y="10316"/>
                      <a:pt x="1" y="10314"/>
                    </a:cubicBezTo>
                    <a:close/>
                    <a:moveTo>
                      <a:pt x="1" y="10298"/>
                    </a:moveTo>
                    <a:lnTo>
                      <a:pt x="1" y="10298"/>
                    </a:lnTo>
                    <a:cubicBezTo>
                      <a:pt x="1" y="10296"/>
                      <a:pt x="3" y="10294"/>
                      <a:pt x="5" y="10294"/>
                    </a:cubicBezTo>
                    <a:cubicBezTo>
                      <a:pt x="7" y="10294"/>
                      <a:pt x="9" y="10296"/>
                      <a:pt x="9" y="10298"/>
                    </a:cubicBezTo>
                    <a:cubicBezTo>
                      <a:pt x="9" y="10300"/>
                      <a:pt x="7" y="10302"/>
                      <a:pt x="5" y="10302"/>
                    </a:cubicBezTo>
                    <a:cubicBezTo>
                      <a:pt x="3" y="10302"/>
                      <a:pt x="1" y="10300"/>
                      <a:pt x="1" y="10298"/>
                    </a:cubicBezTo>
                    <a:close/>
                    <a:moveTo>
                      <a:pt x="1" y="10282"/>
                    </a:moveTo>
                    <a:lnTo>
                      <a:pt x="1" y="10282"/>
                    </a:lnTo>
                    <a:cubicBezTo>
                      <a:pt x="1" y="10280"/>
                      <a:pt x="3" y="10278"/>
                      <a:pt x="5" y="10278"/>
                    </a:cubicBezTo>
                    <a:cubicBezTo>
                      <a:pt x="8" y="10278"/>
                      <a:pt x="9" y="10280"/>
                      <a:pt x="9" y="10282"/>
                    </a:cubicBezTo>
                    <a:cubicBezTo>
                      <a:pt x="9" y="10284"/>
                      <a:pt x="8" y="10286"/>
                      <a:pt x="5" y="10286"/>
                    </a:cubicBezTo>
                    <a:cubicBezTo>
                      <a:pt x="3" y="10286"/>
                      <a:pt x="1" y="10284"/>
                      <a:pt x="1" y="10282"/>
                    </a:cubicBezTo>
                    <a:close/>
                    <a:moveTo>
                      <a:pt x="1" y="10266"/>
                    </a:moveTo>
                    <a:lnTo>
                      <a:pt x="1" y="10266"/>
                    </a:lnTo>
                    <a:cubicBezTo>
                      <a:pt x="1" y="10264"/>
                      <a:pt x="3" y="10262"/>
                      <a:pt x="5" y="10262"/>
                    </a:cubicBezTo>
                    <a:cubicBezTo>
                      <a:pt x="8" y="10262"/>
                      <a:pt x="9" y="10264"/>
                      <a:pt x="9" y="10266"/>
                    </a:cubicBezTo>
                    <a:cubicBezTo>
                      <a:pt x="9" y="10268"/>
                      <a:pt x="8" y="10270"/>
                      <a:pt x="5" y="10270"/>
                    </a:cubicBezTo>
                    <a:cubicBezTo>
                      <a:pt x="3" y="10270"/>
                      <a:pt x="1" y="10268"/>
                      <a:pt x="1" y="10266"/>
                    </a:cubicBezTo>
                    <a:close/>
                    <a:moveTo>
                      <a:pt x="1" y="10250"/>
                    </a:moveTo>
                    <a:lnTo>
                      <a:pt x="1" y="10250"/>
                    </a:lnTo>
                    <a:cubicBezTo>
                      <a:pt x="1" y="10248"/>
                      <a:pt x="3" y="10246"/>
                      <a:pt x="5" y="10246"/>
                    </a:cubicBezTo>
                    <a:cubicBezTo>
                      <a:pt x="8" y="10246"/>
                      <a:pt x="9" y="10248"/>
                      <a:pt x="9" y="10250"/>
                    </a:cubicBezTo>
                    <a:cubicBezTo>
                      <a:pt x="9" y="10252"/>
                      <a:pt x="8" y="10254"/>
                      <a:pt x="5" y="10254"/>
                    </a:cubicBezTo>
                    <a:cubicBezTo>
                      <a:pt x="3" y="10254"/>
                      <a:pt x="1" y="10252"/>
                      <a:pt x="1" y="10250"/>
                    </a:cubicBezTo>
                    <a:close/>
                    <a:moveTo>
                      <a:pt x="1" y="10234"/>
                    </a:moveTo>
                    <a:lnTo>
                      <a:pt x="1" y="10234"/>
                    </a:lnTo>
                    <a:cubicBezTo>
                      <a:pt x="1" y="10232"/>
                      <a:pt x="3" y="10230"/>
                      <a:pt x="5" y="10230"/>
                    </a:cubicBezTo>
                    <a:cubicBezTo>
                      <a:pt x="8" y="10230"/>
                      <a:pt x="9" y="10232"/>
                      <a:pt x="9" y="10234"/>
                    </a:cubicBezTo>
                    <a:cubicBezTo>
                      <a:pt x="9" y="10236"/>
                      <a:pt x="8" y="10238"/>
                      <a:pt x="5" y="10238"/>
                    </a:cubicBezTo>
                    <a:cubicBezTo>
                      <a:pt x="3" y="10238"/>
                      <a:pt x="1" y="10236"/>
                      <a:pt x="1" y="10234"/>
                    </a:cubicBezTo>
                    <a:close/>
                    <a:moveTo>
                      <a:pt x="1" y="10218"/>
                    </a:moveTo>
                    <a:lnTo>
                      <a:pt x="1" y="10218"/>
                    </a:lnTo>
                    <a:cubicBezTo>
                      <a:pt x="1" y="10216"/>
                      <a:pt x="3" y="10214"/>
                      <a:pt x="5" y="10214"/>
                    </a:cubicBezTo>
                    <a:cubicBezTo>
                      <a:pt x="8" y="10214"/>
                      <a:pt x="9" y="10216"/>
                      <a:pt x="9" y="10218"/>
                    </a:cubicBezTo>
                    <a:cubicBezTo>
                      <a:pt x="9" y="10220"/>
                      <a:pt x="8" y="10222"/>
                      <a:pt x="5" y="10222"/>
                    </a:cubicBezTo>
                    <a:cubicBezTo>
                      <a:pt x="3" y="10222"/>
                      <a:pt x="1" y="10220"/>
                      <a:pt x="1" y="10218"/>
                    </a:cubicBezTo>
                    <a:close/>
                    <a:moveTo>
                      <a:pt x="1" y="10202"/>
                    </a:moveTo>
                    <a:lnTo>
                      <a:pt x="1" y="10202"/>
                    </a:lnTo>
                    <a:cubicBezTo>
                      <a:pt x="1" y="10200"/>
                      <a:pt x="3" y="10198"/>
                      <a:pt x="5" y="10198"/>
                    </a:cubicBezTo>
                    <a:cubicBezTo>
                      <a:pt x="8" y="10198"/>
                      <a:pt x="9" y="10200"/>
                      <a:pt x="9" y="10202"/>
                    </a:cubicBezTo>
                    <a:cubicBezTo>
                      <a:pt x="9" y="10204"/>
                      <a:pt x="8" y="10206"/>
                      <a:pt x="5" y="10206"/>
                    </a:cubicBezTo>
                    <a:cubicBezTo>
                      <a:pt x="3" y="10206"/>
                      <a:pt x="1" y="10204"/>
                      <a:pt x="1" y="10202"/>
                    </a:cubicBezTo>
                    <a:close/>
                    <a:moveTo>
                      <a:pt x="1" y="10186"/>
                    </a:moveTo>
                    <a:lnTo>
                      <a:pt x="1" y="10186"/>
                    </a:lnTo>
                    <a:cubicBezTo>
                      <a:pt x="1" y="10184"/>
                      <a:pt x="3" y="10182"/>
                      <a:pt x="5" y="10182"/>
                    </a:cubicBezTo>
                    <a:cubicBezTo>
                      <a:pt x="8" y="10182"/>
                      <a:pt x="9" y="10184"/>
                      <a:pt x="9" y="10186"/>
                    </a:cubicBezTo>
                    <a:cubicBezTo>
                      <a:pt x="9" y="10188"/>
                      <a:pt x="8" y="10190"/>
                      <a:pt x="5" y="10190"/>
                    </a:cubicBezTo>
                    <a:cubicBezTo>
                      <a:pt x="3" y="10190"/>
                      <a:pt x="1" y="10188"/>
                      <a:pt x="1" y="10186"/>
                    </a:cubicBezTo>
                    <a:close/>
                    <a:moveTo>
                      <a:pt x="1" y="10170"/>
                    </a:moveTo>
                    <a:lnTo>
                      <a:pt x="1" y="10170"/>
                    </a:lnTo>
                    <a:cubicBezTo>
                      <a:pt x="1" y="10168"/>
                      <a:pt x="3" y="10166"/>
                      <a:pt x="5" y="10166"/>
                    </a:cubicBezTo>
                    <a:cubicBezTo>
                      <a:pt x="8" y="10166"/>
                      <a:pt x="9" y="10168"/>
                      <a:pt x="9" y="10170"/>
                    </a:cubicBezTo>
                    <a:cubicBezTo>
                      <a:pt x="9" y="10172"/>
                      <a:pt x="8" y="10174"/>
                      <a:pt x="5" y="10174"/>
                    </a:cubicBezTo>
                    <a:cubicBezTo>
                      <a:pt x="3" y="10174"/>
                      <a:pt x="1" y="10172"/>
                      <a:pt x="1" y="10170"/>
                    </a:cubicBezTo>
                    <a:close/>
                    <a:moveTo>
                      <a:pt x="1" y="10154"/>
                    </a:moveTo>
                    <a:lnTo>
                      <a:pt x="1" y="10154"/>
                    </a:lnTo>
                    <a:cubicBezTo>
                      <a:pt x="1" y="10152"/>
                      <a:pt x="3" y="10150"/>
                      <a:pt x="5" y="10150"/>
                    </a:cubicBezTo>
                    <a:cubicBezTo>
                      <a:pt x="8" y="10150"/>
                      <a:pt x="9" y="10152"/>
                      <a:pt x="9" y="10154"/>
                    </a:cubicBezTo>
                    <a:cubicBezTo>
                      <a:pt x="9" y="10156"/>
                      <a:pt x="8" y="10158"/>
                      <a:pt x="5" y="10158"/>
                    </a:cubicBezTo>
                    <a:cubicBezTo>
                      <a:pt x="3" y="10158"/>
                      <a:pt x="1" y="10156"/>
                      <a:pt x="1" y="10154"/>
                    </a:cubicBezTo>
                    <a:close/>
                    <a:moveTo>
                      <a:pt x="1" y="10138"/>
                    </a:moveTo>
                    <a:lnTo>
                      <a:pt x="1" y="10138"/>
                    </a:lnTo>
                    <a:cubicBezTo>
                      <a:pt x="1" y="10136"/>
                      <a:pt x="3" y="10134"/>
                      <a:pt x="5" y="10134"/>
                    </a:cubicBezTo>
                    <a:cubicBezTo>
                      <a:pt x="8" y="10134"/>
                      <a:pt x="9" y="10136"/>
                      <a:pt x="9" y="10138"/>
                    </a:cubicBezTo>
                    <a:cubicBezTo>
                      <a:pt x="9" y="10140"/>
                      <a:pt x="8" y="10142"/>
                      <a:pt x="5" y="10142"/>
                    </a:cubicBezTo>
                    <a:cubicBezTo>
                      <a:pt x="3" y="10142"/>
                      <a:pt x="1" y="10140"/>
                      <a:pt x="1" y="10138"/>
                    </a:cubicBezTo>
                    <a:close/>
                    <a:moveTo>
                      <a:pt x="1" y="10122"/>
                    </a:moveTo>
                    <a:lnTo>
                      <a:pt x="1" y="10122"/>
                    </a:lnTo>
                    <a:cubicBezTo>
                      <a:pt x="1" y="10119"/>
                      <a:pt x="3" y="10118"/>
                      <a:pt x="5" y="10118"/>
                    </a:cubicBezTo>
                    <a:cubicBezTo>
                      <a:pt x="8" y="10118"/>
                      <a:pt x="9" y="10119"/>
                      <a:pt x="9" y="10122"/>
                    </a:cubicBezTo>
                    <a:cubicBezTo>
                      <a:pt x="9" y="10124"/>
                      <a:pt x="8" y="10126"/>
                      <a:pt x="5" y="10126"/>
                    </a:cubicBezTo>
                    <a:cubicBezTo>
                      <a:pt x="3" y="10126"/>
                      <a:pt x="1" y="10124"/>
                      <a:pt x="1" y="10122"/>
                    </a:cubicBezTo>
                    <a:close/>
                    <a:moveTo>
                      <a:pt x="1" y="10106"/>
                    </a:moveTo>
                    <a:lnTo>
                      <a:pt x="1" y="10106"/>
                    </a:lnTo>
                    <a:cubicBezTo>
                      <a:pt x="1" y="10103"/>
                      <a:pt x="3" y="10102"/>
                      <a:pt x="5" y="10102"/>
                    </a:cubicBezTo>
                    <a:cubicBezTo>
                      <a:pt x="8" y="10102"/>
                      <a:pt x="9" y="10103"/>
                      <a:pt x="9" y="10106"/>
                    </a:cubicBezTo>
                    <a:cubicBezTo>
                      <a:pt x="9" y="10108"/>
                      <a:pt x="8" y="10110"/>
                      <a:pt x="5" y="10110"/>
                    </a:cubicBezTo>
                    <a:cubicBezTo>
                      <a:pt x="3" y="10110"/>
                      <a:pt x="1" y="10108"/>
                      <a:pt x="1" y="10106"/>
                    </a:cubicBezTo>
                    <a:close/>
                    <a:moveTo>
                      <a:pt x="1" y="10090"/>
                    </a:moveTo>
                    <a:lnTo>
                      <a:pt x="1" y="10090"/>
                    </a:lnTo>
                    <a:cubicBezTo>
                      <a:pt x="1" y="10087"/>
                      <a:pt x="3" y="10086"/>
                      <a:pt x="5" y="10086"/>
                    </a:cubicBezTo>
                    <a:cubicBezTo>
                      <a:pt x="8" y="10086"/>
                      <a:pt x="9" y="10087"/>
                      <a:pt x="9" y="10090"/>
                    </a:cubicBezTo>
                    <a:cubicBezTo>
                      <a:pt x="9" y="10092"/>
                      <a:pt x="8" y="10094"/>
                      <a:pt x="5" y="10094"/>
                    </a:cubicBezTo>
                    <a:cubicBezTo>
                      <a:pt x="3" y="10094"/>
                      <a:pt x="1" y="10092"/>
                      <a:pt x="1" y="10090"/>
                    </a:cubicBezTo>
                    <a:close/>
                    <a:moveTo>
                      <a:pt x="1" y="10074"/>
                    </a:moveTo>
                    <a:lnTo>
                      <a:pt x="1" y="10074"/>
                    </a:lnTo>
                    <a:cubicBezTo>
                      <a:pt x="1" y="10071"/>
                      <a:pt x="3" y="10070"/>
                      <a:pt x="5" y="10070"/>
                    </a:cubicBezTo>
                    <a:cubicBezTo>
                      <a:pt x="8" y="10070"/>
                      <a:pt x="9" y="10071"/>
                      <a:pt x="9" y="10074"/>
                    </a:cubicBezTo>
                    <a:cubicBezTo>
                      <a:pt x="9" y="10076"/>
                      <a:pt x="8" y="10078"/>
                      <a:pt x="5" y="10078"/>
                    </a:cubicBezTo>
                    <a:cubicBezTo>
                      <a:pt x="3" y="10078"/>
                      <a:pt x="1" y="10076"/>
                      <a:pt x="1" y="10074"/>
                    </a:cubicBezTo>
                    <a:close/>
                    <a:moveTo>
                      <a:pt x="1" y="10058"/>
                    </a:moveTo>
                    <a:lnTo>
                      <a:pt x="1" y="10058"/>
                    </a:lnTo>
                    <a:cubicBezTo>
                      <a:pt x="1" y="10055"/>
                      <a:pt x="3" y="10054"/>
                      <a:pt x="5" y="10054"/>
                    </a:cubicBezTo>
                    <a:cubicBezTo>
                      <a:pt x="8" y="10054"/>
                      <a:pt x="9" y="10055"/>
                      <a:pt x="9" y="10058"/>
                    </a:cubicBezTo>
                    <a:cubicBezTo>
                      <a:pt x="9" y="10060"/>
                      <a:pt x="8" y="10062"/>
                      <a:pt x="5" y="10062"/>
                    </a:cubicBezTo>
                    <a:cubicBezTo>
                      <a:pt x="3" y="10062"/>
                      <a:pt x="1" y="10060"/>
                      <a:pt x="1" y="10058"/>
                    </a:cubicBezTo>
                    <a:close/>
                    <a:moveTo>
                      <a:pt x="1" y="10042"/>
                    </a:moveTo>
                    <a:lnTo>
                      <a:pt x="1" y="10042"/>
                    </a:lnTo>
                    <a:cubicBezTo>
                      <a:pt x="1" y="10039"/>
                      <a:pt x="3" y="10038"/>
                      <a:pt x="5" y="10038"/>
                    </a:cubicBezTo>
                    <a:cubicBezTo>
                      <a:pt x="8" y="10038"/>
                      <a:pt x="9" y="10039"/>
                      <a:pt x="9" y="10042"/>
                    </a:cubicBezTo>
                    <a:cubicBezTo>
                      <a:pt x="9" y="10044"/>
                      <a:pt x="8" y="10046"/>
                      <a:pt x="5" y="10046"/>
                    </a:cubicBezTo>
                    <a:cubicBezTo>
                      <a:pt x="3" y="10046"/>
                      <a:pt x="1" y="10044"/>
                      <a:pt x="1" y="10042"/>
                    </a:cubicBezTo>
                    <a:close/>
                    <a:moveTo>
                      <a:pt x="1" y="10026"/>
                    </a:moveTo>
                    <a:lnTo>
                      <a:pt x="1" y="10026"/>
                    </a:lnTo>
                    <a:cubicBezTo>
                      <a:pt x="1" y="10023"/>
                      <a:pt x="3" y="10022"/>
                      <a:pt x="5" y="10022"/>
                    </a:cubicBezTo>
                    <a:cubicBezTo>
                      <a:pt x="8" y="10022"/>
                      <a:pt x="9" y="10023"/>
                      <a:pt x="9" y="10026"/>
                    </a:cubicBezTo>
                    <a:cubicBezTo>
                      <a:pt x="9" y="10028"/>
                      <a:pt x="8" y="10030"/>
                      <a:pt x="5" y="10030"/>
                    </a:cubicBezTo>
                    <a:cubicBezTo>
                      <a:pt x="3" y="10030"/>
                      <a:pt x="1" y="10028"/>
                      <a:pt x="1" y="10026"/>
                    </a:cubicBezTo>
                    <a:close/>
                    <a:moveTo>
                      <a:pt x="1" y="10010"/>
                    </a:moveTo>
                    <a:lnTo>
                      <a:pt x="1" y="10010"/>
                    </a:lnTo>
                    <a:cubicBezTo>
                      <a:pt x="1" y="10007"/>
                      <a:pt x="3" y="10006"/>
                      <a:pt x="5" y="10006"/>
                    </a:cubicBezTo>
                    <a:cubicBezTo>
                      <a:pt x="8" y="10006"/>
                      <a:pt x="9" y="10007"/>
                      <a:pt x="9" y="10010"/>
                    </a:cubicBezTo>
                    <a:cubicBezTo>
                      <a:pt x="9" y="10012"/>
                      <a:pt x="8" y="10014"/>
                      <a:pt x="5" y="10014"/>
                    </a:cubicBezTo>
                    <a:cubicBezTo>
                      <a:pt x="3" y="10014"/>
                      <a:pt x="1" y="10012"/>
                      <a:pt x="1" y="10010"/>
                    </a:cubicBezTo>
                    <a:close/>
                    <a:moveTo>
                      <a:pt x="1" y="9994"/>
                    </a:moveTo>
                    <a:lnTo>
                      <a:pt x="1" y="9994"/>
                    </a:lnTo>
                    <a:cubicBezTo>
                      <a:pt x="1" y="9991"/>
                      <a:pt x="3" y="9990"/>
                      <a:pt x="5" y="9990"/>
                    </a:cubicBezTo>
                    <a:cubicBezTo>
                      <a:pt x="8" y="9990"/>
                      <a:pt x="9" y="9991"/>
                      <a:pt x="9" y="9994"/>
                    </a:cubicBezTo>
                    <a:cubicBezTo>
                      <a:pt x="9" y="9996"/>
                      <a:pt x="8" y="9998"/>
                      <a:pt x="5" y="9998"/>
                    </a:cubicBezTo>
                    <a:cubicBezTo>
                      <a:pt x="3" y="9998"/>
                      <a:pt x="1" y="9996"/>
                      <a:pt x="1" y="9994"/>
                    </a:cubicBezTo>
                    <a:close/>
                    <a:moveTo>
                      <a:pt x="1" y="9978"/>
                    </a:moveTo>
                    <a:lnTo>
                      <a:pt x="1" y="9978"/>
                    </a:lnTo>
                    <a:cubicBezTo>
                      <a:pt x="1" y="9975"/>
                      <a:pt x="3" y="9974"/>
                      <a:pt x="5" y="9974"/>
                    </a:cubicBezTo>
                    <a:cubicBezTo>
                      <a:pt x="8" y="9974"/>
                      <a:pt x="9" y="9975"/>
                      <a:pt x="9" y="9978"/>
                    </a:cubicBezTo>
                    <a:cubicBezTo>
                      <a:pt x="9" y="9980"/>
                      <a:pt x="8" y="9982"/>
                      <a:pt x="5" y="9982"/>
                    </a:cubicBezTo>
                    <a:cubicBezTo>
                      <a:pt x="3" y="9982"/>
                      <a:pt x="1" y="9980"/>
                      <a:pt x="1" y="9978"/>
                    </a:cubicBezTo>
                    <a:close/>
                    <a:moveTo>
                      <a:pt x="1" y="9962"/>
                    </a:moveTo>
                    <a:lnTo>
                      <a:pt x="1" y="9962"/>
                    </a:lnTo>
                    <a:cubicBezTo>
                      <a:pt x="1" y="9959"/>
                      <a:pt x="3" y="9958"/>
                      <a:pt x="5" y="9958"/>
                    </a:cubicBezTo>
                    <a:cubicBezTo>
                      <a:pt x="8" y="9958"/>
                      <a:pt x="9" y="9959"/>
                      <a:pt x="9" y="9962"/>
                    </a:cubicBezTo>
                    <a:cubicBezTo>
                      <a:pt x="9" y="9964"/>
                      <a:pt x="8" y="9966"/>
                      <a:pt x="5" y="9966"/>
                    </a:cubicBezTo>
                    <a:cubicBezTo>
                      <a:pt x="3" y="9966"/>
                      <a:pt x="1" y="9964"/>
                      <a:pt x="1" y="9962"/>
                    </a:cubicBezTo>
                    <a:close/>
                    <a:moveTo>
                      <a:pt x="1" y="9946"/>
                    </a:moveTo>
                    <a:lnTo>
                      <a:pt x="1" y="9946"/>
                    </a:lnTo>
                    <a:cubicBezTo>
                      <a:pt x="1" y="9943"/>
                      <a:pt x="3" y="9942"/>
                      <a:pt x="5" y="9942"/>
                    </a:cubicBezTo>
                    <a:cubicBezTo>
                      <a:pt x="8" y="9942"/>
                      <a:pt x="9" y="9943"/>
                      <a:pt x="9" y="9946"/>
                    </a:cubicBezTo>
                    <a:cubicBezTo>
                      <a:pt x="9" y="9948"/>
                      <a:pt x="8" y="9950"/>
                      <a:pt x="5" y="9950"/>
                    </a:cubicBezTo>
                    <a:cubicBezTo>
                      <a:pt x="3" y="9950"/>
                      <a:pt x="1" y="9948"/>
                      <a:pt x="1" y="9946"/>
                    </a:cubicBezTo>
                    <a:close/>
                    <a:moveTo>
                      <a:pt x="1" y="9930"/>
                    </a:moveTo>
                    <a:lnTo>
                      <a:pt x="1" y="9930"/>
                    </a:lnTo>
                    <a:cubicBezTo>
                      <a:pt x="1" y="9927"/>
                      <a:pt x="3" y="9926"/>
                      <a:pt x="5" y="9926"/>
                    </a:cubicBezTo>
                    <a:cubicBezTo>
                      <a:pt x="8" y="9926"/>
                      <a:pt x="9" y="9927"/>
                      <a:pt x="9" y="9930"/>
                    </a:cubicBezTo>
                    <a:cubicBezTo>
                      <a:pt x="9" y="9932"/>
                      <a:pt x="8" y="9934"/>
                      <a:pt x="5" y="9934"/>
                    </a:cubicBezTo>
                    <a:cubicBezTo>
                      <a:pt x="3" y="9934"/>
                      <a:pt x="1" y="9932"/>
                      <a:pt x="1" y="9930"/>
                    </a:cubicBezTo>
                    <a:close/>
                    <a:moveTo>
                      <a:pt x="1" y="9914"/>
                    </a:moveTo>
                    <a:lnTo>
                      <a:pt x="1" y="9914"/>
                    </a:lnTo>
                    <a:cubicBezTo>
                      <a:pt x="1" y="9911"/>
                      <a:pt x="3" y="9910"/>
                      <a:pt x="5" y="9910"/>
                    </a:cubicBezTo>
                    <a:cubicBezTo>
                      <a:pt x="8" y="9910"/>
                      <a:pt x="9" y="9911"/>
                      <a:pt x="9" y="9914"/>
                    </a:cubicBezTo>
                    <a:cubicBezTo>
                      <a:pt x="9" y="9916"/>
                      <a:pt x="8" y="9918"/>
                      <a:pt x="5" y="9918"/>
                    </a:cubicBezTo>
                    <a:cubicBezTo>
                      <a:pt x="3" y="9918"/>
                      <a:pt x="1" y="9916"/>
                      <a:pt x="1" y="9914"/>
                    </a:cubicBezTo>
                    <a:close/>
                    <a:moveTo>
                      <a:pt x="1" y="9898"/>
                    </a:moveTo>
                    <a:lnTo>
                      <a:pt x="1" y="9898"/>
                    </a:lnTo>
                    <a:cubicBezTo>
                      <a:pt x="1" y="9895"/>
                      <a:pt x="3" y="9894"/>
                      <a:pt x="5" y="9894"/>
                    </a:cubicBezTo>
                    <a:cubicBezTo>
                      <a:pt x="8" y="9894"/>
                      <a:pt x="9" y="9895"/>
                      <a:pt x="9" y="9898"/>
                    </a:cubicBezTo>
                    <a:cubicBezTo>
                      <a:pt x="9" y="9900"/>
                      <a:pt x="8" y="9902"/>
                      <a:pt x="5" y="9902"/>
                    </a:cubicBezTo>
                    <a:cubicBezTo>
                      <a:pt x="3" y="9902"/>
                      <a:pt x="1" y="9900"/>
                      <a:pt x="1" y="9898"/>
                    </a:cubicBezTo>
                    <a:close/>
                    <a:moveTo>
                      <a:pt x="1" y="9882"/>
                    </a:moveTo>
                    <a:lnTo>
                      <a:pt x="1" y="9882"/>
                    </a:lnTo>
                    <a:cubicBezTo>
                      <a:pt x="1" y="9879"/>
                      <a:pt x="3" y="9878"/>
                      <a:pt x="5" y="9878"/>
                    </a:cubicBezTo>
                    <a:cubicBezTo>
                      <a:pt x="8" y="9878"/>
                      <a:pt x="9" y="9879"/>
                      <a:pt x="9" y="9882"/>
                    </a:cubicBezTo>
                    <a:cubicBezTo>
                      <a:pt x="9" y="9884"/>
                      <a:pt x="8" y="9886"/>
                      <a:pt x="5" y="9886"/>
                    </a:cubicBezTo>
                    <a:cubicBezTo>
                      <a:pt x="3" y="9886"/>
                      <a:pt x="1" y="9884"/>
                      <a:pt x="1" y="9882"/>
                    </a:cubicBezTo>
                    <a:close/>
                    <a:moveTo>
                      <a:pt x="1" y="9866"/>
                    </a:moveTo>
                    <a:lnTo>
                      <a:pt x="1" y="9866"/>
                    </a:lnTo>
                    <a:cubicBezTo>
                      <a:pt x="1" y="9863"/>
                      <a:pt x="3" y="9862"/>
                      <a:pt x="5" y="9862"/>
                    </a:cubicBezTo>
                    <a:cubicBezTo>
                      <a:pt x="8" y="9862"/>
                      <a:pt x="9" y="9863"/>
                      <a:pt x="9" y="9866"/>
                    </a:cubicBezTo>
                    <a:cubicBezTo>
                      <a:pt x="9" y="9868"/>
                      <a:pt x="8" y="9870"/>
                      <a:pt x="5" y="9870"/>
                    </a:cubicBezTo>
                    <a:cubicBezTo>
                      <a:pt x="3" y="9870"/>
                      <a:pt x="1" y="9868"/>
                      <a:pt x="1" y="9866"/>
                    </a:cubicBezTo>
                    <a:close/>
                    <a:moveTo>
                      <a:pt x="1" y="9850"/>
                    </a:moveTo>
                    <a:lnTo>
                      <a:pt x="1" y="9850"/>
                    </a:lnTo>
                    <a:cubicBezTo>
                      <a:pt x="1" y="9847"/>
                      <a:pt x="3" y="9846"/>
                      <a:pt x="5" y="9846"/>
                    </a:cubicBezTo>
                    <a:cubicBezTo>
                      <a:pt x="8" y="9846"/>
                      <a:pt x="9" y="9847"/>
                      <a:pt x="9" y="9850"/>
                    </a:cubicBezTo>
                    <a:cubicBezTo>
                      <a:pt x="9" y="9852"/>
                      <a:pt x="8" y="9854"/>
                      <a:pt x="5" y="9854"/>
                    </a:cubicBezTo>
                    <a:cubicBezTo>
                      <a:pt x="3" y="9854"/>
                      <a:pt x="1" y="9852"/>
                      <a:pt x="1" y="9850"/>
                    </a:cubicBezTo>
                    <a:close/>
                    <a:moveTo>
                      <a:pt x="1" y="9834"/>
                    </a:moveTo>
                    <a:lnTo>
                      <a:pt x="1" y="9834"/>
                    </a:lnTo>
                    <a:cubicBezTo>
                      <a:pt x="1" y="9831"/>
                      <a:pt x="3" y="9830"/>
                      <a:pt x="5" y="9830"/>
                    </a:cubicBezTo>
                    <a:cubicBezTo>
                      <a:pt x="8" y="9830"/>
                      <a:pt x="9" y="9831"/>
                      <a:pt x="9" y="9834"/>
                    </a:cubicBezTo>
                    <a:cubicBezTo>
                      <a:pt x="9" y="9836"/>
                      <a:pt x="8" y="9838"/>
                      <a:pt x="5" y="9838"/>
                    </a:cubicBezTo>
                    <a:cubicBezTo>
                      <a:pt x="3" y="9838"/>
                      <a:pt x="1" y="9836"/>
                      <a:pt x="1" y="9834"/>
                    </a:cubicBezTo>
                    <a:close/>
                    <a:moveTo>
                      <a:pt x="1" y="9818"/>
                    </a:moveTo>
                    <a:lnTo>
                      <a:pt x="1" y="9818"/>
                    </a:lnTo>
                    <a:cubicBezTo>
                      <a:pt x="1" y="9815"/>
                      <a:pt x="3" y="9814"/>
                      <a:pt x="5" y="9814"/>
                    </a:cubicBezTo>
                    <a:cubicBezTo>
                      <a:pt x="8" y="9814"/>
                      <a:pt x="9" y="9815"/>
                      <a:pt x="9" y="9818"/>
                    </a:cubicBezTo>
                    <a:cubicBezTo>
                      <a:pt x="9" y="9820"/>
                      <a:pt x="8" y="9822"/>
                      <a:pt x="5" y="9822"/>
                    </a:cubicBezTo>
                    <a:cubicBezTo>
                      <a:pt x="3" y="9822"/>
                      <a:pt x="1" y="9820"/>
                      <a:pt x="1" y="9818"/>
                    </a:cubicBezTo>
                    <a:close/>
                    <a:moveTo>
                      <a:pt x="1" y="9802"/>
                    </a:moveTo>
                    <a:lnTo>
                      <a:pt x="1" y="9802"/>
                    </a:lnTo>
                    <a:cubicBezTo>
                      <a:pt x="1" y="9799"/>
                      <a:pt x="3" y="9798"/>
                      <a:pt x="5" y="9798"/>
                    </a:cubicBezTo>
                    <a:cubicBezTo>
                      <a:pt x="8" y="9798"/>
                      <a:pt x="9" y="9799"/>
                      <a:pt x="9" y="9802"/>
                    </a:cubicBezTo>
                    <a:cubicBezTo>
                      <a:pt x="9" y="9804"/>
                      <a:pt x="8" y="9806"/>
                      <a:pt x="5" y="9806"/>
                    </a:cubicBezTo>
                    <a:cubicBezTo>
                      <a:pt x="3" y="9806"/>
                      <a:pt x="1" y="9804"/>
                      <a:pt x="1" y="9802"/>
                    </a:cubicBezTo>
                    <a:close/>
                    <a:moveTo>
                      <a:pt x="1" y="9786"/>
                    </a:moveTo>
                    <a:lnTo>
                      <a:pt x="1" y="9786"/>
                    </a:lnTo>
                    <a:cubicBezTo>
                      <a:pt x="1" y="9783"/>
                      <a:pt x="3" y="9782"/>
                      <a:pt x="5" y="9782"/>
                    </a:cubicBezTo>
                    <a:cubicBezTo>
                      <a:pt x="8" y="9782"/>
                      <a:pt x="9" y="9783"/>
                      <a:pt x="9" y="9786"/>
                    </a:cubicBezTo>
                    <a:cubicBezTo>
                      <a:pt x="9" y="9788"/>
                      <a:pt x="8" y="9790"/>
                      <a:pt x="5" y="9790"/>
                    </a:cubicBezTo>
                    <a:cubicBezTo>
                      <a:pt x="3" y="9790"/>
                      <a:pt x="1" y="9788"/>
                      <a:pt x="1" y="9786"/>
                    </a:cubicBezTo>
                    <a:close/>
                    <a:moveTo>
                      <a:pt x="1" y="9770"/>
                    </a:moveTo>
                    <a:lnTo>
                      <a:pt x="1" y="9770"/>
                    </a:lnTo>
                    <a:cubicBezTo>
                      <a:pt x="1" y="9767"/>
                      <a:pt x="3" y="9766"/>
                      <a:pt x="5" y="9766"/>
                    </a:cubicBezTo>
                    <a:cubicBezTo>
                      <a:pt x="8" y="9766"/>
                      <a:pt x="9" y="9767"/>
                      <a:pt x="9" y="9770"/>
                    </a:cubicBezTo>
                    <a:cubicBezTo>
                      <a:pt x="9" y="9772"/>
                      <a:pt x="8" y="9774"/>
                      <a:pt x="5" y="9774"/>
                    </a:cubicBezTo>
                    <a:cubicBezTo>
                      <a:pt x="3" y="9774"/>
                      <a:pt x="1" y="9772"/>
                      <a:pt x="1" y="9770"/>
                    </a:cubicBezTo>
                    <a:close/>
                    <a:moveTo>
                      <a:pt x="1" y="9754"/>
                    </a:moveTo>
                    <a:lnTo>
                      <a:pt x="1" y="9754"/>
                    </a:lnTo>
                    <a:cubicBezTo>
                      <a:pt x="1" y="9751"/>
                      <a:pt x="3" y="9750"/>
                      <a:pt x="5" y="9750"/>
                    </a:cubicBezTo>
                    <a:cubicBezTo>
                      <a:pt x="8" y="9750"/>
                      <a:pt x="9" y="9751"/>
                      <a:pt x="9" y="9754"/>
                    </a:cubicBezTo>
                    <a:cubicBezTo>
                      <a:pt x="9" y="9756"/>
                      <a:pt x="8" y="9758"/>
                      <a:pt x="5" y="9758"/>
                    </a:cubicBezTo>
                    <a:cubicBezTo>
                      <a:pt x="3" y="9758"/>
                      <a:pt x="1" y="9756"/>
                      <a:pt x="1" y="9754"/>
                    </a:cubicBezTo>
                    <a:close/>
                    <a:moveTo>
                      <a:pt x="1" y="9738"/>
                    </a:moveTo>
                    <a:lnTo>
                      <a:pt x="1" y="9737"/>
                    </a:lnTo>
                    <a:cubicBezTo>
                      <a:pt x="1" y="9735"/>
                      <a:pt x="3" y="9733"/>
                      <a:pt x="5" y="9733"/>
                    </a:cubicBezTo>
                    <a:cubicBezTo>
                      <a:pt x="8" y="9733"/>
                      <a:pt x="9" y="9735"/>
                      <a:pt x="9" y="9737"/>
                    </a:cubicBezTo>
                    <a:lnTo>
                      <a:pt x="9" y="9738"/>
                    </a:lnTo>
                    <a:cubicBezTo>
                      <a:pt x="9" y="9740"/>
                      <a:pt x="8" y="9742"/>
                      <a:pt x="5" y="9742"/>
                    </a:cubicBezTo>
                    <a:cubicBezTo>
                      <a:pt x="3" y="9742"/>
                      <a:pt x="1" y="9740"/>
                      <a:pt x="1" y="9738"/>
                    </a:cubicBezTo>
                    <a:close/>
                    <a:moveTo>
                      <a:pt x="1" y="9721"/>
                    </a:moveTo>
                    <a:lnTo>
                      <a:pt x="1" y="9721"/>
                    </a:lnTo>
                    <a:cubicBezTo>
                      <a:pt x="1" y="9719"/>
                      <a:pt x="3" y="9717"/>
                      <a:pt x="5" y="9717"/>
                    </a:cubicBezTo>
                    <a:cubicBezTo>
                      <a:pt x="8" y="9717"/>
                      <a:pt x="9" y="9719"/>
                      <a:pt x="9" y="9721"/>
                    </a:cubicBezTo>
                    <a:cubicBezTo>
                      <a:pt x="9" y="9724"/>
                      <a:pt x="8" y="9725"/>
                      <a:pt x="5" y="9725"/>
                    </a:cubicBezTo>
                    <a:cubicBezTo>
                      <a:pt x="3" y="9725"/>
                      <a:pt x="1" y="9724"/>
                      <a:pt x="1" y="9721"/>
                    </a:cubicBezTo>
                    <a:close/>
                    <a:moveTo>
                      <a:pt x="1" y="9705"/>
                    </a:moveTo>
                    <a:lnTo>
                      <a:pt x="1" y="9705"/>
                    </a:lnTo>
                    <a:cubicBezTo>
                      <a:pt x="1" y="9703"/>
                      <a:pt x="3" y="9701"/>
                      <a:pt x="5" y="9701"/>
                    </a:cubicBezTo>
                    <a:cubicBezTo>
                      <a:pt x="8" y="9701"/>
                      <a:pt x="9" y="9703"/>
                      <a:pt x="9" y="9705"/>
                    </a:cubicBezTo>
                    <a:cubicBezTo>
                      <a:pt x="9" y="9708"/>
                      <a:pt x="8" y="9709"/>
                      <a:pt x="5" y="9709"/>
                    </a:cubicBezTo>
                    <a:cubicBezTo>
                      <a:pt x="3" y="9709"/>
                      <a:pt x="1" y="9708"/>
                      <a:pt x="1" y="9705"/>
                    </a:cubicBezTo>
                    <a:close/>
                    <a:moveTo>
                      <a:pt x="1" y="9689"/>
                    </a:moveTo>
                    <a:lnTo>
                      <a:pt x="1" y="9689"/>
                    </a:lnTo>
                    <a:cubicBezTo>
                      <a:pt x="1" y="9687"/>
                      <a:pt x="3" y="9685"/>
                      <a:pt x="5" y="9685"/>
                    </a:cubicBezTo>
                    <a:cubicBezTo>
                      <a:pt x="8" y="9685"/>
                      <a:pt x="9" y="9687"/>
                      <a:pt x="9" y="9689"/>
                    </a:cubicBezTo>
                    <a:cubicBezTo>
                      <a:pt x="9" y="9692"/>
                      <a:pt x="8" y="9693"/>
                      <a:pt x="5" y="9693"/>
                    </a:cubicBezTo>
                    <a:cubicBezTo>
                      <a:pt x="3" y="9693"/>
                      <a:pt x="1" y="9692"/>
                      <a:pt x="1" y="9689"/>
                    </a:cubicBezTo>
                    <a:close/>
                    <a:moveTo>
                      <a:pt x="1" y="9673"/>
                    </a:moveTo>
                    <a:lnTo>
                      <a:pt x="1" y="9673"/>
                    </a:lnTo>
                    <a:cubicBezTo>
                      <a:pt x="1" y="9671"/>
                      <a:pt x="3" y="9669"/>
                      <a:pt x="5" y="9669"/>
                    </a:cubicBezTo>
                    <a:cubicBezTo>
                      <a:pt x="8" y="9669"/>
                      <a:pt x="9" y="9671"/>
                      <a:pt x="9" y="9673"/>
                    </a:cubicBezTo>
                    <a:cubicBezTo>
                      <a:pt x="9" y="9676"/>
                      <a:pt x="8" y="9677"/>
                      <a:pt x="5" y="9677"/>
                    </a:cubicBezTo>
                    <a:cubicBezTo>
                      <a:pt x="3" y="9677"/>
                      <a:pt x="1" y="9676"/>
                      <a:pt x="1" y="9673"/>
                    </a:cubicBezTo>
                    <a:close/>
                    <a:moveTo>
                      <a:pt x="1" y="9657"/>
                    </a:moveTo>
                    <a:lnTo>
                      <a:pt x="1" y="9657"/>
                    </a:lnTo>
                    <a:cubicBezTo>
                      <a:pt x="1" y="9655"/>
                      <a:pt x="3" y="9653"/>
                      <a:pt x="5" y="9653"/>
                    </a:cubicBezTo>
                    <a:cubicBezTo>
                      <a:pt x="8" y="9653"/>
                      <a:pt x="9" y="9655"/>
                      <a:pt x="9" y="9657"/>
                    </a:cubicBezTo>
                    <a:cubicBezTo>
                      <a:pt x="9" y="9660"/>
                      <a:pt x="8" y="9661"/>
                      <a:pt x="5" y="9661"/>
                    </a:cubicBezTo>
                    <a:cubicBezTo>
                      <a:pt x="3" y="9661"/>
                      <a:pt x="1" y="9660"/>
                      <a:pt x="1" y="9657"/>
                    </a:cubicBezTo>
                    <a:close/>
                    <a:moveTo>
                      <a:pt x="1" y="9641"/>
                    </a:moveTo>
                    <a:lnTo>
                      <a:pt x="1" y="9641"/>
                    </a:lnTo>
                    <a:cubicBezTo>
                      <a:pt x="1" y="9639"/>
                      <a:pt x="3" y="9637"/>
                      <a:pt x="5" y="9637"/>
                    </a:cubicBezTo>
                    <a:cubicBezTo>
                      <a:pt x="8" y="9637"/>
                      <a:pt x="9" y="9639"/>
                      <a:pt x="9" y="9641"/>
                    </a:cubicBezTo>
                    <a:cubicBezTo>
                      <a:pt x="9" y="9644"/>
                      <a:pt x="8" y="9645"/>
                      <a:pt x="5" y="9645"/>
                    </a:cubicBezTo>
                    <a:cubicBezTo>
                      <a:pt x="3" y="9645"/>
                      <a:pt x="1" y="9644"/>
                      <a:pt x="1" y="9641"/>
                    </a:cubicBezTo>
                    <a:close/>
                    <a:moveTo>
                      <a:pt x="1" y="9625"/>
                    </a:moveTo>
                    <a:lnTo>
                      <a:pt x="1" y="9625"/>
                    </a:lnTo>
                    <a:cubicBezTo>
                      <a:pt x="1" y="9623"/>
                      <a:pt x="3" y="9621"/>
                      <a:pt x="5" y="9621"/>
                    </a:cubicBezTo>
                    <a:cubicBezTo>
                      <a:pt x="8" y="9621"/>
                      <a:pt x="9" y="9623"/>
                      <a:pt x="9" y="9625"/>
                    </a:cubicBezTo>
                    <a:cubicBezTo>
                      <a:pt x="9" y="9628"/>
                      <a:pt x="8" y="9629"/>
                      <a:pt x="5" y="9629"/>
                    </a:cubicBezTo>
                    <a:cubicBezTo>
                      <a:pt x="3" y="9629"/>
                      <a:pt x="1" y="9628"/>
                      <a:pt x="1" y="9625"/>
                    </a:cubicBezTo>
                    <a:close/>
                    <a:moveTo>
                      <a:pt x="1" y="9609"/>
                    </a:moveTo>
                    <a:lnTo>
                      <a:pt x="1" y="9609"/>
                    </a:lnTo>
                    <a:cubicBezTo>
                      <a:pt x="1" y="9607"/>
                      <a:pt x="3" y="9605"/>
                      <a:pt x="5" y="9605"/>
                    </a:cubicBezTo>
                    <a:cubicBezTo>
                      <a:pt x="8" y="9605"/>
                      <a:pt x="9" y="9607"/>
                      <a:pt x="9" y="9609"/>
                    </a:cubicBezTo>
                    <a:cubicBezTo>
                      <a:pt x="9" y="9612"/>
                      <a:pt x="8" y="9613"/>
                      <a:pt x="5" y="9613"/>
                    </a:cubicBezTo>
                    <a:cubicBezTo>
                      <a:pt x="3" y="9613"/>
                      <a:pt x="1" y="9612"/>
                      <a:pt x="1" y="9609"/>
                    </a:cubicBezTo>
                    <a:close/>
                    <a:moveTo>
                      <a:pt x="1" y="9593"/>
                    </a:moveTo>
                    <a:lnTo>
                      <a:pt x="1" y="9593"/>
                    </a:lnTo>
                    <a:cubicBezTo>
                      <a:pt x="1" y="9591"/>
                      <a:pt x="3" y="9589"/>
                      <a:pt x="5" y="9589"/>
                    </a:cubicBezTo>
                    <a:cubicBezTo>
                      <a:pt x="8" y="9589"/>
                      <a:pt x="9" y="9591"/>
                      <a:pt x="9" y="9593"/>
                    </a:cubicBezTo>
                    <a:cubicBezTo>
                      <a:pt x="9" y="9596"/>
                      <a:pt x="8" y="9597"/>
                      <a:pt x="5" y="9597"/>
                    </a:cubicBezTo>
                    <a:cubicBezTo>
                      <a:pt x="3" y="9597"/>
                      <a:pt x="1" y="9596"/>
                      <a:pt x="1" y="9593"/>
                    </a:cubicBezTo>
                    <a:close/>
                    <a:moveTo>
                      <a:pt x="1" y="9577"/>
                    </a:moveTo>
                    <a:lnTo>
                      <a:pt x="1" y="9577"/>
                    </a:lnTo>
                    <a:cubicBezTo>
                      <a:pt x="1" y="9575"/>
                      <a:pt x="3" y="9573"/>
                      <a:pt x="5" y="9573"/>
                    </a:cubicBezTo>
                    <a:cubicBezTo>
                      <a:pt x="8" y="9573"/>
                      <a:pt x="9" y="9575"/>
                      <a:pt x="9" y="9577"/>
                    </a:cubicBezTo>
                    <a:cubicBezTo>
                      <a:pt x="9" y="9580"/>
                      <a:pt x="8" y="9581"/>
                      <a:pt x="5" y="9581"/>
                    </a:cubicBezTo>
                    <a:cubicBezTo>
                      <a:pt x="3" y="9581"/>
                      <a:pt x="1" y="9580"/>
                      <a:pt x="1" y="9577"/>
                    </a:cubicBezTo>
                    <a:close/>
                    <a:moveTo>
                      <a:pt x="1" y="9561"/>
                    </a:moveTo>
                    <a:lnTo>
                      <a:pt x="1" y="9561"/>
                    </a:lnTo>
                    <a:cubicBezTo>
                      <a:pt x="1" y="9559"/>
                      <a:pt x="3" y="9557"/>
                      <a:pt x="5" y="9557"/>
                    </a:cubicBezTo>
                    <a:cubicBezTo>
                      <a:pt x="8" y="9557"/>
                      <a:pt x="9" y="9559"/>
                      <a:pt x="9" y="9561"/>
                    </a:cubicBezTo>
                    <a:cubicBezTo>
                      <a:pt x="9" y="9564"/>
                      <a:pt x="8" y="9565"/>
                      <a:pt x="5" y="9565"/>
                    </a:cubicBezTo>
                    <a:cubicBezTo>
                      <a:pt x="3" y="9565"/>
                      <a:pt x="1" y="9564"/>
                      <a:pt x="1" y="9561"/>
                    </a:cubicBezTo>
                    <a:close/>
                    <a:moveTo>
                      <a:pt x="1" y="9545"/>
                    </a:moveTo>
                    <a:lnTo>
                      <a:pt x="1" y="9545"/>
                    </a:lnTo>
                    <a:cubicBezTo>
                      <a:pt x="1" y="9543"/>
                      <a:pt x="3" y="9541"/>
                      <a:pt x="5" y="9541"/>
                    </a:cubicBezTo>
                    <a:cubicBezTo>
                      <a:pt x="8" y="9541"/>
                      <a:pt x="9" y="9543"/>
                      <a:pt x="9" y="9545"/>
                    </a:cubicBezTo>
                    <a:cubicBezTo>
                      <a:pt x="9" y="9548"/>
                      <a:pt x="8" y="9549"/>
                      <a:pt x="5" y="9549"/>
                    </a:cubicBezTo>
                    <a:cubicBezTo>
                      <a:pt x="3" y="9549"/>
                      <a:pt x="1" y="9548"/>
                      <a:pt x="1" y="9545"/>
                    </a:cubicBezTo>
                    <a:close/>
                    <a:moveTo>
                      <a:pt x="1" y="9529"/>
                    </a:moveTo>
                    <a:lnTo>
                      <a:pt x="1" y="9529"/>
                    </a:lnTo>
                    <a:cubicBezTo>
                      <a:pt x="1" y="9527"/>
                      <a:pt x="3" y="9525"/>
                      <a:pt x="5" y="9525"/>
                    </a:cubicBezTo>
                    <a:cubicBezTo>
                      <a:pt x="8" y="9525"/>
                      <a:pt x="9" y="9527"/>
                      <a:pt x="9" y="9529"/>
                    </a:cubicBezTo>
                    <a:cubicBezTo>
                      <a:pt x="9" y="9532"/>
                      <a:pt x="8" y="9533"/>
                      <a:pt x="5" y="9533"/>
                    </a:cubicBezTo>
                    <a:cubicBezTo>
                      <a:pt x="3" y="9533"/>
                      <a:pt x="1" y="9532"/>
                      <a:pt x="1" y="9529"/>
                    </a:cubicBezTo>
                    <a:close/>
                    <a:moveTo>
                      <a:pt x="1" y="9513"/>
                    </a:moveTo>
                    <a:lnTo>
                      <a:pt x="1" y="9513"/>
                    </a:lnTo>
                    <a:cubicBezTo>
                      <a:pt x="1" y="9511"/>
                      <a:pt x="3" y="9509"/>
                      <a:pt x="5" y="9509"/>
                    </a:cubicBezTo>
                    <a:cubicBezTo>
                      <a:pt x="8" y="9509"/>
                      <a:pt x="9" y="9511"/>
                      <a:pt x="9" y="9513"/>
                    </a:cubicBezTo>
                    <a:cubicBezTo>
                      <a:pt x="9" y="9516"/>
                      <a:pt x="8" y="9517"/>
                      <a:pt x="5" y="9517"/>
                    </a:cubicBezTo>
                    <a:cubicBezTo>
                      <a:pt x="3" y="9517"/>
                      <a:pt x="1" y="9516"/>
                      <a:pt x="1" y="9513"/>
                    </a:cubicBezTo>
                    <a:close/>
                    <a:moveTo>
                      <a:pt x="1" y="9497"/>
                    </a:moveTo>
                    <a:lnTo>
                      <a:pt x="1" y="9497"/>
                    </a:lnTo>
                    <a:cubicBezTo>
                      <a:pt x="1" y="9495"/>
                      <a:pt x="3" y="9493"/>
                      <a:pt x="5" y="9493"/>
                    </a:cubicBezTo>
                    <a:cubicBezTo>
                      <a:pt x="8" y="9493"/>
                      <a:pt x="9" y="9495"/>
                      <a:pt x="9" y="9497"/>
                    </a:cubicBezTo>
                    <a:cubicBezTo>
                      <a:pt x="9" y="9500"/>
                      <a:pt x="8" y="9501"/>
                      <a:pt x="5" y="9501"/>
                    </a:cubicBezTo>
                    <a:cubicBezTo>
                      <a:pt x="3" y="9501"/>
                      <a:pt x="1" y="9500"/>
                      <a:pt x="1" y="9497"/>
                    </a:cubicBezTo>
                    <a:close/>
                    <a:moveTo>
                      <a:pt x="1" y="9481"/>
                    </a:moveTo>
                    <a:lnTo>
                      <a:pt x="1" y="9481"/>
                    </a:lnTo>
                    <a:cubicBezTo>
                      <a:pt x="1" y="9479"/>
                      <a:pt x="3" y="9477"/>
                      <a:pt x="5" y="9477"/>
                    </a:cubicBezTo>
                    <a:cubicBezTo>
                      <a:pt x="8" y="9477"/>
                      <a:pt x="9" y="9479"/>
                      <a:pt x="9" y="9481"/>
                    </a:cubicBezTo>
                    <a:cubicBezTo>
                      <a:pt x="9" y="9484"/>
                      <a:pt x="8" y="9485"/>
                      <a:pt x="5" y="9485"/>
                    </a:cubicBezTo>
                    <a:cubicBezTo>
                      <a:pt x="3" y="9485"/>
                      <a:pt x="1" y="9484"/>
                      <a:pt x="1" y="9481"/>
                    </a:cubicBezTo>
                    <a:close/>
                    <a:moveTo>
                      <a:pt x="1" y="9465"/>
                    </a:moveTo>
                    <a:lnTo>
                      <a:pt x="1" y="9465"/>
                    </a:lnTo>
                    <a:cubicBezTo>
                      <a:pt x="1" y="9463"/>
                      <a:pt x="3" y="9461"/>
                      <a:pt x="5" y="9461"/>
                    </a:cubicBezTo>
                    <a:cubicBezTo>
                      <a:pt x="8" y="9461"/>
                      <a:pt x="9" y="9463"/>
                      <a:pt x="9" y="9465"/>
                    </a:cubicBezTo>
                    <a:cubicBezTo>
                      <a:pt x="9" y="9468"/>
                      <a:pt x="8" y="9469"/>
                      <a:pt x="5" y="9469"/>
                    </a:cubicBezTo>
                    <a:cubicBezTo>
                      <a:pt x="3" y="9469"/>
                      <a:pt x="1" y="9468"/>
                      <a:pt x="1" y="9465"/>
                    </a:cubicBezTo>
                    <a:close/>
                    <a:moveTo>
                      <a:pt x="1" y="9449"/>
                    </a:moveTo>
                    <a:lnTo>
                      <a:pt x="1" y="9449"/>
                    </a:lnTo>
                    <a:cubicBezTo>
                      <a:pt x="1" y="9447"/>
                      <a:pt x="3" y="9445"/>
                      <a:pt x="5" y="9445"/>
                    </a:cubicBezTo>
                    <a:cubicBezTo>
                      <a:pt x="8" y="9445"/>
                      <a:pt x="9" y="9447"/>
                      <a:pt x="9" y="9449"/>
                    </a:cubicBezTo>
                    <a:cubicBezTo>
                      <a:pt x="9" y="9452"/>
                      <a:pt x="8" y="9453"/>
                      <a:pt x="5" y="9453"/>
                    </a:cubicBezTo>
                    <a:cubicBezTo>
                      <a:pt x="3" y="9453"/>
                      <a:pt x="1" y="9452"/>
                      <a:pt x="1" y="9449"/>
                    </a:cubicBezTo>
                    <a:close/>
                    <a:moveTo>
                      <a:pt x="1" y="9433"/>
                    </a:moveTo>
                    <a:lnTo>
                      <a:pt x="1" y="9433"/>
                    </a:lnTo>
                    <a:cubicBezTo>
                      <a:pt x="1" y="9431"/>
                      <a:pt x="3" y="9429"/>
                      <a:pt x="5" y="9429"/>
                    </a:cubicBezTo>
                    <a:cubicBezTo>
                      <a:pt x="8" y="9429"/>
                      <a:pt x="9" y="9431"/>
                      <a:pt x="9" y="9433"/>
                    </a:cubicBezTo>
                    <a:cubicBezTo>
                      <a:pt x="9" y="9436"/>
                      <a:pt x="8" y="9437"/>
                      <a:pt x="5" y="9437"/>
                    </a:cubicBezTo>
                    <a:cubicBezTo>
                      <a:pt x="3" y="9437"/>
                      <a:pt x="1" y="9436"/>
                      <a:pt x="1" y="9433"/>
                    </a:cubicBezTo>
                    <a:close/>
                    <a:moveTo>
                      <a:pt x="2" y="9417"/>
                    </a:moveTo>
                    <a:lnTo>
                      <a:pt x="2" y="9417"/>
                    </a:lnTo>
                    <a:cubicBezTo>
                      <a:pt x="2" y="9415"/>
                      <a:pt x="3" y="9413"/>
                      <a:pt x="6" y="9413"/>
                    </a:cubicBezTo>
                    <a:cubicBezTo>
                      <a:pt x="8" y="9413"/>
                      <a:pt x="10" y="9415"/>
                      <a:pt x="10" y="9417"/>
                    </a:cubicBezTo>
                    <a:cubicBezTo>
                      <a:pt x="10" y="9420"/>
                      <a:pt x="8" y="9421"/>
                      <a:pt x="6" y="9421"/>
                    </a:cubicBezTo>
                    <a:cubicBezTo>
                      <a:pt x="3" y="9421"/>
                      <a:pt x="2" y="9420"/>
                      <a:pt x="2" y="9417"/>
                    </a:cubicBezTo>
                    <a:close/>
                    <a:moveTo>
                      <a:pt x="2" y="9401"/>
                    </a:moveTo>
                    <a:lnTo>
                      <a:pt x="2" y="9401"/>
                    </a:lnTo>
                    <a:cubicBezTo>
                      <a:pt x="2" y="9399"/>
                      <a:pt x="3" y="9397"/>
                      <a:pt x="6" y="9397"/>
                    </a:cubicBezTo>
                    <a:cubicBezTo>
                      <a:pt x="8" y="9397"/>
                      <a:pt x="10" y="9399"/>
                      <a:pt x="10" y="9401"/>
                    </a:cubicBezTo>
                    <a:cubicBezTo>
                      <a:pt x="10" y="9404"/>
                      <a:pt x="8" y="9405"/>
                      <a:pt x="6" y="9405"/>
                    </a:cubicBezTo>
                    <a:cubicBezTo>
                      <a:pt x="3" y="9405"/>
                      <a:pt x="2" y="9404"/>
                      <a:pt x="2" y="9401"/>
                    </a:cubicBezTo>
                    <a:close/>
                    <a:moveTo>
                      <a:pt x="2" y="9385"/>
                    </a:moveTo>
                    <a:lnTo>
                      <a:pt x="2" y="9385"/>
                    </a:lnTo>
                    <a:cubicBezTo>
                      <a:pt x="2" y="9383"/>
                      <a:pt x="3" y="9381"/>
                      <a:pt x="6" y="9381"/>
                    </a:cubicBezTo>
                    <a:cubicBezTo>
                      <a:pt x="8" y="9381"/>
                      <a:pt x="10" y="9383"/>
                      <a:pt x="10" y="9385"/>
                    </a:cubicBezTo>
                    <a:cubicBezTo>
                      <a:pt x="10" y="9388"/>
                      <a:pt x="8" y="9389"/>
                      <a:pt x="6" y="9389"/>
                    </a:cubicBezTo>
                    <a:cubicBezTo>
                      <a:pt x="3" y="9389"/>
                      <a:pt x="2" y="9388"/>
                      <a:pt x="2" y="9385"/>
                    </a:cubicBezTo>
                    <a:close/>
                    <a:moveTo>
                      <a:pt x="2" y="9369"/>
                    </a:moveTo>
                    <a:lnTo>
                      <a:pt x="2" y="9369"/>
                    </a:lnTo>
                    <a:cubicBezTo>
                      <a:pt x="2" y="9367"/>
                      <a:pt x="3" y="9365"/>
                      <a:pt x="6" y="9365"/>
                    </a:cubicBezTo>
                    <a:cubicBezTo>
                      <a:pt x="8" y="9365"/>
                      <a:pt x="10" y="9367"/>
                      <a:pt x="10" y="9369"/>
                    </a:cubicBezTo>
                    <a:cubicBezTo>
                      <a:pt x="10" y="9372"/>
                      <a:pt x="8" y="9373"/>
                      <a:pt x="6" y="9373"/>
                    </a:cubicBezTo>
                    <a:cubicBezTo>
                      <a:pt x="3" y="9373"/>
                      <a:pt x="2" y="9372"/>
                      <a:pt x="2" y="9369"/>
                    </a:cubicBezTo>
                    <a:close/>
                    <a:moveTo>
                      <a:pt x="2" y="9353"/>
                    </a:moveTo>
                    <a:lnTo>
                      <a:pt x="2" y="9353"/>
                    </a:lnTo>
                    <a:cubicBezTo>
                      <a:pt x="2" y="9351"/>
                      <a:pt x="3" y="9349"/>
                      <a:pt x="6" y="9349"/>
                    </a:cubicBezTo>
                    <a:cubicBezTo>
                      <a:pt x="8" y="9349"/>
                      <a:pt x="10" y="9351"/>
                      <a:pt x="10" y="9353"/>
                    </a:cubicBezTo>
                    <a:cubicBezTo>
                      <a:pt x="10" y="9356"/>
                      <a:pt x="8" y="9357"/>
                      <a:pt x="6" y="9357"/>
                    </a:cubicBezTo>
                    <a:cubicBezTo>
                      <a:pt x="3" y="9357"/>
                      <a:pt x="2" y="9356"/>
                      <a:pt x="2" y="9353"/>
                    </a:cubicBezTo>
                    <a:close/>
                    <a:moveTo>
                      <a:pt x="2" y="9337"/>
                    </a:moveTo>
                    <a:lnTo>
                      <a:pt x="2" y="9337"/>
                    </a:lnTo>
                    <a:cubicBezTo>
                      <a:pt x="2" y="9335"/>
                      <a:pt x="3" y="9333"/>
                      <a:pt x="6" y="9333"/>
                    </a:cubicBezTo>
                    <a:cubicBezTo>
                      <a:pt x="8" y="9333"/>
                      <a:pt x="10" y="9335"/>
                      <a:pt x="10" y="9337"/>
                    </a:cubicBezTo>
                    <a:cubicBezTo>
                      <a:pt x="10" y="9339"/>
                      <a:pt x="8" y="9341"/>
                      <a:pt x="6" y="9341"/>
                    </a:cubicBezTo>
                    <a:cubicBezTo>
                      <a:pt x="3" y="9341"/>
                      <a:pt x="2" y="9339"/>
                      <a:pt x="2" y="9337"/>
                    </a:cubicBezTo>
                    <a:close/>
                    <a:moveTo>
                      <a:pt x="2" y="9321"/>
                    </a:moveTo>
                    <a:lnTo>
                      <a:pt x="2" y="9321"/>
                    </a:lnTo>
                    <a:cubicBezTo>
                      <a:pt x="2" y="9319"/>
                      <a:pt x="3" y="9317"/>
                      <a:pt x="6" y="9317"/>
                    </a:cubicBezTo>
                    <a:cubicBezTo>
                      <a:pt x="8" y="9317"/>
                      <a:pt x="10" y="9319"/>
                      <a:pt x="10" y="9321"/>
                    </a:cubicBezTo>
                    <a:cubicBezTo>
                      <a:pt x="10" y="9323"/>
                      <a:pt x="8" y="9325"/>
                      <a:pt x="6" y="9325"/>
                    </a:cubicBezTo>
                    <a:cubicBezTo>
                      <a:pt x="3" y="9325"/>
                      <a:pt x="2" y="9323"/>
                      <a:pt x="2" y="9321"/>
                    </a:cubicBezTo>
                    <a:close/>
                    <a:moveTo>
                      <a:pt x="2" y="9305"/>
                    </a:moveTo>
                    <a:lnTo>
                      <a:pt x="2" y="9305"/>
                    </a:lnTo>
                    <a:cubicBezTo>
                      <a:pt x="2" y="9303"/>
                      <a:pt x="3" y="9301"/>
                      <a:pt x="6" y="9301"/>
                    </a:cubicBezTo>
                    <a:cubicBezTo>
                      <a:pt x="8" y="9301"/>
                      <a:pt x="10" y="9303"/>
                      <a:pt x="10" y="9305"/>
                    </a:cubicBezTo>
                    <a:cubicBezTo>
                      <a:pt x="10" y="9307"/>
                      <a:pt x="8" y="9309"/>
                      <a:pt x="6" y="9309"/>
                    </a:cubicBezTo>
                    <a:cubicBezTo>
                      <a:pt x="3" y="9309"/>
                      <a:pt x="2" y="9307"/>
                      <a:pt x="2" y="9305"/>
                    </a:cubicBezTo>
                    <a:close/>
                    <a:moveTo>
                      <a:pt x="2" y="9289"/>
                    </a:moveTo>
                    <a:lnTo>
                      <a:pt x="2" y="9289"/>
                    </a:lnTo>
                    <a:cubicBezTo>
                      <a:pt x="2" y="9287"/>
                      <a:pt x="3" y="9285"/>
                      <a:pt x="6" y="9285"/>
                    </a:cubicBezTo>
                    <a:cubicBezTo>
                      <a:pt x="8" y="9285"/>
                      <a:pt x="10" y="9287"/>
                      <a:pt x="10" y="9289"/>
                    </a:cubicBezTo>
                    <a:cubicBezTo>
                      <a:pt x="10" y="9291"/>
                      <a:pt x="8" y="9293"/>
                      <a:pt x="6" y="9293"/>
                    </a:cubicBezTo>
                    <a:cubicBezTo>
                      <a:pt x="3" y="9293"/>
                      <a:pt x="2" y="9291"/>
                      <a:pt x="2" y="9289"/>
                    </a:cubicBezTo>
                    <a:close/>
                    <a:moveTo>
                      <a:pt x="2" y="9273"/>
                    </a:moveTo>
                    <a:lnTo>
                      <a:pt x="2" y="9273"/>
                    </a:lnTo>
                    <a:cubicBezTo>
                      <a:pt x="2" y="9271"/>
                      <a:pt x="3" y="9269"/>
                      <a:pt x="6" y="9269"/>
                    </a:cubicBezTo>
                    <a:cubicBezTo>
                      <a:pt x="8" y="9269"/>
                      <a:pt x="10" y="9271"/>
                      <a:pt x="10" y="9273"/>
                    </a:cubicBezTo>
                    <a:cubicBezTo>
                      <a:pt x="10" y="9275"/>
                      <a:pt x="8" y="9277"/>
                      <a:pt x="6" y="9277"/>
                    </a:cubicBezTo>
                    <a:cubicBezTo>
                      <a:pt x="3" y="9277"/>
                      <a:pt x="2" y="9275"/>
                      <a:pt x="2" y="9273"/>
                    </a:cubicBezTo>
                    <a:close/>
                    <a:moveTo>
                      <a:pt x="2" y="9257"/>
                    </a:moveTo>
                    <a:lnTo>
                      <a:pt x="2" y="9257"/>
                    </a:lnTo>
                    <a:cubicBezTo>
                      <a:pt x="2" y="9255"/>
                      <a:pt x="3" y="9253"/>
                      <a:pt x="6" y="9253"/>
                    </a:cubicBezTo>
                    <a:cubicBezTo>
                      <a:pt x="8" y="9253"/>
                      <a:pt x="10" y="9255"/>
                      <a:pt x="10" y="9257"/>
                    </a:cubicBezTo>
                    <a:cubicBezTo>
                      <a:pt x="10" y="9259"/>
                      <a:pt x="8" y="9261"/>
                      <a:pt x="6" y="9261"/>
                    </a:cubicBezTo>
                    <a:cubicBezTo>
                      <a:pt x="3" y="9261"/>
                      <a:pt x="2" y="9259"/>
                      <a:pt x="2" y="9257"/>
                    </a:cubicBezTo>
                    <a:close/>
                    <a:moveTo>
                      <a:pt x="2" y="9241"/>
                    </a:moveTo>
                    <a:lnTo>
                      <a:pt x="2" y="9241"/>
                    </a:lnTo>
                    <a:cubicBezTo>
                      <a:pt x="2" y="9239"/>
                      <a:pt x="3" y="9237"/>
                      <a:pt x="6" y="9237"/>
                    </a:cubicBezTo>
                    <a:cubicBezTo>
                      <a:pt x="8" y="9237"/>
                      <a:pt x="10" y="9239"/>
                      <a:pt x="10" y="9241"/>
                    </a:cubicBezTo>
                    <a:cubicBezTo>
                      <a:pt x="10" y="9243"/>
                      <a:pt x="8" y="9245"/>
                      <a:pt x="6" y="9245"/>
                    </a:cubicBezTo>
                    <a:cubicBezTo>
                      <a:pt x="3" y="9245"/>
                      <a:pt x="2" y="9243"/>
                      <a:pt x="2" y="9241"/>
                    </a:cubicBezTo>
                    <a:close/>
                    <a:moveTo>
                      <a:pt x="2" y="9225"/>
                    </a:moveTo>
                    <a:lnTo>
                      <a:pt x="2" y="9225"/>
                    </a:lnTo>
                    <a:cubicBezTo>
                      <a:pt x="2" y="9223"/>
                      <a:pt x="3" y="9221"/>
                      <a:pt x="6" y="9221"/>
                    </a:cubicBezTo>
                    <a:cubicBezTo>
                      <a:pt x="8" y="9221"/>
                      <a:pt x="10" y="9223"/>
                      <a:pt x="10" y="9225"/>
                    </a:cubicBezTo>
                    <a:cubicBezTo>
                      <a:pt x="10" y="9227"/>
                      <a:pt x="8" y="9229"/>
                      <a:pt x="6" y="9229"/>
                    </a:cubicBezTo>
                    <a:cubicBezTo>
                      <a:pt x="3" y="9229"/>
                      <a:pt x="2" y="9227"/>
                      <a:pt x="2" y="9225"/>
                    </a:cubicBezTo>
                    <a:close/>
                    <a:moveTo>
                      <a:pt x="2" y="9209"/>
                    </a:moveTo>
                    <a:lnTo>
                      <a:pt x="2" y="9209"/>
                    </a:lnTo>
                    <a:cubicBezTo>
                      <a:pt x="2" y="9207"/>
                      <a:pt x="3" y="9205"/>
                      <a:pt x="6" y="9205"/>
                    </a:cubicBezTo>
                    <a:cubicBezTo>
                      <a:pt x="8" y="9205"/>
                      <a:pt x="10" y="9207"/>
                      <a:pt x="10" y="9209"/>
                    </a:cubicBezTo>
                    <a:cubicBezTo>
                      <a:pt x="10" y="9211"/>
                      <a:pt x="8" y="9213"/>
                      <a:pt x="6" y="9213"/>
                    </a:cubicBezTo>
                    <a:cubicBezTo>
                      <a:pt x="3" y="9213"/>
                      <a:pt x="2" y="9211"/>
                      <a:pt x="2" y="9209"/>
                    </a:cubicBezTo>
                    <a:close/>
                    <a:moveTo>
                      <a:pt x="2" y="9193"/>
                    </a:moveTo>
                    <a:lnTo>
                      <a:pt x="2" y="9193"/>
                    </a:lnTo>
                    <a:cubicBezTo>
                      <a:pt x="2" y="9191"/>
                      <a:pt x="3" y="9189"/>
                      <a:pt x="6" y="9189"/>
                    </a:cubicBezTo>
                    <a:cubicBezTo>
                      <a:pt x="8" y="9189"/>
                      <a:pt x="10" y="9191"/>
                      <a:pt x="10" y="9193"/>
                    </a:cubicBezTo>
                    <a:cubicBezTo>
                      <a:pt x="10" y="9195"/>
                      <a:pt x="8" y="9197"/>
                      <a:pt x="6" y="9197"/>
                    </a:cubicBezTo>
                    <a:cubicBezTo>
                      <a:pt x="3" y="9197"/>
                      <a:pt x="2" y="9195"/>
                      <a:pt x="2" y="9193"/>
                    </a:cubicBezTo>
                    <a:close/>
                    <a:moveTo>
                      <a:pt x="2" y="9177"/>
                    </a:moveTo>
                    <a:lnTo>
                      <a:pt x="2" y="9177"/>
                    </a:lnTo>
                    <a:cubicBezTo>
                      <a:pt x="2" y="9175"/>
                      <a:pt x="3" y="9173"/>
                      <a:pt x="6" y="9173"/>
                    </a:cubicBezTo>
                    <a:cubicBezTo>
                      <a:pt x="8" y="9173"/>
                      <a:pt x="10" y="9175"/>
                      <a:pt x="10" y="9177"/>
                    </a:cubicBezTo>
                    <a:cubicBezTo>
                      <a:pt x="10" y="9179"/>
                      <a:pt x="8" y="9181"/>
                      <a:pt x="6" y="9181"/>
                    </a:cubicBezTo>
                    <a:cubicBezTo>
                      <a:pt x="3" y="9181"/>
                      <a:pt x="2" y="9179"/>
                      <a:pt x="2" y="9177"/>
                    </a:cubicBezTo>
                    <a:close/>
                    <a:moveTo>
                      <a:pt x="2" y="9161"/>
                    </a:moveTo>
                    <a:lnTo>
                      <a:pt x="2" y="9161"/>
                    </a:lnTo>
                    <a:cubicBezTo>
                      <a:pt x="2" y="9159"/>
                      <a:pt x="3" y="9157"/>
                      <a:pt x="6" y="9157"/>
                    </a:cubicBezTo>
                    <a:cubicBezTo>
                      <a:pt x="8" y="9157"/>
                      <a:pt x="10" y="9159"/>
                      <a:pt x="10" y="9161"/>
                    </a:cubicBezTo>
                    <a:cubicBezTo>
                      <a:pt x="10" y="9163"/>
                      <a:pt x="8" y="9165"/>
                      <a:pt x="6" y="9165"/>
                    </a:cubicBezTo>
                    <a:cubicBezTo>
                      <a:pt x="3" y="9165"/>
                      <a:pt x="2" y="9163"/>
                      <a:pt x="2" y="9161"/>
                    </a:cubicBezTo>
                    <a:close/>
                    <a:moveTo>
                      <a:pt x="2" y="9145"/>
                    </a:moveTo>
                    <a:lnTo>
                      <a:pt x="2" y="9145"/>
                    </a:lnTo>
                    <a:cubicBezTo>
                      <a:pt x="2" y="9143"/>
                      <a:pt x="3" y="9141"/>
                      <a:pt x="6" y="9141"/>
                    </a:cubicBezTo>
                    <a:cubicBezTo>
                      <a:pt x="8" y="9141"/>
                      <a:pt x="10" y="9143"/>
                      <a:pt x="10" y="9145"/>
                    </a:cubicBezTo>
                    <a:cubicBezTo>
                      <a:pt x="10" y="9147"/>
                      <a:pt x="8" y="9149"/>
                      <a:pt x="6" y="9149"/>
                    </a:cubicBezTo>
                    <a:cubicBezTo>
                      <a:pt x="3" y="9149"/>
                      <a:pt x="2" y="9147"/>
                      <a:pt x="2" y="9145"/>
                    </a:cubicBezTo>
                    <a:close/>
                    <a:moveTo>
                      <a:pt x="2" y="9129"/>
                    </a:moveTo>
                    <a:lnTo>
                      <a:pt x="2" y="9129"/>
                    </a:lnTo>
                    <a:cubicBezTo>
                      <a:pt x="2" y="9127"/>
                      <a:pt x="3" y="9125"/>
                      <a:pt x="6" y="9125"/>
                    </a:cubicBezTo>
                    <a:cubicBezTo>
                      <a:pt x="8" y="9125"/>
                      <a:pt x="10" y="9127"/>
                      <a:pt x="10" y="9129"/>
                    </a:cubicBezTo>
                    <a:cubicBezTo>
                      <a:pt x="10" y="9131"/>
                      <a:pt x="8" y="9133"/>
                      <a:pt x="6" y="9133"/>
                    </a:cubicBezTo>
                    <a:cubicBezTo>
                      <a:pt x="3" y="9133"/>
                      <a:pt x="2" y="9131"/>
                      <a:pt x="2" y="9129"/>
                    </a:cubicBezTo>
                    <a:close/>
                    <a:moveTo>
                      <a:pt x="2" y="9113"/>
                    </a:moveTo>
                    <a:lnTo>
                      <a:pt x="2" y="9113"/>
                    </a:lnTo>
                    <a:cubicBezTo>
                      <a:pt x="2" y="9111"/>
                      <a:pt x="3" y="9109"/>
                      <a:pt x="6" y="9109"/>
                    </a:cubicBezTo>
                    <a:cubicBezTo>
                      <a:pt x="8" y="9109"/>
                      <a:pt x="10" y="9111"/>
                      <a:pt x="10" y="9113"/>
                    </a:cubicBezTo>
                    <a:cubicBezTo>
                      <a:pt x="10" y="9115"/>
                      <a:pt x="8" y="9117"/>
                      <a:pt x="6" y="9117"/>
                    </a:cubicBezTo>
                    <a:cubicBezTo>
                      <a:pt x="3" y="9117"/>
                      <a:pt x="2" y="9115"/>
                      <a:pt x="2" y="9113"/>
                    </a:cubicBezTo>
                    <a:close/>
                    <a:moveTo>
                      <a:pt x="2" y="9097"/>
                    </a:moveTo>
                    <a:lnTo>
                      <a:pt x="2" y="9097"/>
                    </a:lnTo>
                    <a:cubicBezTo>
                      <a:pt x="2" y="9095"/>
                      <a:pt x="3" y="9093"/>
                      <a:pt x="6" y="9093"/>
                    </a:cubicBezTo>
                    <a:cubicBezTo>
                      <a:pt x="8" y="9093"/>
                      <a:pt x="10" y="9095"/>
                      <a:pt x="10" y="9097"/>
                    </a:cubicBezTo>
                    <a:cubicBezTo>
                      <a:pt x="10" y="9099"/>
                      <a:pt x="8" y="9101"/>
                      <a:pt x="6" y="9101"/>
                    </a:cubicBezTo>
                    <a:cubicBezTo>
                      <a:pt x="3" y="9101"/>
                      <a:pt x="2" y="9099"/>
                      <a:pt x="2" y="9097"/>
                    </a:cubicBezTo>
                    <a:close/>
                    <a:moveTo>
                      <a:pt x="2" y="9081"/>
                    </a:moveTo>
                    <a:lnTo>
                      <a:pt x="2" y="9081"/>
                    </a:lnTo>
                    <a:cubicBezTo>
                      <a:pt x="2" y="9079"/>
                      <a:pt x="3" y="9077"/>
                      <a:pt x="6" y="9077"/>
                    </a:cubicBezTo>
                    <a:cubicBezTo>
                      <a:pt x="8" y="9077"/>
                      <a:pt x="10" y="9079"/>
                      <a:pt x="10" y="9081"/>
                    </a:cubicBezTo>
                    <a:cubicBezTo>
                      <a:pt x="10" y="9083"/>
                      <a:pt x="8" y="9085"/>
                      <a:pt x="6" y="9085"/>
                    </a:cubicBezTo>
                    <a:cubicBezTo>
                      <a:pt x="3" y="9085"/>
                      <a:pt x="2" y="9083"/>
                      <a:pt x="2" y="9081"/>
                    </a:cubicBezTo>
                    <a:close/>
                    <a:moveTo>
                      <a:pt x="2" y="9065"/>
                    </a:moveTo>
                    <a:lnTo>
                      <a:pt x="2" y="9065"/>
                    </a:lnTo>
                    <a:cubicBezTo>
                      <a:pt x="2" y="9063"/>
                      <a:pt x="3" y="9061"/>
                      <a:pt x="6" y="9061"/>
                    </a:cubicBezTo>
                    <a:cubicBezTo>
                      <a:pt x="8" y="9061"/>
                      <a:pt x="10" y="9063"/>
                      <a:pt x="10" y="9065"/>
                    </a:cubicBezTo>
                    <a:cubicBezTo>
                      <a:pt x="10" y="9067"/>
                      <a:pt x="8" y="9069"/>
                      <a:pt x="6" y="9069"/>
                    </a:cubicBezTo>
                    <a:cubicBezTo>
                      <a:pt x="3" y="9069"/>
                      <a:pt x="2" y="9067"/>
                      <a:pt x="2" y="9065"/>
                    </a:cubicBezTo>
                    <a:close/>
                    <a:moveTo>
                      <a:pt x="2" y="9049"/>
                    </a:moveTo>
                    <a:lnTo>
                      <a:pt x="2" y="9049"/>
                    </a:lnTo>
                    <a:cubicBezTo>
                      <a:pt x="2" y="9047"/>
                      <a:pt x="3" y="9045"/>
                      <a:pt x="6" y="9045"/>
                    </a:cubicBezTo>
                    <a:cubicBezTo>
                      <a:pt x="8" y="9045"/>
                      <a:pt x="10" y="9047"/>
                      <a:pt x="10" y="9049"/>
                    </a:cubicBezTo>
                    <a:cubicBezTo>
                      <a:pt x="10" y="9051"/>
                      <a:pt x="8" y="9053"/>
                      <a:pt x="6" y="9053"/>
                    </a:cubicBezTo>
                    <a:cubicBezTo>
                      <a:pt x="3" y="9053"/>
                      <a:pt x="2" y="9051"/>
                      <a:pt x="2" y="9049"/>
                    </a:cubicBezTo>
                    <a:close/>
                    <a:moveTo>
                      <a:pt x="2" y="9033"/>
                    </a:moveTo>
                    <a:lnTo>
                      <a:pt x="2" y="9033"/>
                    </a:lnTo>
                    <a:cubicBezTo>
                      <a:pt x="2" y="9031"/>
                      <a:pt x="3" y="9029"/>
                      <a:pt x="6" y="9029"/>
                    </a:cubicBezTo>
                    <a:cubicBezTo>
                      <a:pt x="8" y="9029"/>
                      <a:pt x="10" y="9031"/>
                      <a:pt x="10" y="9033"/>
                    </a:cubicBezTo>
                    <a:cubicBezTo>
                      <a:pt x="10" y="9035"/>
                      <a:pt x="8" y="9037"/>
                      <a:pt x="6" y="9037"/>
                    </a:cubicBezTo>
                    <a:cubicBezTo>
                      <a:pt x="3" y="9037"/>
                      <a:pt x="2" y="9035"/>
                      <a:pt x="2" y="9033"/>
                    </a:cubicBezTo>
                    <a:close/>
                    <a:moveTo>
                      <a:pt x="2" y="9017"/>
                    </a:moveTo>
                    <a:lnTo>
                      <a:pt x="2" y="9017"/>
                    </a:lnTo>
                    <a:cubicBezTo>
                      <a:pt x="2" y="9015"/>
                      <a:pt x="3" y="9013"/>
                      <a:pt x="6" y="9013"/>
                    </a:cubicBezTo>
                    <a:cubicBezTo>
                      <a:pt x="8" y="9013"/>
                      <a:pt x="10" y="9015"/>
                      <a:pt x="10" y="9017"/>
                    </a:cubicBezTo>
                    <a:cubicBezTo>
                      <a:pt x="10" y="9019"/>
                      <a:pt x="8" y="9021"/>
                      <a:pt x="6" y="9021"/>
                    </a:cubicBezTo>
                    <a:cubicBezTo>
                      <a:pt x="3" y="9021"/>
                      <a:pt x="2" y="9019"/>
                      <a:pt x="2" y="9017"/>
                    </a:cubicBezTo>
                    <a:close/>
                    <a:moveTo>
                      <a:pt x="2" y="9001"/>
                    </a:moveTo>
                    <a:lnTo>
                      <a:pt x="2" y="9001"/>
                    </a:lnTo>
                    <a:cubicBezTo>
                      <a:pt x="2" y="8999"/>
                      <a:pt x="3" y="8997"/>
                      <a:pt x="6" y="8997"/>
                    </a:cubicBezTo>
                    <a:cubicBezTo>
                      <a:pt x="8" y="8997"/>
                      <a:pt x="10" y="8999"/>
                      <a:pt x="10" y="9001"/>
                    </a:cubicBezTo>
                    <a:cubicBezTo>
                      <a:pt x="10" y="9003"/>
                      <a:pt x="8" y="9005"/>
                      <a:pt x="6" y="9005"/>
                    </a:cubicBezTo>
                    <a:cubicBezTo>
                      <a:pt x="3" y="9005"/>
                      <a:pt x="2" y="9003"/>
                      <a:pt x="2" y="9001"/>
                    </a:cubicBezTo>
                    <a:close/>
                    <a:moveTo>
                      <a:pt x="2" y="8985"/>
                    </a:moveTo>
                    <a:lnTo>
                      <a:pt x="2" y="8985"/>
                    </a:lnTo>
                    <a:cubicBezTo>
                      <a:pt x="2" y="8983"/>
                      <a:pt x="3" y="8981"/>
                      <a:pt x="6" y="8981"/>
                    </a:cubicBezTo>
                    <a:cubicBezTo>
                      <a:pt x="8" y="8981"/>
                      <a:pt x="10" y="8983"/>
                      <a:pt x="10" y="8985"/>
                    </a:cubicBezTo>
                    <a:cubicBezTo>
                      <a:pt x="10" y="8987"/>
                      <a:pt x="8" y="8989"/>
                      <a:pt x="6" y="8989"/>
                    </a:cubicBezTo>
                    <a:cubicBezTo>
                      <a:pt x="3" y="8989"/>
                      <a:pt x="2" y="8987"/>
                      <a:pt x="2" y="8985"/>
                    </a:cubicBezTo>
                    <a:close/>
                    <a:moveTo>
                      <a:pt x="2" y="8969"/>
                    </a:moveTo>
                    <a:lnTo>
                      <a:pt x="2" y="8969"/>
                    </a:lnTo>
                    <a:cubicBezTo>
                      <a:pt x="2" y="8967"/>
                      <a:pt x="3" y="8965"/>
                      <a:pt x="6" y="8965"/>
                    </a:cubicBezTo>
                    <a:cubicBezTo>
                      <a:pt x="8" y="8965"/>
                      <a:pt x="10" y="8967"/>
                      <a:pt x="10" y="8969"/>
                    </a:cubicBezTo>
                    <a:cubicBezTo>
                      <a:pt x="10" y="8971"/>
                      <a:pt x="8" y="8973"/>
                      <a:pt x="6" y="8973"/>
                    </a:cubicBezTo>
                    <a:cubicBezTo>
                      <a:pt x="3" y="8973"/>
                      <a:pt x="2" y="8971"/>
                      <a:pt x="2" y="8969"/>
                    </a:cubicBezTo>
                    <a:close/>
                    <a:moveTo>
                      <a:pt x="2" y="8953"/>
                    </a:moveTo>
                    <a:lnTo>
                      <a:pt x="2" y="8953"/>
                    </a:lnTo>
                    <a:cubicBezTo>
                      <a:pt x="2" y="8951"/>
                      <a:pt x="3" y="8949"/>
                      <a:pt x="6" y="8949"/>
                    </a:cubicBezTo>
                    <a:cubicBezTo>
                      <a:pt x="8" y="8949"/>
                      <a:pt x="10" y="8951"/>
                      <a:pt x="10" y="8953"/>
                    </a:cubicBezTo>
                    <a:cubicBezTo>
                      <a:pt x="10" y="8955"/>
                      <a:pt x="8" y="8957"/>
                      <a:pt x="6" y="8957"/>
                    </a:cubicBezTo>
                    <a:cubicBezTo>
                      <a:pt x="3" y="8957"/>
                      <a:pt x="2" y="8955"/>
                      <a:pt x="2" y="8953"/>
                    </a:cubicBezTo>
                    <a:close/>
                    <a:moveTo>
                      <a:pt x="2" y="8937"/>
                    </a:moveTo>
                    <a:lnTo>
                      <a:pt x="2" y="8937"/>
                    </a:lnTo>
                    <a:cubicBezTo>
                      <a:pt x="2" y="8935"/>
                      <a:pt x="3" y="8933"/>
                      <a:pt x="6" y="8933"/>
                    </a:cubicBezTo>
                    <a:cubicBezTo>
                      <a:pt x="8" y="8933"/>
                      <a:pt x="10" y="8935"/>
                      <a:pt x="10" y="8937"/>
                    </a:cubicBezTo>
                    <a:cubicBezTo>
                      <a:pt x="10" y="8939"/>
                      <a:pt x="8" y="8941"/>
                      <a:pt x="6" y="8941"/>
                    </a:cubicBezTo>
                    <a:cubicBezTo>
                      <a:pt x="3" y="8941"/>
                      <a:pt x="2" y="8939"/>
                      <a:pt x="2" y="8937"/>
                    </a:cubicBezTo>
                    <a:close/>
                    <a:moveTo>
                      <a:pt x="2" y="8921"/>
                    </a:moveTo>
                    <a:lnTo>
                      <a:pt x="2" y="8921"/>
                    </a:lnTo>
                    <a:cubicBezTo>
                      <a:pt x="2" y="8919"/>
                      <a:pt x="3" y="8917"/>
                      <a:pt x="6" y="8917"/>
                    </a:cubicBezTo>
                    <a:cubicBezTo>
                      <a:pt x="8" y="8917"/>
                      <a:pt x="10" y="8919"/>
                      <a:pt x="10" y="8921"/>
                    </a:cubicBezTo>
                    <a:cubicBezTo>
                      <a:pt x="10" y="8923"/>
                      <a:pt x="8" y="8925"/>
                      <a:pt x="6" y="8925"/>
                    </a:cubicBezTo>
                    <a:cubicBezTo>
                      <a:pt x="3" y="8925"/>
                      <a:pt x="2" y="8923"/>
                      <a:pt x="2" y="8921"/>
                    </a:cubicBezTo>
                    <a:close/>
                    <a:moveTo>
                      <a:pt x="2" y="8905"/>
                    </a:moveTo>
                    <a:lnTo>
                      <a:pt x="2" y="8905"/>
                    </a:lnTo>
                    <a:cubicBezTo>
                      <a:pt x="2" y="8903"/>
                      <a:pt x="3" y="8901"/>
                      <a:pt x="6" y="8901"/>
                    </a:cubicBezTo>
                    <a:cubicBezTo>
                      <a:pt x="8" y="8901"/>
                      <a:pt x="10" y="8903"/>
                      <a:pt x="10" y="8905"/>
                    </a:cubicBezTo>
                    <a:cubicBezTo>
                      <a:pt x="10" y="8907"/>
                      <a:pt x="8" y="8909"/>
                      <a:pt x="6" y="8909"/>
                    </a:cubicBezTo>
                    <a:cubicBezTo>
                      <a:pt x="3" y="8909"/>
                      <a:pt x="2" y="8907"/>
                      <a:pt x="2" y="8905"/>
                    </a:cubicBezTo>
                    <a:close/>
                    <a:moveTo>
                      <a:pt x="2" y="8889"/>
                    </a:moveTo>
                    <a:lnTo>
                      <a:pt x="2" y="8889"/>
                    </a:lnTo>
                    <a:cubicBezTo>
                      <a:pt x="2" y="8887"/>
                      <a:pt x="3" y="8885"/>
                      <a:pt x="6" y="8885"/>
                    </a:cubicBezTo>
                    <a:cubicBezTo>
                      <a:pt x="8" y="8885"/>
                      <a:pt x="10" y="8887"/>
                      <a:pt x="10" y="8889"/>
                    </a:cubicBezTo>
                    <a:cubicBezTo>
                      <a:pt x="10" y="8891"/>
                      <a:pt x="8" y="8893"/>
                      <a:pt x="6" y="8893"/>
                    </a:cubicBezTo>
                    <a:cubicBezTo>
                      <a:pt x="3" y="8893"/>
                      <a:pt x="2" y="8891"/>
                      <a:pt x="2" y="8889"/>
                    </a:cubicBezTo>
                    <a:close/>
                    <a:moveTo>
                      <a:pt x="2" y="8873"/>
                    </a:moveTo>
                    <a:lnTo>
                      <a:pt x="2" y="8873"/>
                    </a:lnTo>
                    <a:cubicBezTo>
                      <a:pt x="2" y="8871"/>
                      <a:pt x="3" y="8869"/>
                      <a:pt x="6" y="8869"/>
                    </a:cubicBezTo>
                    <a:cubicBezTo>
                      <a:pt x="8" y="8869"/>
                      <a:pt x="10" y="8871"/>
                      <a:pt x="10" y="8873"/>
                    </a:cubicBezTo>
                    <a:cubicBezTo>
                      <a:pt x="10" y="8875"/>
                      <a:pt x="8" y="8877"/>
                      <a:pt x="6" y="8877"/>
                    </a:cubicBezTo>
                    <a:cubicBezTo>
                      <a:pt x="3" y="8877"/>
                      <a:pt x="2" y="8875"/>
                      <a:pt x="2" y="8873"/>
                    </a:cubicBezTo>
                    <a:close/>
                    <a:moveTo>
                      <a:pt x="2" y="8857"/>
                    </a:moveTo>
                    <a:lnTo>
                      <a:pt x="2" y="8857"/>
                    </a:lnTo>
                    <a:cubicBezTo>
                      <a:pt x="2" y="8855"/>
                      <a:pt x="3" y="8853"/>
                      <a:pt x="6" y="8853"/>
                    </a:cubicBezTo>
                    <a:cubicBezTo>
                      <a:pt x="8" y="8853"/>
                      <a:pt x="10" y="8855"/>
                      <a:pt x="10" y="8857"/>
                    </a:cubicBezTo>
                    <a:cubicBezTo>
                      <a:pt x="10" y="8859"/>
                      <a:pt x="8" y="8861"/>
                      <a:pt x="6" y="8861"/>
                    </a:cubicBezTo>
                    <a:cubicBezTo>
                      <a:pt x="3" y="8861"/>
                      <a:pt x="2" y="8859"/>
                      <a:pt x="2" y="8857"/>
                    </a:cubicBezTo>
                    <a:close/>
                    <a:moveTo>
                      <a:pt x="2" y="8841"/>
                    </a:moveTo>
                    <a:lnTo>
                      <a:pt x="2" y="8841"/>
                    </a:lnTo>
                    <a:cubicBezTo>
                      <a:pt x="2" y="8839"/>
                      <a:pt x="3" y="8837"/>
                      <a:pt x="6" y="8837"/>
                    </a:cubicBezTo>
                    <a:cubicBezTo>
                      <a:pt x="8" y="8837"/>
                      <a:pt x="10" y="8839"/>
                      <a:pt x="10" y="8841"/>
                    </a:cubicBezTo>
                    <a:cubicBezTo>
                      <a:pt x="10" y="8843"/>
                      <a:pt x="8" y="8845"/>
                      <a:pt x="6" y="8845"/>
                    </a:cubicBezTo>
                    <a:cubicBezTo>
                      <a:pt x="3" y="8845"/>
                      <a:pt x="2" y="8843"/>
                      <a:pt x="2" y="8841"/>
                    </a:cubicBezTo>
                    <a:close/>
                    <a:moveTo>
                      <a:pt x="2" y="8825"/>
                    </a:moveTo>
                    <a:lnTo>
                      <a:pt x="2" y="8825"/>
                    </a:lnTo>
                    <a:cubicBezTo>
                      <a:pt x="2" y="8823"/>
                      <a:pt x="3" y="8821"/>
                      <a:pt x="6" y="8821"/>
                    </a:cubicBezTo>
                    <a:cubicBezTo>
                      <a:pt x="8" y="8821"/>
                      <a:pt x="10" y="8823"/>
                      <a:pt x="10" y="8825"/>
                    </a:cubicBezTo>
                    <a:cubicBezTo>
                      <a:pt x="10" y="8827"/>
                      <a:pt x="8" y="8829"/>
                      <a:pt x="6" y="8829"/>
                    </a:cubicBezTo>
                    <a:cubicBezTo>
                      <a:pt x="3" y="8829"/>
                      <a:pt x="2" y="8827"/>
                      <a:pt x="2" y="8825"/>
                    </a:cubicBezTo>
                    <a:close/>
                    <a:moveTo>
                      <a:pt x="2" y="8809"/>
                    </a:moveTo>
                    <a:lnTo>
                      <a:pt x="2" y="8809"/>
                    </a:lnTo>
                    <a:cubicBezTo>
                      <a:pt x="2" y="8807"/>
                      <a:pt x="3" y="8805"/>
                      <a:pt x="6" y="8805"/>
                    </a:cubicBezTo>
                    <a:cubicBezTo>
                      <a:pt x="8" y="8805"/>
                      <a:pt x="10" y="8807"/>
                      <a:pt x="10" y="8809"/>
                    </a:cubicBezTo>
                    <a:cubicBezTo>
                      <a:pt x="10" y="8811"/>
                      <a:pt x="8" y="8813"/>
                      <a:pt x="6" y="8813"/>
                    </a:cubicBezTo>
                    <a:cubicBezTo>
                      <a:pt x="3" y="8813"/>
                      <a:pt x="2" y="8811"/>
                      <a:pt x="2" y="8809"/>
                    </a:cubicBezTo>
                    <a:close/>
                    <a:moveTo>
                      <a:pt x="2" y="8793"/>
                    </a:moveTo>
                    <a:lnTo>
                      <a:pt x="2" y="8793"/>
                    </a:lnTo>
                    <a:cubicBezTo>
                      <a:pt x="2" y="8791"/>
                      <a:pt x="3" y="8789"/>
                      <a:pt x="6" y="8789"/>
                    </a:cubicBezTo>
                    <a:cubicBezTo>
                      <a:pt x="8" y="8789"/>
                      <a:pt x="10" y="8791"/>
                      <a:pt x="10" y="8793"/>
                    </a:cubicBezTo>
                    <a:cubicBezTo>
                      <a:pt x="10" y="8795"/>
                      <a:pt x="8" y="8797"/>
                      <a:pt x="6" y="8797"/>
                    </a:cubicBezTo>
                    <a:cubicBezTo>
                      <a:pt x="3" y="8797"/>
                      <a:pt x="2" y="8795"/>
                      <a:pt x="2" y="8793"/>
                    </a:cubicBezTo>
                    <a:close/>
                    <a:moveTo>
                      <a:pt x="2" y="8777"/>
                    </a:moveTo>
                    <a:lnTo>
                      <a:pt x="2" y="8777"/>
                    </a:lnTo>
                    <a:cubicBezTo>
                      <a:pt x="2" y="8775"/>
                      <a:pt x="3" y="8773"/>
                      <a:pt x="6" y="8773"/>
                    </a:cubicBezTo>
                    <a:cubicBezTo>
                      <a:pt x="8" y="8773"/>
                      <a:pt x="10" y="8775"/>
                      <a:pt x="10" y="8777"/>
                    </a:cubicBezTo>
                    <a:cubicBezTo>
                      <a:pt x="10" y="8779"/>
                      <a:pt x="8" y="8781"/>
                      <a:pt x="6" y="8781"/>
                    </a:cubicBezTo>
                    <a:cubicBezTo>
                      <a:pt x="3" y="8781"/>
                      <a:pt x="2" y="8779"/>
                      <a:pt x="2" y="8777"/>
                    </a:cubicBezTo>
                    <a:close/>
                    <a:moveTo>
                      <a:pt x="2" y="8761"/>
                    </a:moveTo>
                    <a:lnTo>
                      <a:pt x="2" y="8761"/>
                    </a:lnTo>
                    <a:cubicBezTo>
                      <a:pt x="2" y="8759"/>
                      <a:pt x="3" y="8757"/>
                      <a:pt x="6" y="8757"/>
                    </a:cubicBezTo>
                    <a:cubicBezTo>
                      <a:pt x="8" y="8757"/>
                      <a:pt x="10" y="8759"/>
                      <a:pt x="10" y="8761"/>
                    </a:cubicBezTo>
                    <a:cubicBezTo>
                      <a:pt x="10" y="8763"/>
                      <a:pt x="8" y="8765"/>
                      <a:pt x="6" y="8765"/>
                    </a:cubicBezTo>
                    <a:cubicBezTo>
                      <a:pt x="3" y="8765"/>
                      <a:pt x="2" y="8763"/>
                      <a:pt x="2" y="8761"/>
                    </a:cubicBezTo>
                    <a:close/>
                    <a:moveTo>
                      <a:pt x="2" y="8745"/>
                    </a:moveTo>
                    <a:lnTo>
                      <a:pt x="2" y="8745"/>
                    </a:lnTo>
                    <a:cubicBezTo>
                      <a:pt x="2" y="8743"/>
                      <a:pt x="3" y="8741"/>
                      <a:pt x="6" y="8741"/>
                    </a:cubicBezTo>
                    <a:cubicBezTo>
                      <a:pt x="8" y="8741"/>
                      <a:pt x="10" y="8743"/>
                      <a:pt x="10" y="8745"/>
                    </a:cubicBezTo>
                    <a:cubicBezTo>
                      <a:pt x="10" y="8747"/>
                      <a:pt x="8" y="8749"/>
                      <a:pt x="6" y="8749"/>
                    </a:cubicBezTo>
                    <a:cubicBezTo>
                      <a:pt x="3" y="8749"/>
                      <a:pt x="2" y="8747"/>
                      <a:pt x="2" y="8745"/>
                    </a:cubicBezTo>
                    <a:close/>
                    <a:moveTo>
                      <a:pt x="2" y="8729"/>
                    </a:moveTo>
                    <a:lnTo>
                      <a:pt x="2" y="8729"/>
                    </a:lnTo>
                    <a:cubicBezTo>
                      <a:pt x="2" y="8727"/>
                      <a:pt x="3" y="8725"/>
                      <a:pt x="6" y="8725"/>
                    </a:cubicBezTo>
                    <a:cubicBezTo>
                      <a:pt x="8" y="8725"/>
                      <a:pt x="10" y="8727"/>
                      <a:pt x="10" y="8729"/>
                    </a:cubicBezTo>
                    <a:cubicBezTo>
                      <a:pt x="10" y="8731"/>
                      <a:pt x="8" y="8733"/>
                      <a:pt x="6" y="8733"/>
                    </a:cubicBezTo>
                    <a:cubicBezTo>
                      <a:pt x="3" y="8733"/>
                      <a:pt x="2" y="8731"/>
                      <a:pt x="2" y="8729"/>
                    </a:cubicBezTo>
                    <a:close/>
                    <a:moveTo>
                      <a:pt x="2" y="8713"/>
                    </a:moveTo>
                    <a:lnTo>
                      <a:pt x="2" y="8713"/>
                    </a:lnTo>
                    <a:cubicBezTo>
                      <a:pt x="2" y="8711"/>
                      <a:pt x="3" y="8709"/>
                      <a:pt x="6" y="8709"/>
                    </a:cubicBezTo>
                    <a:cubicBezTo>
                      <a:pt x="8" y="8709"/>
                      <a:pt x="10" y="8711"/>
                      <a:pt x="10" y="8713"/>
                    </a:cubicBezTo>
                    <a:cubicBezTo>
                      <a:pt x="10" y="8715"/>
                      <a:pt x="8" y="8717"/>
                      <a:pt x="6" y="8717"/>
                    </a:cubicBezTo>
                    <a:cubicBezTo>
                      <a:pt x="3" y="8717"/>
                      <a:pt x="2" y="8715"/>
                      <a:pt x="2" y="8713"/>
                    </a:cubicBezTo>
                    <a:close/>
                    <a:moveTo>
                      <a:pt x="2" y="8697"/>
                    </a:moveTo>
                    <a:lnTo>
                      <a:pt x="2" y="8697"/>
                    </a:lnTo>
                    <a:cubicBezTo>
                      <a:pt x="2" y="8695"/>
                      <a:pt x="3" y="8693"/>
                      <a:pt x="6" y="8693"/>
                    </a:cubicBezTo>
                    <a:cubicBezTo>
                      <a:pt x="8" y="8693"/>
                      <a:pt x="10" y="8695"/>
                      <a:pt x="10" y="8697"/>
                    </a:cubicBezTo>
                    <a:cubicBezTo>
                      <a:pt x="10" y="8699"/>
                      <a:pt x="8" y="8701"/>
                      <a:pt x="6" y="8701"/>
                    </a:cubicBezTo>
                    <a:cubicBezTo>
                      <a:pt x="3" y="8701"/>
                      <a:pt x="2" y="8699"/>
                      <a:pt x="2" y="8697"/>
                    </a:cubicBezTo>
                    <a:close/>
                    <a:moveTo>
                      <a:pt x="2" y="8681"/>
                    </a:moveTo>
                    <a:lnTo>
                      <a:pt x="2" y="8681"/>
                    </a:lnTo>
                    <a:cubicBezTo>
                      <a:pt x="2" y="8679"/>
                      <a:pt x="3" y="8677"/>
                      <a:pt x="6" y="8677"/>
                    </a:cubicBezTo>
                    <a:cubicBezTo>
                      <a:pt x="8" y="8677"/>
                      <a:pt x="10" y="8679"/>
                      <a:pt x="10" y="8681"/>
                    </a:cubicBezTo>
                    <a:cubicBezTo>
                      <a:pt x="10" y="8683"/>
                      <a:pt x="8" y="8685"/>
                      <a:pt x="6" y="8685"/>
                    </a:cubicBezTo>
                    <a:cubicBezTo>
                      <a:pt x="3" y="8685"/>
                      <a:pt x="2" y="8683"/>
                      <a:pt x="2" y="8681"/>
                    </a:cubicBezTo>
                    <a:close/>
                    <a:moveTo>
                      <a:pt x="2" y="8665"/>
                    </a:moveTo>
                    <a:lnTo>
                      <a:pt x="2" y="8665"/>
                    </a:lnTo>
                    <a:cubicBezTo>
                      <a:pt x="2" y="8663"/>
                      <a:pt x="3" y="8661"/>
                      <a:pt x="6" y="8661"/>
                    </a:cubicBezTo>
                    <a:cubicBezTo>
                      <a:pt x="8" y="8661"/>
                      <a:pt x="10" y="8663"/>
                      <a:pt x="10" y="8665"/>
                    </a:cubicBezTo>
                    <a:cubicBezTo>
                      <a:pt x="10" y="8667"/>
                      <a:pt x="8" y="8669"/>
                      <a:pt x="6" y="8669"/>
                    </a:cubicBezTo>
                    <a:cubicBezTo>
                      <a:pt x="3" y="8669"/>
                      <a:pt x="2" y="8667"/>
                      <a:pt x="2" y="8665"/>
                    </a:cubicBezTo>
                    <a:close/>
                    <a:moveTo>
                      <a:pt x="2" y="8649"/>
                    </a:moveTo>
                    <a:lnTo>
                      <a:pt x="2" y="8649"/>
                    </a:lnTo>
                    <a:cubicBezTo>
                      <a:pt x="2" y="8647"/>
                      <a:pt x="3" y="8645"/>
                      <a:pt x="6" y="8645"/>
                    </a:cubicBezTo>
                    <a:cubicBezTo>
                      <a:pt x="8" y="8645"/>
                      <a:pt x="10" y="8647"/>
                      <a:pt x="10" y="8649"/>
                    </a:cubicBezTo>
                    <a:cubicBezTo>
                      <a:pt x="10" y="8651"/>
                      <a:pt x="8" y="8653"/>
                      <a:pt x="6" y="8653"/>
                    </a:cubicBezTo>
                    <a:cubicBezTo>
                      <a:pt x="3" y="8653"/>
                      <a:pt x="2" y="8651"/>
                      <a:pt x="2" y="8649"/>
                    </a:cubicBezTo>
                    <a:close/>
                    <a:moveTo>
                      <a:pt x="2" y="8633"/>
                    </a:moveTo>
                    <a:lnTo>
                      <a:pt x="2" y="8633"/>
                    </a:lnTo>
                    <a:cubicBezTo>
                      <a:pt x="2" y="8631"/>
                      <a:pt x="3" y="8629"/>
                      <a:pt x="6" y="8629"/>
                    </a:cubicBezTo>
                    <a:cubicBezTo>
                      <a:pt x="8" y="8629"/>
                      <a:pt x="10" y="8631"/>
                      <a:pt x="10" y="8633"/>
                    </a:cubicBezTo>
                    <a:cubicBezTo>
                      <a:pt x="10" y="8635"/>
                      <a:pt x="8" y="8637"/>
                      <a:pt x="6" y="8637"/>
                    </a:cubicBezTo>
                    <a:cubicBezTo>
                      <a:pt x="3" y="8637"/>
                      <a:pt x="2" y="8635"/>
                      <a:pt x="2" y="8633"/>
                    </a:cubicBezTo>
                    <a:close/>
                    <a:moveTo>
                      <a:pt x="2" y="8617"/>
                    </a:moveTo>
                    <a:lnTo>
                      <a:pt x="2" y="8617"/>
                    </a:lnTo>
                    <a:cubicBezTo>
                      <a:pt x="2" y="8615"/>
                      <a:pt x="3" y="8613"/>
                      <a:pt x="6" y="8613"/>
                    </a:cubicBezTo>
                    <a:cubicBezTo>
                      <a:pt x="8" y="8613"/>
                      <a:pt x="10" y="8615"/>
                      <a:pt x="10" y="8617"/>
                    </a:cubicBezTo>
                    <a:cubicBezTo>
                      <a:pt x="10" y="8619"/>
                      <a:pt x="8" y="8621"/>
                      <a:pt x="6" y="8621"/>
                    </a:cubicBezTo>
                    <a:cubicBezTo>
                      <a:pt x="3" y="8621"/>
                      <a:pt x="2" y="8619"/>
                      <a:pt x="2" y="8617"/>
                    </a:cubicBezTo>
                    <a:close/>
                    <a:moveTo>
                      <a:pt x="2" y="8601"/>
                    </a:moveTo>
                    <a:lnTo>
                      <a:pt x="2" y="8601"/>
                    </a:lnTo>
                    <a:cubicBezTo>
                      <a:pt x="2" y="8599"/>
                      <a:pt x="3" y="8597"/>
                      <a:pt x="6" y="8597"/>
                    </a:cubicBezTo>
                    <a:cubicBezTo>
                      <a:pt x="8" y="8597"/>
                      <a:pt x="10" y="8599"/>
                      <a:pt x="10" y="8601"/>
                    </a:cubicBezTo>
                    <a:cubicBezTo>
                      <a:pt x="10" y="8603"/>
                      <a:pt x="8" y="8605"/>
                      <a:pt x="6" y="8605"/>
                    </a:cubicBezTo>
                    <a:cubicBezTo>
                      <a:pt x="3" y="8605"/>
                      <a:pt x="2" y="8603"/>
                      <a:pt x="2" y="8601"/>
                    </a:cubicBezTo>
                    <a:close/>
                    <a:moveTo>
                      <a:pt x="2" y="8585"/>
                    </a:moveTo>
                    <a:lnTo>
                      <a:pt x="2" y="8585"/>
                    </a:lnTo>
                    <a:cubicBezTo>
                      <a:pt x="2" y="8583"/>
                      <a:pt x="3" y="8581"/>
                      <a:pt x="6" y="8581"/>
                    </a:cubicBezTo>
                    <a:cubicBezTo>
                      <a:pt x="8" y="8581"/>
                      <a:pt x="10" y="8583"/>
                      <a:pt x="10" y="8585"/>
                    </a:cubicBezTo>
                    <a:cubicBezTo>
                      <a:pt x="10" y="8587"/>
                      <a:pt x="8" y="8589"/>
                      <a:pt x="6" y="8589"/>
                    </a:cubicBezTo>
                    <a:cubicBezTo>
                      <a:pt x="3" y="8589"/>
                      <a:pt x="2" y="8587"/>
                      <a:pt x="2" y="8585"/>
                    </a:cubicBezTo>
                    <a:close/>
                    <a:moveTo>
                      <a:pt x="2" y="8569"/>
                    </a:moveTo>
                    <a:lnTo>
                      <a:pt x="2" y="8569"/>
                    </a:lnTo>
                    <a:cubicBezTo>
                      <a:pt x="2" y="8567"/>
                      <a:pt x="3" y="8565"/>
                      <a:pt x="6" y="8565"/>
                    </a:cubicBezTo>
                    <a:cubicBezTo>
                      <a:pt x="8" y="8565"/>
                      <a:pt x="10" y="8567"/>
                      <a:pt x="10" y="8569"/>
                    </a:cubicBezTo>
                    <a:cubicBezTo>
                      <a:pt x="10" y="8571"/>
                      <a:pt x="8" y="8573"/>
                      <a:pt x="6" y="8573"/>
                    </a:cubicBezTo>
                    <a:cubicBezTo>
                      <a:pt x="3" y="8573"/>
                      <a:pt x="2" y="8571"/>
                      <a:pt x="2" y="8569"/>
                    </a:cubicBezTo>
                    <a:close/>
                    <a:moveTo>
                      <a:pt x="2" y="8553"/>
                    </a:moveTo>
                    <a:lnTo>
                      <a:pt x="2" y="8553"/>
                    </a:lnTo>
                    <a:cubicBezTo>
                      <a:pt x="2" y="8551"/>
                      <a:pt x="4" y="8549"/>
                      <a:pt x="6" y="8549"/>
                    </a:cubicBezTo>
                    <a:cubicBezTo>
                      <a:pt x="8" y="8549"/>
                      <a:pt x="10" y="8551"/>
                      <a:pt x="10" y="8553"/>
                    </a:cubicBezTo>
                    <a:cubicBezTo>
                      <a:pt x="10" y="8555"/>
                      <a:pt x="8" y="8557"/>
                      <a:pt x="6" y="8557"/>
                    </a:cubicBezTo>
                    <a:cubicBezTo>
                      <a:pt x="4" y="8557"/>
                      <a:pt x="2" y="8555"/>
                      <a:pt x="2" y="8553"/>
                    </a:cubicBezTo>
                    <a:close/>
                    <a:moveTo>
                      <a:pt x="2" y="8537"/>
                    </a:moveTo>
                    <a:lnTo>
                      <a:pt x="2" y="8537"/>
                    </a:lnTo>
                    <a:cubicBezTo>
                      <a:pt x="2" y="8535"/>
                      <a:pt x="4" y="8533"/>
                      <a:pt x="6" y="8533"/>
                    </a:cubicBezTo>
                    <a:cubicBezTo>
                      <a:pt x="8" y="8533"/>
                      <a:pt x="10" y="8535"/>
                      <a:pt x="10" y="8537"/>
                    </a:cubicBezTo>
                    <a:cubicBezTo>
                      <a:pt x="10" y="8539"/>
                      <a:pt x="8" y="8541"/>
                      <a:pt x="6" y="8541"/>
                    </a:cubicBezTo>
                    <a:cubicBezTo>
                      <a:pt x="4" y="8541"/>
                      <a:pt x="2" y="8539"/>
                      <a:pt x="2" y="8537"/>
                    </a:cubicBezTo>
                    <a:close/>
                    <a:moveTo>
                      <a:pt x="2" y="8521"/>
                    </a:moveTo>
                    <a:lnTo>
                      <a:pt x="2" y="8521"/>
                    </a:lnTo>
                    <a:cubicBezTo>
                      <a:pt x="2" y="8519"/>
                      <a:pt x="4" y="8517"/>
                      <a:pt x="6" y="8517"/>
                    </a:cubicBezTo>
                    <a:cubicBezTo>
                      <a:pt x="8" y="8517"/>
                      <a:pt x="10" y="8519"/>
                      <a:pt x="10" y="8521"/>
                    </a:cubicBezTo>
                    <a:cubicBezTo>
                      <a:pt x="10" y="8523"/>
                      <a:pt x="8" y="8525"/>
                      <a:pt x="6" y="8525"/>
                    </a:cubicBezTo>
                    <a:cubicBezTo>
                      <a:pt x="4" y="8525"/>
                      <a:pt x="2" y="8523"/>
                      <a:pt x="2" y="8521"/>
                    </a:cubicBezTo>
                    <a:close/>
                    <a:moveTo>
                      <a:pt x="2" y="8505"/>
                    </a:moveTo>
                    <a:lnTo>
                      <a:pt x="2" y="8505"/>
                    </a:lnTo>
                    <a:cubicBezTo>
                      <a:pt x="2" y="8503"/>
                      <a:pt x="4" y="8501"/>
                      <a:pt x="6" y="8501"/>
                    </a:cubicBezTo>
                    <a:cubicBezTo>
                      <a:pt x="8" y="8501"/>
                      <a:pt x="10" y="8503"/>
                      <a:pt x="10" y="8505"/>
                    </a:cubicBezTo>
                    <a:cubicBezTo>
                      <a:pt x="10" y="8507"/>
                      <a:pt x="8" y="8509"/>
                      <a:pt x="6" y="8509"/>
                    </a:cubicBezTo>
                    <a:cubicBezTo>
                      <a:pt x="4" y="8509"/>
                      <a:pt x="2" y="8507"/>
                      <a:pt x="2" y="8505"/>
                    </a:cubicBezTo>
                    <a:close/>
                    <a:moveTo>
                      <a:pt x="2" y="8489"/>
                    </a:moveTo>
                    <a:lnTo>
                      <a:pt x="2" y="8489"/>
                    </a:lnTo>
                    <a:cubicBezTo>
                      <a:pt x="2" y="8487"/>
                      <a:pt x="4" y="8485"/>
                      <a:pt x="6" y="8485"/>
                    </a:cubicBezTo>
                    <a:cubicBezTo>
                      <a:pt x="8" y="8485"/>
                      <a:pt x="10" y="8487"/>
                      <a:pt x="10" y="8489"/>
                    </a:cubicBezTo>
                    <a:cubicBezTo>
                      <a:pt x="10" y="8491"/>
                      <a:pt x="8" y="8493"/>
                      <a:pt x="6" y="8493"/>
                    </a:cubicBezTo>
                    <a:cubicBezTo>
                      <a:pt x="4" y="8493"/>
                      <a:pt x="2" y="8491"/>
                      <a:pt x="2" y="8489"/>
                    </a:cubicBezTo>
                    <a:close/>
                    <a:moveTo>
                      <a:pt x="2" y="8473"/>
                    </a:moveTo>
                    <a:lnTo>
                      <a:pt x="2" y="8473"/>
                    </a:lnTo>
                    <a:cubicBezTo>
                      <a:pt x="2" y="8471"/>
                      <a:pt x="4" y="8469"/>
                      <a:pt x="6" y="8469"/>
                    </a:cubicBezTo>
                    <a:cubicBezTo>
                      <a:pt x="8" y="8469"/>
                      <a:pt x="10" y="8471"/>
                      <a:pt x="10" y="8473"/>
                    </a:cubicBezTo>
                    <a:cubicBezTo>
                      <a:pt x="10" y="8475"/>
                      <a:pt x="8" y="8477"/>
                      <a:pt x="6" y="8477"/>
                    </a:cubicBezTo>
                    <a:cubicBezTo>
                      <a:pt x="4" y="8477"/>
                      <a:pt x="2" y="8475"/>
                      <a:pt x="2" y="8473"/>
                    </a:cubicBezTo>
                    <a:close/>
                    <a:moveTo>
                      <a:pt x="2" y="8457"/>
                    </a:moveTo>
                    <a:lnTo>
                      <a:pt x="2" y="8457"/>
                    </a:lnTo>
                    <a:cubicBezTo>
                      <a:pt x="2" y="8455"/>
                      <a:pt x="4" y="8453"/>
                      <a:pt x="6" y="8453"/>
                    </a:cubicBezTo>
                    <a:cubicBezTo>
                      <a:pt x="8" y="8453"/>
                      <a:pt x="10" y="8455"/>
                      <a:pt x="10" y="8457"/>
                    </a:cubicBezTo>
                    <a:cubicBezTo>
                      <a:pt x="10" y="8459"/>
                      <a:pt x="8" y="8461"/>
                      <a:pt x="6" y="8461"/>
                    </a:cubicBezTo>
                    <a:cubicBezTo>
                      <a:pt x="4" y="8461"/>
                      <a:pt x="2" y="8459"/>
                      <a:pt x="2" y="8457"/>
                    </a:cubicBezTo>
                    <a:close/>
                    <a:moveTo>
                      <a:pt x="2" y="8441"/>
                    </a:moveTo>
                    <a:lnTo>
                      <a:pt x="2" y="8441"/>
                    </a:lnTo>
                    <a:cubicBezTo>
                      <a:pt x="2" y="8439"/>
                      <a:pt x="4" y="8437"/>
                      <a:pt x="6" y="8437"/>
                    </a:cubicBezTo>
                    <a:cubicBezTo>
                      <a:pt x="8" y="8437"/>
                      <a:pt x="10" y="8439"/>
                      <a:pt x="10" y="8441"/>
                    </a:cubicBezTo>
                    <a:cubicBezTo>
                      <a:pt x="10" y="8443"/>
                      <a:pt x="8" y="8445"/>
                      <a:pt x="6" y="8445"/>
                    </a:cubicBezTo>
                    <a:cubicBezTo>
                      <a:pt x="4" y="8445"/>
                      <a:pt x="2" y="8443"/>
                      <a:pt x="2" y="8441"/>
                    </a:cubicBezTo>
                    <a:close/>
                    <a:moveTo>
                      <a:pt x="2" y="8425"/>
                    </a:moveTo>
                    <a:lnTo>
                      <a:pt x="2" y="8425"/>
                    </a:lnTo>
                    <a:cubicBezTo>
                      <a:pt x="2" y="8423"/>
                      <a:pt x="4" y="8421"/>
                      <a:pt x="6" y="8421"/>
                    </a:cubicBezTo>
                    <a:cubicBezTo>
                      <a:pt x="8" y="8421"/>
                      <a:pt x="10" y="8423"/>
                      <a:pt x="10" y="8425"/>
                    </a:cubicBezTo>
                    <a:cubicBezTo>
                      <a:pt x="10" y="8427"/>
                      <a:pt x="8" y="8429"/>
                      <a:pt x="6" y="8429"/>
                    </a:cubicBezTo>
                    <a:cubicBezTo>
                      <a:pt x="4" y="8429"/>
                      <a:pt x="2" y="8427"/>
                      <a:pt x="2" y="8425"/>
                    </a:cubicBezTo>
                    <a:close/>
                    <a:moveTo>
                      <a:pt x="2" y="8409"/>
                    </a:moveTo>
                    <a:lnTo>
                      <a:pt x="2" y="8409"/>
                    </a:lnTo>
                    <a:cubicBezTo>
                      <a:pt x="2" y="8407"/>
                      <a:pt x="4" y="8405"/>
                      <a:pt x="6" y="8405"/>
                    </a:cubicBezTo>
                    <a:cubicBezTo>
                      <a:pt x="8" y="8405"/>
                      <a:pt x="10" y="8407"/>
                      <a:pt x="10" y="8409"/>
                    </a:cubicBezTo>
                    <a:cubicBezTo>
                      <a:pt x="10" y="8411"/>
                      <a:pt x="8" y="8413"/>
                      <a:pt x="6" y="8413"/>
                    </a:cubicBezTo>
                    <a:cubicBezTo>
                      <a:pt x="4" y="8413"/>
                      <a:pt x="2" y="8411"/>
                      <a:pt x="2" y="8409"/>
                    </a:cubicBezTo>
                    <a:close/>
                    <a:moveTo>
                      <a:pt x="2" y="8393"/>
                    </a:moveTo>
                    <a:lnTo>
                      <a:pt x="2" y="8393"/>
                    </a:lnTo>
                    <a:cubicBezTo>
                      <a:pt x="2" y="8391"/>
                      <a:pt x="4" y="8389"/>
                      <a:pt x="6" y="8389"/>
                    </a:cubicBezTo>
                    <a:cubicBezTo>
                      <a:pt x="8" y="8389"/>
                      <a:pt x="10" y="8391"/>
                      <a:pt x="10" y="8393"/>
                    </a:cubicBezTo>
                    <a:cubicBezTo>
                      <a:pt x="10" y="8395"/>
                      <a:pt x="8" y="8397"/>
                      <a:pt x="6" y="8397"/>
                    </a:cubicBezTo>
                    <a:cubicBezTo>
                      <a:pt x="4" y="8397"/>
                      <a:pt x="2" y="8395"/>
                      <a:pt x="2" y="8393"/>
                    </a:cubicBezTo>
                    <a:close/>
                    <a:moveTo>
                      <a:pt x="2" y="8377"/>
                    </a:moveTo>
                    <a:lnTo>
                      <a:pt x="2" y="8377"/>
                    </a:lnTo>
                    <a:cubicBezTo>
                      <a:pt x="2" y="8375"/>
                      <a:pt x="4" y="8373"/>
                      <a:pt x="6" y="8373"/>
                    </a:cubicBezTo>
                    <a:cubicBezTo>
                      <a:pt x="8" y="8373"/>
                      <a:pt x="10" y="8375"/>
                      <a:pt x="10" y="8377"/>
                    </a:cubicBezTo>
                    <a:cubicBezTo>
                      <a:pt x="10" y="8379"/>
                      <a:pt x="8" y="8381"/>
                      <a:pt x="6" y="8381"/>
                    </a:cubicBezTo>
                    <a:cubicBezTo>
                      <a:pt x="4" y="8381"/>
                      <a:pt x="2" y="8379"/>
                      <a:pt x="2" y="8377"/>
                    </a:cubicBezTo>
                    <a:close/>
                    <a:moveTo>
                      <a:pt x="2" y="8361"/>
                    </a:moveTo>
                    <a:lnTo>
                      <a:pt x="2" y="8361"/>
                    </a:lnTo>
                    <a:cubicBezTo>
                      <a:pt x="2" y="8359"/>
                      <a:pt x="4" y="8357"/>
                      <a:pt x="6" y="8357"/>
                    </a:cubicBezTo>
                    <a:cubicBezTo>
                      <a:pt x="8" y="8357"/>
                      <a:pt x="10" y="8359"/>
                      <a:pt x="10" y="8361"/>
                    </a:cubicBezTo>
                    <a:cubicBezTo>
                      <a:pt x="10" y="8363"/>
                      <a:pt x="8" y="8365"/>
                      <a:pt x="6" y="8365"/>
                    </a:cubicBezTo>
                    <a:cubicBezTo>
                      <a:pt x="4" y="8365"/>
                      <a:pt x="2" y="8363"/>
                      <a:pt x="2" y="8361"/>
                    </a:cubicBezTo>
                    <a:close/>
                    <a:moveTo>
                      <a:pt x="2" y="8345"/>
                    </a:moveTo>
                    <a:lnTo>
                      <a:pt x="2" y="8345"/>
                    </a:lnTo>
                    <a:cubicBezTo>
                      <a:pt x="2" y="8343"/>
                      <a:pt x="4" y="8341"/>
                      <a:pt x="6" y="8341"/>
                    </a:cubicBezTo>
                    <a:cubicBezTo>
                      <a:pt x="8" y="8341"/>
                      <a:pt x="10" y="8343"/>
                      <a:pt x="10" y="8345"/>
                    </a:cubicBezTo>
                    <a:cubicBezTo>
                      <a:pt x="10" y="8347"/>
                      <a:pt x="8" y="8349"/>
                      <a:pt x="6" y="8349"/>
                    </a:cubicBezTo>
                    <a:cubicBezTo>
                      <a:pt x="4" y="8349"/>
                      <a:pt x="2" y="8347"/>
                      <a:pt x="2" y="8345"/>
                    </a:cubicBezTo>
                    <a:close/>
                    <a:moveTo>
                      <a:pt x="2" y="8329"/>
                    </a:moveTo>
                    <a:lnTo>
                      <a:pt x="2" y="8329"/>
                    </a:lnTo>
                    <a:cubicBezTo>
                      <a:pt x="2" y="8327"/>
                      <a:pt x="4" y="8325"/>
                      <a:pt x="6" y="8325"/>
                    </a:cubicBezTo>
                    <a:cubicBezTo>
                      <a:pt x="8" y="8325"/>
                      <a:pt x="10" y="8327"/>
                      <a:pt x="10" y="8329"/>
                    </a:cubicBezTo>
                    <a:cubicBezTo>
                      <a:pt x="10" y="8331"/>
                      <a:pt x="8" y="8333"/>
                      <a:pt x="6" y="8333"/>
                    </a:cubicBezTo>
                    <a:cubicBezTo>
                      <a:pt x="4" y="8333"/>
                      <a:pt x="2" y="8331"/>
                      <a:pt x="2" y="8329"/>
                    </a:cubicBezTo>
                    <a:close/>
                    <a:moveTo>
                      <a:pt x="2" y="8313"/>
                    </a:moveTo>
                    <a:lnTo>
                      <a:pt x="2" y="8313"/>
                    </a:lnTo>
                    <a:cubicBezTo>
                      <a:pt x="2" y="8311"/>
                      <a:pt x="4" y="8309"/>
                      <a:pt x="6" y="8309"/>
                    </a:cubicBezTo>
                    <a:cubicBezTo>
                      <a:pt x="8" y="8309"/>
                      <a:pt x="10" y="8311"/>
                      <a:pt x="10" y="8313"/>
                    </a:cubicBezTo>
                    <a:cubicBezTo>
                      <a:pt x="10" y="8315"/>
                      <a:pt x="8" y="8317"/>
                      <a:pt x="6" y="8317"/>
                    </a:cubicBezTo>
                    <a:cubicBezTo>
                      <a:pt x="4" y="8317"/>
                      <a:pt x="2" y="8315"/>
                      <a:pt x="2" y="8313"/>
                    </a:cubicBezTo>
                    <a:close/>
                    <a:moveTo>
                      <a:pt x="2" y="8297"/>
                    </a:moveTo>
                    <a:lnTo>
                      <a:pt x="2" y="8297"/>
                    </a:lnTo>
                    <a:cubicBezTo>
                      <a:pt x="2" y="8294"/>
                      <a:pt x="4" y="8293"/>
                      <a:pt x="6" y="8293"/>
                    </a:cubicBezTo>
                    <a:cubicBezTo>
                      <a:pt x="8" y="8293"/>
                      <a:pt x="10" y="8294"/>
                      <a:pt x="10" y="8297"/>
                    </a:cubicBezTo>
                    <a:cubicBezTo>
                      <a:pt x="10" y="8299"/>
                      <a:pt x="8" y="8301"/>
                      <a:pt x="6" y="8301"/>
                    </a:cubicBezTo>
                    <a:cubicBezTo>
                      <a:pt x="4" y="8301"/>
                      <a:pt x="2" y="8299"/>
                      <a:pt x="2" y="8297"/>
                    </a:cubicBezTo>
                    <a:close/>
                    <a:moveTo>
                      <a:pt x="2" y="8281"/>
                    </a:moveTo>
                    <a:lnTo>
                      <a:pt x="2" y="8281"/>
                    </a:lnTo>
                    <a:cubicBezTo>
                      <a:pt x="2" y="8278"/>
                      <a:pt x="4" y="8277"/>
                      <a:pt x="6" y="8277"/>
                    </a:cubicBezTo>
                    <a:cubicBezTo>
                      <a:pt x="8" y="8277"/>
                      <a:pt x="10" y="8278"/>
                      <a:pt x="10" y="8281"/>
                    </a:cubicBezTo>
                    <a:cubicBezTo>
                      <a:pt x="10" y="8283"/>
                      <a:pt x="8" y="8285"/>
                      <a:pt x="6" y="8285"/>
                    </a:cubicBezTo>
                    <a:cubicBezTo>
                      <a:pt x="4" y="8285"/>
                      <a:pt x="2" y="8283"/>
                      <a:pt x="2" y="8281"/>
                    </a:cubicBezTo>
                    <a:close/>
                    <a:moveTo>
                      <a:pt x="2" y="8265"/>
                    </a:moveTo>
                    <a:lnTo>
                      <a:pt x="2" y="8265"/>
                    </a:lnTo>
                    <a:cubicBezTo>
                      <a:pt x="2" y="8262"/>
                      <a:pt x="4" y="8261"/>
                      <a:pt x="6" y="8261"/>
                    </a:cubicBezTo>
                    <a:cubicBezTo>
                      <a:pt x="8" y="8261"/>
                      <a:pt x="10" y="8262"/>
                      <a:pt x="10" y="8265"/>
                    </a:cubicBezTo>
                    <a:cubicBezTo>
                      <a:pt x="10" y="8267"/>
                      <a:pt x="8" y="8269"/>
                      <a:pt x="6" y="8269"/>
                    </a:cubicBezTo>
                    <a:cubicBezTo>
                      <a:pt x="4" y="8269"/>
                      <a:pt x="2" y="8267"/>
                      <a:pt x="2" y="8265"/>
                    </a:cubicBezTo>
                    <a:close/>
                    <a:moveTo>
                      <a:pt x="2" y="8249"/>
                    </a:moveTo>
                    <a:lnTo>
                      <a:pt x="2" y="8249"/>
                    </a:lnTo>
                    <a:cubicBezTo>
                      <a:pt x="2" y="8246"/>
                      <a:pt x="4" y="8245"/>
                      <a:pt x="6" y="8245"/>
                    </a:cubicBezTo>
                    <a:cubicBezTo>
                      <a:pt x="8" y="8245"/>
                      <a:pt x="10" y="8246"/>
                      <a:pt x="10" y="8249"/>
                    </a:cubicBezTo>
                    <a:cubicBezTo>
                      <a:pt x="10" y="8251"/>
                      <a:pt x="8" y="8253"/>
                      <a:pt x="6" y="8253"/>
                    </a:cubicBezTo>
                    <a:cubicBezTo>
                      <a:pt x="4" y="8253"/>
                      <a:pt x="2" y="8251"/>
                      <a:pt x="2" y="8249"/>
                    </a:cubicBezTo>
                    <a:close/>
                    <a:moveTo>
                      <a:pt x="2" y="8233"/>
                    </a:moveTo>
                    <a:lnTo>
                      <a:pt x="2" y="8233"/>
                    </a:lnTo>
                    <a:cubicBezTo>
                      <a:pt x="2" y="8230"/>
                      <a:pt x="4" y="8229"/>
                      <a:pt x="6" y="8229"/>
                    </a:cubicBezTo>
                    <a:cubicBezTo>
                      <a:pt x="8" y="8229"/>
                      <a:pt x="10" y="8230"/>
                      <a:pt x="10" y="8233"/>
                    </a:cubicBezTo>
                    <a:cubicBezTo>
                      <a:pt x="10" y="8235"/>
                      <a:pt x="8" y="8237"/>
                      <a:pt x="6" y="8237"/>
                    </a:cubicBezTo>
                    <a:cubicBezTo>
                      <a:pt x="4" y="8237"/>
                      <a:pt x="2" y="8235"/>
                      <a:pt x="2" y="8233"/>
                    </a:cubicBezTo>
                    <a:close/>
                    <a:moveTo>
                      <a:pt x="2" y="8217"/>
                    </a:moveTo>
                    <a:lnTo>
                      <a:pt x="2" y="8217"/>
                    </a:lnTo>
                    <a:cubicBezTo>
                      <a:pt x="2" y="8214"/>
                      <a:pt x="4" y="8213"/>
                      <a:pt x="6" y="8213"/>
                    </a:cubicBezTo>
                    <a:cubicBezTo>
                      <a:pt x="8" y="8213"/>
                      <a:pt x="10" y="8214"/>
                      <a:pt x="10" y="8217"/>
                    </a:cubicBezTo>
                    <a:cubicBezTo>
                      <a:pt x="10" y="8219"/>
                      <a:pt x="8" y="8221"/>
                      <a:pt x="6" y="8221"/>
                    </a:cubicBezTo>
                    <a:cubicBezTo>
                      <a:pt x="4" y="8221"/>
                      <a:pt x="2" y="8219"/>
                      <a:pt x="2" y="8217"/>
                    </a:cubicBezTo>
                    <a:close/>
                    <a:moveTo>
                      <a:pt x="2" y="8201"/>
                    </a:moveTo>
                    <a:lnTo>
                      <a:pt x="2" y="8201"/>
                    </a:lnTo>
                    <a:cubicBezTo>
                      <a:pt x="2" y="8198"/>
                      <a:pt x="4" y="8197"/>
                      <a:pt x="6" y="8197"/>
                    </a:cubicBezTo>
                    <a:cubicBezTo>
                      <a:pt x="8" y="8197"/>
                      <a:pt x="10" y="8198"/>
                      <a:pt x="10" y="8201"/>
                    </a:cubicBezTo>
                    <a:cubicBezTo>
                      <a:pt x="10" y="8203"/>
                      <a:pt x="8" y="8205"/>
                      <a:pt x="6" y="8205"/>
                    </a:cubicBezTo>
                    <a:cubicBezTo>
                      <a:pt x="4" y="8205"/>
                      <a:pt x="2" y="8203"/>
                      <a:pt x="2" y="8201"/>
                    </a:cubicBezTo>
                    <a:close/>
                    <a:moveTo>
                      <a:pt x="2" y="8185"/>
                    </a:moveTo>
                    <a:lnTo>
                      <a:pt x="2" y="8185"/>
                    </a:lnTo>
                    <a:cubicBezTo>
                      <a:pt x="2" y="8182"/>
                      <a:pt x="4" y="8181"/>
                      <a:pt x="6" y="8181"/>
                    </a:cubicBezTo>
                    <a:cubicBezTo>
                      <a:pt x="8" y="8181"/>
                      <a:pt x="10" y="8182"/>
                      <a:pt x="10" y="8185"/>
                    </a:cubicBezTo>
                    <a:cubicBezTo>
                      <a:pt x="10" y="8187"/>
                      <a:pt x="8" y="8189"/>
                      <a:pt x="6" y="8189"/>
                    </a:cubicBezTo>
                    <a:cubicBezTo>
                      <a:pt x="4" y="8189"/>
                      <a:pt x="2" y="8187"/>
                      <a:pt x="2" y="8185"/>
                    </a:cubicBezTo>
                    <a:close/>
                    <a:moveTo>
                      <a:pt x="2" y="8169"/>
                    </a:moveTo>
                    <a:lnTo>
                      <a:pt x="2" y="8169"/>
                    </a:lnTo>
                    <a:cubicBezTo>
                      <a:pt x="2" y="8166"/>
                      <a:pt x="4" y="8165"/>
                      <a:pt x="6" y="8165"/>
                    </a:cubicBezTo>
                    <a:cubicBezTo>
                      <a:pt x="8" y="8165"/>
                      <a:pt x="10" y="8166"/>
                      <a:pt x="10" y="8169"/>
                    </a:cubicBezTo>
                    <a:cubicBezTo>
                      <a:pt x="10" y="8171"/>
                      <a:pt x="8" y="8173"/>
                      <a:pt x="6" y="8173"/>
                    </a:cubicBezTo>
                    <a:cubicBezTo>
                      <a:pt x="4" y="8173"/>
                      <a:pt x="2" y="8171"/>
                      <a:pt x="2" y="8169"/>
                    </a:cubicBezTo>
                    <a:close/>
                    <a:moveTo>
                      <a:pt x="2" y="8153"/>
                    </a:moveTo>
                    <a:lnTo>
                      <a:pt x="2" y="8153"/>
                    </a:lnTo>
                    <a:cubicBezTo>
                      <a:pt x="2" y="8150"/>
                      <a:pt x="4" y="8149"/>
                      <a:pt x="6" y="8149"/>
                    </a:cubicBezTo>
                    <a:cubicBezTo>
                      <a:pt x="8" y="8149"/>
                      <a:pt x="10" y="8150"/>
                      <a:pt x="10" y="8153"/>
                    </a:cubicBezTo>
                    <a:cubicBezTo>
                      <a:pt x="10" y="8155"/>
                      <a:pt x="8" y="8157"/>
                      <a:pt x="6" y="8157"/>
                    </a:cubicBezTo>
                    <a:cubicBezTo>
                      <a:pt x="4" y="8157"/>
                      <a:pt x="2" y="8155"/>
                      <a:pt x="2" y="8153"/>
                    </a:cubicBezTo>
                    <a:close/>
                    <a:moveTo>
                      <a:pt x="2" y="8137"/>
                    </a:moveTo>
                    <a:lnTo>
                      <a:pt x="2" y="8137"/>
                    </a:lnTo>
                    <a:cubicBezTo>
                      <a:pt x="2" y="8134"/>
                      <a:pt x="4" y="8133"/>
                      <a:pt x="6" y="8133"/>
                    </a:cubicBezTo>
                    <a:cubicBezTo>
                      <a:pt x="8" y="8133"/>
                      <a:pt x="10" y="8134"/>
                      <a:pt x="10" y="8137"/>
                    </a:cubicBezTo>
                    <a:cubicBezTo>
                      <a:pt x="10" y="8139"/>
                      <a:pt x="8" y="8141"/>
                      <a:pt x="6" y="8141"/>
                    </a:cubicBezTo>
                    <a:cubicBezTo>
                      <a:pt x="4" y="8141"/>
                      <a:pt x="2" y="8139"/>
                      <a:pt x="2" y="8137"/>
                    </a:cubicBezTo>
                    <a:close/>
                    <a:moveTo>
                      <a:pt x="2" y="8121"/>
                    </a:moveTo>
                    <a:lnTo>
                      <a:pt x="2" y="8121"/>
                    </a:lnTo>
                    <a:cubicBezTo>
                      <a:pt x="2" y="8118"/>
                      <a:pt x="4" y="8117"/>
                      <a:pt x="6" y="8117"/>
                    </a:cubicBezTo>
                    <a:cubicBezTo>
                      <a:pt x="8" y="8117"/>
                      <a:pt x="10" y="8118"/>
                      <a:pt x="10" y="8121"/>
                    </a:cubicBezTo>
                    <a:cubicBezTo>
                      <a:pt x="10" y="8123"/>
                      <a:pt x="8" y="8125"/>
                      <a:pt x="6" y="8125"/>
                    </a:cubicBezTo>
                    <a:cubicBezTo>
                      <a:pt x="4" y="8125"/>
                      <a:pt x="2" y="8123"/>
                      <a:pt x="2" y="8121"/>
                    </a:cubicBezTo>
                    <a:close/>
                    <a:moveTo>
                      <a:pt x="2" y="8105"/>
                    </a:moveTo>
                    <a:lnTo>
                      <a:pt x="2" y="8105"/>
                    </a:lnTo>
                    <a:cubicBezTo>
                      <a:pt x="2" y="8102"/>
                      <a:pt x="4" y="8101"/>
                      <a:pt x="6" y="8101"/>
                    </a:cubicBezTo>
                    <a:cubicBezTo>
                      <a:pt x="8" y="8101"/>
                      <a:pt x="10" y="8102"/>
                      <a:pt x="10" y="8105"/>
                    </a:cubicBezTo>
                    <a:cubicBezTo>
                      <a:pt x="10" y="8107"/>
                      <a:pt x="8" y="8109"/>
                      <a:pt x="6" y="8109"/>
                    </a:cubicBezTo>
                    <a:cubicBezTo>
                      <a:pt x="4" y="8109"/>
                      <a:pt x="2" y="8107"/>
                      <a:pt x="2" y="8105"/>
                    </a:cubicBezTo>
                    <a:close/>
                    <a:moveTo>
                      <a:pt x="2" y="8089"/>
                    </a:moveTo>
                    <a:lnTo>
                      <a:pt x="2" y="8089"/>
                    </a:lnTo>
                    <a:cubicBezTo>
                      <a:pt x="2" y="8086"/>
                      <a:pt x="4" y="8085"/>
                      <a:pt x="6" y="8085"/>
                    </a:cubicBezTo>
                    <a:cubicBezTo>
                      <a:pt x="8" y="8085"/>
                      <a:pt x="10" y="8086"/>
                      <a:pt x="10" y="8089"/>
                    </a:cubicBezTo>
                    <a:cubicBezTo>
                      <a:pt x="10" y="8091"/>
                      <a:pt x="8" y="8093"/>
                      <a:pt x="6" y="8093"/>
                    </a:cubicBezTo>
                    <a:cubicBezTo>
                      <a:pt x="4" y="8093"/>
                      <a:pt x="2" y="8091"/>
                      <a:pt x="2" y="8089"/>
                    </a:cubicBezTo>
                    <a:close/>
                    <a:moveTo>
                      <a:pt x="2" y="8073"/>
                    </a:moveTo>
                    <a:lnTo>
                      <a:pt x="2" y="8073"/>
                    </a:lnTo>
                    <a:cubicBezTo>
                      <a:pt x="2" y="8070"/>
                      <a:pt x="4" y="8069"/>
                      <a:pt x="6" y="8069"/>
                    </a:cubicBezTo>
                    <a:cubicBezTo>
                      <a:pt x="8" y="8069"/>
                      <a:pt x="10" y="8070"/>
                      <a:pt x="10" y="8073"/>
                    </a:cubicBezTo>
                    <a:cubicBezTo>
                      <a:pt x="10" y="8075"/>
                      <a:pt x="8" y="8077"/>
                      <a:pt x="6" y="8077"/>
                    </a:cubicBezTo>
                    <a:cubicBezTo>
                      <a:pt x="4" y="8077"/>
                      <a:pt x="2" y="8075"/>
                      <a:pt x="2" y="8073"/>
                    </a:cubicBezTo>
                    <a:close/>
                    <a:moveTo>
                      <a:pt x="2" y="8057"/>
                    </a:moveTo>
                    <a:lnTo>
                      <a:pt x="2" y="8057"/>
                    </a:lnTo>
                    <a:cubicBezTo>
                      <a:pt x="2" y="8054"/>
                      <a:pt x="4" y="8053"/>
                      <a:pt x="6" y="8053"/>
                    </a:cubicBezTo>
                    <a:cubicBezTo>
                      <a:pt x="8" y="8053"/>
                      <a:pt x="10" y="8054"/>
                      <a:pt x="10" y="8057"/>
                    </a:cubicBezTo>
                    <a:cubicBezTo>
                      <a:pt x="10" y="8059"/>
                      <a:pt x="8" y="8061"/>
                      <a:pt x="6" y="8061"/>
                    </a:cubicBezTo>
                    <a:cubicBezTo>
                      <a:pt x="4" y="8061"/>
                      <a:pt x="2" y="8059"/>
                      <a:pt x="2" y="8057"/>
                    </a:cubicBezTo>
                    <a:close/>
                    <a:moveTo>
                      <a:pt x="2" y="8041"/>
                    </a:moveTo>
                    <a:lnTo>
                      <a:pt x="2" y="8041"/>
                    </a:lnTo>
                    <a:cubicBezTo>
                      <a:pt x="2" y="8038"/>
                      <a:pt x="4" y="8037"/>
                      <a:pt x="6" y="8037"/>
                    </a:cubicBezTo>
                    <a:cubicBezTo>
                      <a:pt x="8" y="8037"/>
                      <a:pt x="10" y="8038"/>
                      <a:pt x="10" y="8041"/>
                    </a:cubicBezTo>
                    <a:cubicBezTo>
                      <a:pt x="10" y="8043"/>
                      <a:pt x="8" y="8045"/>
                      <a:pt x="6" y="8045"/>
                    </a:cubicBezTo>
                    <a:cubicBezTo>
                      <a:pt x="4" y="8045"/>
                      <a:pt x="2" y="8043"/>
                      <a:pt x="2" y="8041"/>
                    </a:cubicBezTo>
                    <a:close/>
                    <a:moveTo>
                      <a:pt x="2" y="8025"/>
                    </a:moveTo>
                    <a:lnTo>
                      <a:pt x="2" y="8025"/>
                    </a:lnTo>
                    <a:cubicBezTo>
                      <a:pt x="2" y="8022"/>
                      <a:pt x="4" y="8021"/>
                      <a:pt x="6" y="8021"/>
                    </a:cubicBezTo>
                    <a:cubicBezTo>
                      <a:pt x="8" y="8021"/>
                      <a:pt x="10" y="8022"/>
                      <a:pt x="10" y="8025"/>
                    </a:cubicBezTo>
                    <a:cubicBezTo>
                      <a:pt x="10" y="8027"/>
                      <a:pt x="8" y="8029"/>
                      <a:pt x="6" y="8029"/>
                    </a:cubicBezTo>
                    <a:cubicBezTo>
                      <a:pt x="4" y="8029"/>
                      <a:pt x="2" y="8027"/>
                      <a:pt x="2" y="8025"/>
                    </a:cubicBezTo>
                    <a:close/>
                    <a:moveTo>
                      <a:pt x="2" y="8009"/>
                    </a:moveTo>
                    <a:lnTo>
                      <a:pt x="2" y="8009"/>
                    </a:lnTo>
                    <a:cubicBezTo>
                      <a:pt x="2" y="8006"/>
                      <a:pt x="4" y="8005"/>
                      <a:pt x="6" y="8005"/>
                    </a:cubicBezTo>
                    <a:cubicBezTo>
                      <a:pt x="8" y="8005"/>
                      <a:pt x="10" y="8006"/>
                      <a:pt x="10" y="8009"/>
                    </a:cubicBezTo>
                    <a:cubicBezTo>
                      <a:pt x="10" y="8011"/>
                      <a:pt x="8" y="8013"/>
                      <a:pt x="6" y="8013"/>
                    </a:cubicBezTo>
                    <a:cubicBezTo>
                      <a:pt x="4" y="8013"/>
                      <a:pt x="2" y="8011"/>
                      <a:pt x="2" y="8009"/>
                    </a:cubicBezTo>
                    <a:close/>
                    <a:moveTo>
                      <a:pt x="2" y="7993"/>
                    </a:moveTo>
                    <a:lnTo>
                      <a:pt x="2" y="7993"/>
                    </a:lnTo>
                    <a:cubicBezTo>
                      <a:pt x="2" y="7990"/>
                      <a:pt x="4" y="7989"/>
                      <a:pt x="6" y="7989"/>
                    </a:cubicBezTo>
                    <a:cubicBezTo>
                      <a:pt x="8" y="7989"/>
                      <a:pt x="10" y="7990"/>
                      <a:pt x="10" y="7993"/>
                    </a:cubicBezTo>
                    <a:cubicBezTo>
                      <a:pt x="10" y="7995"/>
                      <a:pt x="8" y="7997"/>
                      <a:pt x="6" y="7997"/>
                    </a:cubicBezTo>
                    <a:cubicBezTo>
                      <a:pt x="4" y="7997"/>
                      <a:pt x="2" y="7995"/>
                      <a:pt x="2" y="7993"/>
                    </a:cubicBezTo>
                    <a:close/>
                    <a:moveTo>
                      <a:pt x="2" y="7977"/>
                    </a:moveTo>
                    <a:lnTo>
                      <a:pt x="2" y="7977"/>
                    </a:lnTo>
                    <a:cubicBezTo>
                      <a:pt x="2" y="7974"/>
                      <a:pt x="4" y="7973"/>
                      <a:pt x="6" y="7973"/>
                    </a:cubicBezTo>
                    <a:cubicBezTo>
                      <a:pt x="8" y="7973"/>
                      <a:pt x="10" y="7974"/>
                      <a:pt x="10" y="7977"/>
                    </a:cubicBezTo>
                    <a:cubicBezTo>
                      <a:pt x="10" y="7979"/>
                      <a:pt x="8" y="7981"/>
                      <a:pt x="6" y="7981"/>
                    </a:cubicBezTo>
                    <a:cubicBezTo>
                      <a:pt x="4" y="7981"/>
                      <a:pt x="2" y="7979"/>
                      <a:pt x="2" y="7977"/>
                    </a:cubicBezTo>
                    <a:close/>
                    <a:moveTo>
                      <a:pt x="2" y="7961"/>
                    </a:moveTo>
                    <a:lnTo>
                      <a:pt x="2" y="7961"/>
                    </a:lnTo>
                    <a:cubicBezTo>
                      <a:pt x="2" y="7958"/>
                      <a:pt x="4" y="7957"/>
                      <a:pt x="6" y="7957"/>
                    </a:cubicBezTo>
                    <a:cubicBezTo>
                      <a:pt x="8" y="7957"/>
                      <a:pt x="10" y="7958"/>
                      <a:pt x="10" y="7961"/>
                    </a:cubicBezTo>
                    <a:cubicBezTo>
                      <a:pt x="10" y="7963"/>
                      <a:pt x="8" y="7965"/>
                      <a:pt x="6" y="7965"/>
                    </a:cubicBezTo>
                    <a:cubicBezTo>
                      <a:pt x="4" y="7965"/>
                      <a:pt x="2" y="7963"/>
                      <a:pt x="2" y="7961"/>
                    </a:cubicBezTo>
                    <a:close/>
                    <a:moveTo>
                      <a:pt x="2" y="7945"/>
                    </a:moveTo>
                    <a:lnTo>
                      <a:pt x="2" y="7945"/>
                    </a:lnTo>
                    <a:cubicBezTo>
                      <a:pt x="2" y="7942"/>
                      <a:pt x="4" y="7941"/>
                      <a:pt x="6" y="7941"/>
                    </a:cubicBezTo>
                    <a:cubicBezTo>
                      <a:pt x="8" y="7941"/>
                      <a:pt x="10" y="7942"/>
                      <a:pt x="10" y="7945"/>
                    </a:cubicBezTo>
                    <a:cubicBezTo>
                      <a:pt x="10" y="7947"/>
                      <a:pt x="8" y="7949"/>
                      <a:pt x="6" y="7949"/>
                    </a:cubicBezTo>
                    <a:cubicBezTo>
                      <a:pt x="4" y="7949"/>
                      <a:pt x="2" y="7947"/>
                      <a:pt x="2" y="7945"/>
                    </a:cubicBezTo>
                    <a:close/>
                    <a:moveTo>
                      <a:pt x="2" y="7929"/>
                    </a:moveTo>
                    <a:lnTo>
                      <a:pt x="2" y="7929"/>
                    </a:lnTo>
                    <a:cubicBezTo>
                      <a:pt x="2" y="7926"/>
                      <a:pt x="4" y="7925"/>
                      <a:pt x="6" y="7925"/>
                    </a:cubicBezTo>
                    <a:cubicBezTo>
                      <a:pt x="8" y="7925"/>
                      <a:pt x="10" y="7926"/>
                      <a:pt x="10" y="7929"/>
                    </a:cubicBezTo>
                    <a:cubicBezTo>
                      <a:pt x="10" y="7931"/>
                      <a:pt x="8" y="7933"/>
                      <a:pt x="6" y="7933"/>
                    </a:cubicBezTo>
                    <a:cubicBezTo>
                      <a:pt x="4" y="7933"/>
                      <a:pt x="2" y="7931"/>
                      <a:pt x="2" y="7929"/>
                    </a:cubicBezTo>
                    <a:close/>
                    <a:moveTo>
                      <a:pt x="2" y="7913"/>
                    </a:moveTo>
                    <a:lnTo>
                      <a:pt x="2" y="7913"/>
                    </a:lnTo>
                    <a:cubicBezTo>
                      <a:pt x="2" y="7910"/>
                      <a:pt x="4" y="7909"/>
                      <a:pt x="6" y="7909"/>
                    </a:cubicBezTo>
                    <a:cubicBezTo>
                      <a:pt x="8" y="7909"/>
                      <a:pt x="10" y="7910"/>
                      <a:pt x="10" y="7913"/>
                    </a:cubicBezTo>
                    <a:cubicBezTo>
                      <a:pt x="10" y="7915"/>
                      <a:pt x="8" y="7917"/>
                      <a:pt x="6" y="7917"/>
                    </a:cubicBezTo>
                    <a:cubicBezTo>
                      <a:pt x="4" y="7917"/>
                      <a:pt x="2" y="7915"/>
                      <a:pt x="2" y="7913"/>
                    </a:cubicBezTo>
                    <a:close/>
                    <a:moveTo>
                      <a:pt x="2" y="7897"/>
                    </a:moveTo>
                    <a:lnTo>
                      <a:pt x="2" y="7896"/>
                    </a:lnTo>
                    <a:cubicBezTo>
                      <a:pt x="2" y="7894"/>
                      <a:pt x="4" y="7892"/>
                      <a:pt x="6" y="7892"/>
                    </a:cubicBezTo>
                    <a:cubicBezTo>
                      <a:pt x="8" y="7892"/>
                      <a:pt x="10" y="7894"/>
                      <a:pt x="10" y="7896"/>
                    </a:cubicBezTo>
                    <a:lnTo>
                      <a:pt x="10" y="7897"/>
                    </a:lnTo>
                    <a:cubicBezTo>
                      <a:pt x="10" y="7899"/>
                      <a:pt x="8" y="7901"/>
                      <a:pt x="6" y="7901"/>
                    </a:cubicBezTo>
                    <a:cubicBezTo>
                      <a:pt x="4" y="7901"/>
                      <a:pt x="2" y="7899"/>
                      <a:pt x="2" y="7897"/>
                    </a:cubicBezTo>
                    <a:close/>
                    <a:moveTo>
                      <a:pt x="2" y="7880"/>
                    </a:moveTo>
                    <a:lnTo>
                      <a:pt x="2" y="7880"/>
                    </a:lnTo>
                    <a:cubicBezTo>
                      <a:pt x="2" y="7878"/>
                      <a:pt x="4" y="7876"/>
                      <a:pt x="6" y="7876"/>
                    </a:cubicBezTo>
                    <a:cubicBezTo>
                      <a:pt x="8" y="7876"/>
                      <a:pt x="10" y="7878"/>
                      <a:pt x="10" y="7880"/>
                    </a:cubicBezTo>
                    <a:cubicBezTo>
                      <a:pt x="10" y="7883"/>
                      <a:pt x="8" y="7884"/>
                      <a:pt x="6" y="7884"/>
                    </a:cubicBezTo>
                    <a:cubicBezTo>
                      <a:pt x="4" y="7884"/>
                      <a:pt x="2" y="7883"/>
                      <a:pt x="2" y="7880"/>
                    </a:cubicBezTo>
                    <a:close/>
                    <a:moveTo>
                      <a:pt x="2" y="7864"/>
                    </a:moveTo>
                    <a:lnTo>
                      <a:pt x="2" y="7864"/>
                    </a:lnTo>
                    <a:cubicBezTo>
                      <a:pt x="2" y="7862"/>
                      <a:pt x="4" y="7860"/>
                      <a:pt x="6" y="7860"/>
                    </a:cubicBezTo>
                    <a:cubicBezTo>
                      <a:pt x="8" y="7860"/>
                      <a:pt x="10" y="7862"/>
                      <a:pt x="10" y="7864"/>
                    </a:cubicBezTo>
                    <a:cubicBezTo>
                      <a:pt x="10" y="7867"/>
                      <a:pt x="8" y="7868"/>
                      <a:pt x="6" y="7868"/>
                    </a:cubicBezTo>
                    <a:cubicBezTo>
                      <a:pt x="4" y="7868"/>
                      <a:pt x="2" y="7867"/>
                      <a:pt x="2" y="7864"/>
                    </a:cubicBezTo>
                    <a:close/>
                    <a:moveTo>
                      <a:pt x="2" y="7848"/>
                    </a:moveTo>
                    <a:lnTo>
                      <a:pt x="2" y="7848"/>
                    </a:lnTo>
                    <a:cubicBezTo>
                      <a:pt x="2" y="7846"/>
                      <a:pt x="4" y="7844"/>
                      <a:pt x="6" y="7844"/>
                    </a:cubicBezTo>
                    <a:cubicBezTo>
                      <a:pt x="8" y="7844"/>
                      <a:pt x="10" y="7846"/>
                      <a:pt x="10" y="7848"/>
                    </a:cubicBezTo>
                    <a:cubicBezTo>
                      <a:pt x="10" y="7851"/>
                      <a:pt x="8" y="7852"/>
                      <a:pt x="6" y="7852"/>
                    </a:cubicBezTo>
                    <a:cubicBezTo>
                      <a:pt x="4" y="7852"/>
                      <a:pt x="2" y="7851"/>
                      <a:pt x="2" y="7848"/>
                    </a:cubicBezTo>
                    <a:close/>
                    <a:moveTo>
                      <a:pt x="2" y="7832"/>
                    </a:moveTo>
                    <a:lnTo>
                      <a:pt x="2" y="7832"/>
                    </a:lnTo>
                    <a:cubicBezTo>
                      <a:pt x="2" y="7830"/>
                      <a:pt x="4" y="7828"/>
                      <a:pt x="6" y="7828"/>
                    </a:cubicBezTo>
                    <a:cubicBezTo>
                      <a:pt x="8" y="7828"/>
                      <a:pt x="10" y="7830"/>
                      <a:pt x="10" y="7832"/>
                    </a:cubicBezTo>
                    <a:cubicBezTo>
                      <a:pt x="10" y="7835"/>
                      <a:pt x="8" y="7836"/>
                      <a:pt x="6" y="7836"/>
                    </a:cubicBezTo>
                    <a:cubicBezTo>
                      <a:pt x="4" y="7836"/>
                      <a:pt x="2" y="7835"/>
                      <a:pt x="2" y="7832"/>
                    </a:cubicBezTo>
                    <a:close/>
                    <a:moveTo>
                      <a:pt x="2" y="7816"/>
                    </a:moveTo>
                    <a:lnTo>
                      <a:pt x="2" y="7816"/>
                    </a:lnTo>
                    <a:cubicBezTo>
                      <a:pt x="2" y="7814"/>
                      <a:pt x="4" y="7812"/>
                      <a:pt x="6" y="7812"/>
                    </a:cubicBezTo>
                    <a:cubicBezTo>
                      <a:pt x="8" y="7812"/>
                      <a:pt x="10" y="7814"/>
                      <a:pt x="10" y="7816"/>
                    </a:cubicBezTo>
                    <a:cubicBezTo>
                      <a:pt x="10" y="7819"/>
                      <a:pt x="8" y="7820"/>
                      <a:pt x="6" y="7820"/>
                    </a:cubicBezTo>
                    <a:cubicBezTo>
                      <a:pt x="4" y="7820"/>
                      <a:pt x="2" y="7819"/>
                      <a:pt x="2" y="7816"/>
                    </a:cubicBezTo>
                    <a:close/>
                    <a:moveTo>
                      <a:pt x="2" y="7800"/>
                    </a:moveTo>
                    <a:lnTo>
                      <a:pt x="2" y="7800"/>
                    </a:lnTo>
                    <a:cubicBezTo>
                      <a:pt x="2" y="7798"/>
                      <a:pt x="4" y="7796"/>
                      <a:pt x="6" y="7796"/>
                    </a:cubicBezTo>
                    <a:cubicBezTo>
                      <a:pt x="8" y="7796"/>
                      <a:pt x="10" y="7798"/>
                      <a:pt x="10" y="7800"/>
                    </a:cubicBezTo>
                    <a:cubicBezTo>
                      <a:pt x="10" y="7803"/>
                      <a:pt x="8" y="7804"/>
                      <a:pt x="6" y="7804"/>
                    </a:cubicBezTo>
                    <a:cubicBezTo>
                      <a:pt x="4" y="7804"/>
                      <a:pt x="2" y="7803"/>
                      <a:pt x="2" y="7800"/>
                    </a:cubicBezTo>
                    <a:close/>
                    <a:moveTo>
                      <a:pt x="2" y="7784"/>
                    </a:moveTo>
                    <a:lnTo>
                      <a:pt x="2" y="7784"/>
                    </a:lnTo>
                    <a:cubicBezTo>
                      <a:pt x="2" y="7782"/>
                      <a:pt x="4" y="7780"/>
                      <a:pt x="6" y="7780"/>
                    </a:cubicBezTo>
                    <a:cubicBezTo>
                      <a:pt x="8" y="7780"/>
                      <a:pt x="10" y="7782"/>
                      <a:pt x="10" y="7784"/>
                    </a:cubicBezTo>
                    <a:cubicBezTo>
                      <a:pt x="10" y="7787"/>
                      <a:pt x="8" y="7788"/>
                      <a:pt x="6" y="7788"/>
                    </a:cubicBezTo>
                    <a:cubicBezTo>
                      <a:pt x="4" y="7788"/>
                      <a:pt x="2" y="7787"/>
                      <a:pt x="2" y="7784"/>
                    </a:cubicBezTo>
                    <a:close/>
                    <a:moveTo>
                      <a:pt x="2" y="7768"/>
                    </a:moveTo>
                    <a:lnTo>
                      <a:pt x="2" y="7768"/>
                    </a:lnTo>
                    <a:cubicBezTo>
                      <a:pt x="2" y="7766"/>
                      <a:pt x="4" y="7764"/>
                      <a:pt x="6" y="7764"/>
                    </a:cubicBezTo>
                    <a:cubicBezTo>
                      <a:pt x="8" y="7764"/>
                      <a:pt x="10" y="7766"/>
                      <a:pt x="10" y="7768"/>
                    </a:cubicBezTo>
                    <a:cubicBezTo>
                      <a:pt x="10" y="7771"/>
                      <a:pt x="8" y="7772"/>
                      <a:pt x="6" y="7772"/>
                    </a:cubicBezTo>
                    <a:cubicBezTo>
                      <a:pt x="4" y="7772"/>
                      <a:pt x="2" y="7771"/>
                      <a:pt x="2" y="7768"/>
                    </a:cubicBezTo>
                    <a:close/>
                    <a:moveTo>
                      <a:pt x="2" y="7752"/>
                    </a:moveTo>
                    <a:lnTo>
                      <a:pt x="2" y="7752"/>
                    </a:lnTo>
                    <a:cubicBezTo>
                      <a:pt x="2" y="7750"/>
                      <a:pt x="4" y="7748"/>
                      <a:pt x="6" y="7748"/>
                    </a:cubicBezTo>
                    <a:cubicBezTo>
                      <a:pt x="8" y="7748"/>
                      <a:pt x="10" y="7750"/>
                      <a:pt x="10" y="7752"/>
                    </a:cubicBezTo>
                    <a:cubicBezTo>
                      <a:pt x="10" y="7755"/>
                      <a:pt x="8" y="7756"/>
                      <a:pt x="6" y="7756"/>
                    </a:cubicBezTo>
                    <a:cubicBezTo>
                      <a:pt x="4" y="7756"/>
                      <a:pt x="2" y="7755"/>
                      <a:pt x="2" y="7752"/>
                    </a:cubicBezTo>
                    <a:close/>
                    <a:moveTo>
                      <a:pt x="2" y="7736"/>
                    </a:moveTo>
                    <a:lnTo>
                      <a:pt x="2" y="7736"/>
                    </a:lnTo>
                    <a:cubicBezTo>
                      <a:pt x="2" y="7734"/>
                      <a:pt x="4" y="7732"/>
                      <a:pt x="6" y="7732"/>
                    </a:cubicBezTo>
                    <a:cubicBezTo>
                      <a:pt x="8" y="7732"/>
                      <a:pt x="10" y="7734"/>
                      <a:pt x="10" y="7736"/>
                    </a:cubicBezTo>
                    <a:cubicBezTo>
                      <a:pt x="10" y="7739"/>
                      <a:pt x="8" y="7740"/>
                      <a:pt x="6" y="7740"/>
                    </a:cubicBezTo>
                    <a:cubicBezTo>
                      <a:pt x="4" y="7740"/>
                      <a:pt x="2" y="7739"/>
                      <a:pt x="2" y="7736"/>
                    </a:cubicBezTo>
                    <a:close/>
                    <a:moveTo>
                      <a:pt x="2" y="7720"/>
                    </a:moveTo>
                    <a:lnTo>
                      <a:pt x="2" y="7720"/>
                    </a:lnTo>
                    <a:cubicBezTo>
                      <a:pt x="2" y="7718"/>
                      <a:pt x="4" y="7716"/>
                      <a:pt x="6" y="7716"/>
                    </a:cubicBezTo>
                    <a:cubicBezTo>
                      <a:pt x="8" y="7716"/>
                      <a:pt x="10" y="7718"/>
                      <a:pt x="10" y="7720"/>
                    </a:cubicBezTo>
                    <a:cubicBezTo>
                      <a:pt x="10" y="7723"/>
                      <a:pt x="8" y="7724"/>
                      <a:pt x="6" y="7724"/>
                    </a:cubicBezTo>
                    <a:cubicBezTo>
                      <a:pt x="4" y="7724"/>
                      <a:pt x="2" y="7723"/>
                      <a:pt x="2" y="7720"/>
                    </a:cubicBezTo>
                    <a:close/>
                    <a:moveTo>
                      <a:pt x="2" y="7704"/>
                    </a:moveTo>
                    <a:lnTo>
                      <a:pt x="2" y="7704"/>
                    </a:lnTo>
                    <a:cubicBezTo>
                      <a:pt x="2" y="7702"/>
                      <a:pt x="4" y="7700"/>
                      <a:pt x="6" y="7700"/>
                    </a:cubicBezTo>
                    <a:cubicBezTo>
                      <a:pt x="8" y="7700"/>
                      <a:pt x="10" y="7702"/>
                      <a:pt x="10" y="7704"/>
                    </a:cubicBezTo>
                    <a:cubicBezTo>
                      <a:pt x="10" y="7707"/>
                      <a:pt x="8" y="7708"/>
                      <a:pt x="6" y="7708"/>
                    </a:cubicBezTo>
                    <a:cubicBezTo>
                      <a:pt x="4" y="7708"/>
                      <a:pt x="2" y="7707"/>
                      <a:pt x="2" y="7704"/>
                    </a:cubicBezTo>
                    <a:close/>
                    <a:moveTo>
                      <a:pt x="2" y="7688"/>
                    </a:moveTo>
                    <a:lnTo>
                      <a:pt x="2" y="7688"/>
                    </a:lnTo>
                    <a:cubicBezTo>
                      <a:pt x="2" y="7686"/>
                      <a:pt x="4" y="7684"/>
                      <a:pt x="6" y="7684"/>
                    </a:cubicBezTo>
                    <a:cubicBezTo>
                      <a:pt x="8" y="7684"/>
                      <a:pt x="10" y="7686"/>
                      <a:pt x="10" y="7688"/>
                    </a:cubicBezTo>
                    <a:cubicBezTo>
                      <a:pt x="10" y="7691"/>
                      <a:pt x="8" y="7692"/>
                      <a:pt x="6" y="7692"/>
                    </a:cubicBezTo>
                    <a:cubicBezTo>
                      <a:pt x="4" y="7692"/>
                      <a:pt x="2" y="7691"/>
                      <a:pt x="2" y="7688"/>
                    </a:cubicBezTo>
                    <a:close/>
                    <a:moveTo>
                      <a:pt x="2" y="7672"/>
                    </a:moveTo>
                    <a:lnTo>
                      <a:pt x="2" y="7672"/>
                    </a:lnTo>
                    <a:cubicBezTo>
                      <a:pt x="2" y="7670"/>
                      <a:pt x="4" y="7668"/>
                      <a:pt x="6" y="7668"/>
                    </a:cubicBezTo>
                    <a:cubicBezTo>
                      <a:pt x="8" y="7668"/>
                      <a:pt x="10" y="7670"/>
                      <a:pt x="10" y="7672"/>
                    </a:cubicBezTo>
                    <a:cubicBezTo>
                      <a:pt x="10" y="7675"/>
                      <a:pt x="8" y="7676"/>
                      <a:pt x="6" y="7676"/>
                    </a:cubicBezTo>
                    <a:cubicBezTo>
                      <a:pt x="4" y="7676"/>
                      <a:pt x="2" y="7675"/>
                      <a:pt x="2" y="7672"/>
                    </a:cubicBezTo>
                    <a:close/>
                    <a:moveTo>
                      <a:pt x="2" y="7656"/>
                    </a:moveTo>
                    <a:lnTo>
                      <a:pt x="2" y="7656"/>
                    </a:lnTo>
                    <a:cubicBezTo>
                      <a:pt x="2" y="7654"/>
                      <a:pt x="4" y="7652"/>
                      <a:pt x="6" y="7652"/>
                    </a:cubicBezTo>
                    <a:cubicBezTo>
                      <a:pt x="8" y="7652"/>
                      <a:pt x="10" y="7654"/>
                      <a:pt x="10" y="7656"/>
                    </a:cubicBezTo>
                    <a:cubicBezTo>
                      <a:pt x="10" y="7659"/>
                      <a:pt x="8" y="7660"/>
                      <a:pt x="6" y="7660"/>
                    </a:cubicBezTo>
                    <a:cubicBezTo>
                      <a:pt x="4" y="7660"/>
                      <a:pt x="2" y="7659"/>
                      <a:pt x="2" y="7656"/>
                    </a:cubicBezTo>
                    <a:close/>
                    <a:moveTo>
                      <a:pt x="2" y="7640"/>
                    </a:moveTo>
                    <a:lnTo>
                      <a:pt x="2" y="7640"/>
                    </a:lnTo>
                    <a:cubicBezTo>
                      <a:pt x="2" y="7638"/>
                      <a:pt x="4" y="7636"/>
                      <a:pt x="6" y="7636"/>
                    </a:cubicBezTo>
                    <a:cubicBezTo>
                      <a:pt x="8" y="7636"/>
                      <a:pt x="10" y="7638"/>
                      <a:pt x="10" y="7640"/>
                    </a:cubicBezTo>
                    <a:cubicBezTo>
                      <a:pt x="10" y="7643"/>
                      <a:pt x="8" y="7644"/>
                      <a:pt x="6" y="7644"/>
                    </a:cubicBezTo>
                    <a:cubicBezTo>
                      <a:pt x="4" y="7644"/>
                      <a:pt x="2" y="7643"/>
                      <a:pt x="2" y="7640"/>
                    </a:cubicBezTo>
                    <a:close/>
                    <a:moveTo>
                      <a:pt x="2" y="7624"/>
                    </a:moveTo>
                    <a:lnTo>
                      <a:pt x="2" y="7624"/>
                    </a:lnTo>
                    <a:cubicBezTo>
                      <a:pt x="2" y="7622"/>
                      <a:pt x="4" y="7620"/>
                      <a:pt x="6" y="7620"/>
                    </a:cubicBezTo>
                    <a:cubicBezTo>
                      <a:pt x="8" y="7620"/>
                      <a:pt x="10" y="7622"/>
                      <a:pt x="10" y="7624"/>
                    </a:cubicBezTo>
                    <a:cubicBezTo>
                      <a:pt x="10" y="7627"/>
                      <a:pt x="8" y="7628"/>
                      <a:pt x="6" y="7628"/>
                    </a:cubicBezTo>
                    <a:cubicBezTo>
                      <a:pt x="4" y="7628"/>
                      <a:pt x="2" y="7627"/>
                      <a:pt x="2" y="7624"/>
                    </a:cubicBezTo>
                    <a:close/>
                    <a:moveTo>
                      <a:pt x="2" y="7608"/>
                    </a:moveTo>
                    <a:lnTo>
                      <a:pt x="2" y="7608"/>
                    </a:lnTo>
                    <a:cubicBezTo>
                      <a:pt x="2" y="7606"/>
                      <a:pt x="4" y="7604"/>
                      <a:pt x="6" y="7604"/>
                    </a:cubicBezTo>
                    <a:cubicBezTo>
                      <a:pt x="8" y="7604"/>
                      <a:pt x="10" y="7606"/>
                      <a:pt x="10" y="7608"/>
                    </a:cubicBezTo>
                    <a:cubicBezTo>
                      <a:pt x="10" y="7611"/>
                      <a:pt x="8" y="7612"/>
                      <a:pt x="6" y="7612"/>
                    </a:cubicBezTo>
                    <a:cubicBezTo>
                      <a:pt x="4" y="7612"/>
                      <a:pt x="2" y="7611"/>
                      <a:pt x="2" y="7608"/>
                    </a:cubicBezTo>
                    <a:close/>
                    <a:moveTo>
                      <a:pt x="2" y="7592"/>
                    </a:moveTo>
                    <a:lnTo>
                      <a:pt x="2" y="7592"/>
                    </a:lnTo>
                    <a:cubicBezTo>
                      <a:pt x="2" y="7590"/>
                      <a:pt x="4" y="7588"/>
                      <a:pt x="6" y="7588"/>
                    </a:cubicBezTo>
                    <a:cubicBezTo>
                      <a:pt x="8" y="7588"/>
                      <a:pt x="10" y="7590"/>
                      <a:pt x="10" y="7592"/>
                    </a:cubicBezTo>
                    <a:cubicBezTo>
                      <a:pt x="10" y="7595"/>
                      <a:pt x="8" y="7596"/>
                      <a:pt x="6" y="7596"/>
                    </a:cubicBezTo>
                    <a:cubicBezTo>
                      <a:pt x="4" y="7596"/>
                      <a:pt x="2" y="7595"/>
                      <a:pt x="2" y="7592"/>
                    </a:cubicBezTo>
                    <a:close/>
                    <a:moveTo>
                      <a:pt x="2" y="7576"/>
                    </a:moveTo>
                    <a:lnTo>
                      <a:pt x="2" y="7576"/>
                    </a:lnTo>
                    <a:cubicBezTo>
                      <a:pt x="2" y="7574"/>
                      <a:pt x="4" y="7572"/>
                      <a:pt x="6" y="7572"/>
                    </a:cubicBezTo>
                    <a:cubicBezTo>
                      <a:pt x="8" y="7572"/>
                      <a:pt x="10" y="7574"/>
                      <a:pt x="10" y="7576"/>
                    </a:cubicBezTo>
                    <a:cubicBezTo>
                      <a:pt x="10" y="7579"/>
                      <a:pt x="8" y="7580"/>
                      <a:pt x="6" y="7580"/>
                    </a:cubicBezTo>
                    <a:cubicBezTo>
                      <a:pt x="4" y="7580"/>
                      <a:pt x="2" y="7579"/>
                      <a:pt x="2" y="7576"/>
                    </a:cubicBezTo>
                    <a:close/>
                    <a:moveTo>
                      <a:pt x="2" y="7560"/>
                    </a:moveTo>
                    <a:lnTo>
                      <a:pt x="2" y="7560"/>
                    </a:lnTo>
                    <a:cubicBezTo>
                      <a:pt x="2" y="7558"/>
                      <a:pt x="4" y="7556"/>
                      <a:pt x="6" y="7556"/>
                    </a:cubicBezTo>
                    <a:cubicBezTo>
                      <a:pt x="8" y="7556"/>
                      <a:pt x="10" y="7558"/>
                      <a:pt x="10" y="7560"/>
                    </a:cubicBezTo>
                    <a:cubicBezTo>
                      <a:pt x="10" y="7563"/>
                      <a:pt x="8" y="7564"/>
                      <a:pt x="6" y="7564"/>
                    </a:cubicBezTo>
                    <a:cubicBezTo>
                      <a:pt x="4" y="7564"/>
                      <a:pt x="2" y="7563"/>
                      <a:pt x="2" y="7560"/>
                    </a:cubicBezTo>
                    <a:close/>
                    <a:moveTo>
                      <a:pt x="2" y="7544"/>
                    </a:moveTo>
                    <a:lnTo>
                      <a:pt x="2" y="7544"/>
                    </a:lnTo>
                    <a:cubicBezTo>
                      <a:pt x="2" y="7542"/>
                      <a:pt x="4" y="7540"/>
                      <a:pt x="6" y="7540"/>
                    </a:cubicBezTo>
                    <a:cubicBezTo>
                      <a:pt x="8" y="7540"/>
                      <a:pt x="10" y="7542"/>
                      <a:pt x="10" y="7544"/>
                    </a:cubicBezTo>
                    <a:cubicBezTo>
                      <a:pt x="10" y="7547"/>
                      <a:pt x="8" y="7548"/>
                      <a:pt x="6" y="7548"/>
                    </a:cubicBezTo>
                    <a:cubicBezTo>
                      <a:pt x="4" y="7548"/>
                      <a:pt x="2" y="7547"/>
                      <a:pt x="2" y="7544"/>
                    </a:cubicBezTo>
                    <a:close/>
                    <a:moveTo>
                      <a:pt x="2" y="7528"/>
                    </a:moveTo>
                    <a:lnTo>
                      <a:pt x="2" y="7528"/>
                    </a:lnTo>
                    <a:cubicBezTo>
                      <a:pt x="2" y="7526"/>
                      <a:pt x="4" y="7524"/>
                      <a:pt x="6" y="7524"/>
                    </a:cubicBezTo>
                    <a:cubicBezTo>
                      <a:pt x="8" y="7524"/>
                      <a:pt x="10" y="7526"/>
                      <a:pt x="10" y="7528"/>
                    </a:cubicBezTo>
                    <a:cubicBezTo>
                      <a:pt x="10" y="7531"/>
                      <a:pt x="8" y="7532"/>
                      <a:pt x="6" y="7532"/>
                    </a:cubicBezTo>
                    <a:cubicBezTo>
                      <a:pt x="4" y="7532"/>
                      <a:pt x="2" y="7531"/>
                      <a:pt x="2" y="7528"/>
                    </a:cubicBezTo>
                    <a:close/>
                    <a:moveTo>
                      <a:pt x="2" y="7512"/>
                    </a:moveTo>
                    <a:lnTo>
                      <a:pt x="2" y="7512"/>
                    </a:lnTo>
                    <a:cubicBezTo>
                      <a:pt x="2" y="7510"/>
                      <a:pt x="4" y="7508"/>
                      <a:pt x="6" y="7508"/>
                    </a:cubicBezTo>
                    <a:cubicBezTo>
                      <a:pt x="8" y="7508"/>
                      <a:pt x="10" y="7510"/>
                      <a:pt x="10" y="7512"/>
                    </a:cubicBezTo>
                    <a:cubicBezTo>
                      <a:pt x="10" y="7515"/>
                      <a:pt x="8" y="7516"/>
                      <a:pt x="6" y="7516"/>
                    </a:cubicBezTo>
                    <a:cubicBezTo>
                      <a:pt x="4" y="7516"/>
                      <a:pt x="2" y="7515"/>
                      <a:pt x="2" y="7512"/>
                    </a:cubicBezTo>
                    <a:close/>
                    <a:moveTo>
                      <a:pt x="2" y="7496"/>
                    </a:moveTo>
                    <a:lnTo>
                      <a:pt x="2" y="7496"/>
                    </a:lnTo>
                    <a:cubicBezTo>
                      <a:pt x="2" y="7494"/>
                      <a:pt x="4" y="7492"/>
                      <a:pt x="6" y="7492"/>
                    </a:cubicBezTo>
                    <a:cubicBezTo>
                      <a:pt x="8" y="7492"/>
                      <a:pt x="10" y="7494"/>
                      <a:pt x="10" y="7496"/>
                    </a:cubicBezTo>
                    <a:cubicBezTo>
                      <a:pt x="10" y="7499"/>
                      <a:pt x="8" y="7500"/>
                      <a:pt x="6" y="7500"/>
                    </a:cubicBezTo>
                    <a:cubicBezTo>
                      <a:pt x="4" y="7500"/>
                      <a:pt x="2" y="7499"/>
                      <a:pt x="2" y="7496"/>
                    </a:cubicBezTo>
                    <a:close/>
                    <a:moveTo>
                      <a:pt x="2" y="7480"/>
                    </a:moveTo>
                    <a:lnTo>
                      <a:pt x="2" y="7480"/>
                    </a:lnTo>
                    <a:cubicBezTo>
                      <a:pt x="2" y="7478"/>
                      <a:pt x="4" y="7476"/>
                      <a:pt x="6" y="7476"/>
                    </a:cubicBezTo>
                    <a:cubicBezTo>
                      <a:pt x="8" y="7476"/>
                      <a:pt x="10" y="7478"/>
                      <a:pt x="10" y="7480"/>
                    </a:cubicBezTo>
                    <a:cubicBezTo>
                      <a:pt x="10" y="7482"/>
                      <a:pt x="8" y="7484"/>
                      <a:pt x="6" y="7484"/>
                    </a:cubicBezTo>
                    <a:cubicBezTo>
                      <a:pt x="4" y="7484"/>
                      <a:pt x="2" y="7482"/>
                      <a:pt x="2" y="7480"/>
                    </a:cubicBezTo>
                    <a:close/>
                    <a:moveTo>
                      <a:pt x="2" y="7464"/>
                    </a:moveTo>
                    <a:lnTo>
                      <a:pt x="2" y="7464"/>
                    </a:lnTo>
                    <a:cubicBezTo>
                      <a:pt x="2" y="7462"/>
                      <a:pt x="4" y="7460"/>
                      <a:pt x="6" y="7460"/>
                    </a:cubicBezTo>
                    <a:cubicBezTo>
                      <a:pt x="8" y="7460"/>
                      <a:pt x="10" y="7462"/>
                      <a:pt x="10" y="7464"/>
                    </a:cubicBezTo>
                    <a:cubicBezTo>
                      <a:pt x="10" y="7466"/>
                      <a:pt x="8" y="7468"/>
                      <a:pt x="6" y="7468"/>
                    </a:cubicBezTo>
                    <a:cubicBezTo>
                      <a:pt x="4" y="7468"/>
                      <a:pt x="2" y="7466"/>
                      <a:pt x="2" y="7464"/>
                    </a:cubicBezTo>
                    <a:close/>
                    <a:moveTo>
                      <a:pt x="2" y="7448"/>
                    </a:moveTo>
                    <a:lnTo>
                      <a:pt x="2" y="7448"/>
                    </a:lnTo>
                    <a:cubicBezTo>
                      <a:pt x="2" y="7446"/>
                      <a:pt x="4" y="7444"/>
                      <a:pt x="6" y="7444"/>
                    </a:cubicBezTo>
                    <a:cubicBezTo>
                      <a:pt x="8" y="7444"/>
                      <a:pt x="10" y="7446"/>
                      <a:pt x="10" y="7448"/>
                    </a:cubicBezTo>
                    <a:cubicBezTo>
                      <a:pt x="10" y="7450"/>
                      <a:pt x="8" y="7452"/>
                      <a:pt x="6" y="7452"/>
                    </a:cubicBezTo>
                    <a:cubicBezTo>
                      <a:pt x="4" y="7452"/>
                      <a:pt x="2" y="7450"/>
                      <a:pt x="2" y="7448"/>
                    </a:cubicBezTo>
                    <a:close/>
                    <a:moveTo>
                      <a:pt x="2" y="7432"/>
                    </a:moveTo>
                    <a:lnTo>
                      <a:pt x="2" y="7432"/>
                    </a:lnTo>
                    <a:cubicBezTo>
                      <a:pt x="2" y="7430"/>
                      <a:pt x="4" y="7428"/>
                      <a:pt x="6" y="7428"/>
                    </a:cubicBezTo>
                    <a:cubicBezTo>
                      <a:pt x="8" y="7428"/>
                      <a:pt x="10" y="7430"/>
                      <a:pt x="10" y="7432"/>
                    </a:cubicBezTo>
                    <a:cubicBezTo>
                      <a:pt x="10" y="7434"/>
                      <a:pt x="8" y="7436"/>
                      <a:pt x="6" y="7436"/>
                    </a:cubicBezTo>
                    <a:cubicBezTo>
                      <a:pt x="4" y="7436"/>
                      <a:pt x="2" y="7434"/>
                      <a:pt x="2" y="7432"/>
                    </a:cubicBezTo>
                    <a:close/>
                    <a:moveTo>
                      <a:pt x="2" y="7416"/>
                    </a:moveTo>
                    <a:lnTo>
                      <a:pt x="2" y="7416"/>
                    </a:lnTo>
                    <a:cubicBezTo>
                      <a:pt x="2" y="7414"/>
                      <a:pt x="4" y="7412"/>
                      <a:pt x="6" y="7412"/>
                    </a:cubicBezTo>
                    <a:cubicBezTo>
                      <a:pt x="8" y="7412"/>
                      <a:pt x="10" y="7414"/>
                      <a:pt x="10" y="7416"/>
                    </a:cubicBezTo>
                    <a:cubicBezTo>
                      <a:pt x="10" y="7418"/>
                      <a:pt x="8" y="7420"/>
                      <a:pt x="6" y="7420"/>
                    </a:cubicBezTo>
                    <a:cubicBezTo>
                      <a:pt x="4" y="7420"/>
                      <a:pt x="2" y="7418"/>
                      <a:pt x="2" y="7416"/>
                    </a:cubicBezTo>
                    <a:close/>
                    <a:moveTo>
                      <a:pt x="2" y="7400"/>
                    </a:moveTo>
                    <a:lnTo>
                      <a:pt x="2" y="7400"/>
                    </a:lnTo>
                    <a:cubicBezTo>
                      <a:pt x="2" y="7398"/>
                      <a:pt x="4" y="7396"/>
                      <a:pt x="6" y="7396"/>
                    </a:cubicBezTo>
                    <a:cubicBezTo>
                      <a:pt x="8" y="7396"/>
                      <a:pt x="10" y="7398"/>
                      <a:pt x="10" y="7400"/>
                    </a:cubicBezTo>
                    <a:cubicBezTo>
                      <a:pt x="10" y="7402"/>
                      <a:pt x="8" y="7404"/>
                      <a:pt x="6" y="7404"/>
                    </a:cubicBezTo>
                    <a:cubicBezTo>
                      <a:pt x="4" y="7404"/>
                      <a:pt x="2" y="7402"/>
                      <a:pt x="2" y="7400"/>
                    </a:cubicBezTo>
                    <a:close/>
                    <a:moveTo>
                      <a:pt x="2" y="7384"/>
                    </a:moveTo>
                    <a:lnTo>
                      <a:pt x="2" y="7384"/>
                    </a:lnTo>
                    <a:cubicBezTo>
                      <a:pt x="2" y="7382"/>
                      <a:pt x="4" y="7380"/>
                      <a:pt x="6" y="7380"/>
                    </a:cubicBezTo>
                    <a:cubicBezTo>
                      <a:pt x="8" y="7380"/>
                      <a:pt x="10" y="7382"/>
                      <a:pt x="10" y="7384"/>
                    </a:cubicBezTo>
                    <a:cubicBezTo>
                      <a:pt x="10" y="7386"/>
                      <a:pt x="8" y="7388"/>
                      <a:pt x="6" y="7388"/>
                    </a:cubicBezTo>
                    <a:cubicBezTo>
                      <a:pt x="4" y="7388"/>
                      <a:pt x="2" y="7386"/>
                      <a:pt x="2" y="7384"/>
                    </a:cubicBezTo>
                    <a:close/>
                    <a:moveTo>
                      <a:pt x="2" y="7368"/>
                    </a:moveTo>
                    <a:lnTo>
                      <a:pt x="2" y="7368"/>
                    </a:lnTo>
                    <a:cubicBezTo>
                      <a:pt x="2" y="7366"/>
                      <a:pt x="4" y="7364"/>
                      <a:pt x="6" y="7364"/>
                    </a:cubicBezTo>
                    <a:cubicBezTo>
                      <a:pt x="8" y="7364"/>
                      <a:pt x="10" y="7366"/>
                      <a:pt x="10" y="7368"/>
                    </a:cubicBezTo>
                    <a:cubicBezTo>
                      <a:pt x="10" y="7370"/>
                      <a:pt x="8" y="7372"/>
                      <a:pt x="6" y="7372"/>
                    </a:cubicBezTo>
                    <a:cubicBezTo>
                      <a:pt x="4" y="7372"/>
                      <a:pt x="2" y="7370"/>
                      <a:pt x="2" y="7368"/>
                    </a:cubicBezTo>
                    <a:close/>
                    <a:moveTo>
                      <a:pt x="2" y="7352"/>
                    </a:moveTo>
                    <a:lnTo>
                      <a:pt x="2" y="7352"/>
                    </a:lnTo>
                    <a:cubicBezTo>
                      <a:pt x="2" y="7350"/>
                      <a:pt x="4" y="7348"/>
                      <a:pt x="6" y="7348"/>
                    </a:cubicBezTo>
                    <a:cubicBezTo>
                      <a:pt x="8" y="7348"/>
                      <a:pt x="10" y="7350"/>
                      <a:pt x="10" y="7352"/>
                    </a:cubicBezTo>
                    <a:cubicBezTo>
                      <a:pt x="10" y="7354"/>
                      <a:pt x="8" y="7356"/>
                      <a:pt x="6" y="7356"/>
                    </a:cubicBezTo>
                    <a:cubicBezTo>
                      <a:pt x="4" y="7356"/>
                      <a:pt x="2" y="7354"/>
                      <a:pt x="2" y="7352"/>
                    </a:cubicBezTo>
                    <a:close/>
                    <a:moveTo>
                      <a:pt x="2" y="7336"/>
                    </a:moveTo>
                    <a:lnTo>
                      <a:pt x="2" y="7336"/>
                    </a:lnTo>
                    <a:cubicBezTo>
                      <a:pt x="2" y="7334"/>
                      <a:pt x="4" y="7332"/>
                      <a:pt x="6" y="7332"/>
                    </a:cubicBezTo>
                    <a:cubicBezTo>
                      <a:pt x="8" y="7332"/>
                      <a:pt x="10" y="7334"/>
                      <a:pt x="10" y="7336"/>
                    </a:cubicBezTo>
                    <a:cubicBezTo>
                      <a:pt x="10" y="7338"/>
                      <a:pt x="8" y="7340"/>
                      <a:pt x="6" y="7340"/>
                    </a:cubicBezTo>
                    <a:cubicBezTo>
                      <a:pt x="4" y="7340"/>
                      <a:pt x="2" y="7338"/>
                      <a:pt x="2" y="7336"/>
                    </a:cubicBezTo>
                    <a:close/>
                    <a:moveTo>
                      <a:pt x="2" y="7320"/>
                    </a:moveTo>
                    <a:lnTo>
                      <a:pt x="2" y="7320"/>
                    </a:lnTo>
                    <a:cubicBezTo>
                      <a:pt x="2" y="7318"/>
                      <a:pt x="4" y="7316"/>
                      <a:pt x="6" y="7316"/>
                    </a:cubicBezTo>
                    <a:cubicBezTo>
                      <a:pt x="8" y="7316"/>
                      <a:pt x="10" y="7318"/>
                      <a:pt x="10" y="7320"/>
                    </a:cubicBezTo>
                    <a:cubicBezTo>
                      <a:pt x="10" y="7322"/>
                      <a:pt x="8" y="7324"/>
                      <a:pt x="6" y="7324"/>
                    </a:cubicBezTo>
                    <a:cubicBezTo>
                      <a:pt x="4" y="7324"/>
                      <a:pt x="2" y="7322"/>
                      <a:pt x="2" y="7320"/>
                    </a:cubicBezTo>
                    <a:close/>
                    <a:moveTo>
                      <a:pt x="2" y="7304"/>
                    </a:moveTo>
                    <a:lnTo>
                      <a:pt x="2" y="7304"/>
                    </a:lnTo>
                    <a:cubicBezTo>
                      <a:pt x="2" y="7302"/>
                      <a:pt x="4" y="7300"/>
                      <a:pt x="6" y="7300"/>
                    </a:cubicBezTo>
                    <a:cubicBezTo>
                      <a:pt x="8" y="7300"/>
                      <a:pt x="10" y="7302"/>
                      <a:pt x="10" y="7304"/>
                    </a:cubicBezTo>
                    <a:cubicBezTo>
                      <a:pt x="10" y="7306"/>
                      <a:pt x="8" y="7308"/>
                      <a:pt x="6" y="7308"/>
                    </a:cubicBezTo>
                    <a:cubicBezTo>
                      <a:pt x="4" y="7308"/>
                      <a:pt x="2" y="7306"/>
                      <a:pt x="2" y="7304"/>
                    </a:cubicBezTo>
                    <a:close/>
                    <a:moveTo>
                      <a:pt x="2" y="7288"/>
                    </a:moveTo>
                    <a:lnTo>
                      <a:pt x="2" y="7288"/>
                    </a:lnTo>
                    <a:cubicBezTo>
                      <a:pt x="2" y="7286"/>
                      <a:pt x="4" y="7284"/>
                      <a:pt x="6" y="7284"/>
                    </a:cubicBezTo>
                    <a:cubicBezTo>
                      <a:pt x="8" y="7284"/>
                      <a:pt x="10" y="7286"/>
                      <a:pt x="10" y="7288"/>
                    </a:cubicBezTo>
                    <a:cubicBezTo>
                      <a:pt x="10" y="7290"/>
                      <a:pt x="8" y="7292"/>
                      <a:pt x="6" y="7292"/>
                    </a:cubicBezTo>
                    <a:cubicBezTo>
                      <a:pt x="4" y="7292"/>
                      <a:pt x="2" y="7290"/>
                      <a:pt x="2" y="7288"/>
                    </a:cubicBezTo>
                    <a:close/>
                    <a:moveTo>
                      <a:pt x="2" y="7272"/>
                    </a:moveTo>
                    <a:lnTo>
                      <a:pt x="2" y="7272"/>
                    </a:lnTo>
                    <a:cubicBezTo>
                      <a:pt x="2" y="7270"/>
                      <a:pt x="4" y="7268"/>
                      <a:pt x="6" y="7268"/>
                    </a:cubicBezTo>
                    <a:cubicBezTo>
                      <a:pt x="8" y="7268"/>
                      <a:pt x="10" y="7270"/>
                      <a:pt x="10" y="7272"/>
                    </a:cubicBezTo>
                    <a:cubicBezTo>
                      <a:pt x="10" y="7274"/>
                      <a:pt x="8" y="7276"/>
                      <a:pt x="6" y="7276"/>
                    </a:cubicBezTo>
                    <a:cubicBezTo>
                      <a:pt x="4" y="7276"/>
                      <a:pt x="2" y="7274"/>
                      <a:pt x="2" y="7272"/>
                    </a:cubicBezTo>
                    <a:close/>
                    <a:moveTo>
                      <a:pt x="2" y="7256"/>
                    </a:moveTo>
                    <a:lnTo>
                      <a:pt x="2" y="7256"/>
                    </a:lnTo>
                    <a:cubicBezTo>
                      <a:pt x="2" y="7254"/>
                      <a:pt x="4" y="7252"/>
                      <a:pt x="6" y="7252"/>
                    </a:cubicBezTo>
                    <a:cubicBezTo>
                      <a:pt x="8" y="7252"/>
                      <a:pt x="10" y="7254"/>
                      <a:pt x="10" y="7256"/>
                    </a:cubicBezTo>
                    <a:cubicBezTo>
                      <a:pt x="10" y="7258"/>
                      <a:pt x="8" y="7260"/>
                      <a:pt x="6" y="7260"/>
                    </a:cubicBezTo>
                    <a:cubicBezTo>
                      <a:pt x="4" y="7260"/>
                      <a:pt x="2" y="7258"/>
                      <a:pt x="2" y="7256"/>
                    </a:cubicBezTo>
                    <a:close/>
                    <a:moveTo>
                      <a:pt x="2" y="7240"/>
                    </a:moveTo>
                    <a:lnTo>
                      <a:pt x="2" y="7240"/>
                    </a:lnTo>
                    <a:cubicBezTo>
                      <a:pt x="2" y="7238"/>
                      <a:pt x="4" y="7236"/>
                      <a:pt x="6" y="7236"/>
                    </a:cubicBezTo>
                    <a:cubicBezTo>
                      <a:pt x="8" y="7236"/>
                      <a:pt x="10" y="7238"/>
                      <a:pt x="10" y="7240"/>
                    </a:cubicBezTo>
                    <a:cubicBezTo>
                      <a:pt x="10" y="7242"/>
                      <a:pt x="8" y="7244"/>
                      <a:pt x="6" y="7244"/>
                    </a:cubicBezTo>
                    <a:cubicBezTo>
                      <a:pt x="4" y="7244"/>
                      <a:pt x="2" y="7242"/>
                      <a:pt x="2" y="7240"/>
                    </a:cubicBezTo>
                    <a:close/>
                    <a:moveTo>
                      <a:pt x="2" y="7224"/>
                    </a:moveTo>
                    <a:lnTo>
                      <a:pt x="2" y="7224"/>
                    </a:lnTo>
                    <a:cubicBezTo>
                      <a:pt x="2" y="7222"/>
                      <a:pt x="4" y="7220"/>
                      <a:pt x="6" y="7220"/>
                    </a:cubicBezTo>
                    <a:cubicBezTo>
                      <a:pt x="8" y="7220"/>
                      <a:pt x="10" y="7222"/>
                      <a:pt x="10" y="7224"/>
                    </a:cubicBezTo>
                    <a:cubicBezTo>
                      <a:pt x="10" y="7226"/>
                      <a:pt x="8" y="7228"/>
                      <a:pt x="6" y="7228"/>
                    </a:cubicBezTo>
                    <a:cubicBezTo>
                      <a:pt x="4" y="7228"/>
                      <a:pt x="2" y="7226"/>
                      <a:pt x="2" y="7224"/>
                    </a:cubicBezTo>
                    <a:close/>
                    <a:moveTo>
                      <a:pt x="2" y="7208"/>
                    </a:moveTo>
                    <a:lnTo>
                      <a:pt x="2" y="7208"/>
                    </a:lnTo>
                    <a:cubicBezTo>
                      <a:pt x="2" y="7206"/>
                      <a:pt x="4" y="7204"/>
                      <a:pt x="6" y="7204"/>
                    </a:cubicBezTo>
                    <a:cubicBezTo>
                      <a:pt x="8" y="7204"/>
                      <a:pt x="10" y="7206"/>
                      <a:pt x="10" y="7208"/>
                    </a:cubicBezTo>
                    <a:cubicBezTo>
                      <a:pt x="10" y="7210"/>
                      <a:pt x="8" y="7212"/>
                      <a:pt x="6" y="7212"/>
                    </a:cubicBezTo>
                    <a:cubicBezTo>
                      <a:pt x="4" y="7212"/>
                      <a:pt x="2" y="7210"/>
                      <a:pt x="2" y="7208"/>
                    </a:cubicBezTo>
                    <a:close/>
                    <a:moveTo>
                      <a:pt x="2" y="7192"/>
                    </a:moveTo>
                    <a:lnTo>
                      <a:pt x="2" y="7192"/>
                    </a:lnTo>
                    <a:cubicBezTo>
                      <a:pt x="2" y="7190"/>
                      <a:pt x="4" y="7188"/>
                      <a:pt x="6" y="7188"/>
                    </a:cubicBezTo>
                    <a:cubicBezTo>
                      <a:pt x="8" y="7188"/>
                      <a:pt x="10" y="7190"/>
                      <a:pt x="10" y="7192"/>
                    </a:cubicBezTo>
                    <a:cubicBezTo>
                      <a:pt x="10" y="7194"/>
                      <a:pt x="8" y="7196"/>
                      <a:pt x="6" y="7196"/>
                    </a:cubicBezTo>
                    <a:cubicBezTo>
                      <a:pt x="4" y="7196"/>
                      <a:pt x="2" y="7194"/>
                      <a:pt x="2" y="7192"/>
                    </a:cubicBezTo>
                    <a:close/>
                    <a:moveTo>
                      <a:pt x="2" y="7176"/>
                    </a:moveTo>
                    <a:lnTo>
                      <a:pt x="2" y="7176"/>
                    </a:lnTo>
                    <a:cubicBezTo>
                      <a:pt x="2" y="7174"/>
                      <a:pt x="4" y="7172"/>
                      <a:pt x="6" y="7172"/>
                    </a:cubicBezTo>
                    <a:cubicBezTo>
                      <a:pt x="8" y="7172"/>
                      <a:pt x="10" y="7174"/>
                      <a:pt x="10" y="7176"/>
                    </a:cubicBezTo>
                    <a:cubicBezTo>
                      <a:pt x="10" y="7178"/>
                      <a:pt x="8" y="7180"/>
                      <a:pt x="6" y="7180"/>
                    </a:cubicBezTo>
                    <a:cubicBezTo>
                      <a:pt x="4" y="7180"/>
                      <a:pt x="2" y="7178"/>
                      <a:pt x="2" y="7176"/>
                    </a:cubicBezTo>
                    <a:close/>
                    <a:moveTo>
                      <a:pt x="2" y="7160"/>
                    </a:moveTo>
                    <a:lnTo>
                      <a:pt x="2" y="7160"/>
                    </a:lnTo>
                    <a:cubicBezTo>
                      <a:pt x="2" y="7158"/>
                      <a:pt x="4" y="7156"/>
                      <a:pt x="6" y="7156"/>
                    </a:cubicBezTo>
                    <a:cubicBezTo>
                      <a:pt x="8" y="7156"/>
                      <a:pt x="10" y="7158"/>
                      <a:pt x="10" y="7160"/>
                    </a:cubicBezTo>
                    <a:cubicBezTo>
                      <a:pt x="10" y="7162"/>
                      <a:pt x="8" y="7164"/>
                      <a:pt x="6" y="7164"/>
                    </a:cubicBezTo>
                    <a:cubicBezTo>
                      <a:pt x="4" y="7164"/>
                      <a:pt x="2" y="7162"/>
                      <a:pt x="2" y="7160"/>
                    </a:cubicBezTo>
                    <a:close/>
                    <a:moveTo>
                      <a:pt x="2" y="7144"/>
                    </a:moveTo>
                    <a:lnTo>
                      <a:pt x="2" y="7144"/>
                    </a:lnTo>
                    <a:cubicBezTo>
                      <a:pt x="2" y="7142"/>
                      <a:pt x="4" y="7140"/>
                      <a:pt x="6" y="7140"/>
                    </a:cubicBezTo>
                    <a:cubicBezTo>
                      <a:pt x="8" y="7140"/>
                      <a:pt x="10" y="7142"/>
                      <a:pt x="10" y="7144"/>
                    </a:cubicBezTo>
                    <a:cubicBezTo>
                      <a:pt x="10" y="7146"/>
                      <a:pt x="8" y="7148"/>
                      <a:pt x="6" y="7148"/>
                    </a:cubicBezTo>
                    <a:cubicBezTo>
                      <a:pt x="4" y="7148"/>
                      <a:pt x="2" y="7146"/>
                      <a:pt x="2" y="7144"/>
                    </a:cubicBezTo>
                    <a:close/>
                    <a:moveTo>
                      <a:pt x="2" y="7128"/>
                    </a:moveTo>
                    <a:lnTo>
                      <a:pt x="2" y="7128"/>
                    </a:lnTo>
                    <a:cubicBezTo>
                      <a:pt x="2" y="7126"/>
                      <a:pt x="4" y="7124"/>
                      <a:pt x="6" y="7124"/>
                    </a:cubicBezTo>
                    <a:cubicBezTo>
                      <a:pt x="8" y="7124"/>
                      <a:pt x="10" y="7126"/>
                      <a:pt x="10" y="7128"/>
                    </a:cubicBezTo>
                    <a:cubicBezTo>
                      <a:pt x="10" y="7130"/>
                      <a:pt x="8" y="7132"/>
                      <a:pt x="6" y="7132"/>
                    </a:cubicBezTo>
                    <a:cubicBezTo>
                      <a:pt x="4" y="7132"/>
                      <a:pt x="2" y="7130"/>
                      <a:pt x="2" y="7128"/>
                    </a:cubicBezTo>
                    <a:close/>
                    <a:moveTo>
                      <a:pt x="2" y="7112"/>
                    </a:moveTo>
                    <a:lnTo>
                      <a:pt x="2" y="7112"/>
                    </a:lnTo>
                    <a:cubicBezTo>
                      <a:pt x="2" y="7110"/>
                      <a:pt x="4" y="7108"/>
                      <a:pt x="6" y="7108"/>
                    </a:cubicBezTo>
                    <a:cubicBezTo>
                      <a:pt x="8" y="7108"/>
                      <a:pt x="10" y="7110"/>
                      <a:pt x="10" y="7112"/>
                    </a:cubicBezTo>
                    <a:cubicBezTo>
                      <a:pt x="10" y="7114"/>
                      <a:pt x="8" y="7116"/>
                      <a:pt x="6" y="7116"/>
                    </a:cubicBezTo>
                    <a:cubicBezTo>
                      <a:pt x="4" y="7116"/>
                      <a:pt x="2" y="7114"/>
                      <a:pt x="2" y="7112"/>
                    </a:cubicBezTo>
                    <a:close/>
                    <a:moveTo>
                      <a:pt x="2" y="7096"/>
                    </a:moveTo>
                    <a:lnTo>
                      <a:pt x="2" y="7096"/>
                    </a:lnTo>
                    <a:cubicBezTo>
                      <a:pt x="2" y="7094"/>
                      <a:pt x="4" y="7092"/>
                      <a:pt x="6" y="7092"/>
                    </a:cubicBezTo>
                    <a:cubicBezTo>
                      <a:pt x="8" y="7092"/>
                      <a:pt x="10" y="7094"/>
                      <a:pt x="10" y="7096"/>
                    </a:cubicBezTo>
                    <a:cubicBezTo>
                      <a:pt x="10" y="7098"/>
                      <a:pt x="8" y="7100"/>
                      <a:pt x="6" y="7100"/>
                    </a:cubicBezTo>
                    <a:cubicBezTo>
                      <a:pt x="4" y="7100"/>
                      <a:pt x="2" y="7098"/>
                      <a:pt x="2" y="7096"/>
                    </a:cubicBezTo>
                    <a:close/>
                    <a:moveTo>
                      <a:pt x="2" y="7080"/>
                    </a:moveTo>
                    <a:lnTo>
                      <a:pt x="2" y="7080"/>
                    </a:lnTo>
                    <a:cubicBezTo>
                      <a:pt x="2" y="7078"/>
                      <a:pt x="4" y="7076"/>
                      <a:pt x="6" y="7076"/>
                    </a:cubicBezTo>
                    <a:cubicBezTo>
                      <a:pt x="8" y="7076"/>
                      <a:pt x="10" y="7078"/>
                      <a:pt x="10" y="7080"/>
                    </a:cubicBezTo>
                    <a:cubicBezTo>
                      <a:pt x="10" y="7082"/>
                      <a:pt x="8" y="7084"/>
                      <a:pt x="6" y="7084"/>
                    </a:cubicBezTo>
                    <a:cubicBezTo>
                      <a:pt x="4" y="7084"/>
                      <a:pt x="2" y="7082"/>
                      <a:pt x="2" y="7080"/>
                    </a:cubicBezTo>
                    <a:close/>
                    <a:moveTo>
                      <a:pt x="2" y="7064"/>
                    </a:moveTo>
                    <a:lnTo>
                      <a:pt x="2" y="7064"/>
                    </a:lnTo>
                    <a:cubicBezTo>
                      <a:pt x="2" y="7062"/>
                      <a:pt x="4" y="7060"/>
                      <a:pt x="6" y="7060"/>
                    </a:cubicBezTo>
                    <a:cubicBezTo>
                      <a:pt x="8" y="7060"/>
                      <a:pt x="10" y="7062"/>
                      <a:pt x="10" y="7064"/>
                    </a:cubicBezTo>
                    <a:cubicBezTo>
                      <a:pt x="10" y="7066"/>
                      <a:pt x="8" y="7068"/>
                      <a:pt x="6" y="7068"/>
                    </a:cubicBezTo>
                    <a:cubicBezTo>
                      <a:pt x="4" y="7068"/>
                      <a:pt x="2" y="7066"/>
                      <a:pt x="2" y="7064"/>
                    </a:cubicBezTo>
                    <a:close/>
                    <a:moveTo>
                      <a:pt x="2" y="7048"/>
                    </a:moveTo>
                    <a:lnTo>
                      <a:pt x="2" y="7048"/>
                    </a:lnTo>
                    <a:cubicBezTo>
                      <a:pt x="2" y="7046"/>
                      <a:pt x="4" y="7044"/>
                      <a:pt x="6" y="7044"/>
                    </a:cubicBezTo>
                    <a:cubicBezTo>
                      <a:pt x="8" y="7044"/>
                      <a:pt x="10" y="7046"/>
                      <a:pt x="10" y="7048"/>
                    </a:cubicBezTo>
                    <a:cubicBezTo>
                      <a:pt x="10" y="7050"/>
                      <a:pt x="8" y="7052"/>
                      <a:pt x="6" y="7052"/>
                    </a:cubicBezTo>
                    <a:cubicBezTo>
                      <a:pt x="4" y="7052"/>
                      <a:pt x="2" y="7050"/>
                      <a:pt x="2" y="7048"/>
                    </a:cubicBezTo>
                    <a:close/>
                    <a:moveTo>
                      <a:pt x="2" y="7032"/>
                    </a:moveTo>
                    <a:lnTo>
                      <a:pt x="2" y="7032"/>
                    </a:lnTo>
                    <a:cubicBezTo>
                      <a:pt x="2" y="7030"/>
                      <a:pt x="4" y="7028"/>
                      <a:pt x="6" y="7028"/>
                    </a:cubicBezTo>
                    <a:cubicBezTo>
                      <a:pt x="8" y="7028"/>
                      <a:pt x="10" y="7030"/>
                      <a:pt x="10" y="7032"/>
                    </a:cubicBezTo>
                    <a:cubicBezTo>
                      <a:pt x="10" y="7034"/>
                      <a:pt x="8" y="7036"/>
                      <a:pt x="6" y="7036"/>
                    </a:cubicBezTo>
                    <a:cubicBezTo>
                      <a:pt x="4" y="7036"/>
                      <a:pt x="2" y="7034"/>
                      <a:pt x="2" y="7032"/>
                    </a:cubicBezTo>
                    <a:close/>
                    <a:moveTo>
                      <a:pt x="2" y="7016"/>
                    </a:moveTo>
                    <a:lnTo>
                      <a:pt x="2" y="7016"/>
                    </a:lnTo>
                    <a:cubicBezTo>
                      <a:pt x="2" y="7014"/>
                      <a:pt x="4" y="7012"/>
                      <a:pt x="6" y="7012"/>
                    </a:cubicBezTo>
                    <a:cubicBezTo>
                      <a:pt x="8" y="7012"/>
                      <a:pt x="10" y="7014"/>
                      <a:pt x="10" y="7016"/>
                    </a:cubicBezTo>
                    <a:cubicBezTo>
                      <a:pt x="10" y="7018"/>
                      <a:pt x="8" y="7020"/>
                      <a:pt x="6" y="7020"/>
                    </a:cubicBezTo>
                    <a:cubicBezTo>
                      <a:pt x="4" y="7020"/>
                      <a:pt x="2" y="7018"/>
                      <a:pt x="2" y="7016"/>
                    </a:cubicBezTo>
                    <a:close/>
                    <a:moveTo>
                      <a:pt x="2" y="7000"/>
                    </a:moveTo>
                    <a:lnTo>
                      <a:pt x="2" y="7000"/>
                    </a:lnTo>
                    <a:cubicBezTo>
                      <a:pt x="2" y="6998"/>
                      <a:pt x="4" y="6996"/>
                      <a:pt x="6" y="6996"/>
                    </a:cubicBezTo>
                    <a:cubicBezTo>
                      <a:pt x="8" y="6996"/>
                      <a:pt x="10" y="6998"/>
                      <a:pt x="10" y="7000"/>
                    </a:cubicBezTo>
                    <a:cubicBezTo>
                      <a:pt x="10" y="7002"/>
                      <a:pt x="8" y="7004"/>
                      <a:pt x="6" y="7004"/>
                    </a:cubicBezTo>
                    <a:cubicBezTo>
                      <a:pt x="4" y="7004"/>
                      <a:pt x="2" y="7002"/>
                      <a:pt x="2" y="7000"/>
                    </a:cubicBezTo>
                    <a:close/>
                    <a:moveTo>
                      <a:pt x="2" y="6984"/>
                    </a:moveTo>
                    <a:lnTo>
                      <a:pt x="2" y="6984"/>
                    </a:lnTo>
                    <a:cubicBezTo>
                      <a:pt x="2" y="6982"/>
                      <a:pt x="4" y="6980"/>
                      <a:pt x="6" y="6980"/>
                    </a:cubicBezTo>
                    <a:cubicBezTo>
                      <a:pt x="8" y="6980"/>
                      <a:pt x="10" y="6982"/>
                      <a:pt x="10" y="6984"/>
                    </a:cubicBezTo>
                    <a:cubicBezTo>
                      <a:pt x="10" y="6986"/>
                      <a:pt x="8" y="6988"/>
                      <a:pt x="6" y="6988"/>
                    </a:cubicBezTo>
                    <a:cubicBezTo>
                      <a:pt x="4" y="6988"/>
                      <a:pt x="2" y="6986"/>
                      <a:pt x="2" y="6984"/>
                    </a:cubicBezTo>
                    <a:close/>
                    <a:moveTo>
                      <a:pt x="2" y="6968"/>
                    </a:moveTo>
                    <a:lnTo>
                      <a:pt x="2" y="6968"/>
                    </a:lnTo>
                    <a:cubicBezTo>
                      <a:pt x="2" y="6966"/>
                      <a:pt x="4" y="6964"/>
                      <a:pt x="6" y="6964"/>
                    </a:cubicBezTo>
                    <a:cubicBezTo>
                      <a:pt x="8" y="6964"/>
                      <a:pt x="10" y="6966"/>
                      <a:pt x="10" y="6968"/>
                    </a:cubicBezTo>
                    <a:cubicBezTo>
                      <a:pt x="10" y="6970"/>
                      <a:pt x="8" y="6972"/>
                      <a:pt x="6" y="6972"/>
                    </a:cubicBezTo>
                    <a:cubicBezTo>
                      <a:pt x="4" y="6972"/>
                      <a:pt x="2" y="6970"/>
                      <a:pt x="2" y="6968"/>
                    </a:cubicBezTo>
                    <a:close/>
                    <a:moveTo>
                      <a:pt x="2" y="6952"/>
                    </a:moveTo>
                    <a:lnTo>
                      <a:pt x="2" y="6952"/>
                    </a:lnTo>
                    <a:cubicBezTo>
                      <a:pt x="2" y="6950"/>
                      <a:pt x="4" y="6948"/>
                      <a:pt x="6" y="6948"/>
                    </a:cubicBezTo>
                    <a:cubicBezTo>
                      <a:pt x="8" y="6948"/>
                      <a:pt x="10" y="6950"/>
                      <a:pt x="10" y="6952"/>
                    </a:cubicBezTo>
                    <a:cubicBezTo>
                      <a:pt x="10" y="6954"/>
                      <a:pt x="8" y="6956"/>
                      <a:pt x="6" y="6956"/>
                    </a:cubicBezTo>
                    <a:cubicBezTo>
                      <a:pt x="4" y="6956"/>
                      <a:pt x="2" y="6954"/>
                      <a:pt x="2" y="6952"/>
                    </a:cubicBezTo>
                    <a:close/>
                    <a:moveTo>
                      <a:pt x="2" y="6936"/>
                    </a:moveTo>
                    <a:lnTo>
                      <a:pt x="2" y="6936"/>
                    </a:lnTo>
                    <a:cubicBezTo>
                      <a:pt x="2" y="6934"/>
                      <a:pt x="4" y="6932"/>
                      <a:pt x="6" y="6932"/>
                    </a:cubicBezTo>
                    <a:cubicBezTo>
                      <a:pt x="8" y="6932"/>
                      <a:pt x="10" y="6934"/>
                      <a:pt x="10" y="6936"/>
                    </a:cubicBezTo>
                    <a:cubicBezTo>
                      <a:pt x="10" y="6938"/>
                      <a:pt x="8" y="6940"/>
                      <a:pt x="6" y="6940"/>
                    </a:cubicBezTo>
                    <a:cubicBezTo>
                      <a:pt x="4" y="6940"/>
                      <a:pt x="2" y="6938"/>
                      <a:pt x="2" y="6936"/>
                    </a:cubicBezTo>
                    <a:close/>
                    <a:moveTo>
                      <a:pt x="2" y="6920"/>
                    </a:moveTo>
                    <a:lnTo>
                      <a:pt x="2" y="6920"/>
                    </a:lnTo>
                    <a:cubicBezTo>
                      <a:pt x="2" y="6918"/>
                      <a:pt x="4" y="6916"/>
                      <a:pt x="6" y="6916"/>
                    </a:cubicBezTo>
                    <a:cubicBezTo>
                      <a:pt x="8" y="6916"/>
                      <a:pt x="10" y="6918"/>
                      <a:pt x="10" y="6920"/>
                    </a:cubicBezTo>
                    <a:cubicBezTo>
                      <a:pt x="10" y="6922"/>
                      <a:pt x="8" y="6924"/>
                      <a:pt x="6" y="6924"/>
                    </a:cubicBezTo>
                    <a:cubicBezTo>
                      <a:pt x="4" y="6924"/>
                      <a:pt x="2" y="6922"/>
                      <a:pt x="2" y="6920"/>
                    </a:cubicBezTo>
                    <a:close/>
                    <a:moveTo>
                      <a:pt x="2" y="6904"/>
                    </a:moveTo>
                    <a:lnTo>
                      <a:pt x="2" y="6904"/>
                    </a:lnTo>
                    <a:cubicBezTo>
                      <a:pt x="2" y="6902"/>
                      <a:pt x="4" y="6900"/>
                      <a:pt x="6" y="6900"/>
                    </a:cubicBezTo>
                    <a:cubicBezTo>
                      <a:pt x="8" y="6900"/>
                      <a:pt x="10" y="6902"/>
                      <a:pt x="10" y="6904"/>
                    </a:cubicBezTo>
                    <a:cubicBezTo>
                      <a:pt x="10" y="6906"/>
                      <a:pt x="8" y="6908"/>
                      <a:pt x="6" y="6908"/>
                    </a:cubicBezTo>
                    <a:cubicBezTo>
                      <a:pt x="4" y="6908"/>
                      <a:pt x="2" y="6906"/>
                      <a:pt x="2" y="6904"/>
                    </a:cubicBezTo>
                    <a:close/>
                    <a:moveTo>
                      <a:pt x="2" y="6888"/>
                    </a:moveTo>
                    <a:lnTo>
                      <a:pt x="2" y="6888"/>
                    </a:lnTo>
                    <a:cubicBezTo>
                      <a:pt x="2" y="6886"/>
                      <a:pt x="4" y="6884"/>
                      <a:pt x="6" y="6884"/>
                    </a:cubicBezTo>
                    <a:cubicBezTo>
                      <a:pt x="8" y="6884"/>
                      <a:pt x="10" y="6886"/>
                      <a:pt x="10" y="6888"/>
                    </a:cubicBezTo>
                    <a:cubicBezTo>
                      <a:pt x="10" y="6890"/>
                      <a:pt x="8" y="6892"/>
                      <a:pt x="6" y="6892"/>
                    </a:cubicBezTo>
                    <a:cubicBezTo>
                      <a:pt x="4" y="6892"/>
                      <a:pt x="2" y="6890"/>
                      <a:pt x="2" y="6888"/>
                    </a:cubicBezTo>
                    <a:close/>
                    <a:moveTo>
                      <a:pt x="2" y="6872"/>
                    </a:moveTo>
                    <a:lnTo>
                      <a:pt x="2" y="6872"/>
                    </a:lnTo>
                    <a:cubicBezTo>
                      <a:pt x="2" y="6870"/>
                      <a:pt x="4" y="6868"/>
                      <a:pt x="6" y="6868"/>
                    </a:cubicBezTo>
                    <a:cubicBezTo>
                      <a:pt x="8" y="6868"/>
                      <a:pt x="10" y="6870"/>
                      <a:pt x="10" y="6872"/>
                    </a:cubicBezTo>
                    <a:cubicBezTo>
                      <a:pt x="10" y="6874"/>
                      <a:pt x="8" y="6876"/>
                      <a:pt x="6" y="6876"/>
                    </a:cubicBezTo>
                    <a:cubicBezTo>
                      <a:pt x="4" y="6876"/>
                      <a:pt x="2" y="6874"/>
                      <a:pt x="2" y="6872"/>
                    </a:cubicBezTo>
                    <a:close/>
                    <a:moveTo>
                      <a:pt x="2" y="6856"/>
                    </a:moveTo>
                    <a:lnTo>
                      <a:pt x="2" y="6856"/>
                    </a:lnTo>
                    <a:cubicBezTo>
                      <a:pt x="2" y="6854"/>
                      <a:pt x="4" y="6852"/>
                      <a:pt x="6" y="6852"/>
                    </a:cubicBezTo>
                    <a:cubicBezTo>
                      <a:pt x="8" y="6852"/>
                      <a:pt x="10" y="6854"/>
                      <a:pt x="10" y="6856"/>
                    </a:cubicBezTo>
                    <a:cubicBezTo>
                      <a:pt x="10" y="6858"/>
                      <a:pt x="8" y="6860"/>
                      <a:pt x="6" y="6860"/>
                    </a:cubicBezTo>
                    <a:cubicBezTo>
                      <a:pt x="4" y="6860"/>
                      <a:pt x="2" y="6858"/>
                      <a:pt x="2" y="6856"/>
                    </a:cubicBezTo>
                    <a:close/>
                    <a:moveTo>
                      <a:pt x="2" y="6840"/>
                    </a:moveTo>
                    <a:lnTo>
                      <a:pt x="2" y="6840"/>
                    </a:lnTo>
                    <a:cubicBezTo>
                      <a:pt x="2" y="6838"/>
                      <a:pt x="4" y="6836"/>
                      <a:pt x="6" y="6836"/>
                    </a:cubicBezTo>
                    <a:cubicBezTo>
                      <a:pt x="8" y="6836"/>
                      <a:pt x="10" y="6838"/>
                      <a:pt x="10" y="6840"/>
                    </a:cubicBezTo>
                    <a:cubicBezTo>
                      <a:pt x="10" y="6842"/>
                      <a:pt x="8" y="6844"/>
                      <a:pt x="6" y="6844"/>
                    </a:cubicBezTo>
                    <a:cubicBezTo>
                      <a:pt x="4" y="6844"/>
                      <a:pt x="2" y="6842"/>
                      <a:pt x="2" y="6840"/>
                    </a:cubicBezTo>
                    <a:close/>
                    <a:moveTo>
                      <a:pt x="2" y="6824"/>
                    </a:moveTo>
                    <a:lnTo>
                      <a:pt x="2" y="6824"/>
                    </a:lnTo>
                    <a:cubicBezTo>
                      <a:pt x="2" y="6822"/>
                      <a:pt x="4" y="6820"/>
                      <a:pt x="6" y="6820"/>
                    </a:cubicBezTo>
                    <a:cubicBezTo>
                      <a:pt x="8" y="6820"/>
                      <a:pt x="10" y="6822"/>
                      <a:pt x="10" y="6824"/>
                    </a:cubicBezTo>
                    <a:cubicBezTo>
                      <a:pt x="10" y="6826"/>
                      <a:pt x="8" y="6828"/>
                      <a:pt x="6" y="6828"/>
                    </a:cubicBezTo>
                    <a:cubicBezTo>
                      <a:pt x="4" y="6828"/>
                      <a:pt x="2" y="6826"/>
                      <a:pt x="2" y="6824"/>
                    </a:cubicBezTo>
                    <a:close/>
                    <a:moveTo>
                      <a:pt x="2" y="6808"/>
                    </a:moveTo>
                    <a:lnTo>
                      <a:pt x="2" y="6808"/>
                    </a:lnTo>
                    <a:cubicBezTo>
                      <a:pt x="2" y="6806"/>
                      <a:pt x="4" y="6804"/>
                      <a:pt x="6" y="6804"/>
                    </a:cubicBezTo>
                    <a:cubicBezTo>
                      <a:pt x="8" y="6804"/>
                      <a:pt x="10" y="6806"/>
                      <a:pt x="10" y="6808"/>
                    </a:cubicBezTo>
                    <a:cubicBezTo>
                      <a:pt x="10" y="6810"/>
                      <a:pt x="8" y="6812"/>
                      <a:pt x="6" y="6812"/>
                    </a:cubicBezTo>
                    <a:cubicBezTo>
                      <a:pt x="4" y="6812"/>
                      <a:pt x="2" y="6810"/>
                      <a:pt x="2" y="6808"/>
                    </a:cubicBezTo>
                    <a:close/>
                    <a:moveTo>
                      <a:pt x="2" y="6792"/>
                    </a:moveTo>
                    <a:lnTo>
                      <a:pt x="2" y="6792"/>
                    </a:lnTo>
                    <a:cubicBezTo>
                      <a:pt x="2" y="6790"/>
                      <a:pt x="4" y="6788"/>
                      <a:pt x="6" y="6788"/>
                    </a:cubicBezTo>
                    <a:cubicBezTo>
                      <a:pt x="8" y="6788"/>
                      <a:pt x="10" y="6790"/>
                      <a:pt x="10" y="6792"/>
                    </a:cubicBezTo>
                    <a:cubicBezTo>
                      <a:pt x="10" y="6794"/>
                      <a:pt x="8" y="6796"/>
                      <a:pt x="6" y="6796"/>
                    </a:cubicBezTo>
                    <a:cubicBezTo>
                      <a:pt x="4" y="6796"/>
                      <a:pt x="2" y="6794"/>
                      <a:pt x="2" y="6792"/>
                    </a:cubicBezTo>
                    <a:close/>
                    <a:moveTo>
                      <a:pt x="2" y="6776"/>
                    </a:moveTo>
                    <a:lnTo>
                      <a:pt x="2" y="6776"/>
                    </a:lnTo>
                    <a:cubicBezTo>
                      <a:pt x="2" y="6774"/>
                      <a:pt x="4" y="6772"/>
                      <a:pt x="6" y="6772"/>
                    </a:cubicBezTo>
                    <a:cubicBezTo>
                      <a:pt x="8" y="6772"/>
                      <a:pt x="10" y="6774"/>
                      <a:pt x="10" y="6776"/>
                    </a:cubicBezTo>
                    <a:cubicBezTo>
                      <a:pt x="10" y="6778"/>
                      <a:pt x="8" y="6780"/>
                      <a:pt x="6" y="6780"/>
                    </a:cubicBezTo>
                    <a:cubicBezTo>
                      <a:pt x="4" y="6780"/>
                      <a:pt x="2" y="6778"/>
                      <a:pt x="2" y="6776"/>
                    </a:cubicBezTo>
                    <a:close/>
                    <a:moveTo>
                      <a:pt x="2" y="6760"/>
                    </a:moveTo>
                    <a:lnTo>
                      <a:pt x="2" y="6760"/>
                    </a:lnTo>
                    <a:cubicBezTo>
                      <a:pt x="2" y="6758"/>
                      <a:pt x="4" y="6756"/>
                      <a:pt x="6" y="6756"/>
                    </a:cubicBezTo>
                    <a:cubicBezTo>
                      <a:pt x="8" y="6756"/>
                      <a:pt x="10" y="6758"/>
                      <a:pt x="10" y="6760"/>
                    </a:cubicBezTo>
                    <a:cubicBezTo>
                      <a:pt x="10" y="6762"/>
                      <a:pt x="8" y="6764"/>
                      <a:pt x="6" y="6764"/>
                    </a:cubicBezTo>
                    <a:cubicBezTo>
                      <a:pt x="4" y="6764"/>
                      <a:pt x="2" y="6762"/>
                      <a:pt x="2" y="6760"/>
                    </a:cubicBezTo>
                    <a:close/>
                    <a:moveTo>
                      <a:pt x="2" y="6744"/>
                    </a:moveTo>
                    <a:lnTo>
                      <a:pt x="2" y="6744"/>
                    </a:lnTo>
                    <a:cubicBezTo>
                      <a:pt x="2" y="6742"/>
                      <a:pt x="4" y="6740"/>
                      <a:pt x="6" y="6740"/>
                    </a:cubicBezTo>
                    <a:cubicBezTo>
                      <a:pt x="8" y="6740"/>
                      <a:pt x="10" y="6742"/>
                      <a:pt x="10" y="6744"/>
                    </a:cubicBezTo>
                    <a:cubicBezTo>
                      <a:pt x="10" y="6746"/>
                      <a:pt x="8" y="6748"/>
                      <a:pt x="6" y="6748"/>
                    </a:cubicBezTo>
                    <a:cubicBezTo>
                      <a:pt x="4" y="6748"/>
                      <a:pt x="2" y="6746"/>
                      <a:pt x="2" y="6744"/>
                    </a:cubicBezTo>
                    <a:close/>
                    <a:moveTo>
                      <a:pt x="2" y="6728"/>
                    </a:moveTo>
                    <a:lnTo>
                      <a:pt x="2" y="6728"/>
                    </a:lnTo>
                    <a:cubicBezTo>
                      <a:pt x="2" y="6726"/>
                      <a:pt x="4" y="6724"/>
                      <a:pt x="6" y="6724"/>
                    </a:cubicBezTo>
                    <a:cubicBezTo>
                      <a:pt x="8" y="6724"/>
                      <a:pt x="10" y="6726"/>
                      <a:pt x="10" y="6728"/>
                    </a:cubicBezTo>
                    <a:cubicBezTo>
                      <a:pt x="10" y="6730"/>
                      <a:pt x="8" y="6732"/>
                      <a:pt x="6" y="6732"/>
                    </a:cubicBezTo>
                    <a:cubicBezTo>
                      <a:pt x="4" y="6732"/>
                      <a:pt x="2" y="6730"/>
                      <a:pt x="2" y="6728"/>
                    </a:cubicBezTo>
                    <a:close/>
                    <a:moveTo>
                      <a:pt x="2" y="6712"/>
                    </a:moveTo>
                    <a:lnTo>
                      <a:pt x="2" y="6712"/>
                    </a:lnTo>
                    <a:cubicBezTo>
                      <a:pt x="2" y="6710"/>
                      <a:pt x="4" y="6708"/>
                      <a:pt x="6" y="6708"/>
                    </a:cubicBezTo>
                    <a:cubicBezTo>
                      <a:pt x="8" y="6708"/>
                      <a:pt x="10" y="6710"/>
                      <a:pt x="10" y="6712"/>
                    </a:cubicBezTo>
                    <a:cubicBezTo>
                      <a:pt x="10" y="6714"/>
                      <a:pt x="8" y="6716"/>
                      <a:pt x="6" y="6716"/>
                    </a:cubicBezTo>
                    <a:cubicBezTo>
                      <a:pt x="4" y="6716"/>
                      <a:pt x="2" y="6714"/>
                      <a:pt x="2" y="6712"/>
                    </a:cubicBezTo>
                    <a:close/>
                    <a:moveTo>
                      <a:pt x="2" y="6696"/>
                    </a:moveTo>
                    <a:lnTo>
                      <a:pt x="2" y="6696"/>
                    </a:lnTo>
                    <a:cubicBezTo>
                      <a:pt x="2" y="6694"/>
                      <a:pt x="4" y="6692"/>
                      <a:pt x="6" y="6692"/>
                    </a:cubicBezTo>
                    <a:cubicBezTo>
                      <a:pt x="8" y="6692"/>
                      <a:pt x="10" y="6694"/>
                      <a:pt x="10" y="6696"/>
                    </a:cubicBezTo>
                    <a:cubicBezTo>
                      <a:pt x="10" y="6698"/>
                      <a:pt x="8" y="6700"/>
                      <a:pt x="6" y="6700"/>
                    </a:cubicBezTo>
                    <a:cubicBezTo>
                      <a:pt x="4" y="6700"/>
                      <a:pt x="2" y="6698"/>
                      <a:pt x="2" y="6696"/>
                    </a:cubicBezTo>
                    <a:close/>
                    <a:moveTo>
                      <a:pt x="2" y="6680"/>
                    </a:moveTo>
                    <a:lnTo>
                      <a:pt x="2" y="6680"/>
                    </a:lnTo>
                    <a:cubicBezTo>
                      <a:pt x="2" y="6678"/>
                      <a:pt x="4" y="6676"/>
                      <a:pt x="6" y="6676"/>
                    </a:cubicBezTo>
                    <a:cubicBezTo>
                      <a:pt x="8" y="6676"/>
                      <a:pt x="10" y="6678"/>
                      <a:pt x="10" y="6680"/>
                    </a:cubicBezTo>
                    <a:cubicBezTo>
                      <a:pt x="10" y="6682"/>
                      <a:pt x="8" y="6684"/>
                      <a:pt x="6" y="6684"/>
                    </a:cubicBezTo>
                    <a:cubicBezTo>
                      <a:pt x="4" y="6684"/>
                      <a:pt x="2" y="6682"/>
                      <a:pt x="2" y="6680"/>
                    </a:cubicBezTo>
                    <a:close/>
                    <a:moveTo>
                      <a:pt x="2" y="6664"/>
                    </a:moveTo>
                    <a:lnTo>
                      <a:pt x="2" y="6664"/>
                    </a:lnTo>
                    <a:cubicBezTo>
                      <a:pt x="2" y="6662"/>
                      <a:pt x="4" y="6660"/>
                      <a:pt x="6" y="6660"/>
                    </a:cubicBezTo>
                    <a:cubicBezTo>
                      <a:pt x="8" y="6660"/>
                      <a:pt x="10" y="6662"/>
                      <a:pt x="10" y="6664"/>
                    </a:cubicBezTo>
                    <a:cubicBezTo>
                      <a:pt x="10" y="6666"/>
                      <a:pt x="8" y="6668"/>
                      <a:pt x="6" y="6668"/>
                    </a:cubicBezTo>
                    <a:cubicBezTo>
                      <a:pt x="4" y="6668"/>
                      <a:pt x="2" y="6666"/>
                      <a:pt x="2" y="6664"/>
                    </a:cubicBezTo>
                    <a:close/>
                    <a:moveTo>
                      <a:pt x="2" y="6648"/>
                    </a:moveTo>
                    <a:lnTo>
                      <a:pt x="2" y="6648"/>
                    </a:lnTo>
                    <a:cubicBezTo>
                      <a:pt x="2" y="6646"/>
                      <a:pt x="4" y="6644"/>
                      <a:pt x="6" y="6644"/>
                    </a:cubicBezTo>
                    <a:cubicBezTo>
                      <a:pt x="8" y="6644"/>
                      <a:pt x="10" y="6646"/>
                      <a:pt x="10" y="6648"/>
                    </a:cubicBezTo>
                    <a:cubicBezTo>
                      <a:pt x="10" y="6650"/>
                      <a:pt x="8" y="6652"/>
                      <a:pt x="6" y="6652"/>
                    </a:cubicBezTo>
                    <a:cubicBezTo>
                      <a:pt x="4" y="6652"/>
                      <a:pt x="2" y="6650"/>
                      <a:pt x="2" y="6648"/>
                    </a:cubicBezTo>
                    <a:close/>
                    <a:moveTo>
                      <a:pt x="2" y="6632"/>
                    </a:moveTo>
                    <a:lnTo>
                      <a:pt x="2" y="6632"/>
                    </a:lnTo>
                    <a:cubicBezTo>
                      <a:pt x="2" y="6630"/>
                      <a:pt x="4" y="6628"/>
                      <a:pt x="6" y="6628"/>
                    </a:cubicBezTo>
                    <a:cubicBezTo>
                      <a:pt x="8" y="6628"/>
                      <a:pt x="10" y="6630"/>
                      <a:pt x="10" y="6632"/>
                    </a:cubicBezTo>
                    <a:cubicBezTo>
                      <a:pt x="10" y="6634"/>
                      <a:pt x="8" y="6636"/>
                      <a:pt x="6" y="6636"/>
                    </a:cubicBezTo>
                    <a:cubicBezTo>
                      <a:pt x="4" y="6636"/>
                      <a:pt x="2" y="6634"/>
                      <a:pt x="2" y="6632"/>
                    </a:cubicBezTo>
                    <a:close/>
                    <a:moveTo>
                      <a:pt x="2" y="6616"/>
                    </a:moveTo>
                    <a:lnTo>
                      <a:pt x="2" y="6616"/>
                    </a:lnTo>
                    <a:cubicBezTo>
                      <a:pt x="2" y="6614"/>
                      <a:pt x="4" y="6612"/>
                      <a:pt x="6" y="6612"/>
                    </a:cubicBezTo>
                    <a:cubicBezTo>
                      <a:pt x="8" y="6612"/>
                      <a:pt x="10" y="6614"/>
                      <a:pt x="10" y="6616"/>
                    </a:cubicBezTo>
                    <a:cubicBezTo>
                      <a:pt x="10" y="6618"/>
                      <a:pt x="8" y="6620"/>
                      <a:pt x="6" y="6620"/>
                    </a:cubicBezTo>
                    <a:cubicBezTo>
                      <a:pt x="4" y="6620"/>
                      <a:pt x="2" y="6618"/>
                      <a:pt x="2" y="6616"/>
                    </a:cubicBezTo>
                    <a:close/>
                    <a:moveTo>
                      <a:pt x="2" y="6600"/>
                    </a:moveTo>
                    <a:lnTo>
                      <a:pt x="2" y="6600"/>
                    </a:lnTo>
                    <a:cubicBezTo>
                      <a:pt x="2" y="6598"/>
                      <a:pt x="4" y="6596"/>
                      <a:pt x="6" y="6596"/>
                    </a:cubicBezTo>
                    <a:cubicBezTo>
                      <a:pt x="8" y="6596"/>
                      <a:pt x="10" y="6598"/>
                      <a:pt x="10" y="6600"/>
                    </a:cubicBezTo>
                    <a:cubicBezTo>
                      <a:pt x="10" y="6602"/>
                      <a:pt x="8" y="6604"/>
                      <a:pt x="6" y="6604"/>
                    </a:cubicBezTo>
                    <a:cubicBezTo>
                      <a:pt x="4" y="6604"/>
                      <a:pt x="2" y="6602"/>
                      <a:pt x="2" y="6600"/>
                    </a:cubicBezTo>
                    <a:close/>
                    <a:moveTo>
                      <a:pt x="2" y="6584"/>
                    </a:moveTo>
                    <a:lnTo>
                      <a:pt x="2" y="6584"/>
                    </a:lnTo>
                    <a:cubicBezTo>
                      <a:pt x="2" y="6582"/>
                      <a:pt x="4" y="6580"/>
                      <a:pt x="6" y="6580"/>
                    </a:cubicBezTo>
                    <a:cubicBezTo>
                      <a:pt x="8" y="6580"/>
                      <a:pt x="10" y="6582"/>
                      <a:pt x="10" y="6584"/>
                    </a:cubicBezTo>
                    <a:cubicBezTo>
                      <a:pt x="10" y="6586"/>
                      <a:pt x="8" y="6588"/>
                      <a:pt x="6" y="6588"/>
                    </a:cubicBezTo>
                    <a:cubicBezTo>
                      <a:pt x="4" y="6588"/>
                      <a:pt x="2" y="6586"/>
                      <a:pt x="2" y="6584"/>
                    </a:cubicBezTo>
                    <a:close/>
                    <a:moveTo>
                      <a:pt x="2" y="6568"/>
                    </a:moveTo>
                    <a:lnTo>
                      <a:pt x="2" y="6568"/>
                    </a:lnTo>
                    <a:cubicBezTo>
                      <a:pt x="2" y="6566"/>
                      <a:pt x="4" y="6564"/>
                      <a:pt x="6" y="6564"/>
                    </a:cubicBezTo>
                    <a:cubicBezTo>
                      <a:pt x="8" y="6564"/>
                      <a:pt x="10" y="6566"/>
                      <a:pt x="10" y="6568"/>
                    </a:cubicBezTo>
                    <a:cubicBezTo>
                      <a:pt x="10" y="6570"/>
                      <a:pt x="8" y="6572"/>
                      <a:pt x="6" y="6572"/>
                    </a:cubicBezTo>
                    <a:cubicBezTo>
                      <a:pt x="4" y="6572"/>
                      <a:pt x="2" y="6570"/>
                      <a:pt x="2" y="6568"/>
                    </a:cubicBezTo>
                    <a:close/>
                    <a:moveTo>
                      <a:pt x="2" y="6552"/>
                    </a:moveTo>
                    <a:lnTo>
                      <a:pt x="2" y="6552"/>
                    </a:lnTo>
                    <a:cubicBezTo>
                      <a:pt x="2" y="6550"/>
                      <a:pt x="4" y="6548"/>
                      <a:pt x="6" y="6548"/>
                    </a:cubicBezTo>
                    <a:cubicBezTo>
                      <a:pt x="8" y="6548"/>
                      <a:pt x="10" y="6550"/>
                      <a:pt x="10" y="6552"/>
                    </a:cubicBezTo>
                    <a:cubicBezTo>
                      <a:pt x="10" y="6554"/>
                      <a:pt x="8" y="6556"/>
                      <a:pt x="6" y="6556"/>
                    </a:cubicBezTo>
                    <a:cubicBezTo>
                      <a:pt x="4" y="6556"/>
                      <a:pt x="2" y="6554"/>
                      <a:pt x="2" y="6552"/>
                    </a:cubicBezTo>
                    <a:close/>
                    <a:moveTo>
                      <a:pt x="2" y="6536"/>
                    </a:moveTo>
                    <a:lnTo>
                      <a:pt x="2" y="6536"/>
                    </a:lnTo>
                    <a:cubicBezTo>
                      <a:pt x="2" y="6534"/>
                      <a:pt x="4" y="6532"/>
                      <a:pt x="6" y="6532"/>
                    </a:cubicBezTo>
                    <a:cubicBezTo>
                      <a:pt x="8" y="6532"/>
                      <a:pt x="10" y="6534"/>
                      <a:pt x="10" y="6536"/>
                    </a:cubicBezTo>
                    <a:cubicBezTo>
                      <a:pt x="10" y="6538"/>
                      <a:pt x="8" y="6540"/>
                      <a:pt x="6" y="6540"/>
                    </a:cubicBezTo>
                    <a:cubicBezTo>
                      <a:pt x="4" y="6540"/>
                      <a:pt x="2" y="6538"/>
                      <a:pt x="2" y="6536"/>
                    </a:cubicBezTo>
                    <a:close/>
                    <a:moveTo>
                      <a:pt x="2" y="6520"/>
                    </a:moveTo>
                    <a:lnTo>
                      <a:pt x="2" y="6520"/>
                    </a:lnTo>
                    <a:cubicBezTo>
                      <a:pt x="2" y="6518"/>
                      <a:pt x="4" y="6516"/>
                      <a:pt x="6" y="6516"/>
                    </a:cubicBezTo>
                    <a:cubicBezTo>
                      <a:pt x="8" y="6516"/>
                      <a:pt x="10" y="6518"/>
                      <a:pt x="10" y="6520"/>
                    </a:cubicBezTo>
                    <a:cubicBezTo>
                      <a:pt x="10" y="6522"/>
                      <a:pt x="8" y="6524"/>
                      <a:pt x="6" y="6524"/>
                    </a:cubicBezTo>
                    <a:cubicBezTo>
                      <a:pt x="4" y="6524"/>
                      <a:pt x="2" y="6522"/>
                      <a:pt x="2" y="6520"/>
                    </a:cubicBezTo>
                    <a:close/>
                    <a:moveTo>
                      <a:pt x="2" y="6504"/>
                    </a:moveTo>
                    <a:lnTo>
                      <a:pt x="2" y="6504"/>
                    </a:lnTo>
                    <a:cubicBezTo>
                      <a:pt x="2" y="6502"/>
                      <a:pt x="4" y="6500"/>
                      <a:pt x="6" y="6500"/>
                    </a:cubicBezTo>
                    <a:cubicBezTo>
                      <a:pt x="8" y="6500"/>
                      <a:pt x="10" y="6502"/>
                      <a:pt x="10" y="6504"/>
                    </a:cubicBezTo>
                    <a:cubicBezTo>
                      <a:pt x="10" y="6506"/>
                      <a:pt x="8" y="6508"/>
                      <a:pt x="6" y="6508"/>
                    </a:cubicBezTo>
                    <a:cubicBezTo>
                      <a:pt x="4" y="6508"/>
                      <a:pt x="2" y="6506"/>
                      <a:pt x="2" y="6504"/>
                    </a:cubicBezTo>
                    <a:close/>
                    <a:moveTo>
                      <a:pt x="2" y="6488"/>
                    </a:moveTo>
                    <a:lnTo>
                      <a:pt x="2" y="6488"/>
                    </a:lnTo>
                    <a:cubicBezTo>
                      <a:pt x="2" y="6486"/>
                      <a:pt x="4" y="6484"/>
                      <a:pt x="6" y="6484"/>
                    </a:cubicBezTo>
                    <a:cubicBezTo>
                      <a:pt x="8" y="6484"/>
                      <a:pt x="10" y="6486"/>
                      <a:pt x="10" y="6488"/>
                    </a:cubicBezTo>
                    <a:cubicBezTo>
                      <a:pt x="10" y="6490"/>
                      <a:pt x="8" y="6492"/>
                      <a:pt x="6" y="6492"/>
                    </a:cubicBezTo>
                    <a:cubicBezTo>
                      <a:pt x="4" y="6492"/>
                      <a:pt x="2" y="6490"/>
                      <a:pt x="2" y="6488"/>
                    </a:cubicBezTo>
                    <a:close/>
                    <a:moveTo>
                      <a:pt x="2" y="6472"/>
                    </a:moveTo>
                    <a:lnTo>
                      <a:pt x="2" y="6472"/>
                    </a:lnTo>
                    <a:cubicBezTo>
                      <a:pt x="2" y="6470"/>
                      <a:pt x="4" y="6468"/>
                      <a:pt x="6" y="6468"/>
                    </a:cubicBezTo>
                    <a:cubicBezTo>
                      <a:pt x="8" y="6468"/>
                      <a:pt x="10" y="6470"/>
                      <a:pt x="10" y="6472"/>
                    </a:cubicBezTo>
                    <a:cubicBezTo>
                      <a:pt x="10" y="6474"/>
                      <a:pt x="8" y="6476"/>
                      <a:pt x="6" y="6476"/>
                    </a:cubicBezTo>
                    <a:cubicBezTo>
                      <a:pt x="4" y="6476"/>
                      <a:pt x="2" y="6474"/>
                      <a:pt x="2" y="6472"/>
                    </a:cubicBezTo>
                    <a:close/>
                    <a:moveTo>
                      <a:pt x="2" y="6456"/>
                    </a:moveTo>
                    <a:lnTo>
                      <a:pt x="2" y="6456"/>
                    </a:lnTo>
                    <a:cubicBezTo>
                      <a:pt x="2" y="6454"/>
                      <a:pt x="4" y="6452"/>
                      <a:pt x="6" y="6452"/>
                    </a:cubicBezTo>
                    <a:cubicBezTo>
                      <a:pt x="8" y="6452"/>
                      <a:pt x="10" y="6454"/>
                      <a:pt x="10" y="6456"/>
                    </a:cubicBezTo>
                    <a:cubicBezTo>
                      <a:pt x="10" y="6458"/>
                      <a:pt x="8" y="6460"/>
                      <a:pt x="6" y="6460"/>
                    </a:cubicBezTo>
                    <a:cubicBezTo>
                      <a:pt x="4" y="6460"/>
                      <a:pt x="2" y="6458"/>
                      <a:pt x="2" y="6456"/>
                    </a:cubicBezTo>
                    <a:close/>
                    <a:moveTo>
                      <a:pt x="2" y="6440"/>
                    </a:moveTo>
                    <a:lnTo>
                      <a:pt x="2" y="6440"/>
                    </a:lnTo>
                    <a:cubicBezTo>
                      <a:pt x="2" y="6438"/>
                      <a:pt x="4" y="6436"/>
                      <a:pt x="6" y="6436"/>
                    </a:cubicBezTo>
                    <a:cubicBezTo>
                      <a:pt x="8" y="6436"/>
                      <a:pt x="10" y="6438"/>
                      <a:pt x="10" y="6440"/>
                    </a:cubicBezTo>
                    <a:cubicBezTo>
                      <a:pt x="10" y="6442"/>
                      <a:pt x="8" y="6444"/>
                      <a:pt x="6" y="6444"/>
                    </a:cubicBezTo>
                    <a:cubicBezTo>
                      <a:pt x="4" y="6444"/>
                      <a:pt x="2" y="6442"/>
                      <a:pt x="2" y="6440"/>
                    </a:cubicBezTo>
                    <a:close/>
                    <a:moveTo>
                      <a:pt x="2" y="6424"/>
                    </a:moveTo>
                    <a:lnTo>
                      <a:pt x="2" y="6424"/>
                    </a:lnTo>
                    <a:cubicBezTo>
                      <a:pt x="2" y="6422"/>
                      <a:pt x="4" y="6420"/>
                      <a:pt x="6" y="6420"/>
                    </a:cubicBezTo>
                    <a:cubicBezTo>
                      <a:pt x="8" y="6420"/>
                      <a:pt x="10" y="6422"/>
                      <a:pt x="10" y="6424"/>
                    </a:cubicBezTo>
                    <a:cubicBezTo>
                      <a:pt x="10" y="6426"/>
                      <a:pt x="8" y="6428"/>
                      <a:pt x="6" y="6428"/>
                    </a:cubicBezTo>
                    <a:cubicBezTo>
                      <a:pt x="4" y="6428"/>
                      <a:pt x="2" y="6426"/>
                      <a:pt x="2" y="6424"/>
                    </a:cubicBezTo>
                    <a:close/>
                    <a:moveTo>
                      <a:pt x="2" y="6408"/>
                    </a:moveTo>
                    <a:lnTo>
                      <a:pt x="2" y="6408"/>
                    </a:lnTo>
                    <a:cubicBezTo>
                      <a:pt x="2" y="6406"/>
                      <a:pt x="4" y="6404"/>
                      <a:pt x="6" y="6404"/>
                    </a:cubicBezTo>
                    <a:cubicBezTo>
                      <a:pt x="8" y="6404"/>
                      <a:pt x="10" y="6406"/>
                      <a:pt x="10" y="6408"/>
                    </a:cubicBezTo>
                    <a:cubicBezTo>
                      <a:pt x="10" y="6410"/>
                      <a:pt x="8" y="6412"/>
                      <a:pt x="6" y="6412"/>
                    </a:cubicBezTo>
                    <a:cubicBezTo>
                      <a:pt x="4" y="6412"/>
                      <a:pt x="2" y="6410"/>
                      <a:pt x="2" y="6408"/>
                    </a:cubicBezTo>
                    <a:close/>
                    <a:moveTo>
                      <a:pt x="2" y="6392"/>
                    </a:moveTo>
                    <a:lnTo>
                      <a:pt x="2" y="6392"/>
                    </a:lnTo>
                    <a:cubicBezTo>
                      <a:pt x="2" y="6390"/>
                      <a:pt x="4" y="6388"/>
                      <a:pt x="6" y="6388"/>
                    </a:cubicBezTo>
                    <a:cubicBezTo>
                      <a:pt x="8" y="6388"/>
                      <a:pt x="10" y="6390"/>
                      <a:pt x="10" y="6392"/>
                    </a:cubicBezTo>
                    <a:cubicBezTo>
                      <a:pt x="10" y="6394"/>
                      <a:pt x="8" y="6396"/>
                      <a:pt x="6" y="6396"/>
                    </a:cubicBezTo>
                    <a:cubicBezTo>
                      <a:pt x="4" y="6396"/>
                      <a:pt x="2" y="6394"/>
                      <a:pt x="2" y="6392"/>
                    </a:cubicBezTo>
                    <a:close/>
                    <a:moveTo>
                      <a:pt x="2" y="6376"/>
                    </a:moveTo>
                    <a:lnTo>
                      <a:pt x="2" y="6376"/>
                    </a:lnTo>
                    <a:cubicBezTo>
                      <a:pt x="2" y="6373"/>
                      <a:pt x="4" y="6372"/>
                      <a:pt x="6" y="6372"/>
                    </a:cubicBezTo>
                    <a:cubicBezTo>
                      <a:pt x="8" y="6372"/>
                      <a:pt x="10" y="6373"/>
                      <a:pt x="10" y="6376"/>
                    </a:cubicBezTo>
                    <a:cubicBezTo>
                      <a:pt x="10" y="6378"/>
                      <a:pt x="8" y="6380"/>
                      <a:pt x="6" y="6380"/>
                    </a:cubicBezTo>
                    <a:cubicBezTo>
                      <a:pt x="4" y="6380"/>
                      <a:pt x="2" y="6378"/>
                      <a:pt x="2" y="6376"/>
                    </a:cubicBezTo>
                    <a:close/>
                    <a:moveTo>
                      <a:pt x="2" y="6360"/>
                    </a:moveTo>
                    <a:lnTo>
                      <a:pt x="2" y="6360"/>
                    </a:lnTo>
                    <a:cubicBezTo>
                      <a:pt x="2" y="6357"/>
                      <a:pt x="4" y="6356"/>
                      <a:pt x="6" y="6356"/>
                    </a:cubicBezTo>
                    <a:cubicBezTo>
                      <a:pt x="8" y="6356"/>
                      <a:pt x="10" y="6357"/>
                      <a:pt x="10" y="6360"/>
                    </a:cubicBezTo>
                    <a:cubicBezTo>
                      <a:pt x="10" y="6362"/>
                      <a:pt x="8" y="6364"/>
                      <a:pt x="6" y="6364"/>
                    </a:cubicBezTo>
                    <a:cubicBezTo>
                      <a:pt x="4" y="6364"/>
                      <a:pt x="2" y="6362"/>
                      <a:pt x="2" y="6360"/>
                    </a:cubicBezTo>
                    <a:close/>
                    <a:moveTo>
                      <a:pt x="2" y="6344"/>
                    </a:moveTo>
                    <a:lnTo>
                      <a:pt x="2" y="6344"/>
                    </a:lnTo>
                    <a:cubicBezTo>
                      <a:pt x="2" y="6341"/>
                      <a:pt x="4" y="6340"/>
                      <a:pt x="6" y="6340"/>
                    </a:cubicBezTo>
                    <a:cubicBezTo>
                      <a:pt x="8" y="6340"/>
                      <a:pt x="10" y="6341"/>
                      <a:pt x="10" y="6344"/>
                    </a:cubicBezTo>
                    <a:cubicBezTo>
                      <a:pt x="10" y="6346"/>
                      <a:pt x="8" y="6348"/>
                      <a:pt x="6" y="6348"/>
                    </a:cubicBezTo>
                    <a:cubicBezTo>
                      <a:pt x="4" y="6348"/>
                      <a:pt x="2" y="6346"/>
                      <a:pt x="2" y="6344"/>
                    </a:cubicBezTo>
                    <a:close/>
                    <a:moveTo>
                      <a:pt x="2" y="6328"/>
                    </a:moveTo>
                    <a:lnTo>
                      <a:pt x="2" y="6328"/>
                    </a:lnTo>
                    <a:cubicBezTo>
                      <a:pt x="2" y="6325"/>
                      <a:pt x="4" y="6324"/>
                      <a:pt x="6" y="6324"/>
                    </a:cubicBezTo>
                    <a:cubicBezTo>
                      <a:pt x="8" y="6324"/>
                      <a:pt x="10" y="6325"/>
                      <a:pt x="10" y="6328"/>
                    </a:cubicBezTo>
                    <a:cubicBezTo>
                      <a:pt x="10" y="6330"/>
                      <a:pt x="8" y="6332"/>
                      <a:pt x="6" y="6332"/>
                    </a:cubicBezTo>
                    <a:cubicBezTo>
                      <a:pt x="4" y="6332"/>
                      <a:pt x="2" y="6330"/>
                      <a:pt x="2" y="6328"/>
                    </a:cubicBezTo>
                    <a:close/>
                    <a:moveTo>
                      <a:pt x="2" y="6312"/>
                    </a:moveTo>
                    <a:lnTo>
                      <a:pt x="2" y="6312"/>
                    </a:lnTo>
                    <a:cubicBezTo>
                      <a:pt x="2" y="6309"/>
                      <a:pt x="4" y="6308"/>
                      <a:pt x="6" y="6308"/>
                    </a:cubicBezTo>
                    <a:cubicBezTo>
                      <a:pt x="8" y="6308"/>
                      <a:pt x="10" y="6309"/>
                      <a:pt x="10" y="6312"/>
                    </a:cubicBezTo>
                    <a:cubicBezTo>
                      <a:pt x="10" y="6314"/>
                      <a:pt x="8" y="6316"/>
                      <a:pt x="6" y="6316"/>
                    </a:cubicBezTo>
                    <a:cubicBezTo>
                      <a:pt x="4" y="6316"/>
                      <a:pt x="2" y="6314"/>
                      <a:pt x="2" y="6312"/>
                    </a:cubicBezTo>
                    <a:close/>
                    <a:moveTo>
                      <a:pt x="2" y="6296"/>
                    </a:moveTo>
                    <a:lnTo>
                      <a:pt x="2" y="6296"/>
                    </a:lnTo>
                    <a:cubicBezTo>
                      <a:pt x="2" y="6293"/>
                      <a:pt x="4" y="6292"/>
                      <a:pt x="6" y="6292"/>
                    </a:cubicBezTo>
                    <a:cubicBezTo>
                      <a:pt x="8" y="6292"/>
                      <a:pt x="10" y="6293"/>
                      <a:pt x="10" y="6296"/>
                    </a:cubicBezTo>
                    <a:cubicBezTo>
                      <a:pt x="10" y="6298"/>
                      <a:pt x="8" y="6300"/>
                      <a:pt x="6" y="6300"/>
                    </a:cubicBezTo>
                    <a:cubicBezTo>
                      <a:pt x="4" y="6300"/>
                      <a:pt x="2" y="6298"/>
                      <a:pt x="2" y="6296"/>
                    </a:cubicBezTo>
                    <a:close/>
                    <a:moveTo>
                      <a:pt x="2" y="6280"/>
                    </a:moveTo>
                    <a:lnTo>
                      <a:pt x="2" y="6280"/>
                    </a:lnTo>
                    <a:cubicBezTo>
                      <a:pt x="2" y="6277"/>
                      <a:pt x="4" y="6276"/>
                      <a:pt x="6" y="6276"/>
                    </a:cubicBezTo>
                    <a:cubicBezTo>
                      <a:pt x="8" y="6276"/>
                      <a:pt x="10" y="6277"/>
                      <a:pt x="10" y="6280"/>
                    </a:cubicBezTo>
                    <a:cubicBezTo>
                      <a:pt x="10" y="6282"/>
                      <a:pt x="8" y="6284"/>
                      <a:pt x="6" y="6284"/>
                    </a:cubicBezTo>
                    <a:cubicBezTo>
                      <a:pt x="4" y="6284"/>
                      <a:pt x="2" y="6282"/>
                      <a:pt x="2" y="6280"/>
                    </a:cubicBezTo>
                    <a:close/>
                    <a:moveTo>
                      <a:pt x="2" y="6264"/>
                    </a:moveTo>
                    <a:lnTo>
                      <a:pt x="2" y="6264"/>
                    </a:lnTo>
                    <a:cubicBezTo>
                      <a:pt x="2" y="6261"/>
                      <a:pt x="4" y="6260"/>
                      <a:pt x="6" y="6260"/>
                    </a:cubicBezTo>
                    <a:cubicBezTo>
                      <a:pt x="8" y="6260"/>
                      <a:pt x="10" y="6261"/>
                      <a:pt x="10" y="6264"/>
                    </a:cubicBezTo>
                    <a:cubicBezTo>
                      <a:pt x="10" y="6266"/>
                      <a:pt x="8" y="6268"/>
                      <a:pt x="6" y="6268"/>
                    </a:cubicBezTo>
                    <a:cubicBezTo>
                      <a:pt x="4" y="6268"/>
                      <a:pt x="2" y="6266"/>
                      <a:pt x="2" y="6264"/>
                    </a:cubicBezTo>
                    <a:close/>
                    <a:moveTo>
                      <a:pt x="2" y="6248"/>
                    </a:moveTo>
                    <a:lnTo>
                      <a:pt x="2" y="6248"/>
                    </a:lnTo>
                    <a:cubicBezTo>
                      <a:pt x="2" y="6245"/>
                      <a:pt x="4" y="6244"/>
                      <a:pt x="6" y="6244"/>
                    </a:cubicBezTo>
                    <a:cubicBezTo>
                      <a:pt x="8" y="6244"/>
                      <a:pt x="10" y="6245"/>
                      <a:pt x="10" y="6248"/>
                    </a:cubicBezTo>
                    <a:cubicBezTo>
                      <a:pt x="10" y="6250"/>
                      <a:pt x="8" y="6252"/>
                      <a:pt x="6" y="6252"/>
                    </a:cubicBezTo>
                    <a:cubicBezTo>
                      <a:pt x="4" y="6252"/>
                      <a:pt x="2" y="6250"/>
                      <a:pt x="2" y="6248"/>
                    </a:cubicBezTo>
                    <a:close/>
                    <a:moveTo>
                      <a:pt x="2" y="6232"/>
                    </a:moveTo>
                    <a:lnTo>
                      <a:pt x="2" y="6232"/>
                    </a:lnTo>
                    <a:cubicBezTo>
                      <a:pt x="2" y="6229"/>
                      <a:pt x="4" y="6228"/>
                      <a:pt x="6" y="6228"/>
                    </a:cubicBezTo>
                    <a:cubicBezTo>
                      <a:pt x="8" y="6228"/>
                      <a:pt x="10" y="6229"/>
                      <a:pt x="10" y="6232"/>
                    </a:cubicBezTo>
                    <a:cubicBezTo>
                      <a:pt x="10" y="6234"/>
                      <a:pt x="8" y="6236"/>
                      <a:pt x="6" y="6236"/>
                    </a:cubicBezTo>
                    <a:cubicBezTo>
                      <a:pt x="4" y="6236"/>
                      <a:pt x="2" y="6234"/>
                      <a:pt x="2" y="6232"/>
                    </a:cubicBezTo>
                    <a:close/>
                    <a:moveTo>
                      <a:pt x="2" y="6216"/>
                    </a:moveTo>
                    <a:lnTo>
                      <a:pt x="2" y="6216"/>
                    </a:lnTo>
                    <a:cubicBezTo>
                      <a:pt x="2" y="6213"/>
                      <a:pt x="4" y="6212"/>
                      <a:pt x="6" y="6212"/>
                    </a:cubicBezTo>
                    <a:cubicBezTo>
                      <a:pt x="8" y="6212"/>
                      <a:pt x="10" y="6213"/>
                      <a:pt x="10" y="6216"/>
                    </a:cubicBezTo>
                    <a:cubicBezTo>
                      <a:pt x="10" y="6218"/>
                      <a:pt x="8" y="6220"/>
                      <a:pt x="6" y="6220"/>
                    </a:cubicBezTo>
                    <a:cubicBezTo>
                      <a:pt x="4" y="6220"/>
                      <a:pt x="2" y="6218"/>
                      <a:pt x="2" y="6216"/>
                    </a:cubicBezTo>
                    <a:close/>
                    <a:moveTo>
                      <a:pt x="2" y="6200"/>
                    </a:moveTo>
                    <a:lnTo>
                      <a:pt x="2" y="6200"/>
                    </a:lnTo>
                    <a:cubicBezTo>
                      <a:pt x="2" y="6197"/>
                      <a:pt x="4" y="6196"/>
                      <a:pt x="6" y="6196"/>
                    </a:cubicBezTo>
                    <a:cubicBezTo>
                      <a:pt x="8" y="6196"/>
                      <a:pt x="10" y="6197"/>
                      <a:pt x="10" y="6200"/>
                    </a:cubicBezTo>
                    <a:cubicBezTo>
                      <a:pt x="10" y="6202"/>
                      <a:pt x="8" y="6204"/>
                      <a:pt x="6" y="6204"/>
                    </a:cubicBezTo>
                    <a:cubicBezTo>
                      <a:pt x="4" y="6204"/>
                      <a:pt x="2" y="6202"/>
                      <a:pt x="2" y="6200"/>
                    </a:cubicBezTo>
                    <a:close/>
                    <a:moveTo>
                      <a:pt x="2" y="6184"/>
                    </a:moveTo>
                    <a:lnTo>
                      <a:pt x="2" y="6184"/>
                    </a:lnTo>
                    <a:cubicBezTo>
                      <a:pt x="2" y="6181"/>
                      <a:pt x="4" y="6180"/>
                      <a:pt x="6" y="6180"/>
                    </a:cubicBezTo>
                    <a:cubicBezTo>
                      <a:pt x="9" y="6180"/>
                      <a:pt x="10" y="6181"/>
                      <a:pt x="10" y="6184"/>
                    </a:cubicBezTo>
                    <a:cubicBezTo>
                      <a:pt x="10" y="6186"/>
                      <a:pt x="9" y="6188"/>
                      <a:pt x="6" y="6188"/>
                    </a:cubicBezTo>
                    <a:cubicBezTo>
                      <a:pt x="4" y="6188"/>
                      <a:pt x="2" y="6186"/>
                      <a:pt x="2" y="6184"/>
                    </a:cubicBezTo>
                    <a:close/>
                    <a:moveTo>
                      <a:pt x="2" y="6168"/>
                    </a:moveTo>
                    <a:lnTo>
                      <a:pt x="2" y="6168"/>
                    </a:lnTo>
                    <a:cubicBezTo>
                      <a:pt x="2" y="6165"/>
                      <a:pt x="4" y="6164"/>
                      <a:pt x="6" y="6164"/>
                    </a:cubicBezTo>
                    <a:cubicBezTo>
                      <a:pt x="9" y="6164"/>
                      <a:pt x="10" y="6165"/>
                      <a:pt x="10" y="6168"/>
                    </a:cubicBezTo>
                    <a:cubicBezTo>
                      <a:pt x="10" y="6170"/>
                      <a:pt x="9" y="6172"/>
                      <a:pt x="6" y="6172"/>
                    </a:cubicBezTo>
                    <a:cubicBezTo>
                      <a:pt x="4" y="6172"/>
                      <a:pt x="2" y="6170"/>
                      <a:pt x="2" y="6168"/>
                    </a:cubicBezTo>
                    <a:close/>
                    <a:moveTo>
                      <a:pt x="2" y="6152"/>
                    </a:moveTo>
                    <a:lnTo>
                      <a:pt x="2" y="6152"/>
                    </a:lnTo>
                    <a:cubicBezTo>
                      <a:pt x="2" y="6149"/>
                      <a:pt x="4" y="6148"/>
                      <a:pt x="6" y="6148"/>
                    </a:cubicBezTo>
                    <a:cubicBezTo>
                      <a:pt x="9" y="6148"/>
                      <a:pt x="10" y="6149"/>
                      <a:pt x="10" y="6152"/>
                    </a:cubicBezTo>
                    <a:cubicBezTo>
                      <a:pt x="10" y="6154"/>
                      <a:pt x="9" y="6156"/>
                      <a:pt x="6" y="6156"/>
                    </a:cubicBezTo>
                    <a:cubicBezTo>
                      <a:pt x="4" y="6156"/>
                      <a:pt x="2" y="6154"/>
                      <a:pt x="2" y="6152"/>
                    </a:cubicBezTo>
                    <a:close/>
                    <a:moveTo>
                      <a:pt x="2" y="6136"/>
                    </a:moveTo>
                    <a:lnTo>
                      <a:pt x="2" y="6136"/>
                    </a:lnTo>
                    <a:cubicBezTo>
                      <a:pt x="2" y="6133"/>
                      <a:pt x="4" y="6132"/>
                      <a:pt x="6" y="6132"/>
                    </a:cubicBezTo>
                    <a:cubicBezTo>
                      <a:pt x="9" y="6132"/>
                      <a:pt x="10" y="6133"/>
                      <a:pt x="10" y="6136"/>
                    </a:cubicBezTo>
                    <a:cubicBezTo>
                      <a:pt x="10" y="6138"/>
                      <a:pt x="9" y="6140"/>
                      <a:pt x="6" y="6140"/>
                    </a:cubicBezTo>
                    <a:cubicBezTo>
                      <a:pt x="4" y="6140"/>
                      <a:pt x="2" y="6138"/>
                      <a:pt x="2" y="6136"/>
                    </a:cubicBezTo>
                    <a:close/>
                    <a:moveTo>
                      <a:pt x="2" y="6120"/>
                    </a:moveTo>
                    <a:lnTo>
                      <a:pt x="2" y="6120"/>
                    </a:lnTo>
                    <a:cubicBezTo>
                      <a:pt x="2" y="6117"/>
                      <a:pt x="4" y="6116"/>
                      <a:pt x="6" y="6116"/>
                    </a:cubicBezTo>
                    <a:cubicBezTo>
                      <a:pt x="9" y="6116"/>
                      <a:pt x="10" y="6117"/>
                      <a:pt x="10" y="6120"/>
                    </a:cubicBezTo>
                    <a:cubicBezTo>
                      <a:pt x="10" y="6122"/>
                      <a:pt x="9" y="6124"/>
                      <a:pt x="6" y="6124"/>
                    </a:cubicBezTo>
                    <a:cubicBezTo>
                      <a:pt x="4" y="6124"/>
                      <a:pt x="2" y="6122"/>
                      <a:pt x="2" y="6120"/>
                    </a:cubicBezTo>
                    <a:close/>
                    <a:moveTo>
                      <a:pt x="2" y="6104"/>
                    </a:moveTo>
                    <a:lnTo>
                      <a:pt x="2" y="6104"/>
                    </a:lnTo>
                    <a:cubicBezTo>
                      <a:pt x="2" y="6101"/>
                      <a:pt x="4" y="6100"/>
                      <a:pt x="6" y="6100"/>
                    </a:cubicBezTo>
                    <a:cubicBezTo>
                      <a:pt x="9" y="6100"/>
                      <a:pt x="10" y="6101"/>
                      <a:pt x="10" y="6104"/>
                    </a:cubicBezTo>
                    <a:cubicBezTo>
                      <a:pt x="10" y="6106"/>
                      <a:pt x="9" y="6108"/>
                      <a:pt x="6" y="6108"/>
                    </a:cubicBezTo>
                    <a:cubicBezTo>
                      <a:pt x="4" y="6108"/>
                      <a:pt x="2" y="6106"/>
                      <a:pt x="2" y="6104"/>
                    </a:cubicBezTo>
                    <a:close/>
                    <a:moveTo>
                      <a:pt x="2" y="6088"/>
                    </a:moveTo>
                    <a:lnTo>
                      <a:pt x="2" y="6088"/>
                    </a:lnTo>
                    <a:cubicBezTo>
                      <a:pt x="2" y="6085"/>
                      <a:pt x="4" y="6084"/>
                      <a:pt x="6" y="6084"/>
                    </a:cubicBezTo>
                    <a:cubicBezTo>
                      <a:pt x="9" y="6084"/>
                      <a:pt x="10" y="6085"/>
                      <a:pt x="10" y="6088"/>
                    </a:cubicBezTo>
                    <a:cubicBezTo>
                      <a:pt x="10" y="6090"/>
                      <a:pt x="9" y="6092"/>
                      <a:pt x="6" y="6092"/>
                    </a:cubicBezTo>
                    <a:cubicBezTo>
                      <a:pt x="4" y="6092"/>
                      <a:pt x="2" y="6090"/>
                      <a:pt x="2" y="6088"/>
                    </a:cubicBezTo>
                    <a:close/>
                    <a:moveTo>
                      <a:pt x="2" y="6072"/>
                    </a:moveTo>
                    <a:lnTo>
                      <a:pt x="2" y="6072"/>
                    </a:lnTo>
                    <a:cubicBezTo>
                      <a:pt x="2" y="6069"/>
                      <a:pt x="4" y="6068"/>
                      <a:pt x="6" y="6068"/>
                    </a:cubicBezTo>
                    <a:cubicBezTo>
                      <a:pt x="9" y="6068"/>
                      <a:pt x="10" y="6069"/>
                      <a:pt x="10" y="6072"/>
                    </a:cubicBezTo>
                    <a:cubicBezTo>
                      <a:pt x="10" y="6074"/>
                      <a:pt x="9" y="6076"/>
                      <a:pt x="6" y="6076"/>
                    </a:cubicBezTo>
                    <a:cubicBezTo>
                      <a:pt x="4" y="6076"/>
                      <a:pt x="2" y="6074"/>
                      <a:pt x="2" y="6072"/>
                    </a:cubicBezTo>
                    <a:close/>
                    <a:moveTo>
                      <a:pt x="2" y="6056"/>
                    </a:moveTo>
                    <a:lnTo>
                      <a:pt x="2" y="6056"/>
                    </a:lnTo>
                    <a:cubicBezTo>
                      <a:pt x="2" y="6053"/>
                      <a:pt x="4" y="6052"/>
                      <a:pt x="6" y="6052"/>
                    </a:cubicBezTo>
                    <a:cubicBezTo>
                      <a:pt x="9" y="6052"/>
                      <a:pt x="10" y="6053"/>
                      <a:pt x="10" y="6056"/>
                    </a:cubicBezTo>
                    <a:cubicBezTo>
                      <a:pt x="10" y="6058"/>
                      <a:pt x="9" y="6060"/>
                      <a:pt x="6" y="6060"/>
                    </a:cubicBezTo>
                    <a:cubicBezTo>
                      <a:pt x="4" y="6060"/>
                      <a:pt x="2" y="6058"/>
                      <a:pt x="2" y="6056"/>
                    </a:cubicBezTo>
                    <a:close/>
                    <a:moveTo>
                      <a:pt x="2" y="6040"/>
                    </a:moveTo>
                    <a:lnTo>
                      <a:pt x="2" y="6040"/>
                    </a:lnTo>
                    <a:cubicBezTo>
                      <a:pt x="2" y="6037"/>
                      <a:pt x="4" y="6036"/>
                      <a:pt x="6" y="6036"/>
                    </a:cubicBezTo>
                    <a:cubicBezTo>
                      <a:pt x="9" y="6036"/>
                      <a:pt x="10" y="6037"/>
                      <a:pt x="10" y="6040"/>
                    </a:cubicBezTo>
                    <a:cubicBezTo>
                      <a:pt x="10" y="6042"/>
                      <a:pt x="9" y="6044"/>
                      <a:pt x="6" y="6044"/>
                    </a:cubicBezTo>
                    <a:cubicBezTo>
                      <a:pt x="4" y="6044"/>
                      <a:pt x="2" y="6042"/>
                      <a:pt x="2" y="6040"/>
                    </a:cubicBezTo>
                    <a:close/>
                    <a:moveTo>
                      <a:pt x="2" y="6024"/>
                    </a:moveTo>
                    <a:lnTo>
                      <a:pt x="2" y="6024"/>
                    </a:lnTo>
                    <a:cubicBezTo>
                      <a:pt x="2" y="6021"/>
                      <a:pt x="4" y="6020"/>
                      <a:pt x="6" y="6020"/>
                    </a:cubicBezTo>
                    <a:cubicBezTo>
                      <a:pt x="9" y="6020"/>
                      <a:pt x="10" y="6021"/>
                      <a:pt x="10" y="6024"/>
                    </a:cubicBezTo>
                    <a:cubicBezTo>
                      <a:pt x="10" y="6026"/>
                      <a:pt x="9" y="6028"/>
                      <a:pt x="6" y="6028"/>
                    </a:cubicBezTo>
                    <a:cubicBezTo>
                      <a:pt x="4" y="6028"/>
                      <a:pt x="2" y="6026"/>
                      <a:pt x="2" y="6024"/>
                    </a:cubicBezTo>
                    <a:close/>
                    <a:moveTo>
                      <a:pt x="2" y="6008"/>
                    </a:moveTo>
                    <a:lnTo>
                      <a:pt x="2" y="6008"/>
                    </a:lnTo>
                    <a:cubicBezTo>
                      <a:pt x="2" y="6005"/>
                      <a:pt x="4" y="6004"/>
                      <a:pt x="6" y="6004"/>
                    </a:cubicBezTo>
                    <a:cubicBezTo>
                      <a:pt x="9" y="6004"/>
                      <a:pt x="10" y="6005"/>
                      <a:pt x="10" y="6008"/>
                    </a:cubicBezTo>
                    <a:cubicBezTo>
                      <a:pt x="10" y="6010"/>
                      <a:pt x="9" y="6012"/>
                      <a:pt x="6" y="6012"/>
                    </a:cubicBezTo>
                    <a:cubicBezTo>
                      <a:pt x="4" y="6012"/>
                      <a:pt x="2" y="6010"/>
                      <a:pt x="2" y="6008"/>
                    </a:cubicBezTo>
                    <a:close/>
                    <a:moveTo>
                      <a:pt x="2" y="5992"/>
                    </a:moveTo>
                    <a:lnTo>
                      <a:pt x="2" y="5992"/>
                    </a:lnTo>
                    <a:cubicBezTo>
                      <a:pt x="2" y="5989"/>
                      <a:pt x="4" y="5988"/>
                      <a:pt x="6" y="5988"/>
                    </a:cubicBezTo>
                    <a:cubicBezTo>
                      <a:pt x="9" y="5988"/>
                      <a:pt x="10" y="5989"/>
                      <a:pt x="10" y="5992"/>
                    </a:cubicBezTo>
                    <a:cubicBezTo>
                      <a:pt x="10" y="5994"/>
                      <a:pt x="9" y="5996"/>
                      <a:pt x="6" y="5996"/>
                    </a:cubicBezTo>
                    <a:cubicBezTo>
                      <a:pt x="4" y="5996"/>
                      <a:pt x="2" y="5994"/>
                      <a:pt x="2" y="5992"/>
                    </a:cubicBezTo>
                    <a:close/>
                    <a:moveTo>
                      <a:pt x="2" y="5976"/>
                    </a:moveTo>
                    <a:lnTo>
                      <a:pt x="2" y="5975"/>
                    </a:lnTo>
                    <a:cubicBezTo>
                      <a:pt x="2" y="5973"/>
                      <a:pt x="4" y="5971"/>
                      <a:pt x="6" y="5971"/>
                    </a:cubicBezTo>
                    <a:cubicBezTo>
                      <a:pt x="9" y="5971"/>
                      <a:pt x="10" y="5973"/>
                      <a:pt x="10" y="5975"/>
                    </a:cubicBezTo>
                    <a:lnTo>
                      <a:pt x="10" y="5976"/>
                    </a:lnTo>
                    <a:cubicBezTo>
                      <a:pt x="10" y="5978"/>
                      <a:pt x="9" y="5980"/>
                      <a:pt x="6" y="5980"/>
                    </a:cubicBezTo>
                    <a:cubicBezTo>
                      <a:pt x="4" y="5980"/>
                      <a:pt x="2" y="5978"/>
                      <a:pt x="2" y="5976"/>
                    </a:cubicBezTo>
                    <a:close/>
                    <a:moveTo>
                      <a:pt x="2" y="5959"/>
                    </a:moveTo>
                    <a:lnTo>
                      <a:pt x="2" y="5959"/>
                    </a:lnTo>
                    <a:cubicBezTo>
                      <a:pt x="2" y="5957"/>
                      <a:pt x="4" y="5955"/>
                      <a:pt x="6" y="5955"/>
                    </a:cubicBezTo>
                    <a:cubicBezTo>
                      <a:pt x="9" y="5955"/>
                      <a:pt x="10" y="5957"/>
                      <a:pt x="10" y="5959"/>
                    </a:cubicBezTo>
                    <a:cubicBezTo>
                      <a:pt x="10" y="5962"/>
                      <a:pt x="9" y="5963"/>
                      <a:pt x="6" y="5963"/>
                    </a:cubicBezTo>
                    <a:cubicBezTo>
                      <a:pt x="4" y="5963"/>
                      <a:pt x="2" y="5962"/>
                      <a:pt x="2" y="5959"/>
                    </a:cubicBezTo>
                    <a:close/>
                    <a:moveTo>
                      <a:pt x="2" y="5943"/>
                    </a:moveTo>
                    <a:lnTo>
                      <a:pt x="2" y="5943"/>
                    </a:lnTo>
                    <a:cubicBezTo>
                      <a:pt x="2" y="5941"/>
                      <a:pt x="4" y="5939"/>
                      <a:pt x="6" y="5939"/>
                    </a:cubicBezTo>
                    <a:cubicBezTo>
                      <a:pt x="9" y="5939"/>
                      <a:pt x="10" y="5941"/>
                      <a:pt x="10" y="5943"/>
                    </a:cubicBezTo>
                    <a:cubicBezTo>
                      <a:pt x="10" y="5946"/>
                      <a:pt x="9" y="5947"/>
                      <a:pt x="6" y="5947"/>
                    </a:cubicBezTo>
                    <a:cubicBezTo>
                      <a:pt x="4" y="5947"/>
                      <a:pt x="2" y="5946"/>
                      <a:pt x="2" y="5943"/>
                    </a:cubicBezTo>
                    <a:close/>
                    <a:moveTo>
                      <a:pt x="2" y="5927"/>
                    </a:moveTo>
                    <a:lnTo>
                      <a:pt x="2" y="5927"/>
                    </a:lnTo>
                    <a:cubicBezTo>
                      <a:pt x="2" y="5925"/>
                      <a:pt x="4" y="5923"/>
                      <a:pt x="6" y="5923"/>
                    </a:cubicBezTo>
                    <a:cubicBezTo>
                      <a:pt x="9" y="5923"/>
                      <a:pt x="10" y="5925"/>
                      <a:pt x="10" y="5927"/>
                    </a:cubicBezTo>
                    <a:cubicBezTo>
                      <a:pt x="10" y="5930"/>
                      <a:pt x="9" y="5931"/>
                      <a:pt x="6" y="5931"/>
                    </a:cubicBezTo>
                    <a:cubicBezTo>
                      <a:pt x="4" y="5931"/>
                      <a:pt x="2" y="5930"/>
                      <a:pt x="2" y="5927"/>
                    </a:cubicBezTo>
                    <a:close/>
                    <a:moveTo>
                      <a:pt x="2" y="5911"/>
                    </a:moveTo>
                    <a:lnTo>
                      <a:pt x="2" y="5911"/>
                    </a:lnTo>
                    <a:cubicBezTo>
                      <a:pt x="2" y="5909"/>
                      <a:pt x="4" y="5907"/>
                      <a:pt x="6" y="5907"/>
                    </a:cubicBezTo>
                    <a:cubicBezTo>
                      <a:pt x="9" y="5907"/>
                      <a:pt x="10" y="5909"/>
                      <a:pt x="10" y="5911"/>
                    </a:cubicBezTo>
                    <a:cubicBezTo>
                      <a:pt x="10" y="5914"/>
                      <a:pt x="9" y="5915"/>
                      <a:pt x="6" y="5915"/>
                    </a:cubicBezTo>
                    <a:cubicBezTo>
                      <a:pt x="4" y="5915"/>
                      <a:pt x="2" y="5914"/>
                      <a:pt x="2" y="5911"/>
                    </a:cubicBezTo>
                    <a:close/>
                    <a:moveTo>
                      <a:pt x="2" y="5895"/>
                    </a:moveTo>
                    <a:lnTo>
                      <a:pt x="2" y="5895"/>
                    </a:lnTo>
                    <a:cubicBezTo>
                      <a:pt x="2" y="5893"/>
                      <a:pt x="4" y="5891"/>
                      <a:pt x="6" y="5891"/>
                    </a:cubicBezTo>
                    <a:cubicBezTo>
                      <a:pt x="9" y="5891"/>
                      <a:pt x="10" y="5893"/>
                      <a:pt x="10" y="5895"/>
                    </a:cubicBezTo>
                    <a:cubicBezTo>
                      <a:pt x="10" y="5898"/>
                      <a:pt x="9" y="5899"/>
                      <a:pt x="6" y="5899"/>
                    </a:cubicBezTo>
                    <a:cubicBezTo>
                      <a:pt x="4" y="5899"/>
                      <a:pt x="2" y="5898"/>
                      <a:pt x="2" y="5895"/>
                    </a:cubicBezTo>
                    <a:close/>
                    <a:moveTo>
                      <a:pt x="2" y="5879"/>
                    </a:moveTo>
                    <a:lnTo>
                      <a:pt x="2" y="5879"/>
                    </a:lnTo>
                    <a:cubicBezTo>
                      <a:pt x="2" y="5877"/>
                      <a:pt x="4" y="5875"/>
                      <a:pt x="6" y="5875"/>
                    </a:cubicBezTo>
                    <a:cubicBezTo>
                      <a:pt x="9" y="5875"/>
                      <a:pt x="10" y="5877"/>
                      <a:pt x="10" y="5879"/>
                    </a:cubicBezTo>
                    <a:cubicBezTo>
                      <a:pt x="10" y="5882"/>
                      <a:pt x="9" y="5883"/>
                      <a:pt x="6" y="5883"/>
                    </a:cubicBezTo>
                    <a:cubicBezTo>
                      <a:pt x="4" y="5883"/>
                      <a:pt x="2" y="5882"/>
                      <a:pt x="2" y="5879"/>
                    </a:cubicBezTo>
                    <a:close/>
                    <a:moveTo>
                      <a:pt x="2" y="5863"/>
                    </a:moveTo>
                    <a:lnTo>
                      <a:pt x="2" y="5863"/>
                    </a:lnTo>
                    <a:cubicBezTo>
                      <a:pt x="2" y="5861"/>
                      <a:pt x="4" y="5859"/>
                      <a:pt x="6" y="5859"/>
                    </a:cubicBezTo>
                    <a:cubicBezTo>
                      <a:pt x="9" y="5859"/>
                      <a:pt x="10" y="5861"/>
                      <a:pt x="10" y="5863"/>
                    </a:cubicBezTo>
                    <a:cubicBezTo>
                      <a:pt x="10" y="5866"/>
                      <a:pt x="9" y="5867"/>
                      <a:pt x="6" y="5867"/>
                    </a:cubicBezTo>
                    <a:cubicBezTo>
                      <a:pt x="4" y="5867"/>
                      <a:pt x="2" y="5866"/>
                      <a:pt x="2" y="5863"/>
                    </a:cubicBezTo>
                    <a:close/>
                    <a:moveTo>
                      <a:pt x="2" y="5847"/>
                    </a:moveTo>
                    <a:lnTo>
                      <a:pt x="2" y="5847"/>
                    </a:lnTo>
                    <a:cubicBezTo>
                      <a:pt x="2" y="5845"/>
                      <a:pt x="4" y="5843"/>
                      <a:pt x="6" y="5843"/>
                    </a:cubicBezTo>
                    <a:cubicBezTo>
                      <a:pt x="9" y="5843"/>
                      <a:pt x="10" y="5845"/>
                      <a:pt x="10" y="5847"/>
                    </a:cubicBezTo>
                    <a:cubicBezTo>
                      <a:pt x="10" y="5850"/>
                      <a:pt x="9" y="5851"/>
                      <a:pt x="6" y="5851"/>
                    </a:cubicBezTo>
                    <a:cubicBezTo>
                      <a:pt x="4" y="5851"/>
                      <a:pt x="2" y="5850"/>
                      <a:pt x="2" y="5847"/>
                    </a:cubicBezTo>
                    <a:close/>
                    <a:moveTo>
                      <a:pt x="2" y="5831"/>
                    </a:moveTo>
                    <a:lnTo>
                      <a:pt x="2" y="5831"/>
                    </a:lnTo>
                    <a:cubicBezTo>
                      <a:pt x="2" y="5829"/>
                      <a:pt x="4" y="5827"/>
                      <a:pt x="6" y="5827"/>
                    </a:cubicBezTo>
                    <a:cubicBezTo>
                      <a:pt x="9" y="5827"/>
                      <a:pt x="10" y="5829"/>
                      <a:pt x="10" y="5831"/>
                    </a:cubicBezTo>
                    <a:cubicBezTo>
                      <a:pt x="10" y="5834"/>
                      <a:pt x="9" y="5835"/>
                      <a:pt x="6" y="5835"/>
                    </a:cubicBezTo>
                    <a:cubicBezTo>
                      <a:pt x="4" y="5835"/>
                      <a:pt x="2" y="5834"/>
                      <a:pt x="2" y="5831"/>
                    </a:cubicBezTo>
                    <a:close/>
                    <a:moveTo>
                      <a:pt x="2" y="5815"/>
                    </a:moveTo>
                    <a:lnTo>
                      <a:pt x="2" y="5815"/>
                    </a:lnTo>
                    <a:cubicBezTo>
                      <a:pt x="2" y="5813"/>
                      <a:pt x="4" y="5811"/>
                      <a:pt x="6" y="5811"/>
                    </a:cubicBezTo>
                    <a:cubicBezTo>
                      <a:pt x="9" y="5811"/>
                      <a:pt x="10" y="5813"/>
                      <a:pt x="10" y="5815"/>
                    </a:cubicBezTo>
                    <a:cubicBezTo>
                      <a:pt x="10" y="5818"/>
                      <a:pt x="9" y="5819"/>
                      <a:pt x="6" y="5819"/>
                    </a:cubicBezTo>
                    <a:cubicBezTo>
                      <a:pt x="4" y="5819"/>
                      <a:pt x="2" y="5818"/>
                      <a:pt x="2" y="5815"/>
                    </a:cubicBezTo>
                    <a:close/>
                    <a:moveTo>
                      <a:pt x="2" y="5799"/>
                    </a:moveTo>
                    <a:lnTo>
                      <a:pt x="2" y="5799"/>
                    </a:lnTo>
                    <a:cubicBezTo>
                      <a:pt x="2" y="5797"/>
                      <a:pt x="4" y="5795"/>
                      <a:pt x="6" y="5795"/>
                    </a:cubicBezTo>
                    <a:cubicBezTo>
                      <a:pt x="9" y="5795"/>
                      <a:pt x="10" y="5797"/>
                      <a:pt x="10" y="5799"/>
                    </a:cubicBezTo>
                    <a:cubicBezTo>
                      <a:pt x="10" y="5802"/>
                      <a:pt x="9" y="5803"/>
                      <a:pt x="6" y="5803"/>
                    </a:cubicBezTo>
                    <a:cubicBezTo>
                      <a:pt x="4" y="5803"/>
                      <a:pt x="2" y="5802"/>
                      <a:pt x="2" y="5799"/>
                    </a:cubicBezTo>
                    <a:close/>
                    <a:moveTo>
                      <a:pt x="2" y="5783"/>
                    </a:moveTo>
                    <a:lnTo>
                      <a:pt x="2" y="5783"/>
                    </a:lnTo>
                    <a:cubicBezTo>
                      <a:pt x="2" y="5781"/>
                      <a:pt x="4" y="5779"/>
                      <a:pt x="6" y="5779"/>
                    </a:cubicBezTo>
                    <a:cubicBezTo>
                      <a:pt x="9" y="5779"/>
                      <a:pt x="10" y="5781"/>
                      <a:pt x="10" y="5783"/>
                    </a:cubicBezTo>
                    <a:cubicBezTo>
                      <a:pt x="10" y="5786"/>
                      <a:pt x="9" y="5787"/>
                      <a:pt x="6" y="5787"/>
                    </a:cubicBezTo>
                    <a:cubicBezTo>
                      <a:pt x="4" y="5787"/>
                      <a:pt x="2" y="5786"/>
                      <a:pt x="2" y="5783"/>
                    </a:cubicBezTo>
                    <a:close/>
                    <a:moveTo>
                      <a:pt x="2" y="5767"/>
                    </a:moveTo>
                    <a:lnTo>
                      <a:pt x="2" y="5767"/>
                    </a:lnTo>
                    <a:cubicBezTo>
                      <a:pt x="2" y="5765"/>
                      <a:pt x="4" y="5763"/>
                      <a:pt x="6" y="5763"/>
                    </a:cubicBezTo>
                    <a:cubicBezTo>
                      <a:pt x="9" y="5763"/>
                      <a:pt x="10" y="5765"/>
                      <a:pt x="10" y="5767"/>
                    </a:cubicBezTo>
                    <a:cubicBezTo>
                      <a:pt x="10" y="5770"/>
                      <a:pt x="9" y="5771"/>
                      <a:pt x="6" y="5771"/>
                    </a:cubicBezTo>
                    <a:cubicBezTo>
                      <a:pt x="4" y="5771"/>
                      <a:pt x="2" y="5770"/>
                      <a:pt x="2" y="5767"/>
                    </a:cubicBezTo>
                    <a:close/>
                    <a:moveTo>
                      <a:pt x="2" y="5751"/>
                    </a:moveTo>
                    <a:lnTo>
                      <a:pt x="2" y="5751"/>
                    </a:lnTo>
                    <a:cubicBezTo>
                      <a:pt x="2" y="5749"/>
                      <a:pt x="4" y="5747"/>
                      <a:pt x="6" y="5747"/>
                    </a:cubicBezTo>
                    <a:cubicBezTo>
                      <a:pt x="9" y="5747"/>
                      <a:pt x="10" y="5749"/>
                      <a:pt x="10" y="5751"/>
                    </a:cubicBezTo>
                    <a:cubicBezTo>
                      <a:pt x="10" y="5754"/>
                      <a:pt x="9" y="5755"/>
                      <a:pt x="6" y="5755"/>
                    </a:cubicBezTo>
                    <a:cubicBezTo>
                      <a:pt x="4" y="5755"/>
                      <a:pt x="2" y="5754"/>
                      <a:pt x="2" y="5751"/>
                    </a:cubicBezTo>
                    <a:close/>
                    <a:moveTo>
                      <a:pt x="2" y="5735"/>
                    </a:moveTo>
                    <a:lnTo>
                      <a:pt x="2" y="5735"/>
                    </a:lnTo>
                    <a:cubicBezTo>
                      <a:pt x="2" y="5733"/>
                      <a:pt x="4" y="5731"/>
                      <a:pt x="6" y="5731"/>
                    </a:cubicBezTo>
                    <a:cubicBezTo>
                      <a:pt x="9" y="5731"/>
                      <a:pt x="10" y="5733"/>
                      <a:pt x="10" y="5735"/>
                    </a:cubicBezTo>
                    <a:cubicBezTo>
                      <a:pt x="10" y="5738"/>
                      <a:pt x="9" y="5739"/>
                      <a:pt x="6" y="5739"/>
                    </a:cubicBezTo>
                    <a:cubicBezTo>
                      <a:pt x="4" y="5739"/>
                      <a:pt x="2" y="5738"/>
                      <a:pt x="2" y="5735"/>
                    </a:cubicBezTo>
                    <a:close/>
                    <a:moveTo>
                      <a:pt x="2" y="5719"/>
                    </a:moveTo>
                    <a:lnTo>
                      <a:pt x="2" y="5719"/>
                    </a:lnTo>
                    <a:cubicBezTo>
                      <a:pt x="2" y="5717"/>
                      <a:pt x="4" y="5715"/>
                      <a:pt x="6" y="5715"/>
                    </a:cubicBezTo>
                    <a:cubicBezTo>
                      <a:pt x="9" y="5715"/>
                      <a:pt x="10" y="5717"/>
                      <a:pt x="10" y="5719"/>
                    </a:cubicBezTo>
                    <a:cubicBezTo>
                      <a:pt x="10" y="5722"/>
                      <a:pt x="9" y="5723"/>
                      <a:pt x="6" y="5723"/>
                    </a:cubicBezTo>
                    <a:cubicBezTo>
                      <a:pt x="4" y="5723"/>
                      <a:pt x="2" y="5722"/>
                      <a:pt x="2" y="5719"/>
                    </a:cubicBezTo>
                    <a:close/>
                    <a:moveTo>
                      <a:pt x="2" y="5703"/>
                    </a:moveTo>
                    <a:lnTo>
                      <a:pt x="2" y="5703"/>
                    </a:lnTo>
                    <a:cubicBezTo>
                      <a:pt x="2" y="5701"/>
                      <a:pt x="4" y="5699"/>
                      <a:pt x="6" y="5699"/>
                    </a:cubicBezTo>
                    <a:cubicBezTo>
                      <a:pt x="9" y="5699"/>
                      <a:pt x="10" y="5701"/>
                      <a:pt x="10" y="5703"/>
                    </a:cubicBezTo>
                    <a:cubicBezTo>
                      <a:pt x="10" y="5706"/>
                      <a:pt x="9" y="5707"/>
                      <a:pt x="6" y="5707"/>
                    </a:cubicBezTo>
                    <a:cubicBezTo>
                      <a:pt x="4" y="5707"/>
                      <a:pt x="2" y="5706"/>
                      <a:pt x="2" y="5703"/>
                    </a:cubicBezTo>
                    <a:close/>
                    <a:moveTo>
                      <a:pt x="2" y="5687"/>
                    </a:moveTo>
                    <a:lnTo>
                      <a:pt x="2" y="5687"/>
                    </a:lnTo>
                    <a:cubicBezTo>
                      <a:pt x="2" y="5685"/>
                      <a:pt x="4" y="5683"/>
                      <a:pt x="6" y="5683"/>
                    </a:cubicBezTo>
                    <a:cubicBezTo>
                      <a:pt x="9" y="5683"/>
                      <a:pt x="10" y="5685"/>
                      <a:pt x="10" y="5687"/>
                    </a:cubicBezTo>
                    <a:cubicBezTo>
                      <a:pt x="10" y="5690"/>
                      <a:pt x="9" y="5691"/>
                      <a:pt x="6" y="5691"/>
                    </a:cubicBezTo>
                    <a:cubicBezTo>
                      <a:pt x="4" y="5691"/>
                      <a:pt x="2" y="5690"/>
                      <a:pt x="2" y="5687"/>
                    </a:cubicBezTo>
                    <a:close/>
                    <a:moveTo>
                      <a:pt x="2" y="5671"/>
                    </a:moveTo>
                    <a:lnTo>
                      <a:pt x="2" y="5671"/>
                    </a:lnTo>
                    <a:cubicBezTo>
                      <a:pt x="2" y="5669"/>
                      <a:pt x="4" y="5667"/>
                      <a:pt x="6" y="5667"/>
                    </a:cubicBezTo>
                    <a:cubicBezTo>
                      <a:pt x="9" y="5667"/>
                      <a:pt x="10" y="5669"/>
                      <a:pt x="10" y="5671"/>
                    </a:cubicBezTo>
                    <a:cubicBezTo>
                      <a:pt x="10" y="5674"/>
                      <a:pt x="9" y="5675"/>
                      <a:pt x="6" y="5675"/>
                    </a:cubicBezTo>
                    <a:cubicBezTo>
                      <a:pt x="4" y="5675"/>
                      <a:pt x="2" y="5674"/>
                      <a:pt x="2" y="5671"/>
                    </a:cubicBezTo>
                    <a:close/>
                    <a:moveTo>
                      <a:pt x="2" y="5655"/>
                    </a:moveTo>
                    <a:lnTo>
                      <a:pt x="2" y="5655"/>
                    </a:lnTo>
                    <a:cubicBezTo>
                      <a:pt x="2" y="5653"/>
                      <a:pt x="4" y="5651"/>
                      <a:pt x="6" y="5651"/>
                    </a:cubicBezTo>
                    <a:cubicBezTo>
                      <a:pt x="9" y="5651"/>
                      <a:pt x="10" y="5653"/>
                      <a:pt x="10" y="5655"/>
                    </a:cubicBezTo>
                    <a:cubicBezTo>
                      <a:pt x="10" y="5658"/>
                      <a:pt x="9" y="5659"/>
                      <a:pt x="6" y="5659"/>
                    </a:cubicBezTo>
                    <a:cubicBezTo>
                      <a:pt x="4" y="5659"/>
                      <a:pt x="2" y="5658"/>
                      <a:pt x="2" y="5655"/>
                    </a:cubicBezTo>
                    <a:close/>
                    <a:moveTo>
                      <a:pt x="2" y="5639"/>
                    </a:moveTo>
                    <a:lnTo>
                      <a:pt x="2" y="5639"/>
                    </a:lnTo>
                    <a:cubicBezTo>
                      <a:pt x="2" y="5637"/>
                      <a:pt x="4" y="5635"/>
                      <a:pt x="6" y="5635"/>
                    </a:cubicBezTo>
                    <a:cubicBezTo>
                      <a:pt x="9" y="5635"/>
                      <a:pt x="10" y="5637"/>
                      <a:pt x="10" y="5639"/>
                    </a:cubicBezTo>
                    <a:cubicBezTo>
                      <a:pt x="10" y="5642"/>
                      <a:pt x="9" y="5643"/>
                      <a:pt x="6" y="5643"/>
                    </a:cubicBezTo>
                    <a:cubicBezTo>
                      <a:pt x="4" y="5643"/>
                      <a:pt x="2" y="5642"/>
                      <a:pt x="2" y="5639"/>
                    </a:cubicBezTo>
                    <a:close/>
                    <a:moveTo>
                      <a:pt x="2" y="5623"/>
                    </a:moveTo>
                    <a:lnTo>
                      <a:pt x="2" y="5623"/>
                    </a:lnTo>
                    <a:cubicBezTo>
                      <a:pt x="2" y="5621"/>
                      <a:pt x="4" y="5619"/>
                      <a:pt x="6" y="5619"/>
                    </a:cubicBezTo>
                    <a:cubicBezTo>
                      <a:pt x="9" y="5619"/>
                      <a:pt x="10" y="5621"/>
                      <a:pt x="10" y="5623"/>
                    </a:cubicBezTo>
                    <a:cubicBezTo>
                      <a:pt x="10" y="5626"/>
                      <a:pt x="9" y="5627"/>
                      <a:pt x="6" y="5627"/>
                    </a:cubicBezTo>
                    <a:cubicBezTo>
                      <a:pt x="4" y="5627"/>
                      <a:pt x="2" y="5626"/>
                      <a:pt x="2" y="5623"/>
                    </a:cubicBezTo>
                    <a:close/>
                    <a:moveTo>
                      <a:pt x="2" y="5607"/>
                    </a:moveTo>
                    <a:lnTo>
                      <a:pt x="2" y="5607"/>
                    </a:lnTo>
                    <a:cubicBezTo>
                      <a:pt x="2" y="5605"/>
                      <a:pt x="4" y="5603"/>
                      <a:pt x="6" y="5603"/>
                    </a:cubicBezTo>
                    <a:cubicBezTo>
                      <a:pt x="9" y="5603"/>
                      <a:pt x="10" y="5605"/>
                      <a:pt x="10" y="5607"/>
                    </a:cubicBezTo>
                    <a:cubicBezTo>
                      <a:pt x="10" y="5610"/>
                      <a:pt x="9" y="5611"/>
                      <a:pt x="6" y="5611"/>
                    </a:cubicBezTo>
                    <a:cubicBezTo>
                      <a:pt x="4" y="5611"/>
                      <a:pt x="2" y="5610"/>
                      <a:pt x="2" y="5607"/>
                    </a:cubicBezTo>
                    <a:close/>
                    <a:moveTo>
                      <a:pt x="2" y="5591"/>
                    </a:moveTo>
                    <a:lnTo>
                      <a:pt x="2" y="5591"/>
                    </a:lnTo>
                    <a:cubicBezTo>
                      <a:pt x="2" y="5589"/>
                      <a:pt x="4" y="5587"/>
                      <a:pt x="6" y="5587"/>
                    </a:cubicBezTo>
                    <a:cubicBezTo>
                      <a:pt x="9" y="5587"/>
                      <a:pt x="10" y="5589"/>
                      <a:pt x="10" y="5591"/>
                    </a:cubicBezTo>
                    <a:cubicBezTo>
                      <a:pt x="10" y="5594"/>
                      <a:pt x="9" y="5595"/>
                      <a:pt x="6" y="5595"/>
                    </a:cubicBezTo>
                    <a:cubicBezTo>
                      <a:pt x="4" y="5595"/>
                      <a:pt x="2" y="5594"/>
                      <a:pt x="2" y="5591"/>
                    </a:cubicBezTo>
                    <a:close/>
                    <a:moveTo>
                      <a:pt x="2" y="5575"/>
                    </a:moveTo>
                    <a:lnTo>
                      <a:pt x="2" y="5575"/>
                    </a:lnTo>
                    <a:cubicBezTo>
                      <a:pt x="2" y="5573"/>
                      <a:pt x="4" y="5571"/>
                      <a:pt x="6" y="5571"/>
                    </a:cubicBezTo>
                    <a:cubicBezTo>
                      <a:pt x="9" y="5571"/>
                      <a:pt x="10" y="5573"/>
                      <a:pt x="10" y="5575"/>
                    </a:cubicBezTo>
                    <a:cubicBezTo>
                      <a:pt x="10" y="5578"/>
                      <a:pt x="9" y="5579"/>
                      <a:pt x="6" y="5579"/>
                    </a:cubicBezTo>
                    <a:cubicBezTo>
                      <a:pt x="4" y="5579"/>
                      <a:pt x="2" y="5578"/>
                      <a:pt x="2" y="5575"/>
                    </a:cubicBezTo>
                    <a:close/>
                    <a:moveTo>
                      <a:pt x="2" y="5559"/>
                    </a:moveTo>
                    <a:lnTo>
                      <a:pt x="2" y="5559"/>
                    </a:lnTo>
                    <a:cubicBezTo>
                      <a:pt x="2" y="5557"/>
                      <a:pt x="4" y="5555"/>
                      <a:pt x="6" y="5555"/>
                    </a:cubicBezTo>
                    <a:cubicBezTo>
                      <a:pt x="9" y="5555"/>
                      <a:pt x="10" y="5557"/>
                      <a:pt x="10" y="5559"/>
                    </a:cubicBezTo>
                    <a:cubicBezTo>
                      <a:pt x="10" y="5562"/>
                      <a:pt x="9" y="5563"/>
                      <a:pt x="6" y="5563"/>
                    </a:cubicBezTo>
                    <a:cubicBezTo>
                      <a:pt x="4" y="5563"/>
                      <a:pt x="2" y="5562"/>
                      <a:pt x="2" y="5559"/>
                    </a:cubicBezTo>
                    <a:close/>
                    <a:moveTo>
                      <a:pt x="2" y="5543"/>
                    </a:moveTo>
                    <a:lnTo>
                      <a:pt x="2" y="5543"/>
                    </a:lnTo>
                    <a:cubicBezTo>
                      <a:pt x="2" y="5541"/>
                      <a:pt x="4" y="5539"/>
                      <a:pt x="6" y="5539"/>
                    </a:cubicBezTo>
                    <a:cubicBezTo>
                      <a:pt x="9" y="5539"/>
                      <a:pt x="10" y="5541"/>
                      <a:pt x="10" y="5543"/>
                    </a:cubicBezTo>
                    <a:cubicBezTo>
                      <a:pt x="10" y="5545"/>
                      <a:pt x="9" y="5547"/>
                      <a:pt x="6" y="5547"/>
                    </a:cubicBezTo>
                    <a:cubicBezTo>
                      <a:pt x="4" y="5547"/>
                      <a:pt x="2" y="5545"/>
                      <a:pt x="2" y="5543"/>
                    </a:cubicBezTo>
                    <a:close/>
                    <a:moveTo>
                      <a:pt x="2" y="5527"/>
                    </a:moveTo>
                    <a:lnTo>
                      <a:pt x="2" y="5527"/>
                    </a:lnTo>
                    <a:cubicBezTo>
                      <a:pt x="2" y="5525"/>
                      <a:pt x="4" y="5523"/>
                      <a:pt x="6" y="5523"/>
                    </a:cubicBezTo>
                    <a:cubicBezTo>
                      <a:pt x="9" y="5523"/>
                      <a:pt x="10" y="5525"/>
                      <a:pt x="10" y="5527"/>
                    </a:cubicBezTo>
                    <a:cubicBezTo>
                      <a:pt x="10" y="5529"/>
                      <a:pt x="9" y="5531"/>
                      <a:pt x="6" y="5531"/>
                    </a:cubicBezTo>
                    <a:cubicBezTo>
                      <a:pt x="4" y="5531"/>
                      <a:pt x="2" y="5529"/>
                      <a:pt x="2" y="5527"/>
                    </a:cubicBezTo>
                    <a:close/>
                    <a:moveTo>
                      <a:pt x="2" y="5511"/>
                    </a:moveTo>
                    <a:lnTo>
                      <a:pt x="2" y="5511"/>
                    </a:lnTo>
                    <a:cubicBezTo>
                      <a:pt x="2" y="5509"/>
                      <a:pt x="4" y="5507"/>
                      <a:pt x="6" y="5507"/>
                    </a:cubicBezTo>
                    <a:cubicBezTo>
                      <a:pt x="9" y="5507"/>
                      <a:pt x="10" y="5509"/>
                      <a:pt x="10" y="5511"/>
                    </a:cubicBezTo>
                    <a:cubicBezTo>
                      <a:pt x="10" y="5513"/>
                      <a:pt x="9" y="5515"/>
                      <a:pt x="6" y="5515"/>
                    </a:cubicBezTo>
                    <a:cubicBezTo>
                      <a:pt x="4" y="5515"/>
                      <a:pt x="2" y="5513"/>
                      <a:pt x="2" y="5511"/>
                    </a:cubicBezTo>
                    <a:close/>
                    <a:moveTo>
                      <a:pt x="2" y="5495"/>
                    </a:moveTo>
                    <a:lnTo>
                      <a:pt x="2" y="5495"/>
                    </a:lnTo>
                    <a:cubicBezTo>
                      <a:pt x="2" y="5493"/>
                      <a:pt x="4" y="5491"/>
                      <a:pt x="6" y="5491"/>
                    </a:cubicBezTo>
                    <a:cubicBezTo>
                      <a:pt x="9" y="5491"/>
                      <a:pt x="10" y="5493"/>
                      <a:pt x="10" y="5495"/>
                    </a:cubicBezTo>
                    <a:cubicBezTo>
                      <a:pt x="10" y="5497"/>
                      <a:pt x="9" y="5499"/>
                      <a:pt x="6" y="5499"/>
                    </a:cubicBezTo>
                    <a:cubicBezTo>
                      <a:pt x="4" y="5499"/>
                      <a:pt x="2" y="5497"/>
                      <a:pt x="2" y="5495"/>
                    </a:cubicBezTo>
                    <a:close/>
                    <a:moveTo>
                      <a:pt x="2" y="5479"/>
                    </a:moveTo>
                    <a:lnTo>
                      <a:pt x="2" y="5479"/>
                    </a:lnTo>
                    <a:cubicBezTo>
                      <a:pt x="2" y="5477"/>
                      <a:pt x="4" y="5475"/>
                      <a:pt x="6" y="5475"/>
                    </a:cubicBezTo>
                    <a:cubicBezTo>
                      <a:pt x="9" y="5475"/>
                      <a:pt x="10" y="5477"/>
                      <a:pt x="10" y="5479"/>
                    </a:cubicBezTo>
                    <a:cubicBezTo>
                      <a:pt x="10" y="5481"/>
                      <a:pt x="9" y="5483"/>
                      <a:pt x="6" y="5483"/>
                    </a:cubicBezTo>
                    <a:cubicBezTo>
                      <a:pt x="4" y="5483"/>
                      <a:pt x="2" y="5481"/>
                      <a:pt x="2" y="5479"/>
                    </a:cubicBezTo>
                    <a:close/>
                    <a:moveTo>
                      <a:pt x="2" y="5463"/>
                    </a:moveTo>
                    <a:lnTo>
                      <a:pt x="2" y="5463"/>
                    </a:lnTo>
                    <a:cubicBezTo>
                      <a:pt x="2" y="5461"/>
                      <a:pt x="4" y="5459"/>
                      <a:pt x="6" y="5459"/>
                    </a:cubicBezTo>
                    <a:cubicBezTo>
                      <a:pt x="9" y="5459"/>
                      <a:pt x="10" y="5461"/>
                      <a:pt x="10" y="5463"/>
                    </a:cubicBezTo>
                    <a:cubicBezTo>
                      <a:pt x="10" y="5465"/>
                      <a:pt x="9" y="5467"/>
                      <a:pt x="6" y="5467"/>
                    </a:cubicBezTo>
                    <a:cubicBezTo>
                      <a:pt x="4" y="5467"/>
                      <a:pt x="2" y="5465"/>
                      <a:pt x="2" y="5463"/>
                    </a:cubicBezTo>
                    <a:close/>
                    <a:moveTo>
                      <a:pt x="2" y="5447"/>
                    </a:moveTo>
                    <a:lnTo>
                      <a:pt x="2" y="5447"/>
                    </a:lnTo>
                    <a:cubicBezTo>
                      <a:pt x="2" y="5445"/>
                      <a:pt x="4" y="5443"/>
                      <a:pt x="6" y="5443"/>
                    </a:cubicBezTo>
                    <a:cubicBezTo>
                      <a:pt x="9" y="5443"/>
                      <a:pt x="10" y="5445"/>
                      <a:pt x="10" y="5447"/>
                    </a:cubicBezTo>
                    <a:cubicBezTo>
                      <a:pt x="10" y="5449"/>
                      <a:pt x="9" y="5451"/>
                      <a:pt x="6" y="5451"/>
                    </a:cubicBezTo>
                    <a:cubicBezTo>
                      <a:pt x="4" y="5451"/>
                      <a:pt x="2" y="5449"/>
                      <a:pt x="2" y="5447"/>
                    </a:cubicBezTo>
                    <a:close/>
                    <a:moveTo>
                      <a:pt x="2" y="5431"/>
                    </a:moveTo>
                    <a:lnTo>
                      <a:pt x="2" y="5431"/>
                    </a:lnTo>
                    <a:cubicBezTo>
                      <a:pt x="2" y="5429"/>
                      <a:pt x="4" y="5427"/>
                      <a:pt x="6" y="5427"/>
                    </a:cubicBezTo>
                    <a:cubicBezTo>
                      <a:pt x="9" y="5427"/>
                      <a:pt x="10" y="5429"/>
                      <a:pt x="10" y="5431"/>
                    </a:cubicBezTo>
                    <a:cubicBezTo>
                      <a:pt x="10" y="5433"/>
                      <a:pt x="9" y="5435"/>
                      <a:pt x="6" y="5435"/>
                    </a:cubicBezTo>
                    <a:cubicBezTo>
                      <a:pt x="4" y="5435"/>
                      <a:pt x="2" y="5433"/>
                      <a:pt x="2" y="5431"/>
                    </a:cubicBezTo>
                    <a:close/>
                    <a:moveTo>
                      <a:pt x="2" y="5415"/>
                    </a:moveTo>
                    <a:lnTo>
                      <a:pt x="2" y="5415"/>
                    </a:lnTo>
                    <a:cubicBezTo>
                      <a:pt x="2" y="5413"/>
                      <a:pt x="4" y="5411"/>
                      <a:pt x="6" y="5411"/>
                    </a:cubicBezTo>
                    <a:cubicBezTo>
                      <a:pt x="9" y="5411"/>
                      <a:pt x="10" y="5413"/>
                      <a:pt x="10" y="5415"/>
                    </a:cubicBezTo>
                    <a:cubicBezTo>
                      <a:pt x="10" y="5417"/>
                      <a:pt x="9" y="5419"/>
                      <a:pt x="6" y="5419"/>
                    </a:cubicBezTo>
                    <a:cubicBezTo>
                      <a:pt x="4" y="5419"/>
                      <a:pt x="2" y="5417"/>
                      <a:pt x="2" y="5415"/>
                    </a:cubicBezTo>
                    <a:close/>
                    <a:moveTo>
                      <a:pt x="2" y="5399"/>
                    </a:moveTo>
                    <a:lnTo>
                      <a:pt x="2" y="5399"/>
                    </a:lnTo>
                    <a:cubicBezTo>
                      <a:pt x="2" y="5397"/>
                      <a:pt x="4" y="5395"/>
                      <a:pt x="6" y="5395"/>
                    </a:cubicBezTo>
                    <a:cubicBezTo>
                      <a:pt x="9" y="5395"/>
                      <a:pt x="10" y="5397"/>
                      <a:pt x="10" y="5399"/>
                    </a:cubicBezTo>
                    <a:cubicBezTo>
                      <a:pt x="10" y="5401"/>
                      <a:pt x="9" y="5403"/>
                      <a:pt x="6" y="5403"/>
                    </a:cubicBezTo>
                    <a:cubicBezTo>
                      <a:pt x="4" y="5403"/>
                      <a:pt x="2" y="5401"/>
                      <a:pt x="2" y="5399"/>
                    </a:cubicBezTo>
                    <a:close/>
                    <a:moveTo>
                      <a:pt x="2" y="5383"/>
                    </a:moveTo>
                    <a:lnTo>
                      <a:pt x="2" y="5383"/>
                    </a:lnTo>
                    <a:cubicBezTo>
                      <a:pt x="2" y="5381"/>
                      <a:pt x="4" y="5379"/>
                      <a:pt x="6" y="5379"/>
                    </a:cubicBezTo>
                    <a:cubicBezTo>
                      <a:pt x="9" y="5379"/>
                      <a:pt x="10" y="5381"/>
                      <a:pt x="10" y="5383"/>
                    </a:cubicBezTo>
                    <a:cubicBezTo>
                      <a:pt x="10" y="5385"/>
                      <a:pt x="9" y="5387"/>
                      <a:pt x="6" y="5387"/>
                    </a:cubicBezTo>
                    <a:cubicBezTo>
                      <a:pt x="4" y="5387"/>
                      <a:pt x="2" y="5385"/>
                      <a:pt x="2" y="5383"/>
                    </a:cubicBezTo>
                    <a:close/>
                    <a:moveTo>
                      <a:pt x="2" y="5367"/>
                    </a:moveTo>
                    <a:lnTo>
                      <a:pt x="2" y="5367"/>
                    </a:lnTo>
                    <a:cubicBezTo>
                      <a:pt x="2" y="5365"/>
                      <a:pt x="4" y="5363"/>
                      <a:pt x="6" y="5363"/>
                    </a:cubicBezTo>
                    <a:cubicBezTo>
                      <a:pt x="9" y="5363"/>
                      <a:pt x="10" y="5365"/>
                      <a:pt x="10" y="5367"/>
                    </a:cubicBezTo>
                    <a:cubicBezTo>
                      <a:pt x="10" y="5369"/>
                      <a:pt x="9" y="5371"/>
                      <a:pt x="6" y="5371"/>
                    </a:cubicBezTo>
                    <a:cubicBezTo>
                      <a:pt x="4" y="5371"/>
                      <a:pt x="2" y="5369"/>
                      <a:pt x="2" y="5367"/>
                    </a:cubicBezTo>
                    <a:close/>
                    <a:moveTo>
                      <a:pt x="2" y="5351"/>
                    </a:moveTo>
                    <a:lnTo>
                      <a:pt x="2" y="5351"/>
                    </a:lnTo>
                    <a:cubicBezTo>
                      <a:pt x="2" y="5349"/>
                      <a:pt x="4" y="5347"/>
                      <a:pt x="6" y="5347"/>
                    </a:cubicBezTo>
                    <a:cubicBezTo>
                      <a:pt x="9" y="5347"/>
                      <a:pt x="10" y="5349"/>
                      <a:pt x="10" y="5351"/>
                    </a:cubicBezTo>
                    <a:cubicBezTo>
                      <a:pt x="10" y="5353"/>
                      <a:pt x="9" y="5355"/>
                      <a:pt x="6" y="5355"/>
                    </a:cubicBezTo>
                    <a:cubicBezTo>
                      <a:pt x="4" y="5355"/>
                      <a:pt x="2" y="5353"/>
                      <a:pt x="2" y="5351"/>
                    </a:cubicBezTo>
                    <a:close/>
                    <a:moveTo>
                      <a:pt x="2" y="5335"/>
                    </a:moveTo>
                    <a:lnTo>
                      <a:pt x="2" y="5335"/>
                    </a:lnTo>
                    <a:cubicBezTo>
                      <a:pt x="2" y="5333"/>
                      <a:pt x="4" y="5331"/>
                      <a:pt x="6" y="5331"/>
                    </a:cubicBezTo>
                    <a:cubicBezTo>
                      <a:pt x="9" y="5331"/>
                      <a:pt x="10" y="5333"/>
                      <a:pt x="10" y="5335"/>
                    </a:cubicBezTo>
                    <a:cubicBezTo>
                      <a:pt x="10" y="5337"/>
                      <a:pt x="9" y="5339"/>
                      <a:pt x="6" y="5339"/>
                    </a:cubicBezTo>
                    <a:cubicBezTo>
                      <a:pt x="4" y="5339"/>
                      <a:pt x="2" y="5337"/>
                      <a:pt x="2" y="5335"/>
                    </a:cubicBezTo>
                    <a:close/>
                    <a:moveTo>
                      <a:pt x="3" y="5319"/>
                    </a:moveTo>
                    <a:lnTo>
                      <a:pt x="3" y="5319"/>
                    </a:lnTo>
                    <a:cubicBezTo>
                      <a:pt x="3" y="5317"/>
                      <a:pt x="4" y="5315"/>
                      <a:pt x="7" y="5315"/>
                    </a:cubicBezTo>
                    <a:cubicBezTo>
                      <a:pt x="9" y="5315"/>
                      <a:pt x="11" y="5317"/>
                      <a:pt x="11" y="5319"/>
                    </a:cubicBezTo>
                    <a:cubicBezTo>
                      <a:pt x="11" y="5321"/>
                      <a:pt x="9" y="5323"/>
                      <a:pt x="7" y="5323"/>
                    </a:cubicBezTo>
                    <a:cubicBezTo>
                      <a:pt x="4" y="5323"/>
                      <a:pt x="3" y="5321"/>
                      <a:pt x="3" y="5319"/>
                    </a:cubicBezTo>
                    <a:close/>
                    <a:moveTo>
                      <a:pt x="3" y="5303"/>
                    </a:moveTo>
                    <a:lnTo>
                      <a:pt x="3" y="5303"/>
                    </a:lnTo>
                    <a:cubicBezTo>
                      <a:pt x="3" y="5301"/>
                      <a:pt x="4" y="5299"/>
                      <a:pt x="7" y="5299"/>
                    </a:cubicBezTo>
                    <a:cubicBezTo>
                      <a:pt x="9" y="5299"/>
                      <a:pt x="11" y="5301"/>
                      <a:pt x="11" y="5303"/>
                    </a:cubicBezTo>
                    <a:cubicBezTo>
                      <a:pt x="11" y="5305"/>
                      <a:pt x="9" y="5307"/>
                      <a:pt x="7" y="5307"/>
                    </a:cubicBezTo>
                    <a:cubicBezTo>
                      <a:pt x="4" y="5307"/>
                      <a:pt x="3" y="5305"/>
                      <a:pt x="3" y="5303"/>
                    </a:cubicBezTo>
                    <a:close/>
                    <a:moveTo>
                      <a:pt x="3" y="5287"/>
                    </a:moveTo>
                    <a:lnTo>
                      <a:pt x="3" y="5287"/>
                    </a:lnTo>
                    <a:cubicBezTo>
                      <a:pt x="3" y="5285"/>
                      <a:pt x="4" y="5283"/>
                      <a:pt x="7" y="5283"/>
                    </a:cubicBezTo>
                    <a:cubicBezTo>
                      <a:pt x="9" y="5283"/>
                      <a:pt x="11" y="5285"/>
                      <a:pt x="11" y="5287"/>
                    </a:cubicBezTo>
                    <a:cubicBezTo>
                      <a:pt x="11" y="5289"/>
                      <a:pt x="9" y="5291"/>
                      <a:pt x="7" y="5291"/>
                    </a:cubicBezTo>
                    <a:cubicBezTo>
                      <a:pt x="4" y="5291"/>
                      <a:pt x="3" y="5289"/>
                      <a:pt x="3" y="5287"/>
                    </a:cubicBezTo>
                    <a:close/>
                    <a:moveTo>
                      <a:pt x="3" y="5271"/>
                    </a:moveTo>
                    <a:lnTo>
                      <a:pt x="3" y="5271"/>
                    </a:lnTo>
                    <a:cubicBezTo>
                      <a:pt x="3" y="5269"/>
                      <a:pt x="4" y="5267"/>
                      <a:pt x="7" y="5267"/>
                    </a:cubicBezTo>
                    <a:cubicBezTo>
                      <a:pt x="9" y="5267"/>
                      <a:pt x="11" y="5269"/>
                      <a:pt x="11" y="5271"/>
                    </a:cubicBezTo>
                    <a:cubicBezTo>
                      <a:pt x="11" y="5273"/>
                      <a:pt x="9" y="5275"/>
                      <a:pt x="7" y="5275"/>
                    </a:cubicBezTo>
                    <a:cubicBezTo>
                      <a:pt x="4" y="5275"/>
                      <a:pt x="3" y="5273"/>
                      <a:pt x="3" y="5271"/>
                    </a:cubicBezTo>
                    <a:close/>
                    <a:moveTo>
                      <a:pt x="3" y="5255"/>
                    </a:moveTo>
                    <a:lnTo>
                      <a:pt x="3" y="5255"/>
                    </a:lnTo>
                    <a:cubicBezTo>
                      <a:pt x="3" y="5253"/>
                      <a:pt x="4" y="5251"/>
                      <a:pt x="7" y="5251"/>
                    </a:cubicBezTo>
                    <a:cubicBezTo>
                      <a:pt x="9" y="5251"/>
                      <a:pt x="11" y="5253"/>
                      <a:pt x="11" y="5255"/>
                    </a:cubicBezTo>
                    <a:cubicBezTo>
                      <a:pt x="11" y="5257"/>
                      <a:pt x="9" y="5259"/>
                      <a:pt x="7" y="5259"/>
                    </a:cubicBezTo>
                    <a:cubicBezTo>
                      <a:pt x="4" y="5259"/>
                      <a:pt x="3" y="5257"/>
                      <a:pt x="3" y="5255"/>
                    </a:cubicBezTo>
                    <a:close/>
                    <a:moveTo>
                      <a:pt x="3" y="5239"/>
                    </a:moveTo>
                    <a:lnTo>
                      <a:pt x="3" y="5239"/>
                    </a:lnTo>
                    <a:cubicBezTo>
                      <a:pt x="3" y="5237"/>
                      <a:pt x="4" y="5235"/>
                      <a:pt x="7" y="5235"/>
                    </a:cubicBezTo>
                    <a:cubicBezTo>
                      <a:pt x="9" y="5235"/>
                      <a:pt x="11" y="5237"/>
                      <a:pt x="11" y="5239"/>
                    </a:cubicBezTo>
                    <a:cubicBezTo>
                      <a:pt x="11" y="5241"/>
                      <a:pt x="9" y="5243"/>
                      <a:pt x="7" y="5243"/>
                    </a:cubicBezTo>
                    <a:cubicBezTo>
                      <a:pt x="4" y="5243"/>
                      <a:pt x="3" y="5241"/>
                      <a:pt x="3" y="5239"/>
                    </a:cubicBezTo>
                    <a:close/>
                    <a:moveTo>
                      <a:pt x="3" y="5223"/>
                    </a:moveTo>
                    <a:lnTo>
                      <a:pt x="3" y="5223"/>
                    </a:lnTo>
                    <a:cubicBezTo>
                      <a:pt x="3" y="5221"/>
                      <a:pt x="4" y="5219"/>
                      <a:pt x="7" y="5219"/>
                    </a:cubicBezTo>
                    <a:cubicBezTo>
                      <a:pt x="9" y="5219"/>
                      <a:pt x="11" y="5221"/>
                      <a:pt x="11" y="5223"/>
                    </a:cubicBezTo>
                    <a:cubicBezTo>
                      <a:pt x="11" y="5225"/>
                      <a:pt x="9" y="5227"/>
                      <a:pt x="7" y="5227"/>
                    </a:cubicBezTo>
                    <a:cubicBezTo>
                      <a:pt x="4" y="5227"/>
                      <a:pt x="3" y="5225"/>
                      <a:pt x="3" y="5223"/>
                    </a:cubicBezTo>
                    <a:close/>
                    <a:moveTo>
                      <a:pt x="3" y="5207"/>
                    </a:moveTo>
                    <a:lnTo>
                      <a:pt x="3" y="5207"/>
                    </a:lnTo>
                    <a:cubicBezTo>
                      <a:pt x="3" y="5205"/>
                      <a:pt x="4" y="5203"/>
                      <a:pt x="7" y="5203"/>
                    </a:cubicBezTo>
                    <a:cubicBezTo>
                      <a:pt x="9" y="5203"/>
                      <a:pt x="11" y="5205"/>
                      <a:pt x="11" y="5207"/>
                    </a:cubicBezTo>
                    <a:cubicBezTo>
                      <a:pt x="11" y="5209"/>
                      <a:pt x="9" y="5211"/>
                      <a:pt x="7" y="5211"/>
                    </a:cubicBezTo>
                    <a:cubicBezTo>
                      <a:pt x="4" y="5211"/>
                      <a:pt x="3" y="5209"/>
                      <a:pt x="3" y="5207"/>
                    </a:cubicBezTo>
                    <a:close/>
                    <a:moveTo>
                      <a:pt x="3" y="5191"/>
                    </a:moveTo>
                    <a:lnTo>
                      <a:pt x="3" y="5191"/>
                    </a:lnTo>
                    <a:cubicBezTo>
                      <a:pt x="3" y="5189"/>
                      <a:pt x="4" y="5187"/>
                      <a:pt x="7" y="5187"/>
                    </a:cubicBezTo>
                    <a:cubicBezTo>
                      <a:pt x="9" y="5187"/>
                      <a:pt x="11" y="5189"/>
                      <a:pt x="11" y="5191"/>
                    </a:cubicBezTo>
                    <a:cubicBezTo>
                      <a:pt x="11" y="5193"/>
                      <a:pt x="9" y="5195"/>
                      <a:pt x="7" y="5195"/>
                    </a:cubicBezTo>
                    <a:cubicBezTo>
                      <a:pt x="4" y="5195"/>
                      <a:pt x="3" y="5193"/>
                      <a:pt x="3" y="5191"/>
                    </a:cubicBezTo>
                    <a:close/>
                    <a:moveTo>
                      <a:pt x="3" y="5175"/>
                    </a:moveTo>
                    <a:lnTo>
                      <a:pt x="3" y="5175"/>
                    </a:lnTo>
                    <a:cubicBezTo>
                      <a:pt x="3" y="5173"/>
                      <a:pt x="4" y="5171"/>
                      <a:pt x="7" y="5171"/>
                    </a:cubicBezTo>
                    <a:cubicBezTo>
                      <a:pt x="9" y="5171"/>
                      <a:pt x="11" y="5173"/>
                      <a:pt x="11" y="5175"/>
                    </a:cubicBezTo>
                    <a:cubicBezTo>
                      <a:pt x="11" y="5177"/>
                      <a:pt x="9" y="5179"/>
                      <a:pt x="7" y="5179"/>
                    </a:cubicBezTo>
                    <a:cubicBezTo>
                      <a:pt x="4" y="5179"/>
                      <a:pt x="3" y="5177"/>
                      <a:pt x="3" y="5175"/>
                    </a:cubicBezTo>
                    <a:close/>
                    <a:moveTo>
                      <a:pt x="3" y="5159"/>
                    </a:moveTo>
                    <a:lnTo>
                      <a:pt x="3" y="5159"/>
                    </a:lnTo>
                    <a:cubicBezTo>
                      <a:pt x="3" y="5157"/>
                      <a:pt x="4" y="5155"/>
                      <a:pt x="7" y="5155"/>
                    </a:cubicBezTo>
                    <a:cubicBezTo>
                      <a:pt x="9" y="5155"/>
                      <a:pt x="11" y="5157"/>
                      <a:pt x="11" y="5159"/>
                    </a:cubicBezTo>
                    <a:cubicBezTo>
                      <a:pt x="11" y="5161"/>
                      <a:pt x="9" y="5163"/>
                      <a:pt x="7" y="5163"/>
                    </a:cubicBezTo>
                    <a:cubicBezTo>
                      <a:pt x="4" y="5163"/>
                      <a:pt x="3" y="5161"/>
                      <a:pt x="3" y="5159"/>
                    </a:cubicBezTo>
                    <a:close/>
                    <a:moveTo>
                      <a:pt x="3" y="5143"/>
                    </a:moveTo>
                    <a:lnTo>
                      <a:pt x="3" y="5143"/>
                    </a:lnTo>
                    <a:cubicBezTo>
                      <a:pt x="3" y="5141"/>
                      <a:pt x="4" y="5139"/>
                      <a:pt x="7" y="5139"/>
                    </a:cubicBezTo>
                    <a:cubicBezTo>
                      <a:pt x="9" y="5139"/>
                      <a:pt x="11" y="5141"/>
                      <a:pt x="11" y="5143"/>
                    </a:cubicBezTo>
                    <a:cubicBezTo>
                      <a:pt x="11" y="5145"/>
                      <a:pt x="9" y="5147"/>
                      <a:pt x="7" y="5147"/>
                    </a:cubicBezTo>
                    <a:cubicBezTo>
                      <a:pt x="4" y="5147"/>
                      <a:pt x="3" y="5145"/>
                      <a:pt x="3" y="5143"/>
                    </a:cubicBezTo>
                    <a:close/>
                    <a:moveTo>
                      <a:pt x="3" y="5127"/>
                    </a:moveTo>
                    <a:lnTo>
                      <a:pt x="3" y="5127"/>
                    </a:lnTo>
                    <a:cubicBezTo>
                      <a:pt x="3" y="5125"/>
                      <a:pt x="4" y="5123"/>
                      <a:pt x="7" y="5123"/>
                    </a:cubicBezTo>
                    <a:cubicBezTo>
                      <a:pt x="9" y="5123"/>
                      <a:pt x="11" y="5125"/>
                      <a:pt x="11" y="5127"/>
                    </a:cubicBezTo>
                    <a:cubicBezTo>
                      <a:pt x="11" y="5129"/>
                      <a:pt x="9" y="5131"/>
                      <a:pt x="7" y="5131"/>
                    </a:cubicBezTo>
                    <a:cubicBezTo>
                      <a:pt x="4" y="5131"/>
                      <a:pt x="3" y="5129"/>
                      <a:pt x="3" y="5127"/>
                    </a:cubicBezTo>
                    <a:close/>
                    <a:moveTo>
                      <a:pt x="3" y="5111"/>
                    </a:moveTo>
                    <a:lnTo>
                      <a:pt x="3" y="5111"/>
                    </a:lnTo>
                    <a:cubicBezTo>
                      <a:pt x="3" y="5109"/>
                      <a:pt x="4" y="5107"/>
                      <a:pt x="7" y="5107"/>
                    </a:cubicBezTo>
                    <a:cubicBezTo>
                      <a:pt x="9" y="5107"/>
                      <a:pt x="11" y="5109"/>
                      <a:pt x="11" y="5111"/>
                    </a:cubicBezTo>
                    <a:cubicBezTo>
                      <a:pt x="11" y="5113"/>
                      <a:pt x="9" y="5115"/>
                      <a:pt x="7" y="5115"/>
                    </a:cubicBezTo>
                    <a:cubicBezTo>
                      <a:pt x="4" y="5115"/>
                      <a:pt x="3" y="5113"/>
                      <a:pt x="3" y="5111"/>
                    </a:cubicBezTo>
                    <a:close/>
                    <a:moveTo>
                      <a:pt x="3" y="5095"/>
                    </a:moveTo>
                    <a:lnTo>
                      <a:pt x="3" y="5095"/>
                    </a:lnTo>
                    <a:cubicBezTo>
                      <a:pt x="3" y="5093"/>
                      <a:pt x="4" y="5091"/>
                      <a:pt x="7" y="5091"/>
                    </a:cubicBezTo>
                    <a:cubicBezTo>
                      <a:pt x="9" y="5091"/>
                      <a:pt x="11" y="5093"/>
                      <a:pt x="11" y="5095"/>
                    </a:cubicBezTo>
                    <a:cubicBezTo>
                      <a:pt x="11" y="5097"/>
                      <a:pt x="9" y="5099"/>
                      <a:pt x="7" y="5099"/>
                    </a:cubicBezTo>
                    <a:cubicBezTo>
                      <a:pt x="4" y="5099"/>
                      <a:pt x="3" y="5097"/>
                      <a:pt x="3" y="5095"/>
                    </a:cubicBezTo>
                    <a:close/>
                    <a:moveTo>
                      <a:pt x="3" y="5079"/>
                    </a:moveTo>
                    <a:lnTo>
                      <a:pt x="3" y="5079"/>
                    </a:lnTo>
                    <a:cubicBezTo>
                      <a:pt x="3" y="5077"/>
                      <a:pt x="4" y="5075"/>
                      <a:pt x="7" y="5075"/>
                    </a:cubicBezTo>
                    <a:cubicBezTo>
                      <a:pt x="9" y="5075"/>
                      <a:pt x="11" y="5077"/>
                      <a:pt x="11" y="5079"/>
                    </a:cubicBezTo>
                    <a:cubicBezTo>
                      <a:pt x="11" y="5081"/>
                      <a:pt x="9" y="5083"/>
                      <a:pt x="7" y="5083"/>
                    </a:cubicBezTo>
                    <a:cubicBezTo>
                      <a:pt x="4" y="5083"/>
                      <a:pt x="3" y="5081"/>
                      <a:pt x="3" y="5079"/>
                    </a:cubicBezTo>
                    <a:close/>
                    <a:moveTo>
                      <a:pt x="3" y="5063"/>
                    </a:moveTo>
                    <a:lnTo>
                      <a:pt x="3" y="5063"/>
                    </a:lnTo>
                    <a:cubicBezTo>
                      <a:pt x="3" y="5061"/>
                      <a:pt x="4" y="5059"/>
                      <a:pt x="7" y="5059"/>
                    </a:cubicBezTo>
                    <a:cubicBezTo>
                      <a:pt x="9" y="5059"/>
                      <a:pt x="11" y="5061"/>
                      <a:pt x="11" y="5063"/>
                    </a:cubicBezTo>
                    <a:cubicBezTo>
                      <a:pt x="11" y="5065"/>
                      <a:pt x="9" y="5067"/>
                      <a:pt x="7" y="5067"/>
                    </a:cubicBezTo>
                    <a:cubicBezTo>
                      <a:pt x="4" y="5067"/>
                      <a:pt x="3" y="5065"/>
                      <a:pt x="3" y="5063"/>
                    </a:cubicBezTo>
                    <a:close/>
                    <a:moveTo>
                      <a:pt x="3" y="5047"/>
                    </a:moveTo>
                    <a:lnTo>
                      <a:pt x="3" y="5047"/>
                    </a:lnTo>
                    <a:cubicBezTo>
                      <a:pt x="3" y="5045"/>
                      <a:pt x="4" y="5043"/>
                      <a:pt x="7" y="5043"/>
                    </a:cubicBezTo>
                    <a:cubicBezTo>
                      <a:pt x="9" y="5043"/>
                      <a:pt x="11" y="5045"/>
                      <a:pt x="11" y="5047"/>
                    </a:cubicBezTo>
                    <a:cubicBezTo>
                      <a:pt x="11" y="5049"/>
                      <a:pt x="9" y="5051"/>
                      <a:pt x="7" y="5051"/>
                    </a:cubicBezTo>
                    <a:cubicBezTo>
                      <a:pt x="4" y="5051"/>
                      <a:pt x="3" y="5049"/>
                      <a:pt x="3" y="5047"/>
                    </a:cubicBezTo>
                    <a:close/>
                    <a:moveTo>
                      <a:pt x="3" y="5031"/>
                    </a:moveTo>
                    <a:lnTo>
                      <a:pt x="3" y="5031"/>
                    </a:lnTo>
                    <a:cubicBezTo>
                      <a:pt x="3" y="5029"/>
                      <a:pt x="4" y="5027"/>
                      <a:pt x="7" y="5027"/>
                    </a:cubicBezTo>
                    <a:cubicBezTo>
                      <a:pt x="9" y="5027"/>
                      <a:pt x="11" y="5029"/>
                      <a:pt x="11" y="5031"/>
                    </a:cubicBezTo>
                    <a:cubicBezTo>
                      <a:pt x="11" y="5033"/>
                      <a:pt x="9" y="5035"/>
                      <a:pt x="7" y="5035"/>
                    </a:cubicBezTo>
                    <a:cubicBezTo>
                      <a:pt x="4" y="5035"/>
                      <a:pt x="3" y="5033"/>
                      <a:pt x="3" y="5031"/>
                    </a:cubicBezTo>
                    <a:close/>
                    <a:moveTo>
                      <a:pt x="3" y="5015"/>
                    </a:moveTo>
                    <a:lnTo>
                      <a:pt x="3" y="5015"/>
                    </a:lnTo>
                    <a:cubicBezTo>
                      <a:pt x="3" y="5013"/>
                      <a:pt x="4" y="5011"/>
                      <a:pt x="7" y="5011"/>
                    </a:cubicBezTo>
                    <a:cubicBezTo>
                      <a:pt x="9" y="5011"/>
                      <a:pt x="11" y="5013"/>
                      <a:pt x="11" y="5015"/>
                    </a:cubicBezTo>
                    <a:cubicBezTo>
                      <a:pt x="11" y="5017"/>
                      <a:pt x="9" y="5019"/>
                      <a:pt x="7" y="5019"/>
                    </a:cubicBezTo>
                    <a:cubicBezTo>
                      <a:pt x="4" y="5019"/>
                      <a:pt x="3" y="5017"/>
                      <a:pt x="3" y="5015"/>
                    </a:cubicBezTo>
                    <a:close/>
                    <a:moveTo>
                      <a:pt x="3" y="4999"/>
                    </a:moveTo>
                    <a:lnTo>
                      <a:pt x="3" y="4999"/>
                    </a:lnTo>
                    <a:cubicBezTo>
                      <a:pt x="3" y="4997"/>
                      <a:pt x="4" y="4995"/>
                      <a:pt x="7" y="4995"/>
                    </a:cubicBezTo>
                    <a:cubicBezTo>
                      <a:pt x="9" y="4995"/>
                      <a:pt x="11" y="4997"/>
                      <a:pt x="11" y="4999"/>
                    </a:cubicBezTo>
                    <a:cubicBezTo>
                      <a:pt x="11" y="5001"/>
                      <a:pt x="9" y="5003"/>
                      <a:pt x="7" y="5003"/>
                    </a:cubicBezTo>
                    <a:cubicBezTo>
                      <a:pt x="4" y="5003"/>
                      <a:pt x="3" y="5001"/>
                      <a:pt x="3" y="4999"/>
                    </a:cubicBezTo>
                    <a:close/>
                    <a:moveTo>
                      <a:pt x="3" y="4983"/>
                    </a:moveTo>
                    <a:lnTo>
                      <a:pt x="3" y="4983"/>
                    </a:lnTo>
                    <a:cubicBezTo>
                      <a:pt x="3" y="4981"/>
                      <a:pt x="4" y="4979"/>
                      <a:pt x="7" y="4979"/>
                    </a:cubicBezTo>
                    <a:cubicBezTo>
                      <a:pt x="9" y="4979"/>
                      <a:pt x="11" y="4981"/>
                      <a:pt x="11" y="4983"/>
                    </a:cubicBezTo>
                    <a:cubicBezTo>
                      <a:pt x="11" y="4985"/>
                      <a:pt x="9" y="4987"/>
                      <a:pt x="7" y="4987"/>
                    </a:cubicBezTo>
                    <a:cubicBezTo>
                      <a:pt x="4" y="4987"/>
                      <a:pt x="3" y="4985"/>
                      <a:pt x="3" y="4983"/>
                    </a:cubicBezTo>
                    <a:close/>
                    <a:moveTo>
                      <a:pt x="3" y="4967"/>
                    </a:moveTo>
                    <a:lnTo>
                      <a:pt x="3" y="4967"/>
                    </a:lnTo>
                    <a:cubicBezTo>
                      <a:pt x="3" y="4965"/>
                      <a:pt x="4" y="4963"/>
                      <a:pt x="7" y="4963"/>
                    </a:cubicBezTo>
                    <a:cubicBezTo>
                      <a:pt x="9" y="4963"/>
                      <a:pt x="11" y="4965"/>
                      <a:pt x="11" y="4967"/>
                    </a:cubicBezTo>
                    <a:cubicBezTo>
                      <a:pt x="11" y="4969"/>
                      <a:pt x="9" y="4971"/>
                      <a:pt x="7" y="4971"/>
                    </a:cubicBezTo>
                    <a:cubicBezTo>
                      <a:pt x="4" y="4971"/>
                      <a:pt x="3" y="4969"/>
                      <a:pt x="3" y="4967"/>
                    </a:cubicBezTo>
                    <a:close/>
                    <a:moveTo>
                      <a:pt x="3" y="4951"/>
                    </a:moveTo>
                    <a:lnTo>
                      <a:pt x="3" y="4951"/>
                    </a:lnTo>
                    <a:cubicBezTo>
                      <a:pt x="3" y="4949"/>
                      <a:pt x="4" y="4947"/>
                      <a:pt x="7" y="4947"/>
                    </a:cubicBezTo>
                    <a:cubicBezTo>
                      <a:pt x="9" y="4947"/>
                      <a:pt x="11" y="4949"/>
                      <a:pt x="11" y="4951"/>
                    </a:cubicBezTo>
                    <a:cubicBezTo>
                      <a:pt x="11" y="4953"/>
                      <a:pt x="9" y="4955"/>
                      <a:pt x="7" y="4955"/>
                    </a:cubicBezTo>
                    <a:cubicBezTo>
                      <a:pt x="4" y="4955"/>
                      <a:pt x="3" y="4953"/>
                      <a:pt x="3" y="4951"/>
                    </a:cubicBezTo>
                    <a:close/>
                    <a:moveTo>
                      <a:pt x="3" y="4935"/>
                    </a:moveTo>
                    <a:lnTo>
                      <a:pt x="3" y="4935"/>
                    </a:lnTo>
                    <a:cubicBezTo>
                      <a:pt x="3" y="4933"/>
                      <a:pt x="4" y="4931"/>
                      <a:pt x="7" y="4931"/>
                    </a:cubicBezTo>
                    <a:cubicBezTo>
                      <a:pt x="9" y="4931"/>
                      <a:pt x="11" y="4933"/>
                      <a:pt x="11" y="4935"/>
                    </a:cubicBezTo>
                    <a:cubicBezTo>
                      <a:pt x="11" y="4937"/>
                      <a:pt x="9" y="4939"/>
                      <a:pt x="7" y="4939"/>
                    </a:cubicBezTo>
                    <a:cubicBezTo>
                      <a:pt x="4" y="4939"/>
                      <a:pt x="3" y="4937"/>
                      <a:pt x="3" y="4935"/>
                    </a:cubicBezTo>
                    <a:close/>
                    <a:moveTo>
                      <a:pt x="3" y="4919"/>
                    </a:moveTo>
                    <a:lnTo>
                      <a:pt x="3" y="4919"/>
                    </a:lnTo>
                    <a:cubicBezTo>
                      <a:pt x="3" y="4917"/>
                      <a:pt x="4" y="4915"/>
                      <a:pt x="7" y="4915"/>
                    </a:cubicBezTo>
                    <a:cubicBezTo>
                      <a:pt x="9" y="4915"/>
                      <a:pt x="11" y="4917"/>
                      <a:pt x="11" y="4919"/>
                    </a:cubicBezTo>
                    <a:cubicBezTo>
                      <a:pt x="11" y="4921"/>
                      <a:pt x="9" y="4923"/>
                      <a:pt x="7" y="4923"/>
                    </a:cubicBezTo>
                    <a:cubicBezTo>
                      <a:pt x="4" y="4923"/>
                      <a:pt x="3" y="4921"/>
                      <a:pt x="3" y="4919"/>
                    </a:cubicBezTo>
                    <a:close/>
                    <a:moveTo>
                      <a:pt x="3" y="4903"/>
                    </a:moveTo>
                    <a:lnTo>
                      <a:pt x="3" y="4903"/>
                    </a:lnTo>
                    <a:cubicBezTo>
                      <a:pt x="3" y="4901"/>
                      <a:pt x="4" y="4899"/>
                      <a:pt x="7" y="4899"/>
                    </a:cubicBezTo>
                    <a:cubicBezTo>
                      <a:pt x="9" y="4899"/>
                      <a:pt x="11" y="4901"/>
                      <a:pt x="11" y="4903"/>
                    </a:cubicBezTo>
                    <a:cubicBezTo>
                      <a:pt x="11" y="4905"/>
                      <a:pt x="9" y="4907"/>
                      <a:pt x="7" y="4907"/>
                    </a:cubicBezTo>
                    <a:cubicBezTo>
                      <a:pt x="4" y="4907"/>
                      <a:pt x="3" y="4905"/>
                      <a:pt x="3" y="4903"/>
                    </a:cubicBezTo>
                    <a:close/>
                    <a:moveTo>
                      <a:pt x="3" y="4887"/>
                    </a:moveTo>
                    <a:lnTo>
                      <a:pt x="3" y="4887"/>
                    </a:lnTo>
                    <a:cubicBezTo>
                      <a:pt x="3" y="4885"/>
                      <a:pt x="4" y="4883"/>
                      <a:pt x="7" y="4883"/>
                    </a:cubicBezTo>
                    <a:cubicBezTo>
                      <a:pt x="9" y="4883"/>
                      <a:pt x="11" y="4885"/>
                      <a:pt x="11" y="4887"/>
                    </a:cubicBezTo>
                    <a:cubicBezTo>
                      <a:pt x="11" y="4889"/>
                      <a:pt x="9" y="4891"/>
                      <a:pt x="7" y="4891"/>
                    </a:cubicBezTo>
                    <a:cubicBezTo>
                      <a:pt x="4" y="4891"/>
                      <a:pt x="3" y="4889"/>
                      <a:pt x="3" y="4887"/>
                    </a:cubicBezTo>
                    <a:close/>
                    <a:moveTo>
                      <a:pt x="3" y="4871"/>
                    </a:moveTo>
                    <a:lnTo>
                      <a:pt x="3" y="4871"/>
                    </a:lnTo>
                    <a:cubicBezTo>
                      <a:pt x="3" y="4869"/>
                      <a:pt x="4" y="4867"/>
                      <a:pt x="7" y="4867"/>
                    </a:cubicBezTo>
                    <a:cubicBezTo>
                      <a:pt x="9" y="4867"/>
                      <a:pt x="11" y="4869"/>
                      <a:pt x="11" y="4871"/>
                    </a:cubicBezTo>
                    <a:cubicBezTo>
                      <a:pt x="11" y="4873"/>
                      <a:pt x="9" y="4875"/>
                      <a:pt x="7" y="4875"/>
                    </a:cubicBezTo>
                    <a:cubicBezTo>
                      <a:pt x="4" y="4875"/>
                      <a:pt x="3" y="4873"/>
                      <a:pt x="3" y="4871"/>
                    </a:cubicBezTo>
                    <a:close/>
                    <a:moveTo>
                      <a:pt x="3" y="4855"/>
                    </a:moveTo>
                    <a:lnTo>
                      <a:pt x="3" y="4855"/>
                    </a:lnTo>
                    <a:cubicBezTo>
                      <a:pt x="3" y="4853"/>
                      <a:pt x="4" y="4851"/>
                      <a:pt x="7" y="4851"/>
                    </a:cubicBezTo>
                    <a:cubicBezTo>
                      <a:pt x="9" y="4851"/>
                      <a:pt x="11" y="4853"/>
                      <a:pt x="11" y="4855"/>
                    </a:cubicBezTo>
                    <a:cubicBezTo>
                      <a:pt x="11" y="4857"/>
                      <a:pt x="9" y="4859"/>
                      <a:pt x="7" y="4859"/>
                    </a:cubicBezTo>
                    <a:cubicBezTo>
                      <a:pt x="4" y="4859"/>
                      <a:pt x="3" y="4857"/>
                      <a:pt x="3" y="4855"/>
                    </a:cubicBezTo>
                    <a:close/>
                    <a:moveTo>
                      <a:pt x="3" y="4839"/>
                    </a:moveTo>
                    <a:lnTo>
                      <a:pt x="3" y="4839"/>
                    </a:lnTo>
                    <a:cubicBezTo>
                      <a:pt x="3" y="4837"/>
                      <a:pt x="4" y="4835"/>
                      <a:pt x="7" y="4835"/>
                    </a:cubicBezTo>
                    <a:cubicBezTo>
                      <a:pt x="9" y="4835"/>
                      <a:pt x="11" y="4837"/>
                      <a:pt x="11" y="4839"/>
                    </a:cubicBezTo>
                    <a:cubicBezTo>
                      <a:pt x="11" y="4841"/>
                      <a:pt x="9" y="4843"/>
                      <a:pt x="7" y="4843"/>
                    </a:cubicBezTo>
                    <a:cubicBezTo>
                      <a:pt x="4" y="4843"/>
                      <a:pt x="3" y="4841"/>
                      <a:pt x="3" y="4839"/>
                    </a:cubicBezTo>
                    <a:close/>
                    <a:moveTo>
                      <a:pt x="3" y="4823"/>
                    </a:moveTo>
                    <a:lnTo>
                      <a:pt x="3" y="4823"/>
                    </a:lnTo>
                    <a:cubicBezTo>
                      <a:pt x="3" y="4821"/>
                      <a:pt x="4" y="4819"/>
                      <a:pt x="7" y="4819"/>
                    </a:cubicBezTo>
                    <a:cubicBezTo>
                      <a:pt x="9" y="4819"/>
                      <a:pt x="11" y="4821"/>
                      <a:pt x="11" y="4823"/>
                    </a:cubicBezTo>
                    <a:cubicBezTo>
                      <a:pt x="11" y="4825"/>
                      <a:pt x="9" y="4827"/>
                      <a:pt x="7" y="4827"/>
                    </a:cubicBezTo>
                    <a:cubicBezTo>
                      <a:pt x="4" y="4827"/>
                      <a:pt x="3" y="4825"/>
                      <a:pt x="3" y="4823"/>
                    </a:cubicBezTo>
                    <a:close/>
                    <a:moveTo>
                      <a:pt x="3" y="4807"/>
                    </a:moveTo>
                    <a:lnTo>
                      <a:pt x="3" y="4807"/>
                    </a:lnTo>
                    <a:cubicBezTo>
                      <a:pt x="3" y="4805"/>
                      <a:pt x="4" y="4803"/>
                      <a:pt x="7" y="4803"/>
                    </a:cubicBezTo>
                    <a:cubicBezTo>
                      <a:pt x="9" y="4803"/>
                      <a:pt x="11" y="4805"/>
                      <a:pt x="11" y="4807"/>
                    </a:cubicBezTo>
                    <a:cubicBezTo>
                      <a:pt x="11" y="4809"/>
                      <a:pt x="9" y="4811"/>
                      <a:pt x="7" y="4811"/>
                    </a:cubicBezTo>
                    <a:cubicBezTo>
                      <a:pt x="4" y="4811"/>
                      <a:pt x="3" y="4809"/>
                      <a:pt x="3" y="4807"/>
                    </a:cubicBezTo>
                    <a:close/>
                    <a:moveTo>
                      <a:pt x="3" y="4791"/>
                    </a:moveTo>
                    <a:lnTo>
                      <a:pt x="3" y="4791"/>
                    </a:lnTo>
                    <a:cubicBezTo>
                      <a:pt x="3" y="4789"/>
                      <a:pt x="4" y="4787"/>
                      <a:pt x="7" y="4787"/>
                    </a:cubicBezTo>
                    <a:cubicBezTo>
                      <a:pt x="9" y="4787"/>
                      <a:pt x="11" y="4789"/>
                      <a:pt x="11" y="4791"/>
                    </a:cubicBezTo>
                    <a:cubicBezTo>
                      <a:pt x="11" y="4793"/>
                      <a:pt x="9" y="4795"/>
                      <a:pt x="7" y="4795"/>
                    </a:cubicBezTo>
                    <a:cubicBezTo>
                      <a:pt x="4" y="4795"/>
                      <a:pt x="3" y="4793"/>
                      <a:pt x="3" y="4791"/>
                    </a:cubicBezTo>
                    <a:close/>
                    <a:moveTo>
                      <a:pt x="3" y="4775"/>
                    </a:moveTo>
                    <a:lnTo>
                      <a:pt x="3" y="4775"/>
                    </a:lnTo>
                    <a:cubicBezTo>
                      <a:pt x="3" y="4773"/>
                      <a:pt x="4" y="4771"/>
                      <a:pt x="7" y="4771"/>
                    </a:cubicBezTo>
                    <a:cubicBezTo>
                      <a:pt x="9" y="4771"/>
                      <a:pt x="11" y="4773"/>
                      <a:pt x="11" y="4775"/>
                    </a:cubicBezTo>
                    <a:cubicBezTo>
                      <a:pt x="11" y="4777"/>
                      <a:pt x="9" y="4779"/>
                      <a:pt x="7" y="4779"/>
                    </a:cubicBezTo>
                    <a:cubicBezTo>
                      <a:pt x="4" y="4779"/>
                      <a:pt x="3" y="4777"/>
                      <a:pt x="3" y="4775"/>
                    </a:cubicBezTo>
                    <a:close/>
                    <a:moveTo>
                      <a:pt x="3" y="4759"/>
                    </a:moveTo>
                    <a:lnTo>
                      <a:pt x="3" y="4759"/>
                    </a:lnTo>
                    <a:cubicBezTo>
                      <a:pt x="3" y="4757"/>
                      <a:pt x="4" y="4755"/>
                      <a:pt x="7" y="4755"/>
                    </a:cubicBezTo>
                    <a:cubicBezTo>
                      <a:pt x="9" y="4755"/>
                      <a:pt x="11" y="4757"/>
                      <a:pt x="11" y="4759"/>
                    </a:cubicBezTo>
                    <a:cubicBezTo>
                      <a:pt x="11" y="4761"/>
                      <a:pt x="9" y="4763"/>
                      <a:pt x="7" y="4763"/>
                    </a:cubicBezTo>
                    <a:cubicBezTo>
                      <a:pt x="4" y="4763"/>
                      <a:pt x="3" y="4761"/>
                      <a:pt x="3" y="4759"/>
                    </a:cubicBezTo>
                    <a:close/>
                    <a:moveTo>
                      <a:pt x="3" y="4743"/>
                    </a:moveTo>
                    <a:lnTo>
                      <a:pt x="3" y="4743"/>
                    </a:lnTo>
                    <a:cubicBezTo>
                      <a:pt x="3" y="4741"/>
                      <a:pt x="4" y="4739"/>
                      <a:pt x="7" y="4739"/>
                    </a:cubicBezTo>
                    <a:cubicBezTo>
                      <a:pt x="9" y="4739"/>
                      <a:pt x="11" y="4741"/>
                      <a:pt x="11" y="4743"/>
                    </a:cubicBezTo>
                    <a:cubicBezTo>
                      <a:pt x="11" y="4745"/>
                      <a:pt x="9" y="4747"/>
                      <a:pt x="7" y="4747"/>
                    </a:cubicBezTo>
                    <a:cubicBezTo>
                      <a:pt x="4" y="4747"/>
                      <a:pt x="3" y="4745"/>
                      <a:pt x="3" y="4743"/>
                    </a:cubicBezTo>
                    <a:close/>
                    <a:moveTo>
                      <a:pt x="3" y="4727"/>
                    </a:moveTo>
                    <a:lnTo>
                      <a:pt x="3" y="4727"/>
                    </a:lnTo>
                    <a:cubicBezTo>
                      <a:pt x="3" y="4725"/>
                      <a:pt x="4" y="4723"/>
                      <a:pt x="7" y="4723"/>
                    </a:cubicBezTo>
                    <a:cubicBezTo>
                      <a:pt x="9" y="4723"/>
                      <a:pt x="11" y="4725"/>
                      <a:pt x="11" y="4727"/>
                    </a:cubicBezTo>
                    <a:cubicBezTo>
                      <a:pt x="11" y="4729"/>
                      <a:pt x="9" y="4731"/>
                      <a:pt x="7" y="4731"/>
                    </a:cubicBezTo>
                    <a:cubicBezTo>
                      <a:pt x="4" y="4731"/>
                      <a:pt x="3" y="4729"/>
                      <a:pt x="3" y="4727"/>
                    </a:cubicBezTo>
                    <a:close/>
                    <a:moveTo>
                      <a:pt x="3" y="4711"/>
                    </a:moveTo>
                    <a:lnTo>
                      <a:pt x="3" y="4711"/>
                    </a:lnTo>
                    <a:cubicBezTo>
                      <a:pt x="3" y="4709"/>
                      <a:pt x="4" y="4707"/>
                      <a:pt x="7" y="4707"/>
                    </a:cubicBezTo>
                    <a:cubicBezTo>
                      <a:pt x="9" y="4707"/>
                      <a:pt x="11" y="4709"/>
                      <a:pt x="11" y="4711"/>
                    </a:cubicBezTo>
                    <a:cubicBezTo>
                      <a:pt x="11" y="4713"/>
                      <a:pt x="9" y="4715"/>
                      <a:pt x="7" y="4715"/>
                    </a:cubicBezTo>
                    <a:cubicBezTo>
                      <a:pt x="4" y="4715"/>
                      <a:pt x="3" y="4713"/>
                      <a:pt x="3" y="4711"/>
                    </a:cubicBezTo>
                    <a:close/>
                    <a:moveTo>
                      <a:pt x="3" y="4695"/>
                    </a:moveTo>
                    <a:lnTo>
                      <a:pt x="3" y="4695"/>
                    </a:lnTo>
                    <a:cubicBezTo>
                      <a:pt x="3" y="4693"/>
                      <a:pt x="4" y="4691"/>
                      <a:pt x="7" y="4691"/>
                    </a:cubicBezTo>
                    <a:cubicBezTo>
                      <a:pt x="9" y="4691"/>
                      <a:pt x="11" y="4693"/>
                      <a:pt x="11" y="4695"/>
                    </a:cubicBezTo>
                    <a:cubicBezTo>
                      <a:pt x="11" y="4697"/>
                      <a:pt x="9" y="4699"/>
                      <a:pt x="7" y="4699"/>
                    </a:cubicBezTo>
                    <a:cubicBezTo>
                      <a:pt x="4" y="4699"/>
                      <a:pt x="3" y="4697"/>
                      <a:pt x="3" y="4695"/>
                    </a:cubicBezTo>
                    <a:close/>
                    <a:moveTo>
                      <a:pt x="3" y="4679"/>
                    </a:moveTo>
                    <a:lnTo>
                      <a:pt x="3" y="4679"/>
                    </a:lnTo>
                    <a:cubicBezTo>
                      <a:pt x="3" y="4677"/>
                      <a:pt x="4" y="4675"/>
                      <a:pt x="7" y="4675"/>
                    </a:cubicBezTo>
                    <a:cubicBezTo>
                      <a:pt x="9" y="4675"/>
                      <a:pt x="11" y="4677"/>
                      <a:pt x="11" y="4679"/>
                    </a:cubicBezTo>
                    <a:cubicBezTo>
                      <a:pt x="11" y="4681"/>
                      <a:pt x="9" y="4683"/>
                      <a:pt x="7" y="4683"/>
                    </a:cubicBezTo>
                    <a:cubicBezTo>
                      <a:pt x="4" y="4683"/>
                      <a:pt x="3" y="4681"/>
                      <a:pt x="3" y="4679"/>
                    </a:cubicBezTo>
                    <a:close/>
                    <a:moveTo>
                      <a:pt x="3" y="4663"/>
                    </a:moveTo>
                    <a:lnTo>
                      <a:pt x="3" y="4663"/>
                    </a:lnTo>
                    <a:cubicBezTo>
                      <a:pt x="3" y="4661"/>
                      <a:pt x="4" y="4659"/>
                      <a:pt x="7" y="4659"/>
                    </a:cubicBezTo>
                    <a:cubicBezTo>
                      <a:pt x="9" y="4659"/>
                      <a:pt x="11" y="4661"/>
                      <a:pt x="11" y="4663"/>
                    </a:cubicBezTo>
                    <a:cubicBezTo>
                      <a:pt x="11" y="4665"/>
                      <a:pt x="9" y="4667"/>
                      <a:pt x="7" y="4667"/>
                    </a:cubicBezTo>
                    <a:cubicBezTo>
                      <a:pt x="4" y="4667"/>
                      <a:pt x="3" y="4665"/>
                      <a:pt x="3" y="4663"/>
                    </a:cubicBezTo>
                    <a:close/>
                    <a:moveTo>
                      <a:pt x="3" y="4647"/>
                    </a:moveTo>
                    <a:lnTo>
                      <a:pt x="3" y="4647"/>
                    </a:lnTo>
                    <a:cubicBezTo>
                      <a:pt x="3" y="4645"/>
                      <a:pt x="4" y="4643"/>
                      <a:pt x="7" y="4643"/>
                    </a:cubicBezTo>
                    <a:cubicBezTo>
                      <a:pt x="9" y="4643"/>
                      <a:pt x="11" y="4645"/>
                      <a:pt x="11" y="4647"/>
                    </a:cubicBezTo>
                    <a:cubicBezTo>
                      <a:pt x="11" y="4649"/>
                      <a:pt x="9" y="4651"/>
                      <a:pt x="7" y="4651"/>
                    </a:cubicBezTo>
                    <a:cubicBezTo>
                      <a:pt x="4" y="4651"/>
                      <a:pt x="3" y="4649"/>
                      <a:pt x="3" y="4647"/>
                    </a:cubicBezTo>
                    <a:close/>
                    <a:moveTo>
                      <a:pt x="3" y="4631"/>
                    </a:moveTo>
                    <a:lnTo>
                      <a:pt x="3" y="4631"/>
                    </a:lnTo>
                    <a:cubicBezTo>
                      <a:pt x="3" y="4629"/>
                      <a:pt x="4" y="4627"/>
                      <a:pt x="7" y="4627"/>
                    </a:cubicBezTo>
                    <a:cubicBezTo>
                      <a:pt x="9" y="4627"/>
                      <a:pt x="11" y="4629"/>
                      <a:pt x="11" y="4631"/>
                    </a:cubicBezTo>
                    <a:cubicBezTo>
                      <a:pt x="11" y="4633"/>
                      <a:pt x="9" y="4635"/>
                      <a:pt x="7" y="4635"/>
                    </a:cubicBezTo>
                    <a:cubicBezTo>
                      <a:pt x="4" y="4635"/>
                      <a:pt x="3" y="4633"/>
                      <a:pt x="3" y="4631"/>
                    </a:cubicBezTo>
                    <a:close/>
                    <a:moveTo>
                      <a:pt x="3" y="4615"/>
                    </a:moveTo>
                    <a:lnTo>
                      <a:pt x="3" y="4615"/>
                    </a:lnTo>
                    <a:cubicBezTo>
                      <a:pt x="3" y="4613"/>
                      <a:pt x="4" y="4611"/>
                      <a:pt x="7" y="4611"/>
                    </a:cubicBezTo>
                    <a:cubicBezTo>
                      <a:pt x="9" y="4611"/>
                      <a:pt x="11" y="4613"/>
                      <a:pt x="11" y="4615"/>
                    </a:cubicBezTo>
                    <a:cubicBezTo>
                      <a:pt x="11" y="4617"/>
                      <a:pt x="9" y="4619"/>
                      <a:pt x="7" y="4619"/>
                    </a:cubicBezTo>
                    <a:cubicBezTo>
                      <a:pt x="4" y="4619"/>
                      <a:pt x="3" y="4617"/>
                      <a:pt x="3" y="4615"/>
                    </a:cubicBezTo>
                    <a:close/>
                    <a:moveTo>
                      <a:pt x="3" y="4599"/>
                    </a:moveTo>
                    <a:lnTo>
                      <a:pt x="3" y="4599"/>
                    </a:lnTo>
                    <a:cubicBezTo>
                      <a:pt x="3" y="4597"/>
                      <a:pt x="4" y="4595"/>
                      <a:pt x="7" y="4595"/>
                    </a:cubicBezTo>
                    <a:cubicBezTo>
                      <a:pt x="9" y="4595"/>
                      <a:pt x="11" y="4597"/>
                      <a:pt x="11" y="4599"/>
                    </a:cubicBezTo>
                    <a:cubicBezTo>
                      <a:pt x="11" y="4601"/>
                      <a:pt x="9" y="4603"/>
                      <a:pt x="7" y="4603"/>
                    </a:cubicBezTo>
                    <a:cubicBezTo>
                      <a:pt x="4" y="4603"/>
                      <a:pt x="3" y="4601"/>
                      <a:pt x="3" y="4599"/>
                    </a:cubicBezTo>
                    <a:close/>
                    <a:moveTo>
                      <a:pt x="3" y="4583"/>
                    </a:moveTo>
                    <a:lnTo>
                      <a:pt x="3" y="4583"/>
                    </a:lnTo>
                    <a:cubicBezTo>
                      <a:pt x="3" y="4581"/>
                      <a:pt x="4" y="4579"/>
                      <a:pt x="7" y="4579"/>
                    </a:cubicBezTo>
                    <a:cubicBezTo>
                      <a:pt x="9" y="4579"/>
                      <a:pt x="11" y="4581"/>
                      <a:pt x="11" y="4583"/>
                    </a:cubicBezTo>
                    <a:cubicBezTo>
                      <a:pt x="11" y="4585"/>
                      <a:pt x="9" y="4587"/>
                      <a:pt x="7" y="4587"/>
                    </a:cubicBezTo>
                    <a:cubicBezTo>
                      <a:pt x="4" y="4587"/>
                      <a:pt x="3" y="4585"/>
                      <a:pt x="3" y="4583"/>
                    </a:cubicBezTo>
                    <a:close/>
                    <a:moveTo>
                      <a:pt x="3" y="4567"/>
                    </a:moveTo>
                    <a:lnTo>
                      <a:pt x="3" y="4567"/>
                    </a:lnTo>
                    <a:cubicBezTo>
                      <a:pt x="3" y="4565"/>
                      <a:pt x="4" y="4563"/>
                      <a:pt x="7" y="4563"/>
                    </a:cubicBezTo>
                    <a:cubicBezTo>
                      <a:pt x="9" y="4563"/>
                      <a:pt x="11" y="4565"/>
                      <a:pt x="11" y="4567"/>
                    </a:cubicBezTo>
                    <a:cubicBezTo>
                      <a:pt x="11" y="4569"/>
                      <a:pt x="9" y="4571"/>
                      <a:pt x="7" y="4571"/>
                    </a:cubicBezTo>
                    <a:cubicBezTo>
                      <a:pt x="4" y="4571"/>
                      <a:pt x="3" y="4569"/>
                      <a:pt x="3" y="4567"/>
                    </a:cubicBezTo>
                    <a:close/>
                    <a:moveTo>
                      <a:pt x="3" y="4551"/>
                    </a:moveTo>
                    <a:lnTo>
                      <a:pt x="3" y="4551"/>
                    </a:lnTo>
                    <a:cubicBezTo>
                      <a:pt x="3" y="4549"/>
                      <a:pt x="4" y="4547"/>
                      <a:pt x="7" y="4547"/>
                    </a:cubicBezTo>
                    <a:cubicBezTo>
                      <a:pt x="9" y="4547"/>
                      <a:pt x="11" y="4549"/>
                      <a:pt x="11" y="4551"/>
                    </a:cubicBezTo>
                    <a:cubicBezTo>
                      <a:pt x="11" y="4553"/>
                      <a:pt x="9" y="4555"/>
                      <a:pt x="7" y="4555"/>
                    </a:cubicBezTo>
                    <a:cubicBezTo>
                      <a:pt x="4" y="4555"/>
                      <a:pt x="3" y="4553"/>
                      <a:pt x="3" y="4551"/>
                    </a:cubicBezTo>
                    <a:close/>
                    <a:moveTo>
                      <a:pt x="3" y="4535"/>
                    </a:moveTo>
                    <a:lnTo>
                      <a:pt x="3" y="4535"/>
                    </a:lnTo>
                    <a:cubicBezTo>
                      <a:pt x="3" y="4533"/>
                      <a:pt x="4" y="4531"/>
                      <a:pt x="7" y="4531"/>
                    </a:cubicBezTo>
                    <a:cubicBezTo>
                      <a:pt x="9" y="4531"/>
                      <a:pt x="11" y="4533"/>
                      <a:pt x="11" y="4535"/>
                    </a:cubicBezTo>
                    <a:cubicBezTo>
                      <a:pt x="11" y="4537"/>
                      <a:pt x="9" y="4539"/>
                      <a:pt x="7" y="4539"/>
                    </a:cubicBezTo>
                    <a:cubicBezTo>
                      <a:pt x="4" y="4539"/>
                      <a:pt x="3" y="4537"/>
                      <a:pt x="3" y="4535"/>
                    </a:cubicBezTo>
                    <a:close/>
                    <a:moveTo>
                      <a:pt x="3" y="4519"/>
                    </a:moveTo>
                    <a:lnTo>
                      <a:pt x="3" y="4519"/>
                    </a:lnTo>
                    <a:cubicBezTo>
                      <a:pt x="3" y="4517"/>
                      <a:pt x="4" y="4515"/>
                      <a:pt x="7" y="4515"/>
                    </a:cubicBezTo>
                    <a:cubicBezTo>
                      <a:pt x="9" y="4515"/>
                      <a:pt x="11" y="4517"/>
                      <a:pt x="11" y="4519"/>
                    </a:cubicBezTo>
                    <a:cubicBezTo>
                      <a:pt x="11" y="4521"/>
                      <a:pt x="9" y="4523"/>
                      <a:pt x="7" y="4523"/>
                    </a:cubicBezTo>
                    <a:cubicBezTo>
                      <a:pt x="4" y="4523"/>
                      <a:pt x="3" y="4521"/>
                      <a:pt x="3" y="4519"/>
                    </a:cubicBezTo>
                    <a:close/>
                    <a:moveTo>
                      <a:pt x="3" y="4503"/>
                    </a:moveTo>
                    <a:lnTo>
                      <a:pt x="3" y="4503"/>
                    </a:lnTo>
                    <a:cubicBezTo>
                      <a:pt x="3" y="4501"/>
                      <a:pt x="4" y="4499"/>
                      <a:pt x="7" y="4499"/>
                    </a:cubicBezTo>
                    <a:cubicBezTo>
                      <a:pt x="9" y="4499"/>
                      <a:pt x="11" y="4501"/>
                      <a:pt x="11" y="4503"/>
                    </a:cubicBezTo>
                    <a:cubicBezTo>
                      <a:pt x="11" y="4505"/>
                      <a:pt x="9" y="4507"/>
                      <a:pt x="7" y="4507"/>
                    </a:cubicBezTo>
                    <a:cubicBezTo>
                      <a:pt x="4" y="4507"/>
                      <a:pt x="3" y="4505"/>
                      <a:pt x="3" y="4503"/>
                    </a:cubicBezTo>
                    <a:close/>
                    <a:moveTo>
                      <a:pt x="3" y="4487"/>
                    </a:moveTo>
                    <a:lnTo>
                      <a:pt x="3" y="4487"/>
                    </a:lnTo>
                    <a:cubicBezTo>
                      <a:pt x="3" y="4485"/>
                      <a:pt x="4" y="4483"/>
                      <a:pt x="7" y="4483"/>
                    </a:cubicBezTo>
                    <a:cubicBezTo>
                      <a:pt x="9" y="4483"/>
                      <a:pt x="11" y="4485"/>
                      <a:pt x="11" y="4487"/>
                    </a:cubicBezTo>
                    <a:cubicBezTo>
                      <a:pt x="11" y="4489"/>
                      <a:pt x="9" y="4491"/>
                      <a:pt x="7" y="4491"/>
                    </a:cubicBezTo>
                    <a:cubicBezTo>
                      <a:pt x="4" y="4491"/>
                      <a:pt x="3" y="4489"/>
                      <a:pt x="3" y="4487"/>
                    </a:cubicBezTo>
                    <a:close/>
                    <a:moveTo>
                      <a:pt x="3" y="4471"/>
                    </a:moveTo>
                    <a:lnTo>
                      <a:pt x="3" y="4471"/>
                    </a:lnTo>
                    <a:cubicBezTo>
                      <a:pt x="3" y="4469"/>
                      <a:pt x="4" y="4467"/>
                      <a:pt x="7" y="4467"/>
                    </a:cubicBezTo>
                    <a:cubicBezTo>
                      <a:pt x="9" y="4467"/>
                      <a:pt x="11" y="4469"/>
                      <a:pt x="11" y="4471"/>
                    </a:cubicBezTo>
                    <a:cubicBezTo>
                      <a:pt x="11" y="4473"/>
                      <a:pt x="9" y="4475"/>
                      <a:pt x="7" y="4475"/>
                    </a:cubicBezTo>
                    <a:cubicBezTo>
                      <a:pt x="4" y="4475"/>
                      <a:pt x="3" y="4473"/>
                      <a:pt x="3" y="4471"/>
                    </a:cubicBezTo>
                    <a:close/>
                    <a:moveTo>
                      <a:pt x="3" y="4455"/>
                    </a:moveTo>
                    <a:lnTo>
                      <a:pt x="3" y="4455"/>
                    </a:lnTo>
                    <a:cubicBezTo>
                      <a:pt x="3" y="4453"/>
                      <a:pt x="5" y="4451"/>
                      <a:pt x="7" y="4451"/>
                    </a:cubicBezTo>
                    <a:cubicBezTo>
                      <a:pt x="9" y="4451"/>
                      <a:pt x="11" y="4453"/>
                      <a:pt x="11" y="4455"/>
                    </a:cubicBezTo>
                    <a:cubicBezTo>
                      <a:pt x="11" y="4457"/>
                      <a:pt x="9" y="4459"/>
                      <a:pt x="7" y="4459"/>
                    </a:cubicBezTo>
                    <a:cubicBezTo>
                      <a:pt x="5" y="4459"/>
                      <a:pt x="3" y="4457"/>
                      <a:pt x="3" y="4455"/>
                    </a:cubicBezTo>
                    <a:close/>
                    <a:moveTo>
                      <a:pt x="3" y="4439"/>
                    </a:moveTo>
                    <a:lnTo>
                      <a:pt x="3" y="4439"/>
                    </a:lnTo>
                    <a:cubicBezTo>
                      <a:pt x="3" y="4436"/>
                      <a:pt x="5" y="4435"/>
                      <a:pt x="7" y="4435"/>
                    </a:cubicBezTo>
                    <a:cubicBezTo>
                      <a:pt x="9" y="4435"/>
                      <a:pt x="11" y="4436"/>
                      <a:pt x="11" y="4439"/>
                    </a:cubicBezTo>
                    <a:cubicBezTo>
                      <a:pt x="11" y="4441"/>
                      <a:pt x="9" y="4443"/>
                      <a:pt x="7" y="4443"/>
                    </a:cubicBezTo>
                    <a:cubicBezTo>
                      <a:pt x="5" y="4443"/>
                      <a:pt x="3" y="4441"/>
                      <a:pt x="3" y="4439"/>
                    </a:cubicBezTo>
                    <a:close/>
                    <a:moveTo>
                      <a:pt x="3" y="4423"/>
                    </a:moveTo>
                    <a:lnTo>
                      <a:pt x="3" y="4423"/>
                    </a:lnTo>
                    <a:cubicBezTo>
                      <a:pt x="3" y="4420"/>
                      <a:pt x="5" y="4419"/>
                      <a:pt x="7" y="4419"/>
                    </a:cubicBezTo>
                    <a:cubicBezTo>
                      <a:pt x="9" y="4419"/>
                      <a:pt x="11" y="4420"/>
                      <a:pt x="11" y="4423"/>
                    </a:cubicBezTo>
                    <a:cubicBezTo>
                      <a:pt x="11" y="4425"/>
                      <a:pt x="9" y="4427"/>
                      <a:pt x="7" y="4427"/>
                    </a:cubicBezTo>
                    <a:cubicBezTo>
                      <a:pt x="5" y="4427"/>
                      <a:pt x="3" y="4425"/>
                      <a:pt x="3" y="4423"/>
                    </a:cubicBezTo>
                    <a:close/>
                    <a:moveTo>
                      <a:pt x="3" y="4407"/>
                    </a:moveTo>
                    <a:lnTo>
                      <a:pt x="3" y="4407"/>
                    </a:lnTo>
                    <a:cubicBezTo>
                      <a:pt x="3" y="4404"/>
                      <a:pt x="5" y="4403"/>
                      <a:pt x="7" y="4403"/>
                    </a:cubicBezTo>
                    <a:cubicBezTo>
                      <a:pt x="9" y="4403"/>
                      <a:pt x="11" y="4404"/>
                      <a:pt x="11" y="4407"/>
                    </a:cubicBezTo>
                    <a:cubicBezTo>
                      <a:pt x="11" y="4409"/>
                      <a:pt x="9" y="4411"/>
                      <a:pt x="7" y="4411"/>
                    </a:cubicBezTo>
                    <a:cubicBezTo>
                      <a:pt x="5" y="4411"/>
                      <a:pt x="3" y="4409"/>
                      <a:pt x="3" y="4407"/>
                    </a:cubicBezTo>
                    <a:close/>
                    <a:moveTo>
                      <a:pt x="3" y="4391"/>
                    </a:moveTo>
                    <a:lnTo>
                      <a:pt x="3" y="4391"/>
                    </a:lnTo>
                    <a:cubicBezTo>
                      <a:pt x="3" y="4388"/>
                      <a:pt x="5" y="4387"/>
                      <a:pt x="7" y="4387"/>
                    </a:cubicBezTo>
                    <a:cubicBezTo>
                      <a:pt x="9" y="4387"/>
                      <a:pt x="11" y="4388"/>
                      <a:pt x="11" y="4391"/>
                    </a:cubicBezTo>
                    <a:cubicBezTo>
                      <a:pt x="11" y="4393"/>
                      <a:pt x="9" y="4395"/>
                      <a:pt x="7" y="4395"/>
                    </a:cubicBezTo>
                    <a:cubicBezTo>
                      <a:pt x="5" y="4395"/>
                      <a:pt x="3" y="4393"/>
                      <a:pt x="3" y="4391"/>
                    </a:cubicBezTo>
                    <a:close/>
                    <a:moveTo>
                      <a:pt x="3" y="4375"/>
                    </a:moveTo>
                    <a:lnTo>
                      <a:pt x="3" y="4375"/>
                    </a:lnTo>
                    <a:cubicBezTo>
                      <a:pt x="3" y="4372"/>
                      <a:pt x="5" y="4371"/>
                      <a:pt x="7" y="4371"/>
                    </a:cubicBezTo>
                    <a:cubicBezTo>
                      <a:pt x="9" y="4371"/>
                      <a:pt x="11" y="4372"/>
                      <a:pt x="11" y="4375"/>
                    </a:cubicBezTo>
                    <a:cubicBezTo>
                      <a:pt x="11" y="4377"/>
                      <a:pt x="9" y="4379"/>
                      <a:pt x="7" y="4379"/>
                    </a:cubicBezTo>
                    <a:cubicBezTo>
                      <a:pt x="5" y="4379"/>
                      <a:pt x="3" y="4377"/>
                      <a:pt x="3" y="4375"/>
                    </a:cubicBezTo>
                    <a:close/>
                    <a:moveTo>
                      <a:pt x="3" y="4359"/>
                    </a:moveTo>
                    <a:lnTo>
                      <a:pt x="3" y="4359"/>
                    </a:lnTo>
                    <a:cubicBezTo>
                      <a:pt x="3" y="4356"/>
                      <a:pt x="5" y="4355"/>
                      <a:pt x="7" y="4355"/>
                    </a:cubicBezTo>
                    <a:cubicBezTo>
                      <a:pt x="9" y="4355"/>
                      <a:pt x="11" y="4356"/>
                      <a:pt x="11" y="4359"/>
                    </a:cubicBezTo>
                    <a:cubicBezTo>
                      <a:pt x="11" y="4361"/>
                      <a:pt x="9" y="4363"/>
                      <a:pt x="7" y="4363"/>
                    </a:cubicBezTo>
                    <a:cubicBezTo>
                      <a:pt x="5" y="4363"/>
                      <a:pt x="3" y="4361"/>
                      <a:pt x="3" y="4359"/>
                    </a:cubicBezTo>
                    <a:close/>
                    <a:moveTo>
                      <a:pt x="3" y="4343"/>
                    </a:moveTo>
                    <a:lnTo>
                      <a:pt x="3" y="4343"/>
                    </a:lnTo>
                    <a:cubicBezTo>
                      <a:pt x="3" y="4340"/>
                      <a:pt x="5" y="4339"/>
                      <a:pt x="7" y="4339"/>
                    </a:cubicBezTo>
                    <a:cubicBezTo>
                      <a:pt x="9" y="4339"/>
                      <a:pt x="11" y="4340"/>
                      <a:pt x="11" y="4343"/>
                    </a:cubicBezTo>
                    <a:cubicBezTo>
                      <a:pt x="11" y="4345"/>
                      <a:pt x="9" y="4347"/>
                      <a:pt x="7" y="4347"/>
                    </a:cubicBezTo>
                    <a:cubicBezTo>
                      <a:pt x="5" y="4347"/>
                      <a:pt x="3" y="4345"/>
                      <a:pt x="3" y="4343"/>
                    </a:cubicBezTo>
                    <a:close/>
                    <a:moveTo>
                      <a:pt x="3" y="4327"/>
                    </a:moveTo>
                    <a:lnTo>
                      <a:pt x="3" y="4327"/>
                    </a:lnTo>
                    <a:cubicBezTo>
                      <a:pt x="3" y="4324"/>
                      <a:pt x="5" y="4323"/>
                      <a:pt x="7" y="4323"/>
                    </a:cubicBezTo>
                    <a:cubicBezTo>
                      <a:pt x="9" y="4323"/>
                      <a:pt x="11" y="4324"/>
                      <a:pt x="11" y="4327"/>
                    </a:cubicBezTo>
                    <a:cubicBezTo>
                      <a:pt x="11" y="4329"/>
                      <a:pt x="9" y="4331"/>
                      <a:pt x="7" y="4331"/>
                    </a:cubicBezTo>
                    <a:cubicBezTo>
                      <a:pt x="5" y="4331"/>
                      <a:pt x="3" y="4329"/>
                      <a:pt x="3" y="4327"/>
                    </a:cubicBezTo>
                    <a:close/>
                    <a:moveTo>
                      <a:pt x="3" y="4311"/>
                    </a:moveTo>
                    <a:lnTo>
                      <a:pt x="3" y="4311"/>
                    </a:lnTo>
                    <a:cubicBezTo>
                      <a:pt x="3" y="4308"/>
                      <a:pt x="5" y="4307"/>
                      <a:pt x="7" y="4307"/>
                    </a:cubicBezTo>
                    <a:cubicBezTo>
                      <a:pt x="9" y="4307"/>
                      <a:pt x="11" y="4308"/>
                      <a:pt x="11" y="4311"/>
                    </a:cubicBezTo>
                    <a:cubicBezTo>
                      <a:pt x="11" y="4313"/>
                      <a:pt x="9" y="4315"/>
                      <a:pt x="7" y="4315"/>
                    </a:cubicBezTo>
                    <a:cubicBezTo>
                      <a:pt x="5" y="4315"/>
                      <a:pt x="3" y="4313"/>
                      <a:pt x="3" y="4311"/>
                    </a:cubicBezTo>
                    <a:close/>
                    <a:moveTo>
                      <a:pt x="3" y="4295"/>
                    </a:moveTo>
                    <a:lnTo>
                      <a:pt x="3" y="4295"/>
                    </a:lnTo>
                    <a:cubicBezTo>
                      <a:pt x="3" y="4292"/>
                      <a:pt x="5" y="4291"/>
                      <a:pt x="7" y="4291"/>
                    </a:cubicBezTo>
                    <a:cubicBezTo>
                      <a:pt x="9" y="4291"/>
                      <a:pt x="11" y="4292"/>
                      <a:pt x="11" y="4295"/>
                    </a:cubicBezTo>
                    <a:cubicBezTo>
                      <a:pt x="11" y="4297"/>
                      <a:pt x="9" y="4299"/>
                      <a:pt x="7" y="4299"/>
                    </a:cubicBezTo>
                    <a:cubicBezTo>
                      <a:pt x="5" y="4299"/>
                      <a:pt x="3" y="4297"/>
                      <a:pt x="3" y="4295"/>
                    </a:cubicBezTo>
                    <a:close/>
                    <a:moveTo>
                      <a:pt x="3" y="4279"/>
                    </a:moveTo>
                    <a:lnTo>
                      <a:pt x="3" y="4279"/>
                    </a:lnTo>
                    <a:cubicBezTo>
                      <a:pt x="3" y="4276"/>
                      <a:pt x="5" y="4275"/>
                      <a:pt x="7" y="4275"/>
                    </a:cubicBezTo>
                    <a:cubicBezTo>
                      <a:pt x="9" y="4275"/>
                      <a:pt x="11" y="4276"/>
                      <a:pt x="11" y="4279"/>
                    </a:cubicBezTo>
                    <a:cubicBezTo>
                      <a:pt x="11" y="4281"/>
                      <a:pt x="9" y="4283"/>
                      <a:pt x="7" y="4283"/>
                    </a:cubicBezTo>
                    <a:cubicBezTo>
                      <a:pt x="5" y="4283"/>
                      <a:pt x="3" y="4281"/>
                      <a:pt x="3" y="4279"/>
                    </a:cubicBezTo>
                    <a:close/>
                    <a:moveTo>
                      <a:pt x="3" y="4263"/>
                    </a:moveTo>
                    <a:lnTo>
                      <a:pt x="3" y="4263"/>
                    </a:lnTo>
                    <a:cubicBezTo>
                      <a:pt x="3" y="4260"/>
                      <a:pt x="5" y="4259"/>
                      <a:pt x="7" y="4259"/>
                    </a:cubicBezTo>
                    <a:cubicBezTo>
                      <a:pt x="9" y="4259"/>
                      <a:pt x="11" y="4260"/>
                      <a:pt x="11" y="4263"/>
                    </a:cubicBezTo>
                    <a:cubicBezTo>
                      <a:pt x="11" y="4265"/>
                      <a:pt x="9" y="4267"/>
                      <a:pt x="7" y="4267"/>
                    </a:cubicBezTo>
                    <a:cubicBezTo>
                      <a:pt x="5" y="4267"/>
                      <a:pt x="3" y="4265"/>
                      <a:pt x="3" y="4263"/>
                    </a:cubicBezTo>
                    <a:close/>
                    <a:moveTo>
                      <a:pt x="3" y="4247"/>
                    </a:moveTo>
                    <a:lnTo>
                      <a:pt x="3" y="4247"/>
                    </a:lnTo>
                    <a:cubicBezTo>
                      <a:pt x="3" y="4244"/>
                      <a:pt x="5" y="4243"/>
                      <a:pt x="7" y="4243"/>
                    </a:cubicBezTo>
                    <a:cubicBezTo>
                      <a:pt x="9" y="4243"/>
                      <a:pt x="11" y="4244"/>
                      <a:pt x="11" y="4247"/>
                    </a:cubicBezTo>
                    <a:cubicBezTo>
                      <a:pt x="11" y="4249"/>
                      <a:pt x="9" y="4251"/>
                      <a:pt x="7" y="4251"/>
                    </a:cubicBezTo>
                    <a:cubicBezTo>
                      <a:pt x="5" y="4251"/>
                      <a:pt x="3" y="4249"/>
                      <a:pt x="3" y="4247"/>
                    </a:cubicBezTo>
                    <a:close/>
                    <a:moveTo>
                      <a:pt x="3" y="4231"/>
                    </a:moveTo>
                    <a:lnTo>
                      <a:pt x="3" y="4231"/>
                    </a:lnTo>
                    <a:cubicBezTo>
                      <a:pt x="3" y="4228"/>
                      <a:pt x="5" y="4227"/>
                      <a:pt x="7" y="4227"/>
                    </a:cubicBezTo>
                    <a:cubicBezTo>
                      <a:pt x="9" y="4227"/>
                      <a:pt x="11" y="4228"/>
                      <a:pt x="11" y="4231"/>
                    </a:cubicBezTo>
                    <a:cubicBezTo>
                      <a:pt x="11" y="4233"/>
                      <a:pt x="9" y="4235"/>
                      <a:pt x="7" y="4235"/>
                    </a:cubicBezTo>
                    <a:cubicBezTo>
                      <a:pt x="5" y="4235"/>
                      <a:pt x="3" y="4233"/>
                      <a:pt x="3" y="4231"/>
                    </a:cubicBezTo>
                    <a:close/>
                    <a:moveTo>
                      <a:pt x="3" y="4215"/>
                    </a:moveTo>
                    <a:lnTo>
                      <a:pt x="3" y="4215"/>
                    </a:lnTo>
                    <a:cubicBezTo>
                      <a:pt x="3" y="4212"/>
                      <a:pt x="5" y="4211"/>
                      <a:pt x="7" y="4211"/>
                    </a:cubicBezTo>
                    <a:cubicBezTo>
                      <a:pt x="9" y="4211"/>
                      <a:pt x="11" y="4212"/>
                      <a:pt x="11" y="4215"/>
                    </a:cubicBezTo>
                    <a:cubicBezTo>
                      <a:pt x="11" y="4217"/>
                      <a:pt x="9" y="4219"/>
                      <a:pt x="7" y="4219"/>
                    </a:cubicBezTo>
                    <a:cubicBezTo>
                      <a:pt x="5" y="4219"/>
                      <a:pt x="3" y="4217"/>
                      <a:pt x="3" y="4215"/>
                    </a:cubicBezTo>
                    <a:close/>
                    <a:moveTo>
                      <a:pt x="3" y="4199"/>
                    </a:moveTo>
                    <a:lnTo>
                      <a:pt x="3" y="4199"/>
                    </a:lnTo>
                    <a:cubicBezTo>
                      <a:pt x="3" y="4196"/>
                      <a:pt x="5" y="4195"/>
                      <a:pt x="7" y="4195"/>
                    </a:cubicBezTo>
                    <a:cubicBezTo>
                      <a:pt x="9" y="4195"/>
                      <a:pt x="11" y="4196"/>
                      <a:pt x="11" y="4199"/>
                    </a:cubicBezTo>
                    <a:cubicBezTo>
                      <a:pt x="11" y="4201"/>
                      <a:pt x="9" y="4203"/>
                      <a:pt x="7" y="4203"/>
                    </a:cubicBezTo>
                    <a:cubicBezTo>
                      <a:pt x="5" y="4203"/>
                      <a:pt x="3" y="4201"/>
                      <a:pt x="3" y="4199"/>
                    </a:cubicBezTo>
                    <a:close/>
                    <a:moveTo>
                      <a:pt x="3" y="4183"/>
                    </a:moveTo>
                    <a:lnTo>
                      <a:pt x="3" y="4183"/>
                    </a:lnTo>
                    <a:cubicBezTo>
                      <a:pt x="3" y="4180"/>
                      <a:pt x="5" y="4179"/>
                      <a:pt x="7" y="4179"/>
                    </a:cubicBezTo>
                    <a:cubicBezTo>
                      <a:pt x="9" y="4179"/>
                      <a:pt x="11" y="4180"/>
                      <a:pt x="11" y="4183"/>
                    </a:cubicBezTo>
                    <a:cubicBezTo>
                      <a:pt x="11" y="4185"/>
                      <a:pt x="9" y="4187"/>
                      <a:pt x="7" y="4187"/>
                    </a:cubicBezTo>
                    <a:cubicBezTo>
                      <a:pt x="5" y="4187"/>
                      <a:pt x="3" y="4185"/>
                      <a:pt x="3" y="4183"/>
                    </a:cubicBezTo>
                    <a:close/>
                    <a:moveTo>
                      <a:pt x="3" y="4167"/>
                    </a:moveTo>
                    <a:lnTo>
                      <a:pt x="3" y="4167"/>
                    </a:lnTo>
                    <a:cubicBezTo>
                      <a:pt x="3" y="4164"/>
                      <a:pt x="5" y="4163"/>
                      <a:pt x="7" y="4163"/>
                    </a:cubicBezTo>
                    <a:cubicBezTo>
                      <a:pt x="9" y="4163"/>
                      <a:pt x="11" y="4164"/>
                      <a:pt x="11" y="4167"/>
                    </a:cubicBezTo>
                    <a:cubicBezTo>
                      <a:pt x="11" y="4169"/>
                      <a:pt x="9" y="4171"/>
                      <a:pt x="7" y="4171"/>
                    </a:cubicBezTo>
                    <a:cubicBezTo>
                      <a:pt x="5" y="4171"/>
                      <a:pt x="3" y="4169"/>
                      <a:pt x="3" y="4167"/>
                    </a:cubicBezTo>
                    <a:close/>
                    <a:moveTo>
                      <a:pt x="3" y="4151"/>
                    </a:moveTo>
                    <a:lnTo>
                      <a:pt x="3" y="4151"/>
                    </a:lnTo>
                    <a:cubicBezTo>
                      <a:pt x="3" y="4148"/>
                      <a:pt x="5" y="4147"/>
                      <a:pt x="7" y="4147"/>
                    </a:cubicBezTo>
                    <a:cubicBezTo>
                      <a:pt x="9" y="4147"/>
                      <a:pt x="11" y="4148"/>
                      <a:pt x="11" y="4151"/>
                    </a:cubicBezTo>
                    <a:cubicBezTo>
                      <a:pt x="11" y="4153"/>
                      <a:pt x="9" y="4155"/>
                      <a:pt x="7" y="4155"/>
                    </a:cubicBezTo>
                    <a:cubicBezTo>
                      <a:pt x="5" y="4155"/>
                      <a:pt x="3" y="4153"/>
                      <a:pt x="3" y="4151"/>
                    </a:cubicBezTo>
                    <a:close/>
                    <a:moveTo>
                      <a:pt x="3" y="4135"/>
                    </a:moveTo>
                    <a:lnTo>
                      <a:pt x="3" y="4135"/>
                    </a:lnTo>
                    <a:cubicBezTo>
                      <a:pt x="3" y="4132"/>
                      <a:pt x="5" y="4131"/>
                      <a:pt x="7" y="4131"/>
                    </a:cubicBezTo>
                    <a:cubicBezTo>
                      <a:pt x="9" y="4131"/>
                      <a:pt x="11" y="4132"/>
                      <a:pt x="11" y="4135"/>
                    </a:cubicBezTo>
                    <a:cubicBezTo>
                      <a:pt x="11" y="4137"/>
                      <a:pt x="9" y="4139"/>
                      <a:pt x="7" y="4139"/>
                    </a:cubicBezTo>
                    <a:cubicBezTo>
                      <a:pt x="5" y="4139"/>
                      <a:pt x="3" y="4137"/>
                      <a:pt x="3" y="4135"/>
                    </a:cubicBezTo>
                    <a:close/>
                    <a:moveTo>
                      <a:pt x="3" y="4119"/>
                    </a:moveTo>
                    <a:lnTo>
                      <a:pt x="3" y="4119"/>
                    </a:lnTo>
                    <a:cubicBezTo>
                      <a:pt x="3" y="4116"/>
                      <a:pt x="5" y="4115"/>
                      <a:pt x="7" y="4115"/>
                    </a:cubicBezTo>
                    <a:cubicBezTo>
                      <a:pt x="9" y="4115"/>
                      <a:pt x="11" y="4116"/>
                      <a:pt x="11" y="4119"/>
                    </a:cubicBezTo>
                    <a:cubicBezTo>
                      <a:pt x="11" y="4121"/>
                      <a:pt x="9" y="4123"/>
                      <a:pt x="7" y="4123"/>
                    </a:cubicBezTo>
                    <a:cubicBezTo>
                      <a:pt x="5" y="4123"/>
                      <a:pt x="3" y="4121"/>
                      <a:pt x="3" y="4119"/>
                    </a:cubicBezTo>
                    <a:close/>
                    <a:moveTo>
                      <a:pt x="3" y="4103"/>
                    </a:moveTo>
                    <a:lnTo>
                      <a:pt x="3" y="4103"/>
                    </a:lnTo>
                    <a:cubicBezTo>
                      <a:pt x="3" y="4100"/>
                      <a:pt x="5" y="4099"/>
                      <a:pt x="7" y="4099"/>
                    </a:cubicBezTo>
                    <a:cubicBezTo>
                      <a:pt x="9" y="4099"/>
                      <a:pt x="11" y="4100"/>
                      <a:pt x="11" y="4103"/>
                    </a:cubicBezTo>
                    <a:cubicBezTo>
                      <a:pt x="11" y="4105"/>
                      <a:pt x="9" y="4107"/>
                      <a:pt x="7" y="4107"/>
                    </a:cubicBezTo>
                    <a:cubicBezTo>
                      <a:pt x="5" y="4107"/>
                      <a:pt x="3" y="4105"/>
                      <a:pt x="3" y="4103"/>
                    </a:cubicBezTo>
                    <a:close/>
                    <a:moveTo>
                      <a:pt x="3" y="4087"/>
                    </a:moveTo>
                    <a:lnTo>
                      <a:pt x="3" y="4087"/>
                    </a:lnTo>
                    <a:cubicBezTo>
                      <a:pt x="3" y="4084"/>
                      <a:pt x="5" y="4083"/>
                      <a:pt x="7" y="4083"/>
                    </a:cubicBezTo>
                    <a:cubicBezTo>
                      <a:pt x="9" y="4083"/>
                      <a:pt x="11" y="4084"/>
                      <a:pt x="11" y="4087"/>
                    </a:cubicBezTo>
                    <a:cubicBezTo>
                      <a:pt x="11" y="4089"/>
                      <a:pt x="9" y="4091"/>
                      <a:pt x="7" y="4091"/>
                    </a:cubicBezTo>
                    <a:cubicBezTo>
                      <a:pt x="5" y="4091"/>
                      <a:pt x="3" y="4089"/>
                      <a:pt x="3" y="4087"/>
                    </a:cubicBezTo>
                    <a:close/>
                    <a:moveTo>
                      <a:pt x="3" y="4071"/>
                    </a:moveTo>
                    <a:lnTo>
                      <a:pt x="3" y="4071"/>
                    </a:lnTo>
                    <a:cubicBezTo>
                      <a:pt x="3" y="4068"/>
                      <a:pt x="5" y="4067"/>
                      <a:pt x="7" y="4067"/>
                    </a:cubicBezTo>
                    <a:cubicBezTo>
                      <a:pt x="9" y="4067"/>
                      <a:pt x="11" y="4068"/>
                      <a:pt x="11" y="4071"/>
                    </a:cubicBezTo>
                    <a:cubicBezTo>
                      <a:pt x="11" y="4073"/>
                      <a:pt x="9" y="4075"/>
                      <a:pt x="7" y="4075"/>
                    </a:cubicBezTo>
                    <a:cubicBezTo>
                      <a:pt x="5" y="4075"/>
                      <a:pt x="3" y="4073"/>
                      <a:pt x="3" y="4071"/>
                    </a:cubicBezTo>
                    <a:close/>
                    <a:moveTo>
                      <a:pt x="3" y="4055"/>
                    </a:moveTo>
                    <a:lnTo>
                      <a:pt x="3" y="4055"/>
                    </a:lnTo>
                    <a:cubicBezTo>
                      <a:pt x="3" y="4052"/>
                      <a:pt x="5" y="4051"/>
                      <a:pt x="7" y="4051"/>
                    </a:cubicBezTo>
                    <a:cubicBezTo>
                      <a:pt x="9" y="4051"/>
                      <a:pt x="11" y="4052"/>
                      <a:pt x="11" y="4055"/>
                    </a:cubicBezTo>
                    <a:cubicBezTo>
                      <a:pt x="11" y="4057"/>
                      <a:pt x="9" y="4059"/>
                      <a:pt x="7" y="4059"/>
                    </a:cubicBezTo>
                    <a:cubicBezTo>
                      <a:pt x="5" y="4059"/>
                      <a:pt x="3" y="4057"/>
                      <a:pt x="3" y="4055"/>
                    </a:cubicBezTo>
                    <a:close/>
                    <a:moveTo>
                      <a:pt x="3" y="4039"/>
                    </a:moveTo>
                    <a:lnTo>
                      <a:pt x="3" y="4038"/>
                    </a:lnTo>
                    <a:cubicBezTo>
                      <a:pt x="3" y="4036"/>
                      <a:pt x="5" y="4034"/>
                      <a:pt x="7" y="4034"/>
                    </a:cubicBezTo>
                    <a:cubicBezTo>
                      <a:pt x="9" y="4034"/>
                      <a:pt x="11" y="4036"/>
                      <a:pt x="11" y="4038"/>
                    </a:cubicBezTo>
                    <a:lnTo>
                      <a:pt x="11" y="4039"/>
                    </a:lnTo>
                    <a:cubicBezTo>
                      <a:pt x="11" y="4041"/>
                      <a:pt x="9" y="4043"/>
                      <a:pt x="7" y="4043"/>
                    </a:cubicBezTo>
                    <a:cubicBezTo>
                      <a:pt x="5" y="4043"/>
                      <a:pt x="3" y="4041"/>
                      <a:pt x="3" y="4039"/>
                    </a:cubicBezTo>
                    <a:close/>
                    <a:moveTo>
                      <a:pt x="3" y="4022"/>
                    </a:moveTo>
                    <a:lnTo>
                      <a:pt x="3" y="4022"/>
                    </a:lnTo>
                    <a:cubicBezTo>
                      <a:pt x="3" y="4020"/>
                      <a:pt x="5" y="4018"/>
                      <a:pt x="7" y="4018"/>
                    </a:cubicBezTo>
                    <a:cubicBezTo>
                      <a:pt x="9" y="4018"/>
                      <a:pt x="11" y="4020"/>
                      <a:pt x="11" y="4022"/>
                    </a:cubicBezTo>
                    <a:cubicBezTo>
                      <a:pt x="11" y="4025"/>
                      <a:pt x="9" y="4026"/>
                      <a:pt x="7" y="4026"/>
                    </a:cubicBezTo>
                    <a:cubicBezTo>
                      <a:pt x="5" y="4026"/>
                      <a:pt x="3" y="4025"/>
                      <a:pt x="3" y="4022"/>
                    </a:cubicBezTo>
                    <a:close/>
                    <a:moveTo>
                      <a:pt x="3" y="4006"/>
                    </a:moveTo>
                    <a:lnTo>
                      <a:pt x="3" y="4006"/>
                    </a:lnTo>
                    <a:cubicBezTo>
                      <a:pt x="3" y="4004"/>
                      <a:pt x="5" y="4002"/>
                      <a:pt x="7" y="4002"/>
                    </a:cubicBezTo>
                    <a:cubicBezTo>
                      <a:pt x="9" y="4002"/>
                      <a:pt x="11" y="4004"/>
                      <a:pt x="11" y="4006"/>
                    </a:cubicBezTo>
                    <a:cubicBezTo>
                      <a:pt x="11" y="4009"/>
                      <a:pt x="9" y="4010"/>
                      <a:pt x="7" y="4010"/>
                    </a:cubicBezTo>
                    <a:cubicBezTo>
                      <a:pt x="5" y="4010"/>
                      <a:pt x="3" y="4009"/>
                      <a:pt x="3" y="4006"/>
                    </a:cubicBezTo>
                    <a:close/>
                    <a:moveTo>
                      <a:pt x="3" y="3990"/>
                    </a:moveTo>
                    <a:lnTo>
                      <a:pt x="3" y="3990"/>
                    </a:lnTo>
                    <a:cubicBezTo>
                      <a:pt x="3" y="3988"/>
                      <a:pt x="5" y="3986"/>
                      <a:pt x="7" y="3986"/>
                    </a:cubicBezTo>
                    <a:cubicBezTo>
                      <a:pt x="9" y="3986"/>
                      <a:pt x="11" y="3988"/>
                      <a:pt x="11" y="3990"/>
                    </a:cubicBezTo>
                    <a:cubicBezTo>
                      <a:pt x="11" y="3993"/>
                      <a:pt x="9" y="3994"/>
                      <a:pt x="7" y="3994"/>
                    </a:cubicBezTo>
                    <a:cubicBezTo>
                      <a:pt x="5" y="3994"/>
                      <a:pt x="3" y="3993"/>
                      <a:pt x="3" y="3990"/>
                    </a:cubicBezTo>
                    <a:close/>
                    <a:moveTo>
                      <a:pt x="3" y="3974"/>
                    </a:moveTo>
                    <a:lnTo>
                      <a:pt x="3" y="3974"/>
                    </a:lnTo>
                    <a:cubicBezTo>
                      <a:pt x="3" y="3972"/>
                      <a:pt x="5" y="3970"/>
                      <a:pt x="7" y="3970"/>
                    </a:cubicBezTo>
                    <a:cubicBezTo>
                      <a:pt x="9" y="3970"/>
                      <a:pt x="11" y="3972"/>
                      <a:pt x="11" y="3974"/>
                    </a:cubicBezTo>
                    <a:cubicBezTo>
                      <a:pt x="11" y="3977"/>
                      <a:pt x="9" y="3978"/>
                      <a:pt x="7" y="3978"/>
                    </a:cubicBezTo>
                    <a:cubicBezTo>
                      <a:pt x="5" y="3978"/>
                      <a:pt x="3" y="3977"/>
                      <a:pt x="3" y="3974"/>
                    </a:cubicBezTo>
                    <a:close/>
                    <a:moveTo>
                      <a:pt x="3" y="3958"/>
                    </a:moveTo>
                    <a:lnTo>
                      <a:pt x="3" y="3958"/>
                    </a:lnTo>
                    <a:cubicBezTo>
                      <a:pt x="3" y="3956"/>
                      <a:pt x="5" y="3954"/>
                      <a:pt x="7" y="3954"/>
                    </a:cubicBezTo>
                    <a:cubicBezTo>
                      <a:pt x="9" y="3954"/>
                      <a:pt x="11" y="3956"/>
                      <a:pt x="11" y="3958"/>
                    </a:cubicBezTo>
                    <a:cubicBezTo>
                      <a:pt x="11" y="3961"/>
                      <a:pt x="9" y="3962"/>
                      <a:pt x="7" y="3962"/>
                    </a:cubicBezTo>
                    <a:cubicBezTo>
                      <a:pt x="5" y="3962"/>
                      <a:pt x="3" y="3961"/>
                      <a:pt x="3" y="3958"/>
                    </a:cubicBezTo>
                    <a:close/>
                    <a:moveTo>
                      <a:pt x="3" y="3942"/>
                    </a:moveTo>
                    <a:lnTo>
                      <a:pt x="3" y="3942"/>
                    </a:lnTo>
                    <a:cubicBezTo>
                      <a:pt x="3" y="3940"/>
                      <a:pt x="5" y="3938"/>
                      <a:pt x="7" y="3938"/>
                    </a:cubicBezTo>
                    <a:cubicBezTo>
                      <a:pt x="9" y="3938"/>
                      <a:pt x="11" y="3940"/>
                      <a:pt x="11" y="3942"/>
                    </a:cubicBezTo>
                    <a:cubicBezTo>
                      <a:pt x="11" y="3945"/>
                      <a:pt x="9" y="3946"/>
                      <a:pt x="7" y="3946"/>
                    </a:cubicBezTo>
                    <a:cubicBezTo>
                      <a:pt x="5" y="3946"/>
                      <a:pt x="3" y="3945"/>
                      <a:pt x="3" y="3942"/>
                    </a:cubicBezTo>
                    <a:close/>
                    <a:moveTo>
                      <a:pt x="3" y="3926"/>
                    </a:moveTo>
                    <a:lnTo>
                      <a:pt x="3" y="3926"/>
                    </a:lnTo>
                    <a:cubicBezTo>
                      <a:pt x="3" y="3924"/>
                      <a:pt x="5" y="3922"/>
                      <a:pt x="7" y="3922"/>
                    </a:cubicBezTo>
                    <a:cubicBezTo>
                      <a:pt x="9" y="3922"/>
                      <a:pt x="11" y="3924"/>
                      <a:pt x="11" y="3926"/>
                    </a:cubicBezTo>
                    <a:cubicBezTo>
                      <a:pt x="11" y="3929"/>
                      <a:pt x="9" y="3930"/>
                      <a:pt x="7" y="3930"/>
                    </a:cubicBezTo>
                    <a:cubicBezTo>
                      <a:pt x="5" y="3930"/>
                      <a:pt x="3" y="3929"/>
                      <a:pt x="3" y="3926"/>
                    </a:cubicBezTo>
                    <a:close/>
                    <a:moveTo>
                      <a:pt x="3" y="3910"/>
                    </a:moveTo>
                    <a:lnTo>
                      <a:pt x="3" y="3910"/>
                    </a:lnTo>
                    <a:cubicBezTo>
                      <a:pt x="3" y="3908"/>
                      <a:pt x="5" y="3906"/>
                      <a:pt x="7" y="3906"/>
                    </a:cubicBezTo>
                    <a:cubicBezTo>
                      <a:pt x="9" y="3906"/>
                      <a:pt x="11" y="3908"/>
                      <a:pt x="11" y="3910"/>
                    </a:cubicBezTo>
                    <a:cubicBezTo>
                      <a:pt x="11" y="3913"/>
                      <a:pt x="9" y="3914"/>
                      <a:pt x="7" y="3914"/>
                    </a:cubicBezTo>
                    <a:cubicBezTo>
                      <a:pt x="5" y="3914"/>
                      <a:pt x="3" y="3913"/>
                      <a:pt x="3" y="3910"/>
                    </a:cubicBezTo>
                    <a:close/>
                    <a:moveTo>
                      <a:pt x="3" y="3894"/>
                    </a:moveTo>
                    <a:lnTo>
                      <a:pt x="3" y="3894"/>
                    </a:lnTo>
                    <a:cubicBezTo>
                      <a:pt x="3" y="3892"/>
                      <a:pt x="5" y="3890"/>
                      <a:pt x="7" y="3890"/>
                    </a:cubicBezTo>
                    <a:cubicBezTo>
                      <a:pt x="9" y="3890"/>
                      <a:pt x="11" y="3892"/>
                      <a:pt x="11" y="3894"/>
                    </a:cubicBezTo>
                    <a:cubicBezTo>
                      <a:pt x="11" y="3897"/>
                      <a:pt x="9" y="3898"/>
                      <a:pt x="7" y="3898"/>
                    </a:cubicBezTo>
                    <a:cubicBezTo>
                      <a:pt x="5" y="3898"/>
                      <a:pt x="3" y="3897"/>
                      <a:pt x="3" y="3894"/>
                    </a:cubicBezTo>
                    <a:close/>
                    <a:moveTo>
                      <a:pt x="3" y="3878"/>
                    </a:moveTo>
                    <a:lnTo>
                      <a:pt x="3" y="3878"/>
                    </a:lnTo>
                    <a:cubicBezTo>
                      <a:pt x="3" y="3876"/>
                      <a:pt x="5" y="3874"/>
                      <a:pt x="7" y="3874"/>
                    </a:cubicBezTo>
                    <a:cubicBezTo>
                      <a:pt x="9" y="3874"/>
                      <a:pt x="11" y="3876"/>
                      <a:pt x="11" y="3878"/>
                    </a:cubicBezTo>
                    <a:cubicBezTo>
                      <a:pt x="11" y="3881"/>
                      <a:pt x="9" y="3882"/>
                      <a:pt x="7" y="3882"/>
                    </a:cubicBezTo>
                    <a:cubicBezTo>
                      <a:pt x="5" y="3882"/>
                      <a:pt x="3" y="3881"/>
                      <a:pt x="3" y="3878"/>
                    </a:cubicBezTo>
                    <a:close/>
                    <a:moveTo>
                      <a:pt x="3" y="3862"/>
                    </a:moveTo>
                    <a:lnTo>
                      <a:pt x="3" y="3862"/>
                    </a:lnTo>
                    <a:cubicBezTo>
                      <a:pt x="3" y="3860"/>
                      <a:pt x="5" y="3858"/>
                      <a:pt x="7" y="3858"/>
                    </a:cubicBezTo>
                    <a:cubicBezTo>
                      <a:pt x="9" y="3858"/>
                      <a:pt x="11" y="3860"/>
                      <a:pt x="11" y="3862"/>
                    </a:cubicBezTo>
                    <a:cubicBezTo>
                      <a:pt x="11" y="3865"/>
                      <a:pt x="9" y="3866"/>
                      <a:pt x="7" y="3866"/>
                    </a:cubicBezTo>
                    <a:cubicBezTo>
                      <a:pt x="5" y="3866"/>
                      <a:pt x="3" y="3865"/>
                      <a:pt x="3" y="3862"/>
                    </a:cubicBezTo>
                    <a:close/>
                    <a:moveTo>
                      <a:pt x="3" y="3846"/>
                    </a:moveTo>
                    <a:lnTo>
                      <a:pt x="3" y="3846"/>
                    </a:lnTo>
                    <a:cubicBezTo>
                      <a:pt x="3" y="3844"/>
                      <a:pt x="5" y="3842"/>
                      <a:pt x="7" y="3842"/>
                    </a:cubicBezTo>
                    <a:cubicBezTo>
                      <a:pt x="9" y="3842"/>
                      <a:pt x="11" y="3844"/>
                      <a:pt x="11" y="3846"/>
                    </a:cubicBezTo>
                    <a:cubicBezTo>
                      <a:pt x="11" y="3849"/>
                      <a:pt x="9" y="3850"/>
                      <a:pt x="7" y="3850"/>
                    </a:cubicBezTo>
                    <a:cubicBezTo>
                      <a:pt x="5" y="3850"/>
                      <a:pt x="3" y="3849"/>
                      <a:pt x="3" y="3846"/>
                    </a:cubicBezTo>
                    <a:close/>
                    <a:moveTo>
                      <a:pt x="3" y="3830"/>
                    </a:moveTo>
                    <a:lnTo>
                      <a:pt x="3" y="3830"/>
                    </a:lnTo>
                    <a:cubicBezTo>
                      <a:pt x="3" y="3828"/>
                      <a:pt x="5" y="3826"/>
                      <a:pt x="7" y="3826"/>
                    </a:cubicBezTo>
                    <a:cubicBezTo>
                      <a:pt x="9" y="3826"/>
                      <a:pt x="11" y="3828"/>
                      <a:pt x="11" y="3830"/>
                    </a:cubicBezTo>
                    <a:cubicBezTo>
                      <a:pt x="11" y="3833"/>
                      <a:pt x="9" y="3834"/>
                      <a:pt x="7" y="3834"/>
                    </a:cubicBezTo>
                    <a:cubicBezTo>
                      <a:pt x="5" y="3834"/>
                      <a:pt x="3" y="3833"/>
                      <a:pt x="3" y="3830"/>
                    </a:cubicBezTo>
                    <a:close/>
                    <a:moveTo>
                      <a:pt x="3" y="3814"/>
                    </a:moveTo>
                    <a:lnTo>
                      <a:pt x="3" y="3814"/>
                    </a:lnTo>
                    <a:cubicBezTo>
                      <a:pt x="3" y="3812"/>
                      <a:pt x="5" y="3810"/>
                      <a:pt x="7" y="3810"/>
                    </a:cubicBezTo>
                    <a:cubicBezTo>
                      <a:pt x="9" y="3810"/>
                      <a:pt x="11" y="3812"/>
                      <a:pt x="11" y="3814"/>
                    </a:cubicBezTo>
                    <a:cubicBezTo>
                      <a:pt x="11" y="3817"/>
                      <a:pt x="9" y="3818"/>
                      <a:pt x="7" y="3818"/>
                    </a:cubicBezTo>
                    <a:cubicBezTo>
                      <a:pt x="5" y="3818"/>
                      <a:pt x="3" y="3817"/>
                      <a:pt x="3" y="3814"/>
                    </a:cubicBezTo>
                    <a:close/>
                    <a:moveTo>
                      <a:pt x="3" y="3798"/>
                    </a:moveTo>
                    <a:lnTo>
                      <a:pt x="3" y="3798"/>
                    </a:lnTo>
                    <a:cubicBezTo>
                      <a:pt x="3" y="3796"/>
                      <a:pt x="5" y="3794"/>
                      <a:pt x="7" y="3794"/>
                    </a:cubicBezTo>
                    <a:cubicBezTo>
                      <a:pt x="9" y="3794"/>
                      <a:pt x="11" y="3796"/>
                      <a:pt x="11" y="3798"/>
                    </a:cubicBezTo>
                    <a:cubicBezTo>
                      <a:pt x="11" y="3801"/>
                      <a:pt x="9" y="3802"/>
                      <a:pt x="7" y="3802"/>
                    </a:cubicBezTo>
                    <a:cubicBezTo>
                      <a:pt x="5" y="3802"/>
                      <a:pt x="3" y="3801"/>
                      <a:pt x="3" y="3798"/>
                    </a:cubicBezTo>
                    <a:close/>
                    <a:moveTo>
                      <a:pt x="3" y="3782"/>
                    </a:moveTo>
                    <a:lnTo>
                      <a:pt x="3" y="3782"/>
                    </a:lnTo>
                    <a:cubicBezTo>
                      <a:pt x="3" y="3780"/>
                      <a:pt x="5" y="3778"/>
                      <a:pt x="7" y="3778"/>
                    </a:cubicBezTo>
                    <a:cubicBezTo>
                      <a:pt x="9" y="3778"/>
                      <a:pt x="11" y="3780"/>
                      <a:pt x="11" y="3782"/>
                    </a:cubicBezTo>
                    <a:cubicBezTo>
                      <a:pt x="11" y="3785"/>
                      <a:pt x="9" y="3786"/>
                      <a:pt x="7" y="3786"/>
                    </a:cubicBezTo>
                    <a:cubicBezTo>
                      <a:pt x="5" y="3786"/>
                      <a:pt x="3" y="3785"/>
                      <a:pt x="3" y="3782"/>
                    </a:cubicBezTo>
                    <a:close/>
                    <a:moveTo>
                      <a:pt x="3" y="3766"/>
                    </a:moveTo>
                    <a:lnTo>
                      <a:pt x="3" y="3766"/>
                    </a:lnTo>
                    <a:cubicBezTo>
                      <a:pt x="3" y="3764"/>
                      <a:pt x="5" y="3762"/>
                      <a:pt x="7" y="3762"/>
                    </a:cubicBezTo>
                    <a:cubicBezTo>
                      <a:pt x="9" y="3762"/>
                      <a:pt x="11" y="3764"/>
                      <a:pt x="11" y="3766"/>
                    </a:cubicBezTo>
                    <a:cubicBezTo>
                      <a:pt x="11" y="3769"/>
                      <a:pt x="9" y="3770"/>
                      <a:pt x="7" y="3770"/>
                    </a:cubicBezTo>
                    <a:cubicBezTo>
                      <a:pt x="5" y="3770"/>
                      <a:pt x="3" y="3769"/>
                      <a:pt x="3" y="3766"/>
                    </a:cubicBezTo>
                    <a:close/>
                    <a:moveTo>
                      <a:pt x="3" y="3750"/>
                    </a:moveTo>
                    <a:lnTo>
                      <a:pt x="3" y="3750"/>
                    </a:lnTo>
                    <a:cubicBezTo>
                      <a:pt x="3" y="3748"/>
                      <a:pt x="5" y="3746"/>
                      <a:pt x="7" y="3746"/>
                    </a:cubicBezTo>
                    <a:cubicBezTo>
                      <a:pt x="9" y="3746"/>
                      <a:pt x="11" y="3748"/>
                      <a:pt x="11" y="3750"/>
                    </a:cubicBezTo>
                    <a:cubicBezTo>
                      <a:pt x="11" y="3753"/>
                      <a:pt x="9" y="3754"/>
                      <a:pt x="7" y="3754"/>
                    </a:cubicBezTo>
                    <a:cubicBezTo>
                      <a:pt x="5" y="3754"/>
                      <a:pt x="3" y="3753"/>
                      <a:pt x="3" y="3750"/>
                    </a:cubicBezTo>
                    <a:close/>
                    <a:moveTo>
                      <a:pt x="3" y="3734"/>
                    </a:moveTo>
                    <a:lnTo>
                      <a:pt x="3" y="3734"/>
                    </a:lnTo>
                    <a:cubicBezTo>
                      <a:pt x="3" y="3732"/>
                      <a:pt x="5" y="3730"/>
                      <a:pt x="7" y="3730"/>
                    </a:cubicBezTo>
                    <a:cubicBezTo>
                      <a:pt x="9" y="3730"/>
                      <a:pt x="11" y="3732"/>
                      <a:pt x="11" y="3734"/>
                    </a:cubicBezTo>
                    <a:cubicBezTo>
                      <a:pt x="11" y="3737"/>
                      <a:pt x="9" y="3738"/>
                      <a:pt x="7" y="3738"/>
                    </a:cubicBezTo>
                    <a:cubicBezTo>
                      <a:pt x="5" y="3738"/>
                      <a:pt x="3" y="3737"/>
                      <a:pt x="3" y="3734"/>
                    </a:cubicBezTo>
                    <a:close/>
                    <a:moveTo>
                      <a:pt x="3" y="3718"/>
                    </a:moveTo>
                    <a:lnTo>
                      <a:pt x="3" y="3718"/>
                    </a:lnTo>
                    <a:cubicBezTo>
                      <a:pt x="3" y="3716"/>
                      <a:pt x="5" y="3714"/>
                      <a:pt x="7" y="3714"/>
                    </a:cubicBezTo>
                    <a:cubicBezTo>
                      <a:pt x="9" y="3714"/>
                      <a:pt x="11" y="3716"/>
                      <a:pt x="11" y="3718"/>
                    </a:cubicBezTo>
                    <a:cubicBezTo>
                      <a:pt x="11" y="3721"/>
                      <a:pt x="9" y="3722"/>
                      <a:pt x="7" y="3722"/>
                    </a:cubicBezTo>
                    <a:cubicBezTo>
                      <a:pt x="5" y="3722"/>
                      <a:pt x="3" y="3721"/>
                      <a:pt x="3" y="3718"/>
                    </a:cubicBezTo>
                    <a:close/>
                    <a:moveTo>
                      <a:pt x="3" y="3702"/>
                    </a:moveTo>
                    <a:lnTo>
                      <a:pt x="3" y="3702"/>
                    </a:lnTo>
                    <a:cubicBezTo>
                      <a:pt x="3" y="3700"/>
                      <a:pt x="5" y="3698"/>
                      <a:pt x="7" y="3698"/>
                    </a:cubicBezTo>
                    <a:cubicBezTo>
                      <a:pt x="9" y="3698"/>
                      <a:pt x="11" y="3700"/>
                      <a:pt x="11" y="3702"/>
                    </a:cubicBezTo>
                    <a:cubicBezTo>
                      <a:pt x="11" y="3705"/>
                      <a:pt x="9" y="3706"/>
                      <a:pt x="7" y="3706"/>
                    </a:cubicBezTo>
                    <a:cubicBezTo>
                      <a:pt x="5" y="3706"/>
                      <a:pt x="3" y="3705"/>
                      <a:pt x="3" y="3702"/>
                    </a:cubicBezTo>
                    <a:close/>
                    <a:moveTo>
                      <a:pt x="3" y="3686"/>
                    </a:moveTo>
                    <a:lnTo>
                      <a:pt x="3" y="3686"/>
                    </a:lnTo>
                    <a:cubicBezTo>
                      <a:pt x="3" y="3684"/>
                      <a:pt x="5" y="3682"/>
                      <a:pt x="7" y="3682"/>
                    </a:cubicBezTo>
                    <a:cubicBezTo>
                      <a:pt x="9" y="3682"/>
                      <a:pt x="11" y="3684"/>
                      <a:pt x="11" y="3686"/>
                    </a:cubicBezTo>
                    <a:cubicBezTo>
                      <a:pt x="11" y="3689"/>
                      <a:pt x="9" y="3690"/>
                      <a:pt x="7" y="3690"/>
                    </a:cubicBezTo>
                    <a:cubicBezTo>
                      <a:pt x="5" y="3690"/>
                      <a:pt x="3" y="3689"/>
                      <a:pt x="3" y="3686"/>
                    </a:cubicBezTo>
                    <a:close/>
                    <a:moveTo>
                      <a:pt x="3" y="3670"/>
                    </a:moveTo>
                    <a:lnTo>
                      <a:pt x="3" y="3670"/>
                    </a:lnTo>
                    <a:cubicBezTo>
                      <a:pt x="3" y="3668"/>
                      <a:pt x="5" y="3666"/>
                      <a:pt x="7" y="3666"/>
                    </a:cubicBezTo>
                    <a:cubicBezTo>
                      <a:pt x="9" y="3666"/>
                      <a:pt x="11" y="3668"/>
                      <a:pt x="11" y="3670"/>
                    </a:cubicBezTo>
                    <a:cubicBezTo>
                      <a:pt x="11" y="3673"/>
                      <a:pt x="9" y="3674"/>
                      <a:pt x="7" y="3674"/>
                    </a:cubicBezTo>
                    <a:cubicBezTo>
                      <a:pt x="5" y="3674"/>
                      <a:pt x="3" y="3673"/>
                      <a:pt x="3" y="3670"/>
                    </a:cubicBezTo>
                    <a:close/>
                    <a:moveTo>
                      <a:pt x="3" y="3654"/>
                    </a:moveTo>
                    <a:lnTo>
                      <a:pt x="3" y="3654"/>
                    </a:lnTo>
                    <a:cubicBezTo>
                      <a:pt x="3" y="3652"/>
                      <a:pt x="5" y="3650"/>
                      <a:pt x="7" y="3650"/>
                    </a:cubicBezTo>
                    <a:cubicBezTo>
                      <a:pt x="9" y="3650"/>
                      <a:pt x="11" y="3652"/>
                      <a:pt x="11" y="3654"/>
                    </a:cubicBezTo>
                    <a:cubicBezTo>
                      <a:pt x="11" y="3657"/>
                      <a:pt x="9" y="3658"/>
                      <a:pt x="7" y="3658"/>
                    </a:cubicBezTo>
                    <a:cubicBezTo>
                      <a:pt x="5" y="3658"/>
                      <a:pt x="3" y="3657"/>
                      <a:pt x="3" y="3654"/>
                    </a:cubicBezTo>
                    <a:close/>
                    <a:moveTo>
                      <a:pt x="3" y="3638"/>
                    </a:moveTo>
                    <a:lnTo>
                      <a:pt x="3" y="3638"/>
                    </a:lnTo>
                    <a:cubicBezTo>
                      <a:pt x="3" y="3636"/>
                      <a:pt x="5" y="3634"/>
                      <a:pt x="7" y="3634"/>
                    </a:cubicBezTo>
                    <a:cubicBezTo>
                      <a:pt x="9" y="3634"/>
                      <a:pt x="11" y="3636"/>
                      <a:pt x="11" y="3638"/>
                    </a:cubicBezTo>
                    <a:cubicBezTo>
                      <a:pt x="11" y="3641"/>
                      <a:pt x="9" y="3642"/>
                      <a:pt x="7" y="3642"/>
                    </a:cubicBezTo>
                    <a:cubicBezTo>
                      <a:pt x="5" y="3642"/>
                      <a:pt x="3" y="3641"/>
                      <a:pt x="3" y="3638"/>
                    </a:cubicBezTo>
                    <a:close/>
                    <a:moveTo>
                      <a:pt x="3" y="3622"/>
                    </a:moveTo>
                    <a:lnTo>
                      <a:pt x="3" y="3622"/>
                    </a:lnTo>
                    <a:cubicBezTo>
                      <a:pt x="3" y="3620"/>
                      <a:pt x="5" y="3618"/>
                      <a:pt x="7" y="3618"/>
                    </a:cubicBezTo>
                    <a:cubicBezTo>
                      <a:pt x="9" y="3618"/>
                      <a:pt x="11" y="3620"/>
                      <a:pt x="11" y="3622"/>
                    </a:cubicBezTo>
                    <a:cubicBezTo>
                      <a:pt x="11" y="3625"/>
                      <a:pt x="9" y="3626"/>
                      <a:pt x="7" y="3626"/>
                    </a:cubicBezTo>
                    <a:cubicBezTo>
                      <a:pt x="5" y="3626"/>
                      <a:pt x="3" y="3625"/>
                      <a:pt x="3" y="3622"/>
                    </a:cubicBezTo>
                    <a:close/>
                    <a:moveTo>
                      <a:pt x="3" y="3606"/>
                    </a:moveTo>
                    <a:lnTo>
                      <a:pt x="3" y="3606"/>
                    </a:lnTo>
                    <a:cubicBezTo>
                      <a:pt x="3" y="3604"/>
                      <a:pt x="5" y="3602"/>
                      <a:pt x="7" y="3602"/>
                    </a:cubicBezTo>
                    <a:cubicBezTo>
                      <a:pt x="9" y="3602"/>
                      <a:pt x="11" y="3604"/>
                      <a:pt x="11" y="3606"/>
                    </a:cubicBezTo>
                    <a:cubicBezTo>
                      <a:pt x="11" y="3608"/>
                      <a:pt x="9" y="3610"/>
                      <a:pt x="7" y="3610"/>
                    </a:cubicBezTo>
                    <a:cubicBezTo>
                      <a:pt x="5" y="3610"/>
                      <a:pt x="3" y="3608"/>
                      <a:pt x="3" y="3606"/>
                    </a:cubicBezTo>
                    <a:close/>
                    <a:moveTo>
                      <a:pt x="3" y="3590"/>
                    </a:moveTo>
                    <a:lnTo>
                      <a:pt x="3" y="3590"/>
                    </a:lnTo>
                    <a:cubicBezTo>
                      <a:pt x="3" y="3588"/>
                      <a:pt x="5" y="3586"/>
                      <a:pt x="7" y="3586"/>
                    </a:cubicBezTo>
                    <a:cubicBezTo>
                      <a:pt x="9" y="3586"/>
                      <a:pt x="11" y="3588"/>
                      <a:pt x="11" y="3590"/>
                    </a:cubicBezTo>
                    <a:cubicBezTo>
                      <a:pt x="11" y="3592"/>
                      <a:pt x="9" y="3594"/>
                      <a:pt x="7" y="3594"/>
                    </a:cubicBezTo>
                    <a:cubicBezTo>
                      <a:pt x="5" y="3594"/>
                      <a:pt x="3" y="3592"/>
                      <a:pt x="3" y="3590"/>
                    </a:cubicBezTo>
                    <a:close/>
                    <a:moveTo>
                      <a:pt x="3" y="3574"/>
                    </a:moveTo>
                    <a:lnTo>
                      <a:pt x="3" y="3574"/>
                    </a:lnTo>
                    <a:cubicBezTo>
                      <a:pt x="3" y="3572"/>
                      <a:pt x="5" y="3570"/>
                      <a:pt x="7" y="3570"/>
                    </a:cubicBezTo>
                    <a:cubicBezTo>
                      <a:pt x="9" y="3570"/>
                      <a:pt x="11" y="3572"/>
                      <a:pt x="11" y="3574"/>
                    </a:cubicBezTo>
                    <a:cubicBezTo>
                      <a:pt x="11" y="3576"/>
                      <a:pt x="9" y="3578"/>
                      <a:pt x="7" y="3578"/>
                    </a:cubicBezTo>
                    <a:cubicBezTo>
                      <a:pt x="5" y="3578"/>
                      <a:pt x="3" y="3576"/>
                      <a:pt x="3" y="3574"/>
                    </a:cubicBezTo>
                    <a:close/>
                    <a:moveTo>
                      <a:pt x="3" y="3558"/>
                    </a:moveTo>
                    <a:lnTo>
                      <a:pt x="3" y="3558"/>
                    </a:lnTo>
                    <a:cubicBezTo>
                      <a:pt x="3" y="3556"/>
                      <a:pt x="5" y="3554"/>
                      <a:pt x="7" y="3554"/>
                    </a:cubicBezTo>
                    <a:cubicBezTo>
                      <a:pt x="9" y="3554"/>
                      <a:pt x="11" y="3556"/>
                      <a:pt x="11" y="3558"/>
                    </a:cubicBezTo>
                    <a:cubicBezTo>
                      <a:pt x="11" y="3560"/>
                      <a:pt x="9" y="3562"/>
                      <a:pt x="7" y="3562"/>
                    </a:cubicBezTo>
                    <a:cubicBezTo>
                      <a:pt x="5" y="3562"/>
                      <a:pt x="3" y="3560"/>
                      <a:pt x="3" y="3558"/>
                    </a:cubicBezTo>
                    <a:close/>
                    <a:moveTo>
                      <a:pt x="3" y="3542"/>
                    </a:moveTo>
                    <a:lnTo>
                      <a:pt x="3" y="3542"/>
                    </a:lnTo>
                    <a:cubicBezTo>
                      <a:pt x="3" y="3540"/>
                      <a:pt x="5" y="3538"/>
                      <a:pt x="7" y="3538"/>
                    </a:cubicBezTo>
                    <a:cubicBezTo>
                      <a:pt x="9" y="3538"/>
                      <a:pt x="11" y="3540"/>
                      <a:pt x="11" y="3542"/>
                    </a:cubicBezTo>
                    <a:cubicBezTo>
                      <a:pt x="11" y="3544"/>
                      <a:pt x="9" y="3546"/>
                      <a:pt x="7" y="3546"/>
                    </a:cubicBezTo>
                    <a:cubicBezTo>
                      <a:pt x="5" y="3546"/>
                      <a:pt x="3" y="3544"/>
                      <a:pt x="3" y="3542"/>
                    </a:cubicBezTo>
                    <a:close/>
                    <a:moveTo>
                      <a:pt x="3" y="3526"/>
                    </a:moveTo>
                    <a:lnTo>
                      <a:pt x="3" y="3526"/>
                    </a:lnTo>
                    <a:cubicBezTo>
                      <a:pt x="3" y="3524"/>
                      <a:pt x="5" y="3522"/>
                      <a:pt x="7" y="3522"/>
                    </a:cubicBezTo>
                    <a:cubicBezTo>
                      <a:pt x="9" y="3522"/>
                      <a:pt x="11" y="3524"/>
                      <a:pt x="11" y="3526"/>
                    </a:cubicBezTo>
                    <a:cubicBezTo>
                      <a:pt x="11" y="3528"/>
                      <a:pt x="9" y="3530"/>
                      <a:pt x="7" y="3530"/>
                    </a:cubicBezTo>
                    <a:cubicBezTo>
                      <a:pt x="5" y="3530"/>
                      <a:pt x="3" y="3528"/>
                      <a:pt x="3" y="3526"/>
                    </a:cubicBezTo>
                    <a:close/>
                    <a:moveTo>
                      <a:pt x="3" y="3510"/>
                    </a:moveTo>
                    <a:lnTo>
                      <a:pt x="3" y="3510"/>
                    </a:lnTo>
                    <a:cubicBezTo>
                      <a:pt x="3" y="3508"/>
                      <a:pt x="5" y="3506"/>
                      <a:pt x="7" y="3506"/>
                    </a:cubicBezTo>
                    <a:cubicBezTo>
                      <a:pt x="9" y="3506"/>
                      <a:pt x="11" y="3508"/>
                      <a:pt x="11" y="3510"/>
                    </a:cubicBezTo>
                    <a:cubicBezTo>
                      <a:pt x="11" y="3512"/>
                      <a:pt x="9" y="3514"/>
                      <a:pt x="7" y="3514"/>
                    </a:cubicBezTo>
                    <a:cubicBezTo>
                      <a:pt x="5" y="3514"/>
                      <a:pt x="3" y="3512"/>
                      <a:pt x="3" y="3510"/>
                    </a:cubicBezTo>
                    <a:close/>
                    <a:moveTo>
                      <a:pt x="3" y="3494"/>
                    </a:moveTo>
                    <a:lnTo>
                      <a:pt x="3" y="3494"/>
                    </a:lnTo>
                    <a:cubicBezTo>
                      <a:pt x="3" y="3492"/>
                      <a:pt x="5" y="3490"/>
                      <a:pt x="7" y="3490"/>
                    </a:cubicBezTo>
                    <a:cubicBezTo>
                      <a:pt x="9" y="3490"/>
                      <a:pt x="11" y="3492"/>
                      <a:pt x="11" y="3494"/>
                    </a:cubicBezTo>
                    <a:cubicBezTo>
                      <a:pt x="11" y="3496"/>
                      <a:pt x="9" y="3498"/>
                      <a:pt x="7" y="3498"/>
                    </a:cubicBezTo>
                    <a:cubicBezTo>
                      <a:pt x="5" y="3498"/>
                      <a:pt x="3" y="3496"/>
                      <a:pt x="3" y="3494"/>
                    </a:cubicBezTo>
                    <a:close/>
                    <a:moveTo>
                      <a:pt x="3" y="3478"/>
                    </a:moveTo>
                    <a:lnTo>
                      <a:pt x="3" y="3478"/>
                    </a:lnTo>
                    <a:cubicBezTo>
                      <a:pt x="3" y="3476"/>
                      <a:pt x="5" y="3474"/>
                      <a:pt x="7" y="3474"/>
                    </a:cubicBezTo>
                    <a:cubicBezTo>
                      <a:pt x="9" y="3474"/>
                      <a:pt x="11" y="3476"/>
                      <a:pt x="11" y="3478"/>
                    </a:cubicBezTo>
                    <a:cubicBezTo>
                      <a:pt x="11" y="3480"/>
                      <a:pt x="9" y="3482"/>
                      <a:pt x="7" y="3482"/>
                    </a:cubicBezTo>
                    <a:cubicBezTo>
                      <a:pt x="5" y="3482"/>
                      <a:pt x="3" y="3480"/>
                      <a:pt x="3" y="3478"/>
                    </a:cubicBezTo>
                    <a:close/>
                    <a:moveTo>
                      <a:pt x="3" y="3462"/>
                    </a:moveTo>
                    <a:lnTo>
                      <a:pt x="3" y="3462"/>
                    </a:lnTo>
                    <a:cubicBezTo>
                      <a:pt x="3" y="3460"/>
                      <a:pt x="5" y="3458"/>
                      <a:pt x="7" y="3458"/>
                    </a:cubicBezTo>
                    <a:cubicBezTo>
                      <a:pt x="9" y="3458"/>
                      <a:pt x="11" y="3460"/>
                      <a:pt x="11" y="3462"/>
                    </a:cubicBezTo>
                    <a:cubicBezTo>
                      <a:pt x="11" y="3464"/>
                      <a:pt x="9" y="3466"/>
                      <a:pt x="7" y="3466"/>
                    </a:cubicBezTo>
                    <a:cubicBezTo>
                      <a:pt x="5" y="3466"/>
                      <a:pt x="3" y="3464"/>
                      <a:pt x="3" y="3462"/>
                    </a:cubicBezTo>
                    <a:close/>
                    <a:moveTo>
                      <a:pt x="3" y="3446"/>
                    </a:moveTo>
                    <a:lnTo>
                      <a:pt x="3" y="3446"/>
                    </a:lnTo>
                    <a:cubicBezTo>
                      <a:pt x="3" y="3444"/>
                      <a:pt x="5" y="3442"/>
                      <a:pt x="7" y="3442"/>
                    </a:cubicBezTo>
                    <a:cubicBezTo>
                      <a:pt x="9" y="3442"/>
                      <a:pt x="11" y="3444"/>
                      <a:pt x="11" y="3446"/>
                    </a:cubicBezTo>
                    <a:cubicBezTo>
                      <a:pt x="11" y="3448"/>
                      <a:pt x="9" y="3450"/>
                      <a:pt x="7" y="3450"/>
                    </a:cubicBezTo>
                    <a:cubicBezTo>
                      <a:pt x="5" y="3450"/>
                      <a:pt x="3" y="3448"/>
                      <a:pt x="3" y="3446"/>
                    </a:cubicBezTo>
                    <a:close/>
                    <a:moveTo>
                      <a:pt x="3" y="3430"/>
                    </a:moveTo>
                    <a:lnTo>
                      <a:pt x="3" y="3430"/>
                    </a:lnTo>
                    <a:cubicBezTo>
                      <a:pt x="3" y="3428"/>
                      <a:pt x="5" y="3426"/>
                      <a:pt x="7" y="3426"/>
                    </a:cubicBezTo>
                    <a:cubicBezTo>
                      <a:pt x="9" y="3426"/>
                      <a:pt x="11" y="3428"/>
                      <a:pt x="11" y="3430"/>
                    </a:cubicBezTo>
                    <a:cubicBezTo>
                      <a:pt x="11" y="3432"/>
                      <a:pt x="9" y="3434"/>
                      <a:pt x="7" y="3434"/>
                    </a:cubicBezTo>
                    <a:cubicBezTo>
                      <a:pt x="5" y="3434"/>
                      <a:pt x="3" y="3432"/>
                      <a:pt x="3" y="3430"/>
                    </a:cubicBezTo>
                    <a:close/>
                    <a:moveTo>
                      <a:pt x="3" y="3414"/>
                    </a:moveTo>
                    <a:lnTo>
                      <a:pt x="3" y="3414"/>
                    </a:lnTo>
                    <a:cubicBezTo>
                      <a:pt x="3" y="3412"/>
                      <a:pt x="5" y="3410"/>
                      <a:pt x="7" y="3410"/>
                    </a:cubicBezTo>
                    <a:cubicBezTo>
                      <a:pt x="9" y="3410"/>
                      <a:pt x="11" y="3412"/>
                      <a:pt x="11" y="3414"/>
                    </a:cubicBezTo>
                    <a:cubicBezTo>
                      <a:pt x="11" y="3416"/>
                      <a:pt x="9" y="3418"/>
                      <a:pt x="7" y="3418"/>
                    </a:cubicBezTo>
                    <a:cubicBezTo>
                      <a:pt x="5" y="3418"/>
                      <a:pt x="3" y="3416"/>
                      <a:pt x="3" y="3414"/>
                    </a:cubicBezTo>
                    <a:close/>
                    <a:moveTo>
                      <a:pt x="3" y="3398"/>
                    </a:moveTo>
                    <a:lnTo>
                      <a:pt x="3" y="3398"/>
                    </a:lnTo>
                    <a:cubicBezTo>
                      <a:pt x="3" y="3396"/>
                      <a:pt x="5" y="3394"/>
                      <a:pt x="7" y="3394"/>
                    </a:cubicBezTo>
                    <a:cubicBezTo>
                      <a:pt x="9" y="3394"/>
                      <a:pt x="11" y="3396"/>
                      <a:pt x="11" y="3398"/>
                    </a:cubicBezTo>
                    <a:cubicBezTo>
                      <a:pt x="11" y="3400"/>
                      <a:pt x="9" y="3402"/>
                      <a:pt x="7" y="3402"/>
                    </a:cubicBezTo>
                    <a:cubicBezTo>
                      <a:pt x="5" y="3402"/>
                      <a:pt x="3" y="3400"/>
                      <a:pt x="3" y="3398"/>
                    </a:cubicBezTo>
                    <a:close/>
                    <a:moveTo>
                      <a:pt x="3" y="3382"/>
                    </a:moveTo>
                    <a:lnTo>
                      <a:pt x="3" y="3382"/>
                    </a:lnTo>
                    <a:cubicBezTo>
                      <a:pt x="3" y="3380"/>
                      <a:pt x="5" y="3378"/>
                      <a:pt x="7" y="3378"/>
                    </a:cubicBezTo>
                    <a:cubicBezTo>
                      <a:pt x="9" y="3378"/>
                      <a:pt x="11" y="3380"/>
                      <a:pt x="11" y="3382"/>
                    </a:cubicBezTo>
                    <a:cubicBezTo>
                      <a:pt x="11" y="3384"/>
                      <a:pt x="9" y="3386"/>
                      <a:pt x="7" y="3386"/>
                    </a:cubicBezTo>
                    <a:cubicBezTo>
                      <a:pt x="5" y="3386"/>
                      <a:pt x="3" y="3384"/>
                      <a:pt x="3" y="3382"/>
                    </a:cubicBezTo>
                    <a:close/>
                    <a:moveTo>
                      <a:pt x="3" y="3366"/>
                    </a:moveTo>
                    <a:lnTo>
                      <a:pt x="3" y="3366"/>
                    </a:lnTo>
                    <a:cubicBezTo>
                      <a:pt x="3" y="3364"/>
                      <a:pt x="5" y="3362"/>
                      <a:pt x="7" y="3362"/>
                    </a:cubicBezTo>
                    <a:cubicBezTo>
                      <a:pt x="9" y="3362"/>
                      <a:pt x="11" y="3364"/>
                      <a:pt x="11" y="3366"/>
                    </a:cubicBezTo>
                    <a:cubicBezTo>
                      <a:pt x="11" y="3368"/>
                      <a:pt x="9" y="3370"/>
                      <a:pt x="7" y="3370"/>
                    </a:cubicBezTo>
                    <a:cubicBezTo>
                      <a:pt x="5" y="3370"/>
                      <a:pt x="3" y="3368"/>
                      <a:pt x="3" y="3366"/>
                    </a:cubicBezTo>
                    <a:close/>
                    <a:moveTo>
                      <a:pt x="3" y="3350"/>
                    </a:moveTo>
                    <a:lnTo>
                      <a:pt x="3" y="3350"/>
                    </a:lnTo>
                    <a:cubicBezTo>
                      <a:pt x="3" y="3348"/>
                      <a:pt x="5" y="3346"/>
                      <a:pt x="7" y="3346"/>
                    </a:cubicBezTo>
                    <a:cubicBezTo>
                      <a:pt x="9" y="3346"/>
                      <a:pt x="11" y="3348"/>
                      <a:pt x="11" y="3350"/>
                    </a:cubicBezTo>
                    <a:cubicBezTo>
                      <a:pt x="11" y="3352"/>
                      <a:pt x="9" y="3354"/>
                      <a:pt x="7" y="3354"/>
                    </a:cubicBezTo>
                    <a:cubicBezTo>
                      <a:pt x="5" y="3354"/>
                      <a:pt x="3" y="3352"/>
                      <a:pt x="3" y="3350"/>
                    </a:cubicBezTo>
                    <a:close/>
                    <a:moveTo>
                      <a:pt x="3" y="3334"/>
                    </a:moveTo>
                    <a:lnTo>
                      <a:pt x="3" y="3334"/>
                    </a:lnTo>
                    <a:cubicBezTo>
                      <a:pt x="3" y="3332"/>
                      <a:pt x="5" y="3330"/>
                      <a:pt x="7" y="3330"/>
                    </a:cubicBezTo>
                    <a:cubicBezTo>
                      <a:pt x="9" y="3330"/>
                      <a:pt x="11" y="3332"/>
                      <a:pt x="11" y="3334"/>
                    </a:cubicBezTo>
                    <a:cubicBezTo>
                      <a:pt x="11" y="3336"/>
                      <a:pt x="9" y="3338"/>
                      <a:pt x="7" y="3338"/>
                    </a:cubicBezTo>
                    <a:cubicBezTo>
                      <a:pt x="5" y="3338"/>
                      <a:pt x="3" y="3336"/>
                      <a:pt x="3" y="3334"/>
                    </a:cubicBezTo>
                    <a:close/>
                    <a:moveTo>
                      <a:pt x="3" y="3318"/>
                    </a:moveTo>
                    <a:lnTo>
                      <a:pt x="3" y="3318"/>
                    </a:lnTo>
                    <a:cubicBezTo>
                      <a:pt x="3" y="3316"/>
                      <a:pt x="5" y="3314"/>
                      <a:pt x="7" y="3314"/>
                    </a:cubicBezTo>
                    <a:cubicBezTo>
                      <a:pt x="9" y="3314"/>
                      <a:pt x="11" y="3316"/>
                      <a:pt x="11" y="3318"/>
                    </a:cubicBezTo>
                    <a:cubicBezTo>
                      <a:pt x="11" y="3320"/>
                      <a:pt x="9" y="3322"/>
                      <a:pt x="7" y="3322"/>
                    </a:cubicBezTo>
                    <a:cubicBezTo>
                      <a:pt x="5" y="3322"/>
                      <a:pt x="3" y="3320"/>
                      <a:pt x="3" y="3318"/>
                    </a:cubicBezTo>
                    <a:close/>
                    <a:moveTo>
                      <a:pt x="3" y="3302"/>
                    </a:moveTo>
                    <a:lnTo>
                      <a:pt x="3" y="3302"/>
                    </a:lnTo>
                    <a:cubicBezTo>
                      <a:pt x="3" y="3300"/>
                      <a:pt x="5" y="3298"/>
                      <a:pt x="7" y="3298"/>
                    </a:cubicBezTo>
                    <a:cubicBezTo>
                      <a:pt x="9" y="3298"/>
                      <a:pt x="11" y="3300"/>
                      <a:pt x="11" y="3302"/>
                    </a:cubicBezTo>
                    <a:cubicBezTo>
                      <a:pt x="11" y="3304"/>
                      <a:pt x="9" y="3306"/>
                      <a:pt x="7" y="3306"/>
                    </a:cubicBezTo>
                    <a:cubicBezTo>
                      <a:pt x="5" y="3306"/>
                      <a:pt x="3" y="3304"/>
                      <a:pt x="3" y="3302"/>
                    </a:cubicBezTo>
                    <a:close/>
                    <a:moveTo>
                      <a:pt x="3" y="3286"/>
                    </a:moveTo>
                    <a:lnTo>
                      <a:pt x="3" y="3286"/>
                    </a:lnTo>
                    <a:cubicBezTo>
                      <a:pt x="3" y="3284"/>
                      <a:pt x="5" y="3282"/>
                      <a:pt x="7" y="3282"/>
                    </a:cubicBezTo>
                    <a:cubicBezTo>
                      <a:pt x="9" y="3282"/>
                      <a:pt x="11" y="3284"/>
                      <a:pt x="11" y="3286"/>
                    </a:cubicBezTo>
                    <a:cubicBezTo>
                      <a:pt x="11" y="3288"/>
                      <a:pt x="9" y="3290"/>
                      <a:pt x="7" y="3290"/>
                    </a:cubicBezTo>
                    <a:cubicBezTo>
                      <a:pt x="5" y="3290"/>
                      <a:pt x="3" y="3288"/>
                      <a:pt x="3" y="3286"/>
                    </a:cubicBezTo>
                    <a:close/>
                    <a:moveTo>
                      <a:pt x="3" y="3270"/>
                    </a:moveTo>
                    <a:lnTo>
                      <a:pt x="3" y="3270"/>
                    </a:lnTo>
                    <a:cubicBezTo>
                      <a:pt x="3" y="3268"/>
                      <a:pt x="5" y="3266"/>
                      <a:pt x="7" y="3266"/>
                    </a:cubicBezTo>
                    <a:cubicBezTo>
                      <a:pt x="9" y="3266"/>
                      <a:pt x="11" y="3268"/>
                      <a:pt x="11" y="3270"/>
                    </a:cubicBezTo>
                    <a:cubicBezTo>
                      <a:pt x="11" y="3272"/>
                      <a:pt x="9" y="3274"/>
                      <a:pt x="7" y="3274"/>
                    </a:cubicBezTo>
                    <a:cubicBezTo>
                      <a:pt x="5" y="3274"/>
                      <a:pt x="3" y="3272"/>
                      <a:pt x="3" y="3270"/>
                    </a:cubicBezTo>
                    <a:close/>
                    <a:moveTo>
                      <a:pt x="3" y="3254"/>
                    </a:moveTo>
                    <a:lnTo>
                      <a:pt x="3" y="3254"/>
                    </a:lnTo>
                    <a:cubicBezTo>
                      <a:pt x="3" y="3252"/>
                      <a:pt x="5" y="3250"/>
                      <a:pt x="7" y="3250"/>
                    </a:cubicBezTo>
                    <a:cubicBezTo>
                      <a:pt x="9" y="3250"/>
                      <a:pt x="11" y="3252"/>
                      <a:pt x="11" y="3254"/>
                    </a:cubicBezTo>
                    <a:cubicBezTo>
                      <a:pt x="11" y="3256"/>
                      <a:pt x="9" y="3258"/>
                      <a:pt x="7" y="3258"/>
                    </a:cubicBezTo>
                    <a:cubicBezTo>
                      <a:pt x="5" y="3258"/>
                      <a:pt x="3" y="3256"/>
                      <a:pt x="3" y="3254"/>
                    </a:cubicBezTo>
                    <a:close/>
                    <a:moveTo>
                      <a:pt x="3" y="3238"/>
                    </a:moveTo>
                    <a:lnTo>
                      <a:pt x="3" y="3238"/>
                    </a:lnTo>
                    <a:cubicBezTo>
                      <a:pt x="3" y="3236"/>
                      <a:pt x="5" y="3234"/>
                      <a:pt x="7" y="3234"/>
                    </a:cubicBezTo>
                    <a:cubicBezTo>
                      <a:pt x="9" y="3234"/>
                      <a:pt x="11" y="3236"/>
                      <a:pt x="11" y="3238"/>
                    </a:cubicBezTo>
                    <a:cubicBezTo>
                      <a:pt x="11" y="3240"/>
                      <a:pt x="9" y="3242"/>
                      <a:pt x="7" y="3242"/>
                    </a:cubicBezTo>
                    <a:cubicBezTo>
                      <a:pt x="5" y="3242"/>
                      <a:pt x="3" y="3240"/>
                      <a:pt x="3" y="3238"/>
                    </a:cubicBezTo>
                    <a:close/>
                    <a:moveTo>
                      <a:pt x="3" y="3222"/>
                    </a:moveTo>
                    <a:lnTo>
                      <a:pt x="3" y="3222"/>
                    </a:lnTo>
                    <a:cubicBezTo>
                      <a:pt x="3" y="3220"/>
                      <a:pt x="5" y="3218"/>
                      <a:pt x="7" y="3218"/>
                    </a:cubicBezTo>
                    <a:cubicBezTo>
                      <a:pt x="9" y="3218"/>
                      <a:pt x="11" y="3220"/>
                      <a:pt x="11" y="3222"/>
                    </a:cubicBezTo>
                    <a:cubicBezTo>
                      <a:pt x="11" y="3224"/>
                      <a:pt x="9" y="3226"/>
                      <a:pt x="7" y="3226"/>
                    </a:cubicBezTo>
                    <a:cubicBezTo>
                      <a:pt x="5" y="3226"/>
                      <a:pt x="3" y="3224"/>
                      <a:pt x="3" y="3222"/>
                    </a:cubicBezTo>
                    <a:close/>
                    <a:moveTo>
                      <a:pt x="3" y="3206"/>
                    </a:moveTo>
                    <a:lnTo>
                      <a:pt x="3" y="3206"/>
                    </a:lnTo>
                    <a:cubicBezTo>
                      <a:pt x="3" y="3204"/>
                      <a:pt x="5" y="3202"/>
                      <a:pt x="7" y="3202"/>
                    </a:cubicBezTo>
                    <a:cubicBezTo>
                      <a:pt x="9" y="3202"/>
                      <a:pt x="11" y="3204"/>
                      <a:pt x="11" y="3206"/>
                    </a:cubicBezTo>
                    <a:cubicBezTo>
                      <a:pt x="11" y="3208"/>
                      <a:pt x="9" y="3210"/>
                      <a:pt x="7" y="3210"/>
                    </a:cubicBezTo>
                    <a:cubicBezTo>
                      <a:pt x="5" y="3210"/>
                      <a:pt x="3" y="3208"/>
                      <a:pt x="3" y="3206"/>
                    </a:cubicBezTo>
                    <a:close/>
                    <a:moveTo>
                      <a:pt x="3" y="3190"/>
                    </a:moveTo>
                    <a:lnTo>
                      <a:pt x="3" y="3190"/>
                    </a:lnTo>
                    <a:cubicBezTo>
                      <a:pt x="3" y="3188"/>
                      <a:pt x="5" y="3186"/>
                      <a:pt x="7" y="3186"/>
                    </a:cubicBezTo>
                    <a:cubicBezTo>
                      <a:pt x="9" y="3186"/>
                      <a:pt x="11" y="3188"/>
                      <a:pt x="11" y="3190"/>
                    </a:cubicBezTo>
                    <a:cubicBezTo>
                      <a:pt x="11" y="3192"/>
                      <a:pt x="9" y="3194"/>
                      <a:pt x="7" y="3194"/>
                    </a:cubicBezTo>
                    <a:cubicBezTo>
                      <a:pt x="5" y="3194"/>
                      <a:pt x="3" y="3192"/>
                      <a:pt x="3" y="3190"/>
                    </a:cubicBezTo>
                    <a:close/>
                    <a:moveTo>
                      <a:pt x="3" y="3174"/>
                    </a:moveTo>
                    <a:lnTo>
                      <a:pt x="3" y="3174"/>
                    </a:lnTo>
                    <a:cubicBezTo>
                      <a:pt x="3" y="3172"/>
                      <a:pt x="5" y="3170"/>
                      <a:pt x="7" y="3170"/>
                    </a:cubicBezTo>
                    <a:cubicBezTo>
                      <a:pt x="9" y="3170"/>
                      <a:pt x="11" y="3172"/>
                      <a:pt x="11" y="3174"/>
                    </a:cubicBezTo>
                    <a:cubicBezTo>
                      <a:pt x="11" y="3176"/>
                      <a:pt x="9" y="3178"/>
                      <a:pt x="7" y="3178"/>
                    </a:cubicBezTo>
                    <a:cubicBezTo>
                      <a:pt x="5" y="3178"/>
                      <a:pt x="3" y="3176"/>
                      <a:pt x="3" y="3174"/>
                    </a:cubicBezTo>
                    <a:close/>
                    <a:moveTo>
                      <a:pt x="3" y="3158"/>
                    </a:moveTo>
                    <a:lnTo>
                      <a:pt x="3" y="3158"/>
                    </a:lnTo>
                    <a:cubicBezTo>
                      <a:pt x="3" y="3156"/>
                      <a:pt x="5" y="3154"/>
                      <a:pt x="7" y="3154"/>
                    </a:cubicBezTo>
                    <a:cubicBezTo>
                      <a:pt x="9" y="3154"/>
                      <a:pt x="11" y="3156"/>
                      <a:pt x="11" y="3158"/>
                    </a:cubicBezTo>
                    <a:cubicBezTo>
                      <a:pt x="11" y="3160"/>
                      <a:pt x="9" y="3162"/>
                      <a:pt x="7" y="3162"/>
                    </a:cubicBezTo>
                    <a:cubicBezTo>
                      <a:pt x="5" y="3162"/>
                      <a:pt x="3" y="3160"/>
                      <a:pt x="3" y="3158"/>
                    </a:cubicBezTo>
                    <a:close/>
                    <a:moveTo>
                      <a:pt x="3" y="3142"/>
                    </a:moveTo>
                    <a:lnTo>
                      <a:pt x="3" y="3142"/>
                    </a:lnTo>
                    <a:cubicBezTo>
                      <a:pt x="3" y="3140"/>
                      <a:pt x="5" y="3138"/>
                      <a:pt x="7" y="3138"/>
                    </a:cubicBezTo>
                    <a:cubicBezTo>
                      <a:pt x="9" y="3138"/>
                      <a:pt x="11" y="3140"/>
                      <a:pt x="11" y="3142"/>
                    </a:cubicBezTo>
                    <a:cubicBezTo>
                      <a:pt x="11" y="3144"/>
                      <a:pt x="9" y="3146"/>
                      <a:pt x="7" y="3146"/>
                    </a:cubicBezTo>
                    <a:cubicBezTo>
                      <a:pt x="5" y="3146"/>
                      <a:pt x="3" y="3144"/>
                      <a:pt x="3" y="3142"/>
                    </a:cubicBezTo>
                    <a:close/>
                    <a:moveTo>
                      <a:pt x="3" y="3126"/>
                    </a:moveTo>
                    <a:lnTo>
                      <a:pt x="3" y="3126"/>
                    </a:lnTo>
                    <a:cubicBezTo>
                      <a:pt x="3" y="3124"/>
                      <a:pt x="5" y="3122"/>
                      <a:pt x="7" y="3122"/>
                    </a:cubicBezTo>
                    <a:cubicBezTo>
                      <a:pt x="9" y="3122"/>
                      <a:pt x="11" y="3124"/>
                      <a:pt x="11" y="3126"/>
                    </a:cubicBezTo>
                    <a:cubicBezTo>
                      <a:pt x="11" y="3128"/>
                      <a:pt x="9" y="3130"/>
                      <a:pt x="7" y="3130"/>
                    </a:cubicBezTo>
                    <a:cubicBezTo>
                      <a:pt x="5" y="3130"/>
                      <a:pt x="3" y="3128"/>
                      <a:pt x="3" y="3126"/>
                    </a:cubicBezTo>
                    <a:close/>
                    <a:moveTo>
                      <a:pt x="3" y="3110"/>
                    </a:moveTo>
                    <a:lnTo>
                      <a:pt x="3" y="3110"/>
                    </a:lnTo>
                    <a:cubicBezTo>
                      <a:pt x="3" y="3108"/>
                      <a:pt x="5" y="3106"/>
                      <a:pt x="7" y="3106"/>
                    </a:cubicBezTo>
                    <a:cubicBezTo>
                      <a:pt x="9" y="3106"/>
                      <a:pt x="11" y="3108"/>
                      <a:pt x="11" y="3110"/>
                    </a:cubicBezTo>
                    <a:cubicBezTo>
                      <a:pt x="11" y="3112"/>
                      <a:pt x="9" y="3114"/>
                      <a:pt x="7" y="3114"/>
                    </a:cubicBezTo>
                    <a:cubicBezTo>
                      <a:pt x="5" y="3114"/>
                      <a:pt x="3" y="3112"/>
                      <a:pt x="3" y="3110"/>
                    </a:cubicBezTo>
                    <a:close/>
                    <a:moveTo>
                      <a:pt x="3" y="3094"/>
                    </a:moveTo>
                    <a:lnTo>
                      <a:pt x="3" y="3094"/>
                    </a:lnTo>
                    <a:cubicBezTo>
                      <a:pt x="3" y="3092"/>
                      <a:pt x="5" y="3090"/>
                      <a:pt x="7" y="3090"/>
                    </a:cubicBezTo>
                    <a:cubicBezTo>
                      <a:pt x="9" y="3090"/>
                      <a:pt x="11" y="3092"/>
                      <a:pt x="11" y="3094"/>
                    </a:cubicBezTo>
                    <a:cubicBezTo>
                      <a:pt x="11" y="3096"/>
                      <a:pt x="9" y="3098"/>
                      <a:pt x="7" y="3098"/>
                    </a:cubicBezTo>
                    <a:cubicBezTo>
                      <a:pt x="5" y="3098"/>
                      <a:pt x="3" y="3096"/>
                      <a:pt x="3" y="3094"/>
                    </a:cubicBezTo>
                    <a:close/>
                    <a:moveTo>
                      <a:pt x="3" y="3078"/>
                    </a:moveTo>
                    <a:lnTo>
                      <a:pt x="3" y="3078"/>
                    </a:lnTo>
                    <a:cubicBezTo>
                      <a:pt x="3" y="3076"/>
                      <a:pt x="5" y="3074"/>
                      <a:pt x="7" y="3074"/>
                    </a:cubicBezTo>
                    <a:cubicBezTo>
                      <a:pt x="9" y="3074"/>
                      <a:pt x="11" y="3076"/>
                      <a:pt x="11" y="3078"/>
                    </a:cubicBezTo>
                    <a:cubicBezTo>
                      <a:pt x="11" y="3080"/>
                      <a:pt x="9" y="3082"/>
                      <a:pt x="7" y="3082"/>
                    </a:cubicBezTo>
                    <a:cubicBezTo>
                      <a:pt x="5" y="3082"/>
                      <a:pt x="3" y="3080"/>
                      <a:pt x="3" y="3078"/>
                    </a:cubicBezTo>
                    <a:close/>
                    <a:moveTo>
                      <a:pt x="3" y="3062"/>
                    </a:moveTo>
                    <a:lnTo>
                      <a:pt x="3" y="3062"/>
                    </a:lnTo>
                    <a:cubicBezTo>
                      <a:pt x="3" y="3060"/>
                      <a:pt x="5" y="3058"/>
                      <a:pt x="7" y="3058"/>
                    </a:cubicBezTo>
                    <a:cubicBezTo>
                      <a:pt x="9" y="3058"/>
                      <a:pt x="11" y="3060"/>
                      <a:pt x="11" y="3062"/>
                    </a:cubicBezTo>
                    <a:cubicBezTo>
                      <a:pt x="11" y="3064"/>
                      <a:pt x="9" y="3066"/>
                      <a:pt x="7" y="3066"/>
                    </a:cubicBezTo>
                    <a:cubicBezTo>
                      <a:pt x="5" y="3066"/>
                      <a:pt x="3" y="3064"/>
                      <a:pt x="3" y="3062"/>
                    </a:cubicBezTo>
                    <a:close/>
                    <a:moveTo>
                      <a:pt x="3" y="3046"/>
                    </a:moveTo>
                    <a:lnTo>
                      <a:pt x="3" y="3046"/>
                    </a:lnTo>
                    <a:cubicBezTo>
                      <a:pt x="3" y="3044"/>
                      <a:pt x="5" y="3042"/>
                      <a:pt x="7" y="3042"/>
                    </a:cubicBezTo>
                    <a:cubicBezTo>
                      <a:pt x="9" y="3042"/>
                      <a:pt x="11" y="3044"/>
                      <a:pt x="11" y="3046"/>
                    </a:cubicBezTo>
                    <a:cubicBezTo>
                      <a:pt x="11" y="3048"/>
                      <a:pt x="9" y="3050"/>
                      <a:pt x="7" y="3050"/>
                    </a:cubicBezTo>
                    <a:cubicBezTo>
                      <a:pt x="5" y="3050"/>
                      <a:pt x="3" y="3048"/>
                      <a:pt x="3" y="3046"/>
                    </a:cubicBezTo>
                    <a:close/>
                    <a:moveTo>
                      <a:pt x="3" y="3030"/>
                    </a:moveTo>
                    <a:lnTo>
                      <a:pt x="3" y="3030"/>
                    </a:lnTo>
                    <a:cubicBezTo>
                      <a:pt x="3" y="3028"/>
                      <a:pt x="5" y="3026"/>
                      <a:pt x="7" y="3026"/>
                    </a:cubicBezTo>
                    <a:cubicBezTo>
                      <a:pt x="9" y="3026"/>
                      <a:pt x="11" y="3028"/>
                      <a:pt x="11" y="3030"/>
                    </a:cubicBezTo>
                    <a:cubicBezTo>
                      <a:pt x="11" y="3032"/>
                      <a:pt x="9" y="3034"/>
                      <a:pt x="7" y="3034"/>
                    </a:cubicBezTo>
                    <a:cubicBezTo>
                      <a:pt x="5" y="3034"/>
                      <a:pt x="3" y="3032"/>
                      <a:pt x="3" y="3030"/>
                    </a:cubicBezTo>
                    <a:close/>
                    <a:moveTo>
                      <a:pt x="3" y="3014"/>
                    </a:moveTo>
                    <a:lnTo>
                      <a:pt x="3" y="3014"/>
                    </a:lnTo>
                    <a:cubicBezTo>
                      <a:pt x="3" y="3012"/>
                      <a:pt x="5" y="3010"/>
                      <a:pt x="7" y="3010"/>
                    </a:cubicBezTo>
                    <a:cubicBezTo>
                      <a:pt x="9" y="3010"/>
                      <a:pt x="11" y="3012"/>
                      <a:pt x="11" y="3014"/>
                    </a:cubicBezTo>
                    <a:cubicBezTo>
                      <a:pt x="11" y="3016"/>
                      <a:pt x="9" y="3018"/>
                      <a:pt x="7" y="3018"/>
                    </a:cubicBezTo>
                    <a:cubicBezTo>
                      <a:pt x="5" y="3018"/>
                      <a:pt x="3" y="3016"/>
                      <a:pt x="3" y="3014"/>
                    </a:cubicBezTo>
                    <a:close/>
                    <a:moveTo>
                      <a:pt x="3" y="2998"/>
                    </a:moveTo>
                    <a:lnTo>
                      <a:pt x="3" y="2998"/>
                    </a:lnTo>
                    <a:cubicBezTo>
                      <a:pt x="3" y="2996"/>
                      <a:pt x="5" y="2994"/>
                      <a:pt x="7" y="2994"/>
                    </a:cubicBezTo>
                    <a:cubicBezTo>
                      <a:pt x="9" y="2994"/>
                      <a:pt x="11" y="2996"/>
                      <a:pt x="11" y="2998"/>
                    </a:cubicBezTo>
                    <a:cubicBezTo>
                      <a:pt x="11" y="3000"/>
                      <a:pt x="9" y="3002"/>
                      <a:pt x="7" y="3002"/>
                    </a:cubicBezTo>
                    <a:cubicBezTo>
                      <a:pt x="5" y="3002"/>
                      <a:pt x="3" y="3000"/>
                      <a:pt x="3" y="2998"/>
                    </a:cubicBezTo>
                    <a:close/>
                    <a:moveTo>
                      <a:pt x="3" y="2982"/>
                    </a:moveTo>
                    <a:lnTo>
                      <a:pt x="3" y="2982"/>
                    </a:lnTo>
                    <a:cubicBezTo>
                      <a:pt x="3" y="2980"/>
                      <a:pt x="5" y="2978"/>
                      <a:pt x="7" y="2978"/>
                    </a:cubicBezTo>
                    <a:cubicBezTo>
                      <a:pt x="9" y="2978"/>
                      <a:pt x="11" y="2980"/>
                      <a:pt x="11" y="2982"/>
                    </a:cubicBezTo>
                    <a:cubicBezTo>
                      <a:pt x="11" y="2984"/>
                      <a:pt x="9" y="2986"/>
                      <a:pt x="7" y="2986"/>
                    </a:cubicBezTo>
                    <a:cubicBezTo>
                      <a:pt x="5" y="2986"/>
                      <a:pt x="3" y="2984"/>
                      <a:pt x="3" y="2982"/>
                    </a:cubicBezTo>
                    <a:close/>
                    <a:moveTo>
                      <a:pt x="3" y="2966"/>
                    </a:moveTo>
                    <a:lnTo>
                      <a:pt x="3" y="2966"/>
                    </a:lnTo>
                    <a:cubicBezTo>
                      <a:pt x="3" y="2964"/>
                      <a:pt x="5" y="2962"/>
                      <a:pt x="7" y="2962"/>
                    </a:cubicBezTo>
                    <a:cubicBezTo>
                      <a:pt x="9" y="2962"/>
                      <a:pt x="11" y="2964"/>
                      <a:pt x="11" y="2966"/>
                    </a:cubicBezTo>
                    <a:cubicBezTo>
                      <a:pt x="11" y="2968"/>
                      <a:pt x="9" y="2970"/>
                      <a:pt x="7" y="2970"/>
                    </a:cubicBezTo>
                    <a:cubicBezTo>
                      <a:pt x="5" y="2970"/>
                      <a:pt x="3" y="2968"/>
                      <a:pt x="3" y="2966"/>
                    </a:cubicBezTo>
                    <a:close/>
                    <a:moveTo>
                      <a:pt x="3" y="2950"/>
                    </a:moveTo>
                    <a:lnTo>
                      <a:pt x="3" y="2950"/>
                    </a:lnTo>
                    <a:cubicBezTo>
                      <a:pt x="3" y="2948"/>
                      <a:pt x="5" y="2946"/>
                      <a:pt x="7" y="2946"/>
                    </a:cubicBezTo>
                    <a:cubicBezTo>
                      <a:pt x="9" y="2946"/>
                      <a:pt x="11" y="2948"/>
                      <a:pt x="11" y="2950"/>
                    </a:cubicBezTo>
                    <a:cubicBezTo>
                      <a:pt x="11" y="2952"/>
                      <a:pt x="9" y="2954"/>
                      <a:pt x="7" y="2954"/>
                    </a:cubicBezTo>
                    <a:cubicBezTo>
                      <a:pt x="5" y="2954"/>
                      <a:pt x="3" y="2952"/>
                      <a:pt x="3" y="2950"/>
                    </a:cubicBezTo>
                    <a:close/>
                    <a:moveTo>
                      <a:pt x="3" y="2934"/>
                    </a:moveTo>
                    <a:lnTo>
                      <a:pt x="3" y="2934"/>
                    </a:lnTo>
                    <a:cubicBezTo>
                      <a:pt x="3" y="2932"/>
                      <a:pt x="5" y="2930"/>
                      <a:pt x="7" y="2930"/>
                    </a:cubicBezTo>
                    <a:cubicBezTo>
                      <a:pt x="9" y="2930"/>
                      <a:pt x="11" y="2932"/>
                      <a:pt x="11" y="2934"/>
                    </a:cubicBezTo>
                    <a:cubicBezTo>
                      <a:pt x="11" y="2936"/>
                      <a:pt x="9" y="2938"/>
                      <a:pt x="7" y="2938"/>
                    </a:cubicBezTo>
                    <a:cubicBezTo>
                      <a:pt x="5" y="2938"/>
                      <a:pt x="3" y="2936"/>
                      <a:pt x="3" y="2934"/>
                    </a:cubicBezTo>
                    <a:close/>
                    <a:moveTo>
                      <a:pt x="3" y="2918"/>
                    </a:moveTo>
                    <a:lnTo>
                      <a:pt x="3" y="2918"/>
                    </a:lnTo>
                    <a:cubicBezTo>
                      <a:pt x="3" y="2916"/>
                      <a:pt x="5" y="2914"/>
                      <a:pt x="7" y="2914"/>
                    </a:cubicBezTo>
                    <a:cubicBezTo>
                      <a:pt x="9" y="2914"/>
                      <a:pt x="11" y="2916"/>
                      <a:pt x="11" y="2918"/>
                    </a:cubicBezTo>
                    <a:cubicBezTo>
                      <a:pt x="11" y="2920"/>
                      <a:pt x="9" y="2922"/>
                      <a:pt x="7" y="2922"/>
                    </a:cubicBezTo>
                    <a:cubicBezTo>
                      <a:pt x="5" y="2922"/>
                      <a:pt x="3" y="2920"/>
                      <a:pt x="3" y="2918"/>
                    </a:cubicBezTo>
                    <a:close/>
                    <a:moveTo>
                      <a:pt x="3" y="2902"/>
                    </a:moveTo>
                    <a:lnTo>
                      <a:pt x="3" y="2902"/>
                    </a:lnTo>
                    <a:cubicBezTo>
                      <a:pt x="3" y="2900"/>
                      <a:pt x="5" y="2898"/>
                      <a:pt x="7" y="2898"/>
                    </a:cubicBezTo>
                    <a:cubicBezTo>
                      <a:pt x="9" y="2898"/>
                      <a:pt x="11" y="2900"/>
                      <a:pt x="11" y="2902"/>
                    </a:cubicBezTo>
                    <a:cubicBezTo>
                      <a:pt x="11" y="2904"/>
                      <a:pt x="9" y="2906"/>
                      <a:pt x="7" y="2906"/>
                    </a:cubicBezTo>
                    <a:cubicBezTo>
                      <a:pt x="5" y="2906"/>
                      <a:pt x="3" y="2904"/>
                      <a:pt x="3" y="2902"/>
                    </a:cubicBezTo>
                    <a:close/>
                    <a:moveTo>
                      <a:pt x="3" y="2886"/>
                    </a:moveTo>
                    <a:lnTo>
                      <a:pt x="3" y="2886"/>
                    </a:lnTo>
                    <a:cubicBezTo>
                      <a:pt x="3" y="2884"/>
                      <a:pt x="5" y="2882"/>
                      <a:pt x="7" y="2882"/>
                    </a:cubicBezTo>
                    <a:cubicBezTo>
                      <a:pt x="9" y="2882"/>
                      <a:pt x="11" y="2884"/>
                      <a:pt x="11" y="2886"/>
                    </a:cubicBezTo>
                    <a:cubicBezTo>
                      <a:pt x="11" y="2888"/>
                      <a:pt x="9" y="2890"/>
                      <a:pt x="7" y="2890"/>
                    </a:cubicBezTo>
                    <a:cubicBezTo>
                      <a:pt x="5" y="2890"/>
                      <a:pt x="3" y="2888"/>
                      <a:pt x="3" y="2886"/>
                    </a:cubicBezTo>
                    <a:close/>
                    <a:moveTo>
                      <a:pt x="3" y="2870"/>
                    </a:moveTo>
                    <a:lnTo>
                      <a:pt x="3" y="2870"/>
                    </a:lnTo>
                    <a:cubicBezTo>
                      <a:pt x="3" y="2868"/>
                      <a:pt x="5" y="2866"/>
                      <a:pt x="7" y="2866"/>
                    </a:cubicBezTo>
                    <a:cubicBezTo>
                      <a:pt x="9" y="2866"/>
                      <a:pt x="11" y="2868"/>
                      <a:pt x="11" y="2870"/>
                    </a:cubicBezTo>
                    <a:cubicBezTo>
                      <a:pt x="11" y="2872"/>
                      <a:pt x="9" y="2874"/>
                      <a:pt x="7" y="2874"/>
                    </a:cubicBezTo>
                    <a:cubicBezTo>
                      <a:pt x="5" y="2874"/>
                      <a:pt x="3" y="2872"/>
                      <a:pt x="3" y="2870"/>
                    </a:cubicBezTo>
                    <a:close/>
                    <a:moveTo>
                      <a:pt x="3" y="2854"/>
                    </a:moveTo>
                    <a:lnTo>
                      <a:pt x="3" y="2854"/>
                    </a:lnTo>
                    <a:cubicBezTo>
                      <a:pt x="3" y="2852"/>
                      <a:pt x="5" y="2850"/>
                      <a:pt x="7" y="2850"/>
                    </a:cubicBezTo>
                    <a:cubicBezTo>
                      <a:pt x="9" y="2850"/>
                      <a:pt x="11" y="2852"/>
                      <a:pt x="11" y="2854"/>
                    </a:cubicBezTo>
                    <a:cubicBezTo>
                      <a:pt x="11" y="2856"/>
                      <a:pt x="9" y="2858"/>
                      <a:pt x="7" y="2858"/>
                    </a:cubicBezTo>
                    <a:cubicBezTo>
                      <a:pt x="5" y="2858"/>
                      <a:pt x="3" y="2856"/>
                      <a:pt x="3" y="2854"/>
                    </a:cubicBezTo>
                    <a:close/>
                    <a:moveTo>
                      <a:pt x="3" y="2838"/>
                    </a:moveTo>
                    <a:lnTo>
                      <a:pt x="3" y="2838"/>
                    </a:lnTo>
                    <a:cubicBezTo>
                      <a:pt x="3" y="2836"/>
                      <a:pt x="5" y="2834"/>
                      <a:pt x="7" y="2834"/>
                    </a:cubicBezTo>
                    <a:cubicBezTo>
                      <a:pt x="9" y="2834"/>
                      <a:pt x="11" y="2836"/>
                      <a:pt x="11" y="2838"/>
                    </a:cubicBezTo>
                    <a:cubicBezTo>
                      <a:pt x="11" y="2840"/>
                      <a:pt x="9" y="2842"/>
                      <a:pt x="7" y="2842"/>
                    </a:cubicBezTo>
                    <a:cubicBezTo>
                      <a:pt x="5" y="2842"/>
                      <a:pt x="3" y="2840"/>
                      <a:pt x="3" y="2838"/>
                    </a:cubicBezTo>
                    <a:close/>
                    <a:moveTo>
                      <a:pt x="3" y="2822"/>
                    </a:moveTo>
                    <a:lnTo>
                      <a:pt x="3" y="2822"/>
                    </a:lnTo>
                    <a:cubicBezTo>
                      <a:pt x="3" y="2820"/>
                      <a:pt x="5" y="2818"/>
                      <a:pt x="7" y="2818"/>
                    </a:cubicBezTo>
                    <a:cubicBezTo>
                      <a:pt x="9" y="2818"/>
                      <a:pt x="11" y="2820"/>
                      <a:pt x="11" y="2822"/>
                    </a:cubicBezTo>
                    <a:cubicBezTo>
                      <a:pt x="11" y="2824"/>
                      <a:pt x="9" y="2826"/>
                      <a:pt x="7" y="2826"/>
                    </a:cubicBezTo>
                    <a:cubicBezTo>
                      <a:pt x="5" y="2826"/>
                      <a:pt x="3" y="2824"/>
                      <a:pt x="3" y="2822"/>
                    </a:cubicBezTo>
                    <a:close/>
                    <a:moveTo>
                      <a:pt x="3" y="2806"/>
                    </a:moveTo>
                    <a:lnTo>
                      <a:pt x="3" y="2806"/>
                    </a:lnTo>
                    <a:cubicBezTo>
                      <a:pt x="3" y="2804"/>
                      <a:pt x="5" y="2802"/>
                      <a:pt x="7" y="2802"/>
                    </a:cubicBezTo>
                    <a:cubicBezTo>
                      <a:pt x="9" y="2802"/>
                      <a:pt x="11" y="2804"/>
                      <a:pt x="11" y="2806"/>
                    </a:cubicBezTo>
                    <a:cubicBezTo>
                      <a:pt x="11" y="2808"/>
                      <a:pt x="9" y="2810"/>
                      <a:pt x="7" y="2810"/>
                    </a:cubicBezTo>
                    <a:cubicBezTo>
                      <a:pt x="5" y="2810"/>
                      <a:pt x="3" y="2808"/>
                      <a:pt x="3" y="2806"/>
                    </a:cubicBezTo>
                    <a:close/>
                    <a:moveTo>
                      <a:pt x="3" y="2790"/>
                    </a:moveTo>
                    <a:lnTo>
                      <a:pt x="3" y="2790"/>
                    </a:lnTo>
                    <a:cubicBezTo>
                      <a:pt x="3" y="2788"/>
                      <a:pt x="5" y="2786"/>
                      <a:pt x="7" y="2786"/>
                    </a:cubicBezTo>
                    <a:cubicBezTo>
                      <a:pt x="9" y="2786"/>
                      <a:pt x="11" y="2788"/>
                      <a:pt x="11" y="2790"/>
                    </a:cubicBezTo>
                    <a:cubicBezTo>
                      <a:pt x="11" y="2792"/>
                      <a:pt x="9" y="2794"/>
                      <a:pt x="7" y="2794"/>
                    </a:cubicBezTo>
                    <a:cubicBezTo>
                      <a:pt x="5" y="2794"/>
                      <a:pt x="3" y="2792"/>
                      <a:pt x="3" y="2790"/>
                    </a:cubicBezTo>
                    <a:close/>
                    <a:moveTo>
                      <a:pt x="3" y="2774"/>
                    </a:moveTo>
                    <a:lnTo>
                      <a:pt x="3" y="2774"/>
                    </a:lnTo>
                    <a:cubicBezTo>
                      <a:pt x="3" y="2772"/>
                      <a:pt x="5" y="2770"/>
                      <a:pt x="7" y="2770"/>
                    </a:cubicBezTo>
                    <a:cubicBezTo>
                      <a:pt x="9" y="2770"/>
                      <a:pt x="11" y="2772"/>
                      <a:pt x="11" y="2774"/>
                    </a:cubicBezTo>
                    <a:cubicBezTo>
                      <a:pt x="11" y="2776"/>
                      <a:pt x="9" y="2778"/>
                      <a:pt x="7" y="2778"/>
                    </a:cubicBezTo>
                    <a:cubicBezTo>
                      <a:pt x="5" y="2778"/>
                      <a:pt x="3" y="2776"/>
                      <a:pt x="3" y="2774"/>
                    </a:cubicBezTo>
                    <a:close/>
                    <a:moveTo>
                      <a:pt x="3" y="2758"/>
                    </a:moveTo>
                    <a:lnTo>
                      <a:pt x="3" y="2758"/>
                    </a:lnTo>
                    <a:cubicBezTo>
                      <a:pt x="3" y="2756"/>
                      <a:pt x="5" y="2754"/>
                      <a:pt x="7" y="2754"/>
                    </a:cubicBezTo>
                    <a:cubicBezTo>
                      <a:pt x="9" y="2754"/>
                      <a:pt x="11" y="2756"/>
                      <a:pt x="11" y="2758"/>
                    </a:cubicBezTo>
                    <a:cubicBezTo>
                      <a:pt x="11" y="2760"/>
                      <a:pt x="9" y="2762"/>
                      <a:pt x="7" y="2762"/>
                    </a:cubicBezTo>
                    <a:cubicBezTo>
                      <a:pt x="5" y="2762"/>
                      <a:pt x="3" y="2760"/>
                      <a:pt x="3" y="2758"/>
                    </a:cubicBezTo>
                    <a:close/>
                    <a:moveTo>
                      <a:pt x="3" y="2742"/>
                    </a:moveTo>
                    <a:lnTo>
                      <a:pt x="3" y="2742"/>
                    </a:lnTo>
                    <a:cubicBezTo>
                      <a:pt x="3" y="2740"/>
                      <a:pt x="5" y="2738"/>
                      <a:pt x="7" y="2738"/>
                    </a:cubicBezTo>
                    <a:cubicBezTo>
                      <a:pt x="9" y="2738"/>
                      <a:pt x="11" y="2740"/>
                      <a:pt x="11" y="2742"/>
                    </a:cubicBezTo>
                    <a:cubicBezTo>
                      <a:pt x="11" y="2744"/>
                      <a:pt x="9" y="2746"/>
                      <a:pt x="7" y="2746"/>
                    </a:cubicBezTo>
                    <a:cubicBezTo>
                      <a:pt x="5" y="2746"/>
                      <a:pt x="3" y="2744"/>
                      <a:pt x="3" y="2742"/>
                    </a:cubicBezTo>
                    <a:close/>
                    <a:moveTo>
                      <a:pt x="3" y="2726"/>
                    </a:moveTo>
                    <a:lnTo>
                      <a:pt x="3" y="2726"/>
                    </a:lnTo>
                    <a:cubicBezTo>
                      <a:pt x="3" y="2724"/>
                      <a:pt x="5" y="2722"/>
                      <a:pt x="7" y="2722"/>
                    </a:cubicBezTo>
                    <a:cubicBezTo>
                      <a:pt x="9" y="2722"/>
                      <a:pt x="11" y="2724"/>
                      <a:pt x="11" y="2726"/>
                    </a:cubicBezTo>
                    <a:cubicBezTo>
                      <a:pt x="11" y="2728"/>
                      <a:pt x="9" y="2730"/>
                      <a:pt x="7" y="2730"/>
                    </a:cubicBezTo>
                    <a:cubicBezTo>
                      <a:pt x="5" y="2730"/>
                      <a:pt x="3" y="2728"/>
                      <a:pt x="3" y="2726"/>
                    </a:cubicBezTo>
                    <a:close/>
                    <a:moveTo>
                      <a:pt x="3" y="2710"/>
                    </a:moveTo>
                    <a:lnTo>
                      <a:pt x="3" y="2710"/>
                    </a:lnTo>
                    <a:cubicBezTo>
                      <a:pt x="3" y="2708"/>
                      <a:pt x="5" y="2706"/>
                      <a:pt x="7" y="2706"/>
                    </a:cubicBezTo>
                    <a:cubicBezTo>
                      <a:pt x="9" y="2706"/>
                      <a:pt x="11" y="2708"/>
                      <a:pt x="11" y="2710"/>
                    </a:cubicBezTo>
                    <a:cubicBezTo>
                      <a:pt x="11" y="2712"/>
                      <a:pt x="9" y="2714"/>
                      <a:pt x="7" y="2714"/>
                    </a:cubicBezTo>
                    <a:cubicBezTo>
                      <a:pt x="5" y="2714"/>
                      <a:pt x="3" y="2712"/>
                      <a:pt x="3" y="2710"/>
                    </a:cubicBezTo>
                    <a:close/>
                    <a:moveTo>
                      <a:pt x="3" y="2694"/>
                    </a:moveTo>
                    <a:lnTo>
                      <a:pt x="3" y="2694"/>
                    </a:lnTo>
                    <a:cubicBezTo>
                      <a:pt x="3" y="2692"/>
                      <a:pt x="5" y="2690"/>
                      <a:pt x="7" y="2690"/>
                    </a:cubicBezTo>
                    <a:cubicBezTo>
                      <a:pt x="9" y="2690"/>
                      <a:pt x="11" y="2692"/>
                      <a:pt x="11" y="2694"/>
                    </a:cubicBezTo>
                    <a:cubicBezTo>
                      <a:pt x="11" y="2696"/>
                      <a:pt x="9" y="2698"/>
                      <a:pt x="7" y="2698"/>
                    </a:cubicBezTo>
                    <a:cubicBezTo>
                      <a:pt x="5" y="2698"/>
                      <a:pt x="3" y="2696"/>
                      <a:pt x="3" y="2694"/>
                    </a:cubicBezTo>
                    <a:close/>
                    <a:moveTo>
                      <a:pt x="3" y="2678"/>
                    </a:moveTo>
                    <a:lnTo>
                      <a:pt x="3" y="2678"/>
                    </a:lnTo>
                    <a:cubicBezTo>
                      <a:pt x="3" y="2676"/>
                      <a:pt x="5" y="2674"/>
                      <a:pt x="7" y="2674"/>
                    </a:cubicBezTo>
                    <a:cubicBezTo>
                      <a:pt x="9" y="2674"/>
                      <a:pt x="11" y="2676"/>
                      <a:pt x="11" y="2678"/>
                    </a:cubicBezTo>
                    <a:cubicBezTo>
                      <a:pt x="11" y="2680"/>
                      <a:pt x="9" y="2682"/>
                      <a:pt x="7" y="2682"/>
                    </a:cubicBezTo>
                    <a:cubicBezTo>
                      <a:pt x="5" y="2682"/>
                      <a:pt x="3" y="2680"/>
                      <a:pt x="3" y="2678"/>
                    </a:cubicBezTo>
                    <a:close/>
                    <a:moveTo>
                      <a:pt x="3" y="2662"/>
                    </a:moveTo>
                    <a:lnTo>
                      <a:pt x="3" y="2662"/>
                    </a:lnTo>
                    <a:cubicBezTo>
                      <a:pt x="3" y="2660"/>
                      <a:pt x="5" y="2658"/>
                      <a:pt x="7" y="2658"/>
                    </a:cubicBezTo>
                    <a:cubicBezTo>
                      <a:pt x="9" y="2658"/>
                      <a:pt x="11" y="2660"/>
                      <a:pt x="11" y="2662"/>
                    </a:cubicBezTo>
                    <a:cubicBezTo>
                      <a:pt x="11" y="2664"/>
                      <a:pt x="9" y="2666"/>
                      <a:pt x="7" y="2666"/>
                    </a:cubicBezTo>
                    <a:cubicBezTo>
                      <a:pt x="5" y="2666"/>
                      <a:pt x="3" y="2664"/>
                      <a:pt x="3" y="2662"/>
                    </a:cubicBezTo>
                    <a:close/>
                    <a:moveTo>
                      <a:pt x="3" y="2646"/>
                    </a:moveTo>
                    <a:lnTo>
                      <a:pt x="3" y="2646"/>
                    </a:lnTo>
                    <a:cubicBezTo>
                      <a:pt x="3" y="2644"/>
                      <a:pt x="5" y="2642"/>
                      <a:pt x="7" y="2642"/>
                    </a:cubicBezTo>
                    <a:cubicBezTo>
                      <a:pt x="9" y="2642"/>
                      <a:pt x="11" y="2644"/>
                      <a:pt x="11" y="2646"/>
                    </a:cubicBezTo>
                    <a:cubicBezTo>
                      <a:pt x="11" y="2648"/>
                      <a:pt x="9" y="2650"/>
                      <a:pt x="7" y="2650"/>
                    </a:cubicBezTo>
                    <a:cubicBezTo>
                      <a:pt x="5" y="2650"/>
                      <a:pt x="3" y="2648"/>
                      <a:pt x="3" y="2646"/>
                    </a:cubicBezTo>
                    <a:close/>
                    <a:moveTo>
                      <a:pt x="3" y="2630"/>
                    </a:moveTo>
                    <a:lnTo>
                      <a:pt x="3" y="2630"/>
                    </a:lnTo>
                    <a:cubicBezTo>
                      <a:pt x="3" y="2628"/>
                      <a:pt x="5" y="2626"/>
                      <a:pt x="7" y="2626"/>
                    </a:cubicBezTo>
                    <a:cubicBezTo>
                      <a:pt x="9" y="2626"/>
                      <a:pt x="11" y="2628"/>
                      <a:pt x="11" y="2630"/>
                    </a:cubicBezTo>
                    <a:cubicBezTo>
                      <a:pt x="11" y="2632"/>
                      <a:pt x="9" y="2634"/>
                      <a:pt x="7" y="2634"/>
                    </a:cubicBezTo>
                    <a:cubicBezTo>
                      <a:pt x="5" y="2634"/>
                      <a:pt x="3" y="2632"/>
                      <a:pt x="3" y="2630"/>
                    </a:cubicBezTo>
                    <a:close/>
                    <a:moveTo>
                      <a:pt x="3" y="2614"/>
                    </a:moveTo>
                    <a:lnTo>
                      <a:pt x="3" y="2614"/>
                    </a:lnTo>
                    <a:cubicBezTo>
                      <a:pt x="3" y="2612"/>
                      <a:pt x="5" y="2610"/>
                      <a:pt x="7" y="2610"/>
                    </a:cubicBezTo>
                    <a:cubicBezTo>
                      <a:pt x="9" y="2610"/>
                      <a:pt x="11" y="2612"/>
                      <a:pt x="11" y="2614"/>
                    </a:cubicBezTo>
                    <a:cubicBezTo>
                      <a:pt x="11" y="2616"/>
                      <a:pt x="9" y="2618"/>
                      <a:pt x="7" y="2618"/>
                    </a:cubicBezTo>
                    <a:cubicBezTo>
                      <a:pt x="5" y="2618"/>
                      <a:pt x="3" y="2616"/>
                      <a:pt x="3" y="2614"/>
                    </a:cubicBezTo>
                    <a:close/>
                    <a:moveTo>
                      <a:pt x="3" y="2598"/>
                    </a:moveTo>
                    <a:lnTo>
                      <a:pt x="3" y="2598"/>
                    </a:lnTo>
                    <a:cubicBezTo>
                      <a:pt x="3" y="2596"/>
                      <a:pt x="5" y="2594"/>
                      <a:pt x="7" y="2594"/>
                    </a:cubicBezTo>
                    <a:cubicBezTo>
                      <a:pt x="9" y="2594"/>
                      <a:pt x="11" y="2596"/>
                      <a:pt x="11" y="2598"/>
                    </a:cubicBezTo>
                    <a:cubicBezTo>
                      <a:pt x="11" y="2600"/>
                      <a:pt x="9" y="2602"/>
                      <a:pt x="7" y="2602"/>
                    </a:cubicBezTo>
                    <a:cubicBezTo>
                      <a:pt x="5" y="2602"/>
                      <a:pt x="3" y="2600"/>
                      <a:pt x="3" y="2598"/>
                    </a:cubicBezTo>
                    <a:close/>
                    <a:moveTo>
                      <a:pt x="3" y="2582"/>
                    </a:moveTo>
                    <a:lnTo>
                      <a:pt x="3" y="2582"/>
                    </a:lnTo>
                    <a:cubicBezTo>
                      <a:pt x="3" y="2580"/>
                      <a:pt x="5" y="2578"/>
                      <a:pt x="7" y="2578"/>
                    </a:cubicBezTo>
                    <a:cubicBezTo>
                      <a:pt x="9" y="2578"/>
                      <a:pt x="11" y="2580"/>
                      <a:pt x="11" y="2582"/>
                    </a:cubicBezTo>
                    <a:cubicBezTo>
                      <a:pt x="11" y="2584"/>
                      <a:pt x="9" y="2586"/>
                      <a:pt x="7" y="2586"/>
                    </a:cubicBezTo>
                    <a:cubicBezTo>
                      <a:pt x="5" y="2586"/>
                      <a:pt x="3" y="2584"/>
                      <a:pt x="3" y="2582"/>
                    </a:cubicBezTo>
                    <a:close/>
                    <a:moveTo>
                      <a:pt x="3" y="2566"/>
                    </a:moveTo>
                    <a:lnTo>
                      <a:pt x="3" y="2566"/>
                    </a:lnTo>
                    <a:cubicBezTo>
                      <a:pt x="3" y="2564"/>
                      <a:pt x="5" y="2562"/>
                      <a:pt x="7" y="2562"/>
                    </a:cubicBezTo>
                    <a:cubicBezTo>
                      <a:pt x="9" y="2562"/>
                      <a:pt x="11" y="2564"/>
                      <a:pt x="11" y="2566"/>
                    </a:cubicBezTo>
                    <a:cubicBezTo>
                      <a:pt x="11" y="2568"/>
                      <a:pt x="9" y="2570"/>
                      <a:pt x="7" y="2570"/>
                    </a:cubicBezTo>
                    <a:cubicBezTo>
                      <a:pt x="5" y="2570"/>
                      <a:pt x="3" y="2568"/>
                      <a:pt x="3" y="2566"/>
                    </a:cubicBezTo>
                    <a:close/>
                    <a:moveTo>
                      <a:pt x="3" y="2550"/>
                    </a:moveTo>
                    <a:lnTo>
                      <a:pt x="3" y="2550"/>
                    </a:lnTo>
                    <a:cubicBezTo>
                      <a:pt x="3" y="2548"/>
                      <a:pt x="5" y="2546"/>
                      <a:pt x="7" y="2546"/>
                    </a:cubicBezTo>
                    <a:cubicBezTo>
                      <a:pt x="9" y="2546"/>
                      <a:pt x="11" y="2548"/>
                      <a:pt x="11" y="2550"/>
                    </a:cubicBezTo>
                    <a:cubicBezTo>
                      <a:pt x="11" y="2552"/>
                      <a:pt x="9" y="2554"/>
                      <a:pt x="7" y="2554"/>
                    </a:cubicBezTo>
                    <a:cubicBezTo>
                      <a:pt x="5" y="2554"/>
                      <a:pt x="3" y="2552"/>
                      <a:pt x="3" y="2550"/>
                    </a:cubicBezTo>
                    <a:close/>
                    <a:moveTo>
                      <a:pt x="3" y="2534"/>
                    </a:moveTo>
                    <a:lnTo>
                      <a:pt x="3" y="2534"/>
                    </a:lnTo>
                    <a:cubicBezTo>
                      <a:pt x="3" y="2532"/>
                      <a:pt x="5" y="2530"/>
                      <a:pt x="7" y="2530"/>
                    </a:cubicBezTo>
                    <a:cubicBezTo>
                      <a:pt x="9" y="2530"/>
                      <a:pt x="11" y="2532"/>
                      <a:pt x="11" y="2534"/>
                    </a:cubicBezTo>
                    <a:cubicBezTo>
                      <a:pt x="11" y="2536"/>
                      <a:pt x="9" y="2538"/>
                      <a:pt x="7" y="2538"/>
                    </a:cubicBezTo>
                    <a:cubicBezTo>
                      <a:pt x="5" y="2538"/>
                      <a:pt x="3" y="2536"/>
                      <a:pt x="3" y="2534"/>
                    </a:cubicBezTo>
                    <a:close/>
                    <a:moveTo>
                      <a:pt x="3" y="2518"/>
                    </a:moveTo>
                    <a:lnTo>
                      <a:pt x="3" y="2518"/>
                    </a:lnTo>
                    <a:cubicBezTo>
                      <a:pt x="3" y="2516"/>
                      <a:pt x="5" y="2514"/>
                      <a:pt x="7" y="2514"/>
                    </a:cubicBezTo>
                    <a:cubicBezTo>
                      <a:pt x="9" y="2514"/>
                      <a:pt x="11" y="2516"/>
                      <a:pt x="11" y="2518"/>
                    </a:cubicBezTo>
                    <a:cubicBezTo>
                      <a:pt x="11" y="2520"/>
                      <a:pt x="9" y="2522"/>
                      <a:pt x="7" y="2522"/>
                    </a:cubicBezTo>
                    <a:cubicBezTo>
                      <a:pt x="5" y="2522"/>
                      <a:pt x="3" y="2520"/>
                      <a:pt x="3" y="2518"/>
                    </a:cubicBezTo>
                    <a:close/>
                    <a:moveTo>
                      <a:pt x="3" y="2502"/>
                    </a:moveTo>
                    <a:lnTo>
                      <a:pt x="3" y="2502"/>
                    </a:lnTo>
                    <a:cubicBezTo>
                      <a:pt x="3" y="2500"/>
                      <a:pt x="5" y="2498"/>
                      <a:pt x="7" y="2498"/>
                    </a:cubicBezTo>
                    <a:cubicBezTo>
                      <a:pt x="9" y="2498"/>
                      <a:pt x="11" y="2500"/>
                      <a:pt x="11" y="2502"/>
                    </a:cubicBezTo>
                    <a:cubicBezTo>
                      <a:pt x="11" y="2504"/>
                      <a:pt x="9" y="2506"/>
                      <a:pt x="7" y="2506"/>
                    </a:cubicBezTo>
                    <a:cubicBezTo>
                      <a:pt x="5" y="2506"/>
                      <a:pt x="3" y="2504"/>
                      <a:pt x="3" y="2502"/>
                    </a:cubicBezTo>
                    <a:close/>
                    <a:moveTo>
                      <a:pt x="3" y="2486"/>
                    </a:moveTo>
                    <a:lnTo>
                      <a:pt x="3" y="2486"/>
                    </a:lnTo>
                    <a:cubicBezTo>
                      <a:pt x="3" y="2484"/>
                      <a:pt x="5" y="2482"/>
                      <a:pt x="7" y="2482"/>
                    </a:cubicBezTo>
                    <a:cubicBezTo>
                      <a:pt x="9" y="2482"/>
                      <a:pt x="11" y="2484"/>
                      <a:pt x="11" y="2486"/>
                    </a:cubicBezTo>
                    <a:cubicBezTo>
                      <a:pt x="11" y="2488"/>
                      <a:pt x="9" y="2490"/>
                      <a:pt x="7" y="2490"/>
                    </a:cubicBezTo>
                    <a:cubicBezTo>
                      <a:pt x="5" y="2490"/>
                      <a:pt x="3" y="2488"/>
                      <a:pt x="3" y="2486"/>
                    </a:cubicBezTo>
                    <a:close/>
                    <a:moveTo>
                      <a:pt x="3" y="2470"/>
                    </a:moveTo>
                    <a:lnTo>
                      <a:pt x="3" y="2470"/>
                    </a:lnTo>
                    <a:cubicBezTo>
                      <a:pt x="3" y="2467"/>
                      <a:pt x="5" y="2466"/>
                      <a:pt x="7" y="2466"/>
                    </a:cubicBezTo>
                    <a:cubicBezTo>
                      <a:pt x="9" y="2466"/>
                      <a:pt x="11" y="2467"/>
                      <a:pt x="11" y="2470"/>
                    </a:cubicBezTo>
                    <a:cubicBezTo>
                      <a:pt x="11" y="2472"/>
                      <a:pt x="9" y="2474"/>
                      <a:pt x="7" y="2474"/>
                    </a:cubicBezTo>
                    <a:cubicBezTo>
                      <a:pt x="5" y="2474"/>
                      <a:pt x="3" y="2472"/>
                      <a:pt x="3" y="2470"/>
                    </a:cubicBezTo>
                    <a:close/>
                    <a:moveTo>
                      <a:pt x="3" y="2454"/>
                    </a:moveTo>
                    <a:lnTo>
                      <a:pt x="3" y="2454"/>
                    </a:lnTo>
                    <a:cubicBezTo>
                      <a:pt x="3" y="2451"/>
                      <a:pt x="5" y="2450"/>
                      <a:pt x="7" y="2450"/>
                    </a:cubicBezTo>
                    <a:cubicBezTo>
                      <a:pt x="9" y="2450"/>
                      <a:pt x="11" y="2451"/>
                      <a:pt x="11" y="2454"/>
                    </a:cubicBezTo>
                    <a:cubicBezTo>
                      <a:pt x="11" y="2456"/>
                      <a:pt x="9" y="2458"/>
                      <a:pt x="7" y="2458"/>
                    </a:cubicBezTo>
                    <a:cubicBezTo>
                      <a:pt x="5" y="2458"/>
                      <a:pt x="3" y="2456"/>
                      <a:pt x="3" y="2454"/>
                    </a:cubicBezTo>
                    <a:close/>
                    <a:moveTo>
                      <a:pt x="3" y="2438"/>
                    </a:moveTo>
                    <a:lnTo>
                      <a:pt x="3" y="2438"/>
                    </a:lnTo>
                    <a:cubicBezTo>
                      <a:pt x="3" y="2435"/>
                      <a:pt x="5" y="2434"/>
                      <a:pt x="7" y="2434"/>
                    </a:cubicBezTo>
                    <a:cubicBezTo>
                      <a:pt x="9" y="2434"/>
                      <a:pt x="11" y="2435"/>
                      <a:pt x="11" y="2438"/>
                    </a:cubicBezTo>
                    <a:cubicBezTo>
                      <a:pt x="11" y="2440"/>
                      <a:pt x="9" y="2442"/>
                      <a:pt x="7" y="2442"/>
                    </a:cubicBezTo>
                    <a:cubicBezTo>
                      <a:pt x="5" y="2442"/>
                      <a:pt x="3" y="2440"/>
                      <a:pt x="3" y="2438"/>
                    </a:cubicBezTo>
                    <a:close/>
                    <a:moveTo>
                      <a:pt x="3" y="2422"/>
                    </a:moveTo>
                    <a:lnTo>
                      <a:pt x="3" y="2422"/>
                    </a:lnTo>
                    <a:cubicBezTo>
                      <a:pt x="3" y="2419"/>
                      <a:pt x="5" y="2418"/>
                      <a:pt x="7" y="2418"/>
                    </a:cubicBezTo>
                    <a:cubicBezTo>
                      <a:pt x="9" y="2418"/>
                      <a:pt x="11" y="2419"/>
                      <a:pt x="11" y="2422"/>
                    </a:cubicBezTo>
                    <a:cubicBezTo>
                      <a:pt x="11" y="2424"/>
                      <a:pt x="9" y="2426"/>
                      <a:pt x="7" y="2426"/>
                    </a:cubicBezTo>
                    <a:cubicBezTo>
                      <a:pt x="5" y="2426"/>
                      <a:pt x="3" y="2424"/>
                      <a:pt x="3" y="2422"/>
                    </a:cubicBezTo>
                    <a:close/>
                    <a:moveTo>
                      <a:pt x="3" y="2406"/>
                    </a:moveTo>
                    <a:lnTo>
                      <a:pt x="3" y="2406"/>
                    </a:lnTo>
                    <a:cubicBezTo>
                      <a:pt x="3" y="2403"/>
                      <a:pt x="5" y="2402"/>
                      <a:pt x="7" y="2402"/>
                    </a:cubicBezTo>
                    <a:cubicBezTo>
                      <a:pt x="9" y="2402"/>
                      <a:pt x="11" y="2403"/>
                      <a:pt x="11" y="2406"/>
                    </a:cubicBezTo>
                    <a:cubicBezTo>
                      <a:pt x="11" y="2408"/>
                      <a:pt x="9" y="2410"/>
                      <a:pt x="7" y="2410"/>
                    </a:cubicBezTo>
                    <a:cubicBezTo>
                      <a:pt x="5" y="2410"/>
                      <a:pt x="3" y="2408"/>
                      <a:pt x="3" y="2406"/>
                    </a:cubicBezTo>
                    <a:close/>
                    <a:moveTo>
                      <a:pt x="3" y="2390"/>
                    </a:moveTo>
                    <a:lnTo>
                      <a:pt x="3" y="2390"/>
                    </a:lnTo>
                    <a:cubicBezTo>
                      <a:pt x="3" y="2387"/>
                      <a:pt x="5" y="2386"/>
                      <a:pt x="7" y="2386"/>
                    </a:cubicBezTo>
                    <a:cubicBezTo>
                      <a:pt x="9" y="2386"/>
                      <a:pt x="11" y="2387"/>
                      <a:pt x="11" y="2390"/>
                    </a:cubicBezTo>
                    <a:cubicBezTo>
                      <a:pt x="11" y="2392"/>
                      <a:pt x="9" y="2394"/>
                      <a:pt x="7" y="2394"/>
                    </a:cubicBezTo>
                    <a:cubicBezTo>
                      <a:pt x="5" y="2394"/>
                      <a:pt x="3" y="2392"/>
                      <a:pt x="3" y="2390"/>
                    </a:cubicBezTo>
                    <a:close/>
                    <a:moveTo>
                      <a:pt x="3" y="2374"/>
                    </a:moveTo>
                    <a:lnTo>
                      <a:pt x="3" y="2374"/>
                    </a:lnTo>
                    <a:cubicBezTo>
                      <a:pt x="3" y="2371"/>
                      <a:pt x="5" y="2370"/>
                      <a:pt x="7" y="2370"/>
                    </a:cubicBezTo>
                    <a:cubicBezTo>
                      <a:pt x="9" y="2370"/>
                      <a:pt x="11" y="2371"/>
                      <a:pt x="11" y="2374"/>
                    </a:cubicBezTo>
                    <a:cubicBezTo>
                      <a:pt x="11" y="2376"/>
                      <a:pt x="9" y="2378"/>
                      <a:pt x="7" y="2378"/>
                    </a:cubicBezTo>
                    <a:cubicBezTo>
                      <a:pt x="5" y="2378"/>
                      <a:pt x="3" y="2376"/>
                      <a:pt x="3" y="2374"/>
                    </a:cubicBezTo>
                    <a:close/>
                    <a:moveTo>
                      <a:pt x="3" y="2358"/>
                    </a:moveTo>
                    <a:lnTo>
                      <a:pt x="3" y="2358"/>
                    </a:lnTo>
                    <a:cubicBezTo>
                      <a:pt x="3" y="2355"/>
                      <a:pt x="5" y="2354"/>
                      <a:pt x="7" y="2354"/>
                    </a:cubicBezTo>
                    <a:cubicBezTo>
                      <a:pt x="9" y="2354"/>
                      <a:pt x="11" y="2355"/>
                      <a:pt x="11" y="2358"/>
                    </a:cubicBezTo>
                    <a:cubicBezTo>
                      <a:pt x="11" y="2360"/>
                      <a:pt x="9" y="2362"/>
                      <a:pt x="7" y="2362"/>
                    </a:cubicBezTo>
                    <a:cubicBezTo>
                      <a:pt x="5" y="2362"/>
                      <a:pt x="3" y="2360"/>
                      <a:pt x="3" y="2358"/>
                    </a:cubicBezTo>
                    <a:close/>
                    <a:moveTo>
                      <a:pt x="3" y="2342"/>
                    </a:moveTo>
                    <a:lnTo>
                      <a:pt x="3" y="2342"/>
                    </a:lnTo>
                    <a:cubicBezTo>
                      <a:pt x="3" y="2339"/>
                      <a:pt x="5" y="2338"/>
                      <a:pt x="7" y="2338"/>
                    </a:cubicBezTo>
                    <a:cubicBezTo>
                      <a:pt x="9" y="2338"/>
                      <a:pt x="11" y="2339"/>
                      <a:pt x="11" y="2342"/>
                    </a:cubicBezTo>
                    <a:cubicBezTo>
                      <a:pt x="11" y="2344"/>
                      <a:pt x="9" y="2346"/>
                      <a:pt x="7" y="2346"/>
                    </a:cubicBezTo>
                    <a:cubicBezTo>
                      <a:pt x="5" y="2346"/>
                      <a:pt x="3" y="2344"/>
                      <a:pt x="3" y="2342"/>
                    </a:cubicBezTo>
                    <a:close/>
                    <a:moveTo>
                      <a:pt x="3" y="2326"/>
                    </a:moveTo>
                    <a:lnTo>
                      <a:pt x="3" y="2326"/>
                    </a:lnTo>
                    <a:cubicBezTo>
                      <a:pt x="3" y="2323"/>
                      <a:pt x="5" y="2322"/>
                      <a:pt x="7" y="2322"/>
                    </a:cubicBezTo>
                    <a:cubicBezTo>
                      <a:pt x="9" y="2322"/>
                      <a:pt x="11" y="2323"/>
                      <a:pt x="11" y="2326"/>
                    </a:cubicBezTo>
                    <a:cubicBezTo>
                      <a:pt x="11" y="2328"/>
                      <a:pt x="9" y="2330"/>
                      <a:pt x="7" y="2330"/>
                    </a:cubicBezTo>
                    <a:cubicBezTo>
                      <a:pt x="5" y="2330"/>
                      <a:pt x="3" y="2328"/>
                      <a:pt x="3" y="2326"/>
                    </a:cubicBezTo>
                    <a:close/>
                    <a:moveTo>
                      <a:pt x="3" y="2310"/>
                    </a:moveTo>
                    <a:lnTo>
                      <a:pt x="3" y="2310"/>
                    </a:lnTo>
                    <a:cubicBezTo>
                      <a:pt x="3" y="2307"/>
                      <a:pt x="5" y="2306"/>
                      <a:pt x="7" y="2306"/>
                    </a:cubicBezTo>
                    <a:cubicBezTo>
                      <a:pt x="9" y="2306"/>
                      <a:pt x="11" y="2307"/>
                      <a:pt x="11" y="2310"/>
                    </a:cubicBezTo>
                    <a:cubicBezTo>
                      <a:pt x="11" y="2312"/>
                      <a:pt x="9" y="2314"/>
                      <a:pt x="7" y="2314"/>
                    </a:cubicBezTo>
                    <a:cubicBezTo>
                      <a:pt x="5" y="2314"/>
                      <a:pt x="3" y="2312"/>
                      <a:pt x="3" y="2310"/>
                    </a:cubicBezTo>
                    <a:close/>
                    <a:moveTo>
                      <a:pt x="3" y="2294"/>
                    </a:moveTo>
                    <a:lnTo>
                      <a:pt x="3" y="2294"/>
                    </a:lnTo>
                    <a:cubicBezTo>
                      <a:pt x="3" y="2291"/>
                      <a:pt x="5" y="2290"/>
                      <a:pt x="7" y="2290"/>
                    </a:cubicBezTo>
                    <a:cubicBezTo>
                      <a:pt x="9" y="2290"/>
                      <a:pt x="11" y="2291"/>
                      <a:pt x="11" y="2294"/>
                    </a:cubicBezTo>
                    <a:cubicBezTo>
                      <a:pt x="11" y="2296"/>
                      <a:pt x="9" y="2298"/>
                      <a:pt x="7" y="2298"/>
                    </a:cubicBezTo>
                    <a:cubicBezTo>
                      <a:pt x="5" y="2298"/>
                      <a:pt x="3" y="2296"/>
                      <a:pt x="3" y="2294"/>
                    </a:cubicBezTo>
                    <a:close/>
                    <a:moveTo>
                      <a:pt x="3" y="2278"/>
                    </a:moveTo>
                    <a:lnTo>
                      <a:pt x="3" y="2278"/>
                    </a:lnTo>
                    <a:cubicBezTo>
                      <a:pt x="3" y="2275"/>
                      <a:pt x="5" y="2274"/>
                      <a:pt x="7" y="2274"/>
                    </a:cubicBezTo>
                    <a:cubicBezTo>
                      <a:pt x="9" y="2274"/>
                      <a:pt x="11" y="2275"/>
                      <a:pt x="11" y="2278"/>
                    </a:cubicBezTo>
                    <a:cubicBezTo>
                      <a:pt x="11" y="2280"/>
                      <a:pt x="9" y="2282"/>
                      <a:pt x="7" y="2282"/>
                    </a:cubicBezTo>
                    <a:cubicBezTo>
                      <a:pt x="5" y="2282"/>
                      <a:pt x="3" y="2280"/>
                      <a:pt x="3" y="2278"/>
                    </a:cubicBezTo>
                    <a:close/>
                    <a:moveTo>
                      <a:pt x="3" y="2262"/>
                    </a:moveTo>
                    <a:lnTo>
                      <a:pt x="3" y="2262"/>
                    </a:lnTo>
                    <a:cubicBezTo>
                      <a:pt x="3" y="2259"/>
                      <a:pt x="5" y="2258"/>
                      <a:pt x="7" y="2258"/>
                    </a:cubicBezTo>
                    <a:cubicBezTo>
                      <a:pt x="9" y="2258"/>
                      <a:pt x="11" y="2259"/>
                      <a:pt x="11" y="2262"/>
                    </a:cubicBezTo>
                    <a:cubicBezTo>
                      <a:pt x="11" y="2264"/>
                      <a:pt x="9" y="2266"/>
                      <a:pt x="7" y="2266"/>
                    </a:cubicBezTo>
                    <a:cubicBezTo>
                      <a:pt x="5" y="2266"/>
                      <a:pt x="3" y="2264"/>
                      <a:pt x="3" y="2262"/>
                    </a:cubicBezTo>
                    <a:close/>
                    <a:moveTo>
                      <a:pt x="3" y="2246"/>
                    </a:moveTo>
                    <a:lnTo>
                      <a:pt x="3" y="2246"/>
                    </a:lnTo>
                    <a:cubicBezTo>
                      <a:pt x="3" y="2243"/>
                      <a:pt x="5" y="2242"/>
                      <a:pt x="7" y="2242"/>
                    </a:cubicBezTo>
                    <a:cubicBezTo>
                      <a:pt x="9" y="2242"/>
                      <a:pt x="11" y="2243"/>
                      <a:pt x="11" y="2246"/>
                    </a:cubicBezTo>
                    <a:cubicBezTo>
                      <a:pt x="11" y="2248"/>
                      <a:pt x="9" y="2250"/>
                      <a:pt x="7" y="2250"/>
                    </a:cubicBezTo>
                    <a:cubicBezTo>
                      <a:pt x="5" y="2250"/>
                      <a:pt x="3" y="2248"/>
                      <a:pt x="3" y="2246"/>
                    </a:cubicBezTo>
                    <a:close/>
                    <a:moveTo>
                      <a:pt x="3" y="2230"/>
                    </a:moveTo>
                    <a:lnTo>
                      <a:pt x="3" y="2230"/>
                    </a:lnTo>
                    <a:cubicBezTo>
                      <a:pt x="3" y="2227"/>
                      <a:pt x="5" y="2226"/>
                      <a:pt x="7" y="2226"/>
                    </a:cubicBezTo>
                    <a:cubicBezTo>
                      <a:pt x="9" y="2226"/>
                      <a:pt x="11" y="2227"/>
                      <a:pt x="11" y="2230"/>
                    </a:cubicBezTo>
                    <a:cubicBezTo>
                      <a:pt x="11" y="2232"/>
                      <a:pt x="9" y="2234"/>
                      <a:pt x="7" y="2234"/>
                    </a:cubicBezTo>
                    <a:cubicBezTo>
                      <a:pt x="5" y="2234"/>
                      <a:pt x="3" y="2232"/>
                      <a:pt x="3" y="2230"/>
                    </a:cubicBezTo>
                    <a:close/>
                    <a:moveTo>
                      <a:pt x="3" y="2214"/>
                    </a:moveTo>
                    <a:lnTo>
                      <a:pt x="3" y="2214"/>
                    </a:lnTo>
                    <a:cubicBezTo>
                      <a:pt x="3" y="2211"/>
                      <a:pt x="5" y="2210"/>
                      <a:pt x="7" y="2210"/>
                    </a:cubicBezTo>
                    <a:cubicBezTo>
                      <a:pt x="9" y="2210"/>
                      <a:pt x="11" y="2211"/>
                      <a:pt x="11" y="2214"/>
                    </a:cubicBezTo>
                    <a:cubicBezTo>
                      <a:pt x="11" y="2216"/>
                      <a:pt x="9" y="2218"/>
                      <a:pt x="7" y="2218"/>
                    </a:cubicBezTo>
                    <a:cubicBezTo>
                      <a:pt x="5" y="2218"/>
                      <a:pt x="3" y="2216"/>
                      <a:pt x="3" y="2214"/>
                    </a:cubicBezTo>
                    <a:close/>
                    <a:moveTo>
                      <a:pt x="3" y="2198"/>
                    </a:moveTo>
                    <a:lnTo>
                      <a:pt x="3" y="2198"/>
                    </a:lnTo>
                    <a:cubicBezTo>
                      <a:pt x="3" y="2195"/>
                      <a:pt x="5" y="2194"/>
                      <a:pt x="7" y="2194"/>
                    </a:cubicBezTo>
                    <a:cubicBezTo>
                      <a:pt x="9" y="2194"/>
                      <a:pt x="11" y="2195"/>
                      <a:pt x="11" y="2198"/>
                    </a:cubicBezTo>
                    <a:cubicBezTo>
                      <a:pt x="11" y="2200"/>
                      <a:pt x="9" y="2202"/>
                      <a:pt x="7" y="2202"/>
                    </a:cubicBezTo>
                    <a:cubicBezTo>
                      <a:pt x="5" y="2202"/>
                      <a:pt x="3" y="2200"/>
                      <a:pt x="3" y="2198"/>
                    </a:cubicBezTo>
                    <a:close/>
                    <a:moveTo>
                      <a:pt x="3" y="2182"/>
                    </a:moveTo>
                    <a:lnTo>
                      <a:pt x="3" y="2182"/>
                    </a:lnTo>
                    <a:cubicBezTo>
                      <a:pt x="3" y="2179"/>
                      <a:pt x="5" y="2178"/>
                      <a:pt x="7" y="2178"/>
                    </a:cubicBezTo>
                    <a:cubicBezTo>
                      <a:pt x="9" y="2178"/>
                      <a:pt x="11" y="2179"/>
                      <a:pt x="11" y="2182"/>
                    </a:cubicBezTo>
                    <a:cubicBezTo>
                      <a:pt x="11" y="2184"/>
                      <a:pt x="9" y="2186"/>
                      <a:pt x="7" y="2186"/>
                    </a:cubicBezTo>
                    <a:cubicBezTo>
                      <a:pt x="5" y="2186"/>
                      <a:pt x="3" y="2184"/>
                      <a:pt x="3" y="2182"/>
                    </a:cubicBezTo>
                    <a:close/>
                    <a:moveTo>
                      <a:pt x="3" y="2166"/>
                    </a:moveTo>
                    <a:lnTo>
                      <a:pt x="3" y="2166"/>
                    </a:lnTo>
                    <a:cubicBezTo>
                      <a:pt x="3" y="2163"/>
                      <a:pt x="5" y="2162"/>
                      <a:pt x="7" y="2162"/>
                    </a:cubicBezTo>
                    <a:cubicBezTo>
                      <a:pt x="9" y="2162"/>
                      <a:pt x="11" y="2163"/>
                      <a:pt x="11" y="2166"/>
                    </a:cubicBezTo>
                    <a:cubicBezTo>
                      <a:pt x="11" y="2168"/>
                      <a:pt x="9" y="2170"/>
                      <a:pt x="7" y="2170"/>
                    </a:cubicBezTo>
                    <a:cubicBezTo>
                      <a:pt x="5" y="2170"/>
                      <a:pt x="3" y="2168"/>
                      <a:pt x="3" y="2166"/>
                    </a:cubicBezTo>
                    <a:close/>
                    <a:moveTo>
                      <a:pt x="3" y="2150"/>
                    </a:moveTo>
                    <a:lnTo>
                      <a:pt x="3" y="2150"/>
                    </a:lnTo>
                    <a:cubicBezTo>
                      <a:pt x="3" y="2147"/>
                      <a:pt x="5" y="2146"/>
                      <a:pt x="7" y="2146"/>
                    </a:cubicBezTo>
                    <a:cubicBezTo>
                      <a:pt x="9" y="2146"/>
                      <a:pt x="11" y="2147"/>
                      <a:pt x="11" y="2150"/>
                    </a:cubicBezTo>
                    <a:cubicBezTo>
                      <a:pt x="11" y="2152"/>
                      <a:pt x="9" y="2154"/>
                      <a:pt x="7" y="2154"/>
                    </a:cubicBezTo>
                    <a:cubicBezTo>
                      <a:pt x="5" y="2154"/>
                      <a:pt x="3" y="2152"/>
                      <a:pt x="3" y="2150"/>
                    </a:cubicBezTo>
                    <a:close/>
                    <a:moveTo>
                      <a:pt x="3" y="2134"/>
                    </a:moveTo>
                    <a:lnTo>
                      <a:pt x="3" y="2134"/>
                    </a:lnTo>
                    <a:cubicBezTo>
                      <a:pt x="3" y="2131"/>
                      <a:pt x="5" y="2130"/>
                      <a:pt x="7" y="2130"/>
                    </a:cubicBezTo>
                    <a:cubicBezTo>
                      <a:pt x="9" y="2130"/>
                      <a:pt x="11" y="2131"/>
                      <a:pt x="11" y="2134"/>
                    </a:cubicBezTo>
                    <a:cubicBezTo>
                      <a:pt x="11" y="2136"/>
                      <a:pt x="9" y="2138"/>
                      <a:pt x="7" y="2138"/>
                    </a:cubicBezTo>
                    <a:cubicBezTo>
                      <a:pt x="5" y="2138"/>
                      <a:pt x="3" y="2136"/>
                      <a:pt x="3" y="2134"/>
                    </a:cubicBezTo>
                    <a:close/>
                    <a:moveTo>
                      <a:pt x="3" y="2118"/>
                    </a:moveTo>
                    <a:lnTo>
                      <a:pt x="3" y="2118"/>
                    </a:lnTo>
                    <a:cubicBezTo>
                      <a:pt x="3" y="2115"/>
                      <a:pt x="5" y="2114"/>
                      <a:pt x="7" y="2114"/>
                    </a:cubicBezTo>
                    <a:cubicBezTo>
                      <a:pt x="9" y="2114"/>
                      <a:pt x="11" y="2115"/>
                      <a:pt x="11" y="2118"/>
                    </a:cubicBezTo>
                    <a:cubicBezTo>
                      <a:pt x="11" y="2120"/>
                      <a:pt x="9" y="2122"/>
                      <a:pt x="7" y="2122"/>
                    </a:cubicBezTo>
                    <a:cubicBezTo>
                      <a:pt x="5" y="2122"/>
                      <a:pt x="3" y="2120"/>
                      <a:pt x="3" y="2118"/>
                    </a:cubicBezTo>
                    <a:close/>
                    <a:moveTo>
                      <a:pt x="3" y="2102"/>
                    </a:moveTo>
                    <a:lnTo>
                      <a:pt x="3" y="2102"/>
                    </a:lnTo>
                    <a:cubicBezTo>
                      <a:pt x="3" y="2099"/>
                      <a:pt x="5" y="2098"/>
                      <a:pt x="7" y="2098"/>
                    </a:cubicBezTo>
                    <a:cubicBezTo>
                      <a:pt x="9" y="2098"/>
                      <a:pt x="11" y="2099"/>
                      <a:pt x="11" y="2102"/>
                    </a:cubicBezTo>
                    <a:cubicBezTo>
                      <a:pt x="11" y="2104"/>
                      <a:pt x="9" y="2106"/>
                      <a:pt x="7" y="2106"/>
                    </a:cubicBezTo>
                    <a:cubicBezTo>
                      <a:pt x="5" y="2106"/>
                      <a:pt x="3" y="2104"/>
                      <a:pt x="3" y="2102"/>
                    </a:cubicBezTo>
                    <a:close/>
                    <a:moveTo>
                      <a:pt x="3" y="2086"/>
                    </a:moveTo>
                    <a:lnTo>
                      <a:pt x="3" y="2086"/>
                    </a:lnTo>
                    <a:cubicBezTo>
                      <a:pt x="3" y="2083"/>
                      <a:pt x="5" y="2082"/>
                      <a:pt x="7" y="2082"/>
                    </a:cubicBezTo>
                    <a:cubicBezTo>
                      <a:pt x="10" y="2082"/>
                      <a:pt x="11" y="2083"/>
                      <a:pt x="11" y="2086"/>
                    </a:cubicBezTo>
                    <a:cubicBezTo>
                      <a:pt x="11" y="2088"/>
                      <a:pt x="10" y="2090"/>
                      <a:pt x="7" y="2090"/>
                    </a:cubicBezTo>
                    <a:cubicBezTo>
                      <a:pt x="5" y="2090"/>
                      <a:pt x="3" y="2088"/>
                      <a:pt x="3" y="2086"/>
                    </a:cubicBezTo>
                    <a:close/>
                    <a:moveTo>
                      <a:pt x="3" y="2070"/>
                    </a:moveTo>
                    <a:lnTo>
                      <a:pt x="3" y="2070"/>
                    </a:lnTo>
                    <a:cubicBezTo>
                      <a:pt x="3" y="2067"/>
                      <a:pt x="5" y="2066"/>
                      <a:pt x="7" y="2066"/>
                    </a:cubicBezTo>
                    <a:cubicBezTo>
                      <a:pt x="10" y="2066"/>
                      <a:pt x="11" y="2067"/>
                      <a:pt x="11" y="2070"/>
                    </a:cubicBezTo>
                    <a:cubicBezTo>
                      <a:pt x="11" y="2072"/>
                      <a:pt x="10" y="2074"/>
                      <a:pt x="7" y="2074"/>
                    </a:cubicBezTo>
                    <a:cubicBezTo>
                      <a:pt x="5" y="2074"/>
                      <a:pt x="3" y="2072"/>
                      <a:pt x="3" y="2070"/>
                    </a:cubicBezTo>
                    <a:close/>
                    <a:moveTo>
                      <a:pt x="3" y="2054"/>
                    </a:moveTo>
                    <a:lnTo>
                      <a:pt x="3" y="2053"/>
                    </a:lnTo>
                    <a:cubicBezTo>
                      <a:pt x="3" y="2051"/>
                      <a:pt x="5" y="2049"/>
                      <a:pt x="7" y="2049"/>
                    </a:cubicBezTo>
                    <a:cubicBezTo>
                      <a:pt x="10" y="2049"/>
                      <a:pt x="11" y="2051"/>
                      <a:pt x="11" y="2053"/>
                    </a:cubicBezTo>
                    <a:lnTo>
                      <a:pt x="11" y="2054"/>
                    </a:lnTo>
                    <a:cubicBezTo>
                      <a:pt x="11" y="2056"/>
                      <a:pt x="10" y="2058"/>
                      <a:pt x="7" y="2058"/>
                    </a:cubicBezTo>
                    <a:cubicBezTo>
                      <a:pt x="5" y="2058"/>
                      <a:pt x="3" y="2056"/>
                      <a:pt x="3" y="2054"/>
                    </a:cubicBezTo>
                    <a:close/>
                    <a:moveTo>
                      <a:pt x="3" y="2037"/>
                    </a:moveTo>
                    <a:lnTo>
                      <a:pt x="3" y="2037"/>
                    </a:lnTo>
                    <a:cubicBezTo>
                      <a:pt x="3" y="2035"/>
                      <a:pt x="5" y="2033"/>
                      <a:pt x="7" y="2033"/>
                    </a:cubicBezTo>
                    <a:cubicBezTo>
                      <a:pt x="10" y="2033"/>
                      <a:pt x="11" y="2035"/>
                      <a:pt x="11" y="2037"/>
                    </a:cubicBezTo>
                    <a:cubicBezTo>
                      <a:pt x="11" y="2040"/>
                      <a:pt x="10" y="2041"/>
                      <a:pt x="7" y="2041"/>
                    </a:cubicBezTo>
                    <a:cubicBezTo>
                      <a:pt x="5" y="2041"/>
                      <a:pt x="3" y="2040"/>
                      <a:pt x="3" y="2037"/>
                    </a:cubicBezTo>
                    <a:close/>
                    <a:moveTo>
                      <a:pt x="3" y="2021"/>
                    </a:moveTo>
                    <a:lnTo>
                      <a:pt x="3" y="2021"/>
                    </a:lnTo>
                    <a:cubicBezTo>
                      <a:pt x="3" y="2019"/>
                      <a:pt x="5" y="2017"/>
                      <a:pt x="7" y="2017"/>
                    </a:cubicBezTo>
                    <a:cubicBezTo>
                      <a:pt x="10" y="2017"/>
                      <a:pt x="11" y="2019"/>
                      <a:pt x="11" y="2021"/>
                    </a:cubicBezTo>
                    <a:cubicBezTo>
                      <a:pt x="11" y="2024"/>
                      <a:pt x="10" y="2025"/>
                      <a:pt x="7" y="2025"/>
                    </a:cubicBezTo>
                    <a:cubicBezTo>
                      <a:pt x="5" y="2025"/>
                      <a:pt x="3" y="2024"/>
                      <a:pt x="3" y="2021"/>
                    </a:cubicBezTo>
                    <a:close/>
                    <a:moveTo>
                      <a:pt x="3" y="2005"/>
                    </a:moveTo>
                    <a:lnTo>
                      <a:pt x="3" y="2005"/>
                    </a:lnTo>
                    <a:cubicBezTo>
                      <a:pt x="3" y="2003"/>
                      <a:pt x="5" y="2001"/>
                      <a:pt x="7" y="2001"/>
                    </a:cubicBezTo>
                    <a:cubicBezTo>
                      <a:pt x="10" y="2001"/>
                      <a:pt x="11" y="2003"/>
                      <a:pt x="11" y="2005"/>
                    </a:cubicBezTo>
                    <a:cubicBezTo>
                      <a:pt x="11" y="2008"/>
                      <a:pt x="10" y="2009"/>
                      <a:pt x="7" y="2009"/>
                    </a:cubicBezTo>
                    <a:cubicBezTo>
                      <a:pt x="5" y="2009"/>
                      <a:pt x="3" y="2008"/>
                      <a:pt x="3" y="2005"/>
                    </a:cubicBezTo>
                    <a:close/>
                    <a:moveTo>
                      <a:pt x="3" y="1989"/>
                    </a:moveTo>
                    <a:lnTo>
                      <a:pt x="3" y="1989"/>
                    </a:lnTo>
                    <a:cubicBezTo>
                      <a:pt x="3" y="1987"/>
                      <a:pt x="5" y="1985"/>
                      <a:pt x="7" y="1985"/>
                    </a:cubicBezTo>
                    <a:cubicBezTo>
                      <a:pt x="10" y="1985"/>
                      <a:pt x="11" y="1987"/>
                      <a:pt x="11" y="1989"/>
                    </a:cubicBezTo>
                    <a:cubicBezTo>
                      <a:pt x="11" y="1992"/>
                      <a:pt x="10" y="1993"/>
                      <a:pt x="7" y="1993"/>
                    </a:cubicBezTo>
                    <a:cubicBezTo>
                      <a:pt x="5" y="1993"/>
                      <a:pt x="3" y="1992"/>
                      <a:pt x="3" y="1989"/>
                    </a:cubicBezTo>
                    <a:close/>
                    <a:moveTo>
                      <a:pt x="3" y="1973"/>
                    </a:moveTo>
                    <a:lnTo>
                      <a:pt x="3" y="1973"/>
                    </a:lnTo>
                    <a:cubicBezTo>
                      <a:pt x="3" y="1971"/>
                      <a:pt x="5" y="1969"/>
                      <a:pt x="7" y="1969"/>
                    </a:cubicBezTo>
                    <a:cubicBezTo>
                      <a:pt x="10" y="1969"/>
                      <a:pt x="11" y="1971"/>
                      <a:pt x="11" y="1973"/>
                    </a:cubicBezTo>
                    <a:cubicBezTo>
                      <a:pt x="11" y="1976"/>
                      <a:pt x="10" y="1977"/>
                      <a:pt x="7" y="1977"/>
                    </a:cubicBezTo>
                    <a:cubicBezTo>
                      <a:pt x="5" y="1977"/>
                      <a:pt x="3" y="1976"/>
                      <a:pt x="3" y="1973"/>
                    </a:cubicBezTo>
                    <a:close/>
                    <a:moveTo>
                      <a:pt x="3" y="1957"/>
                    </a:moveTo>
                    <a:lnTo>
                      <a:pt x="3" y="1957"/>
                    </a:lnTo>
                    <a:cubicBezTo>
                      <a:pt x="3" y="1955"/>
                      <a:pt x="5" y="1953"/>
                      <a:pt x="7" y="1953"/>
                    </a:cubicBezTo>
                    <a:cubicBezTo>
                      <a:pt x="10" y="1953"/>
                      <a:pt x="11" y="1955"/>
                      <a:pt x="11" y="1957"/>
                    </a:cubicBezTo>
                    <a:cubicBezTo>
                      <a:pt x="11" y="1960"/>
                      <a:pt x="10" y="1961"/>
                      <a:pt x="7" y="1961"/>
                    </a:cubicBezTo>
                    <a:cubicBezTo>
                      <a:pt x="5" y="1961"/>
                      <a:pt x="3" y="1960"/>
                      <a:pt x="3" y="1957"/>
                    </a:cubicBezTo>
                    <a:close/>
                    <a:moveTo>
                      <a:pt x="3" y="1941"/>
                    </a:moveTo>
                    <a:lnTo>
                      <a:pt x="3" y="1941"/>
                    </a:lnTo>
                    <a:cubicBezTo>
                      <a:pt x="3" y="1939"/>
                      <a:pt x="5" y="1937"/>
                      <a:pt x="7" y="1937"/>
                    </a:cubicBezTo>
                    <a:cubicBezTo>
                      <a:pt x="10" y="1937"/>
                      <a:pt x="11" y="1939"/>
                      <a:pt x="11" y="1941"/>
                    </a:cubicBezTo>
                    <a:cubicBezTo>
                      <a:pt x="11" y="1944"/>
                      <a:pt x="10" y="1945"/>
                      <a:pt x="7" y="1945"/>
                    </a:cubicBezTo>
                    <a:cubicBezTo>
                      <a:pt x="5" y="1945"/>
                      <a:pt x="3" y="1944"/>
                      <a:pt x="3" y="1941"/>
                    </a:cubicBezTo>
                    <a:close/>
                    <a:moveTo>
                      <a:pt x="3" y="1925"/>
                    </a:moveTo>
                    <a:lnTo>
                      <a:pt x="3" y="1925"/>
                    </a:lnTo>
                    <a:cubicBezTo>
                      <a:pt x="3" y="1923"/>
                      <a:pt x="5" y="1921"/>
                      <a:pt x="7" y="1921"/>
                    </a:cubicBezTo>
                    <a:cubicBezTo>
                      <a:pt x="10" y="1921"/>
                      <a:pt x="11" y="1923"/>
                      <a:pt x="11" y="1925"/>
                    </a:cubicBezTo>
                    <a:cubicBezTo>
                      <a:pt x="11" y="1928"/>
                      <a:pt x="10" y="1929"/>
                      <a:pt x="7" y="1929"/>
                    </a:cubicBezTo>
                    <a:cubicBezTo>
                      <a:pt x="5" y="1929"/>
                      <a:pt x="3" y="1928"/>
                      <a:pt x="3" y="1925"/>
                    </a:cubicBezTo>
                    <a:close/>
                    <a:moveTo>
                      <a:pt x="3" y="1909"/>
                    </a:moveTo>
                    <a:lnTo>
                      <a:pt x="3" y="1909"/>
                    </a:lnTo>
                    <a:cubicBezTo>
                      <a:pt x="3" y="1907"/>
                      <a:pt x="5" y="1905"/>
                      <a:pt x="7" y="1905"/>
                    </a:cubicBezTo>
                    <a:cubicBezTo>
                      <a:pt x="10" y="1905"/>
                      <a:pt x="11" y="1907"/>
                      <a:pt x="11" y="1909"/>
                    </a:cubicBezTo>
                    <a:cubicBezTo>
                      <a:pt x="11" y="1912"/>
                      <a:pt x="10" y="1913"/>
                      <a:pt x="7" y="1913"/>
                    </a:cubicBezTo>
                    <a:cubicBezTo>
                      <a:pt x="5" y="1913"/>
                      <a:pt x="3" y="1912"/>
                      <a:pt x="3" y="1909"/>
                    </a:cubicBezTo>
                    <a:close/>
                    <a:moveTo>
                      <a:pt x="3" y="1893"/>
                    </a:moveTo>
                    <a:lnTo>
                      <a:pt x="3" y="1893"/>
                    </a:lnTo>
                    <a:cubicBezTo>
                      <a:pt x="3" y="1891"/>
                      <a:pt x="5" y="1889"/>
                      <a:pt x="7" y="1889"/>
                    </a:cubicBezTo>
                    <a:cubicBezTo>
                      <a:pt x="10" y="1889"/>
                      <a:pt x="11" y="1891"/>
                      <a:pt x="11" y="1893"/>
                    </a:cubicBezTo>
                    <a:cubicBezTo>
                      <a:pt x="11" y="1896"/>
                      <a:pt x="10" y="1897"/>
                      <a:pt x="7" y="1897"/>
                    </a:cubicBezTo>
                    <a:cubicBezTo>
                      <a:pt x="5" y="1897"/>
                      <a:pt x="3" y="1896"/>
                      <a:pt x="3" y="1893"/>
                    </a:cubicBezTo>
                    <a:close/>
                    <a:moveTo>
                      <a:pt x="3" y="1877"/>
                    </a:moveTo>
                    <a:lnTo>
                      <a:pt x="3" y="1877"/>
                    </a:lnTo>
                    <a:cubicBezTo>
                      <a:pt x="3" y="1875"/>
                      <a:pt x="5" y="1873"/>
                      <a:pt x="7" y="1873"/>
                    </a:cubicBezTo>
                    <a:cubicBezTo>
                      <a:pt x="10" y="1873"/>
                      <a:pt x="11" y="1875"/>
                      <a:pt x="11" y="1877"/>
                    </a:cubicBezTo>
                    <a:cubicBezTo>
                      <a:pt x="11" y="1880"/>
                      <a:pt x="10" y="1881"/>
                      <a:pt x="7" y="1881"/>
                    </a:cubicBezTo>
                    <a:cubicBezTo>
                      <a:pt x="5" y="1881"/>
                      <a:pt x="3" y="1880"/>
                      <a:pt x="3" y="1877"/>
                    </a:cubicBezTo>
                    <a:close/>
                    <a:moveTo>
                      <a:pt x="3" y="1861"/>
                    </a:moveTo>
                    <a:lnTo>
                      <a:pt x="3" y="1861"/>
                    </a:lnTo>
                    <a:cubicBezTo>
                      <a:pt x="3" y="1859"/>
                      <a:pt x="5" y="1857"/>
                      <a:pt x="7" y="1857"/>
                    </a:cubicBezTo>
                    <a:cubicBezTo>
                      <a:pt x="10" y="1857"/>
                      <a:pt x="11" y="1859"/>
                      <a:pt x="11" y="1861"/>
                    </a:cubicBezTo>
                    <a:cubicBezTo>
                      <a:pt x="11" y="1864"/>
                      <a:pt x="10" y="1865"/>
                      <a:pt x="7" y="1865"/>
                    </a:cubicBezTo>
                    <a:cubicBezTo>
                      <a:pt x="5" y="1865"/>
                      <a:pt x="3" y="1864"/>
                      <a:pt x="3" y="1861"/>
                    </a:cubicBezTo>
                    <a:close/>
                    <a:moveTo>
                      <a:pt x="3" y="1845"/>
                    </a:moveTo>
                    <a:lnTo>
                      <a:pt x="3" y="1845"/>
                    </a:lnTo>
                    <a:cubicBezTo>
                      <a:pt x="3" y="1843"/>
                      <a:pt x="5" y="1841"/>
                      <a:pt x="7" y="1841"/>
                    </a:cubicBezTo>
                    <a:cubicBezTo>
                      <a:pt x="10" y="1841"/>
                      <a:pt x="11" y="1843"/>
                      <a:pt x="11" y="1845"/>
                    </a:cubicBezTo>
                    <a:cubicBezTo>
                      <a:pt x="11" y="1848"/>
                      <a:pt x="10" y="1849"/>
                      <a:pt x="7" y="1849"/>
                    </a:cubicBezTo>
                    <a:cubicBezTo>
                      <a:pt x="5" y="1849"/>
                      <a:pt x="3" y="1848"/>
                      <a:pt x="3" y="1845"/>
                    </a:cubicBezTo>
                    <a:close/>
                    <a:moveTo>
                      <a:pt x="3" y="1829"/>
                    </a:moveTo>
                    <a:lnTo>
                      <a:pt x="3" y="1829"/>
                    </a:lnTo>
                    <a:cubicBezTo>
                      <a:pt x="3" y="1827"/>
                      <a:pt x="5" y="1825"/>
                      <a:pt x="7" y="1825"/>
                    </a:cubicBezTo>
                    <a:cubicBezTo>
                      <a:pt x="10" y="1825"/>
                      <a:pt x="11" y="1827"/>
                      <a:pt x="11" y="1829"/>
                    </a:cubicBezTo>
                    <a:cubicBezTo>
                      <a:pt x="11" y="1832"/>
                      <a:pt x="10" y="1833"/>
                      <a:pt x="7" y="1833"/>
                    </a:cubicBezTo>
                    <a:cubicBezTo>
                      <a:pt x="5" y="1833"/>
                      <a:pt x="3" y="1832"/>
                      <a:pt x="3" y="1829"/>
                    </a:cubicBezTo>
                    <a:close/>
                    <a:moveTo>
                      <a:pt x="3" y="1813"/>
                    </a:moveTo>
                    <a:lnTo>
                      <a:pt x="3" y="1813"/>
                    </a:lnTo>
                    <a:cubicBezTo>
                      <a:pt x="3" y="1811"/>
                      <a:pt x="5" y="1809"/>
                      <a:pt x="7" y="1809"/>
                    </a:cubicBezTo>
                    <a:cubicBezTo>
                      <a:pt x="10" y="1809"/>
                      <a:pt x="11" y="1811"/>
                      <a:pt x="11" y="1813"/>
                    </a:cubicBezTo>
                    <a:cubicBezTo>
                      <a:pt x="11" y="1816"/>
                      <a:pt x="10" y="1817"/>
                      <a:pt x="7" y="1817"/>
                    </a:cubicBezTo>
                    <a:cubicBezTo>
                      <a:pt x="5" y="1817"/>
                      <a:pt x="3" y="1816"/>
                      <a:pt x="3" y="1813"/>
                    </a:cubicBezTo>
                    <a:close/>
                    <a:moveTo>
                      <a:pt x="3" y="1797"/>
                    </a:moveTo>
                    <a:lnTo>
                      <a:pt x="3" y="1797"/>
                    </a:lnTo>
                    <a:cubicBezTo>
                      <a:pt x="3" y="1795"/>
                      <a:pt x="5" y="1793"/>
                      <a:pt x="7" y="1793"/>
                    </a:cubicBezTo>
                    <a:cubicBezTo>
                      <a:pt x="10" y="1793"/>
                      <a:pt x="11" y="1795"/>
                      <a:pt x="11" y="1797"/>
                    </a:cubicBezTo>
                    <a:cubicBezTo>
                      <a:pt x="11" y="1800"/>
                      <a:pt x="10" y="1801"/>
                      <a:pt x="7" y="1801"/>
                    </a:cubicBezTo>
                    <a:cubicBezTo>
                      <a:pt x="5" y="1801"/>
                      <a:pt x="3" y="1800"/>
                      <a:pt x="3" y="1797"/>
                    </a:cubicBezTo>
                    <a:close/>
                    <a:moveTo>
                      <a:pt x="3" y="1781"/>
                    </a:moveTo>
                    <a:lnTo>
                      <a:pt x="3" y="1781"/>
                    </a:lnTo>
                    <a:cubicBezTo>
                      <a:pt x="3" y="1779"/>
                      <a:pt x="5" y="1777"/>
                      <a:pt x="7" y="1777"/>
                    </a:cubicBezTo>
                    <a:cubicBezTo>
                      <a:pt x="10" y="1777"/>
                      <a:pt x="11" y="1779"/>
                      <a:pt x="11" y="1781"/>
                    </a:cubicBezTo>
                    <a:cubicBezTo>
                      <a:pt x="11" y="1784"/>
                      <a:pt x="10" y="1785"/>
                      <a:pt x="7" y="1785"/>
                    </a:cubicBezTo>
                    <a:cubicBezTo>
                      <a:pt x="5" y="1785"/>
                      <a:pt x="3" y="1784"/>
                      <a:pt x="3" y="1781"/>
                    </a:cubicBezTo>
                    <a:close/>
                    <a:moveTo>
                      <a:pt x="3" y="1765"/>
                    </a:moveTo>
                    <a:lnTo>
                      <a:pt x="3" y="1765"/>
                    </a:lnTo>
                    <a:cubicBezTo>
                      <a:pt x="3" y="1763"/>
                      <a:pt x="5" y="1761"/>
                      <a:pt x="7" y="1761"/>
                    </a:cubicBezTo>
                    <a:cubicBezTo>
                      <a:pt x="10" y="1761"/>
                      <a:pt x="11" y="1763"/>
                      <a:pt x="11" y="1765"/>
                    </a:cubicBezTo>
                    <a:cubicBezTo>
                      <a:pt x="11" y="1768"/>
                      <a:pt x="10" y="1769"/>
                      <a:pt x="7" y="1769"/>
                    </a:cubicBezTo>
                    <a:cubicBezTo>
                      <a:pt x="5" y="1769"/>
                      <a:pt x="3" y="1768"/>
                      <a:pt x="3" y="1765"/>
                    </a:cubicBezTo>
                    <a:close/>
                    <a:moveTo>
                      <a:pt x="3" y="1749"/>
                    </a:moveTo>
                    <a:lnTo>
                      <a:pt x="3" y="1749"/>
                    </a:lnTo>
                    <a:cubicBezTo>
                      <a:pt x="3" y="1747"/>
                      <a:pt x="5" y="1745"/>
                      <a:pt x="7" y="1745"/>
                    </a:cubicBezTo>
                    <a:cubicBezTo>
                      <a:pt x="10" y="1745"/>
                      <a:pt x="11" y="1747"/>
                      <a:pt x="11" y="1749"/>
                    </a:cubicBezTo>
                    <a:cubicBezTo>
                      <a:pt x="11" y="1752"/>
                      <a:pt x="10" y="1753"/>
                      <a:pt x="7" y="1753"/>
                    </a:cubicBezTo>
                    <a:cubicBezTo>
                      <a:pt x="5" y="1753"/>
                      <a:pt x="3" y="1752"/>
                      <a:pt x="3" y="1749"/>
                    </a:cubicBezTo>
                    <a:close/>
                    <a:moveTo>
                      <a:pt x="3" y="1733"/>
                    </a:moveTo>
                    <a:lnTo>
                      <a:pt x="3" y="1733"/>
                    </a:lnTo>
                    <a:cubicBezTo>
                      <a:pt x="3" y="1731"/>
                      <a:pt x="5" y="1729"/>
                      <a:pt x="7" y="1729"/>
                    </a:cubicBezTo>
                    <a:cubicBezTo>
                      <a:pt x="10" y="1729"/>
                      <a:pt x="11" y="1731"/>
                      <a:pt x="11" y="1733"/>
                    </a:cubicBezTo>
                    <a:cubicBezTo>
                      <a:pt x="11" y="1736"/>
                      <a:pt x="10" y="1737"/>
                      <a:pt x="7" y="1737"/>
                    </a:cubicBezTo>
                    <a:cubicBezTo>
                      <a:pt x="5" y="1737"/>
                      <a:pt x="3" y="1736"/>
                      <a:pt x="3" y="1733"/>
                    </a:cubicBezTo>
                    <a:close/>
                    <a:moveTo>
                      <a:pt x="3" y="1717"/>
                    </a:moveTo>
                    <a:lnTo>
                      <a:pt x="3" y="1717"/>
                    </a:lnTo>
                    <a:cubicBezTo>
                      <a:pt x="3" y="1715"/>
                      <a:pt x="5" y="1713"/>
                      <a:pt x="7" y="1713"/>
                    </a:cubicBezTo>
                    <a:cubicBezTo>
                      <a:pt x="10" y="1713"/>
                      <a:pt x="11" y="1715"/>
                      <a:pt x="11" y="1717"/>
                    </a:cubicBezTo>
                    <a:cubicBezTo>
                      <a:pt x="11" y="1720"/>
                      <a:pt x="10" y="1721"/>
                      <a:pt x="7" y="1721"/>
                    </a:cubicBezTo>
                    <a:cubicBezTo>
                      <a:pt x="5" y="1721"/>
                      <a:pt x="3" y="1720"/>
                      <a:pt x="3" y="1717"/>
                    </a:cubicBezTo>
                    <a:close/>
                    <a:moveTo>
                      <a:pt x="3" y="1701"/>
                    </a:moveTo>
                    <a:lnTo>
                      <a:pt x="3" y="1701"/>
                    </a:lnTo>
                    <a:cubicBezTo>
                      <a:pt x="3" y="1699"/>
                      <a:pt x="5" y="1697"/>
                      <a:pt x="7" y="1697"/>
                    </a:cubicBezTo>
                    <a:cubicBezTo>
                      <a:pt x="10" y="1697"/>
                      <a:pt x="11" y="1699"/>
                      <a:pt x="11" y="1701"/>
                    </a:cubicBezTo>
                    <a:cubicBezTo>
                      <a:pt x="11" y="1704"/>
                      <a:pt x="10" y="1705"/>
                      <a:pt x="7" y="1705"/>
                    </a:cubicBezTo>
                    <a:cubicBezTo>
                      <a:pt x="5" y="1705"/>
                      <a:pt x="3" y="1704"/>
                      <a:pt x="3" y="1701"/>
                    </a:cubicBezTo>
                    <a:close/>
                    <a:moveTo>
                      <a:pt x="3" y="1685"/>
                    </a:moveTo>
                    <a:lnTo>
                      <a:pt x="3" y="1685"/>
                    </a:lnTo>
                    <a:cubicBezTo>
                      <a:pt x="3" y="1683"/>
                      <a:pt x="5" y="1681"/>
                      <a:pt x="7" y="1681"/>
                    </a:cubicBezTo>
                    <a:cubicBezTo>
                      <a:pt x="10" y="1681"/>
                      <a:pt x="11" y="1683"/>
                      <a:pt x="11" y="1685"/>
                    </a:cubicBezTo>
                    <a:cubicBezTo>
                      <a:pt x="11" y="1688"/>
                      <a:pt x="10" y="1689"/>
                      <a:pt x="7" y="1689"/>
                    </a:cubicBezTo>
                    <a:cubicBezTo>
                      <a:pt x="5" y="1689"/>
                      <a:pt x="3" y="1688"/>
                      <a:pt x="3" y="1685"/>
                    </a:cubicBezTo>
                    <a:close/>
                    <a:moveTo>
                      <a:pt x="3" y="1669"/>
                    </a:moveTo>
                    <a:lnTo>
                      <a:pt x="3" y="1669"/>
                    </a:lnTo>
                    <a:cubicBezTo>
                      <a:pt x="3" y="1667"/>
                      <a:pt x="5" y="1665"/>
                      <a:pt x="7" y="1665"/>
                    </a:cubicBezTo>
                    <a:cubicBezTo>
                      <a:pt x="10" y="1665"/>
                      <a:pt x="11" y="1667"/>
                      <a:pt x="11" y="1669"/>
                    </a:cubicBezTo>
                    <a:cubicBezTo>
                      <a:pt x="11" y="1672"/>
                      <a:pt x="10" y="1673"/>
                      <a:pt x="7" y="1673"/>
                    </a:cubicBezTo>
                    <a:cubicBezTo>
                      <a:pt x="5" y="1673"/>
                      <a:pt x="3" y="1672"/>
                      <a:pt x="3" y="1669"/>
                    </a:cubicBezTo>
                    <a:close/>
                    <a:moveTo>
                      <a:pt x="3" y="1653"/>
                    </a:moveTo>
                    <a:lnTo>
                      <a:pt x="3" y="1653"/>
                    </a:lnTo>
                    <a:cubicBezTo>
                      <a:pt x="3" y="1651"/>
                      <a:pt x="5" y="1649"/>
                      <a:pt x="7" y="1649"/>
                    </a:cubicBezTo>
                    <a:cubicBezTo>
                      <a:pt x="10" y="1649"/>
                      <a:pt x="11" y="1651"/>
                      <a:pt x="11" y="1653"/>
                    </a:cubicBezTo>
                    <a:cubicBezTo>
                      <a:pt x="11" y="1656"/>
                      <a:pt x="10" y="1657"/>
                      <a:pt x="7" y="1657"/>
                    </a:cubicBezTo>
                    <a:cubicBezTo>
                      <a:pt x="5" y="1657"/>
                      <a:pt x="3" y="1656"/>
                      <a:pt x="3" y="1653"/>
                    </a:cubicBezTo>
                    <a:close/>
                    <a:moveTo>
                      <a:pt x="3" y="1637"/>
                    </a:moveTo>
                    <a:lnTo>
                      <a:pt x="3" y="1637"/>
                    </a:lnTo>
                    <a:cubicBezTo>
                      <a:pt x="3" y="1635"/>
                      <a:pt x="5" y="1633"/>
                      <a:pt x="7" y="1633"/>
                    </a:cubicBezTo>
                    <a:cubicBezTo>
                      <a:pt x="10" y="1633"/>
                      <a:pt x="11" y="1635"/>
                      <a:pt x="11" y="1637"/>
                    </a:cubicBezTo>
                    <a:cubicBezTo>
                      <a:pt x="11" y="1640"/>
                      <a:pt x="10" y="1641"/>
                      <a:pt x="7" y="1641"/>
                    </a:cubicBezTo>
                    <a:cubicBezTo>
                      <a:pt x="5" y="1641"/>
                      <a:pt x="3" y="1640"/>
                      <a:pt x="3" y="1637"/>
                    </a:cubicBezTo>
                    <a:close/>
                    <a:moveTo>
                      <a:pt x="3" y="1621"/>
                    </a:moveTo>
                    <a:lnTo>
                      <a:pt x="3" y="1621"/>
                    </a:lnTo>
                    <a:cubicBezTo>
                      <a:pt x="3" y="1619"/>
                      <a:pt x="5" y="1617"/>
                      <a:pt x="7" y="1617"/>
                    </a:cubicBezTo>
                    <a:cubicBezTo>
                      <a:pt x="10" y="1617"/>
                      <a:pt x="11" y="1619"/>
                      <a:pt x="11" y="1621"/>
                    </a:cubicBezTo>
                    <a:cubicBezTo>
                      <a:pt x="11" y="1623"/>
                      <a:pt x="10" y="1625"/>
                      <a:pt x="7" y="1625"/>
                    </a:cubicBezTo>
                    <a:cubicBezTo>
                      <a:pt x="5" y="1625"/>
                      <a:pt x="3" y="1623"/>
                      <a:pt x="3" y="1621"/>
                    </a:cubicBezTo>
                    <a:close/>
                    <a:moveTo>
                      <a:pt x="3" y="1605"/>
                    </a:moveTo>
                    <a:lnTo>
                      <a:pt x="3" y="1605"/>
                    </a:lnTo>
                    <a:cubicBezTo>
                      <a:pt x="3" y="1603"/>
                      <a:pt x="5" y="1601"/>
                      <a:pt x="7" y="1601"/>
                    </a:cubicBezTo>
                    <a:cubicBezTo>
                      <a:pt x="10" y="1601"/>
                      <a:pt x="11" y="1603"/>
                      <a:pt x="11" y="1605"/>
                    </a:cubicBezTo>
                    <a:cubicBezTo>
                      <a:pt x="11" y="1607"/>
                      <a:pt x="10" y="1609"/>
                      <a:pt x="7" y="1609"/>
                    </a:cubicBezTo>
                    <a:cubicBezTo>
                      <a:pt x="5" y="1609"/>
                      <a:pt x="3" y="1607"/>
                      <a:pt x="3" y="1605"/>
                    </a:cubicBezTo>
                    <a:close/>
                    <a:moveTo>
                      <a:pt x="3" y="1589"/>
                    </a:moveTo>
                    <a:lnTo>
                      <a:pt x="3" y="1589"/>
                    </a:lnTo>
                    <a:cubicBezTo>
                      <a:pt x="3" y="1587"/>
                      <a:pt x="5" y="1585"/>
                      <a:pt x="7" y="1585"/>
                    </a:cubicBezTo>
                    <a:cubicBezTo>
                      <a:pt x="10" y="1585"/>
                      <a:pt x="11" y="1587"/>
                      <a:pt x="11" y="1589"/>
                    </a:cubicBezTo>
                    <a:cubicBezTo>
                      <a:pt x="11" y="1591"/>
                      <a:pt x="10" y="1593"/>
                      <a:pt x="7" y="1593"/>
                    </a:cubicBezTo>
                    <a:cubicBezTo>
                      <a:pt x="5" y="1593"/>
                      <a:pt x="3" y="1591"/>
                      <a:pt x="3" y="1589"/>
                    </a:cubicBezTo>
                    <a:close/>
                    <a:moveTo>
                      <a:pt x="3" y="1573"/>
                    </a:moveTo>
                    <a:lnTo>
                      <a:pt x="3" y="1573"/>
                    </a:lnTo>
                    <a:cubicBezTo>
                      <a:pt x="3" y="1571"/>
                      <a:pt x="5" y="1569"/>
                      <a:pt x="7" y="1569"/>
                    </a:cubicBezTo>
                    <a:cubicBezTo>
                      <a:pt x="10" y="1569"/>
                      <a:pt x="11" y="1571"/>
                      <a:pt x="11" y="1573"/>
                    </a:cubicBezTo>
                    <a:cubicBezTo>
                      <a:pt x="11" y="1575"/>
                      <a:pt x="10" y="1577"/>
                      <a:pt x="7" y="1577"/>
                    </a:cubicBezTo>
                    <a:cubicBezTo>
                      <a:pt x="5" y="1577"/>
                      <a:pt x="3" y="1575"/>
                      <a:pt x="3" y="1573"/>
                    </a:cubicBezTo>
                    <a:close/>
                    <a:moveTo>
                      <a:pt x="3" y="1557"/>
                    </a:moveTo>
                    <a:lnTo>
                      <a:pt x="3" y="1557"/>
                    </a:lnTo>
                    <a:cubicBezTo>
                      <a:pt x="3" y="1555"/>
                      <a:pt x="5" y="1553"/>
                      <a:pt x="7" y="1553"/>
                    </a:cubicBezTo>
                    <a:cubicBezTo>
                      <a:pt x="10" y="1553"/>
                      <a:pt x="11" y="1555"/>
                      <a:pt x="11" y="1557"/>
                    </a:cubicBezTo>
                    <a:cubicBezTo>
                      <a:pt x="11" y="1559"/>
                      <a:pt x="10" y="1561"/>
                      <a:pt x="7" y="1561"/>
                    </a:cubicBezTo>
                    <a:cubicBezTo>
                      <a:pt x="5" y="1561"/>
                      <a:pt x="3" y="1559"/>
                      <a:pt x="3" y="1557"/>
                    </a:cubicBezTo>
                    <a:close/>
                    <a:moveTo>
                      <a:pt x="3" y="1541"/>
                    </a:moveTo>
                    <a:lnTo>
                      <a:pt x="3" y="1541"/>
                    </a:lnTo>
                    <a:cubicBezTo>
                      <a:pt x="3" y="1539"/>
                      <a:pt x="5" y="1537"/>
                      <a:pt x="7" y="1537"/>
                    </a:cubicBezTo>
                    <a:cubicBezTo>
                      <a:pt x="10" y="1537"/>
                      <a:pt x="11" y="1539"/>
                      <a:pt x="11" y="1541"/>
                    </a:cubicBezTo>
                    <a:cubicBezTo>
                      <a:pt x="11" y="1543"/>
                      <a:pt x="10" y="1545"/>
                      <a:pt x="7" y="1545"/>
                    </a:cubicBezTo>
                    <a:cubicBezTo>
                      <a:pt x="5" y="1545"/>
                      <a:pt x="3" y="1543"/>
                      <a:pt x="3" y="1541"/>
                    </a:cubicBezTo>
                    <a:close/>
                    <a:moveTo>
                      <a:pt x="3" y="1525"/>
                    </a:moveTo>
                    <a:lnTo>
                      <a:pt x="3" y="1525"/>
                    </a:lnTo>
                    <a:cubicBezTo>
                      <a:pt x="3" y="1523"/>
                      <a:pt x="5" y="1521"/>
                      <a:pt x="7" y="1521"/>
                    </a:cubicBezTo>
                    <a:cubicBezTo>
                      <a:pt x="10" y="1521"/>
                      <a:pt x="11" y="1523"/>
                      <a:pt x="11" y="1525"/>
                    </a:cubicBezTo>
                    <a:cubicBezTo>
                      <a:pt x="11" y="1527"/>
                      <a:pt x="10" y="1529"/>
                      <a:pt x="7" y="1529"/>
                    </a:cubicBezTo>
                    <a:cubicBezTo>
                      <a:pt x="5" y="1529"/>
                      <a:pt x="3" y="1527"/>
                      <a:pt x="3" y="1525"/>
                    </a:cubicBezTo>
                    <a:close/>
                    <a:moveTo>
                      <a:pt x="3" y="1509"/>
                    </a:moveTo>
                    <a:lnTo>
                      <a:pt x="3" y="1509"/>
                    </a:lnTo>
                    <a:cubicBezTo>
                      <a:pt x="3" y="1507"/>
                      <a:pt x="5" y="1505"/>
                      <a:pt x="7" y="1505"/>
                    </a:cubicBezTo>
                    <a:cubicBezTo>
                      <a:pt x="10" y="1505"/>
                      <a:pt x="11" y="1507"/>
                      <a:pt x="11" y="1509"/>
                    </a:cubicBezTo>
                    <a:cubicBezTo>
                      <a:pt x="11" y="1511"/>
                      <a:pt x="10" y="1513"/>
                      <a:pt x="7" y="1513"/>
                    </a:cubicBezTo>
                    <a:cubicBezTo>
                      <a:pt x="5" y="1513"/>
                      <a:pt x="3" y="1511"/>
                      <a:pt x="3" y="1509"/>
                    </a:cubicBezTo>
                    <a:close/>
                    <a:moveTo>
                      <a:pt x="3" y="1493"/>
                    </a:moveTo>
                    <a:lnTo>
                      <a:pt x="3" y="1493"/>
                    </a:lnTo>
                    <a:cubicBezTo>
                      <a:pt x="3" y="1491"/>
                      <a:pt x="5" y="1489"/>
                      <a:pt x="7" y="1489"/>
                    </a:cubicBezTo>
                    <a:cubicBezTo>
                      <a:pt x="10" y="1489"/>
                      <a:pt x="11" y="1491"/>
                      <a:pt x="11" y="1493"/>
                    </a:cubicBezTo>
                    <a:cubicBezTo>
                      <a:pt x="11" y="1495"/>
                      <a:pt x="10" y="1497"/>
                      <a:pt x="7" y="1497"/>
                    </a:cubicBezTo>
                    <a:cubicBezTo>
                      <a:pt x="5" y="1497"/>
                      <a:pt x="3" y="1495"/>
                      <a:pt x="3" y="1493"/>
                    </a:cubicBezTo>
                    <a:close/>
                    <a:moveTo>
                      <a:pt x="3" y="1477"/>
                    </a:moveTo>
                    <a:lnTo>
                      <a:pt x="3" y="1477"/>
                    </a:lnTo>
                    <a:cubicBezTo>
                      <a:pt x="3" y="1475"/>
                      <a:pt x="5" y="1473"/>
                      <a:pt x="7" y="1473"/>
                    </a:cubicBezTo>
                    <a:cubicBezTo>
                      <a:pt x="10" y="1473"/>
                      <a:pt x="11" y="1475"/>
                      <a:pt x="11" y="1477"/>
                    </a:cubicBezTo>
                    <a:cubicBezTo>
                      <a:pt x="11" y="1479"/>
                      <a:pt x="10" y="1481"/>
                      <a:pt x="7" y="1481"/>
                    </a:cubicBezTo>
                    <a:cubicBezTo>
                      <a:pt x="5" y="1481"/>
                      <a:pt x="3" y="1479"/>
                      <a:pt x="3" y="1477"/>
                    </a:cubicBezTo>
                    <a:close/>
                    <a:moveTo>
                      <a:pt x="3" y="1461"/>
                    </a:moveTo>
                    <a:lnTo>
                      <a:pt x="3" y="1461"/>
                    </a:lnTo>
                    <a:cubicBezTo>
                      <a:pt x="3" y="1459"/>
                      <a:pt x="5" y="1457"/>
                      <a:pt x="7" y="1457"/>
                    </a:cubicBezTo>
                    <a:cubicBezTo>
                      <a:pt x="10" y="1457"/>
                      <a:pt x="11" y="1459"/>
                      <a:pt x="11" y="1461"/>
                    </a:cubicBezTo>
                    <a:cubicBezTo>
                      <a:pt x="11" y="1463"/>
                      <a:pt x="10" y="1465"/>
                      <a:pt x="7" y="1465"/>
                    </a:cubicBezTo>
                    <a:cubicBezTo>
                      <a:pt x="5" y="1465"/>
                      <a:pt x="3" y="1463"/>
                      <a:pt x="3" y="1461"/>
                    </a:cubicBezTo>
                    <a:close/>
                    <a:moveTo>
                      <a:pt x="3" y="1445"/>
                    </a:moveTo>
                    <a:lnTo>
                      <a:pt x="3" y="1445"/>
                    </a:lnTo>
                    <a:cubicBezTo>
                      <a:pt x="3" y="1443"/>
                      <a:pt x="5" y="1441"/>
                      <a:pt x="7" y="1441"/>
                    </a:cubicBezTo>
                    <a:cubicBezTo>
                      <a:pt x="10" y="1441"/>
                      <a:pt x="11" y="1443"/>
                      <a:pt x="11" y="1445"/>
                    </a:cubicBezTo>
                    <a:cubicBezTo>
                      <a:pt x="11" y="1447"/>
                      <a:pt x="10" y="1449"/>
                      <a:pt x="7" y="1449"/>
                    </a:cubicBezTo>
                    <a:cubicBezTo>
                      <a:pt x="5" y="1449"/>
                      <a:pt x="3" y="1447"/>
                      <a:pt x="3" y="1445"/>
                    </a:cubicBezTo>
                    <a:close/>
                    <a:moveTo>
                      <a:pt x="3" y="1429"/>
                    </a:moveTo>
                    <a:lnTo>
                      <a:pt x="3" y="1429"/>
                    </a:lnTo>
                    <a:cubicBezTo>
                      <a:pt x="3" y="1427"/>
                      <a:pt x="5" y="1425"/>
                      <a:pt x="7" y="1425"/>
                    </a:cubicBezTo>
                    <a:cubicBezTo>
                      <a:pt x="10" y="1425"/>
                      <a:pt x="11" y="1427"/>
                      <a:pt x="11" y="1429"/>
                    </a:cubicBezTo>
                    <a:cubicBezTo>
                      <a:pt x="11" y="1431"/>
                      <a:pt x="10" y="1433"/>
                      <a:pt x="7" y="1433"/>
                    </a:cubicBezTo>
                    <a:cubicBezTo>
                      <a:pt x="5" y="1433"/>
                      <a:pt x="3" y="1431"/>
                      <a:pt x="3" y="1429"/>
                    </a:cubicBezTo>
                    <a:close/>
                    <a:moveTo>
                      <a:pt x="3" y="1413"/>
                    </a:moveTo>
                    <a:lnTo>
                      <a:pt x="3" y="1413"/>
                    </a:lnTo>
                    <a:cubicBezTo>
                      <a:pt x="3" y="1411"/>
                      <a:pt x="5" y="1409"/>
                      <a:pt x="7" y="1409"/>
                    </a:cubicBezTo>
                    <a:cubicBezTo>
                      <a:pt x="10" y="1409"/>
                      <a:pt x="11" y="1411"/>
                      <a:pt x="11" y="1413"/>
                    </a:cubicBezTo>
                    <a:cubicBezTo>
                      <a:pt x="11" y="1415"/>
                      <a:pt x="10" y="1417"/>
                      <a:pt x="7" y="1417"/>
                    </a:cubicBezTo>
                    <a:cubicBezTo>
                      <a:pt x="5" y="1417"/>
                      <a:pt x="3" y="1415"/>
                      <a:pt x="3" y="1413"/>
                    </a:cubicBezTo>
                    <a:close/>
                    <a:moveTo>
                      <a:pt x="3" y="1397"/>
                    </a:moveTo>
                    <a:lnTo>
                      <a:pt x="3" y="1397"/>
                    </a:lnTo>
                    <a:cubicBezTo>
                      <a:pt x="3" y="1395"/>
                      <a:pt x="5" y="1393"/>
                      <a:pt x="7" y="1393"/>
                    </a:cubicBezTo>
                    <a:cubicBezTo>
                      <a:pt x="10" y="1393"/>
                      <a:pt x="11" y="1395"/>
                      <a:pt x="11" y="1397"/>
                    </a:cubicBezTo>
                    <a:cubicBezTo>
                      <a:pt x="11" y="1399"/>
                      <a:pt x="10" y="1401"/>
                      <a:pt x="7" y="1401"/>
                    </a:cubicBezTo>
                    <a:cubicBezTo>
                      <a:pt x="5" y="1401"/>
                      <a:pt x="3" y="1399"/>
                      <a:pt x="3" y="1397"/>
                    </a:cubicBezTo>
                    <a:close/>
                    <a:moveTo>
                      <a:pt x="3" y="1381"/>
                    </a:moveTo>
                    <a:lnTo>
                      <a:pt x="3" y="1381"/>
                    </a:lnTo>
                    <a:cubicBezTo>
                      <a:pt x="3" y="1379"/>
                      <a:pt x="5" y="1377"/>
                      <a:pt x="7" y="1377"/>
                    </a:cubicBezTo>
                    <a:cubicBezTo>
                      <a:pt x="10" y="1377"/>
                      <a:pt x="11" y="1379"/>
                      <a:pt x="11" y="1381"/>
                    </a:cubicBezTo>
                    <a:cubicBezTo>
                      <a:pt x="11" y="1383"/>
                      <a:pt x="10" y="1385"/>
                      <a:pt x="7" y="1385"/>
                    </a:cubicBezTo>
                    <a:cubicBezTo>
                      <a:pt x="5" y="1385"/>
                      <a:pt x="3" y="1383"/>
                      <a:pt x="3" y="1381"/>
                    </a:cubicBezTo>
                    <a:close/>
                    <a:moveTo>
                      <a:pt x="3" y="1365"/>
                    </a:moveTo>
                    <a:lnTo>
                      <a:pt x="3" y="1365"/>
                    </a:lnTo>
                    <a:cubicBezTo>
                      <a:pt x="3" y="1363"/>
                      <a:pt x="5" y="1361"/>
                      <a:pt x="7" y="1361"/>
                    </a:cubicBezTo>
                    <a:cubicBezTo>
                      <a:pt x="10" y="1361"/>
                      <a:pt x="11" y="1363"/>
                      <a:pt x="11" y="1365"/>
                    </a:cubicBezTo>
                    <a:cubicBezTo>
                      <a:pt x="11" y="1367"/>
                      <a:pt x="10" y="1369"/>
                      <a:pt x="7" y="1369"/>
                    </a:cubicBezTo>
                    <a:cubicBezTo>
                      <a:pt x="5" y="1369"/>
                      <a:pt x="3" y="1367"/>
                      <a:pt x="3" y="1365"/>
                    </a:cubicBezTo>
                    <a:close/>
                    <a:moveTo>
                      <a:pt x="3" y="1349"/>
                    </a:moveTo>
                    <a:lnTo>
                      <a:pt x="3" y="1349"/>
                    </a:lnTo>
                    <a:cubicBezTo>
                      <a:pt x="3" y="1347"/>
                      <a:pt x="5" y="1345"/>
                      <a:pt x="7" y="1345"/>
                    </a:cubicBezTo>
                    <a:cubicBezTo>
                      <a:pt x="10" y="1345"/>
                      <a:pt x="11" y="1347"/>
                      <a:pt x="11" y="1349"/>
                    </a:cubicBezTo>
                    <a:cubicBezTo>
                      <a:pt x="11" y="1351"/>
                      <a:pt x="10" y="1353"/>
                      <a:pt x="7" y="1353"/>
                    </a:cubicBezTo>
                    <a:cubicBezTo>
                      <a:pt x="5" y="1353"/>
                      <a:pt x="3" y="1351"/>
                      <a:pt x="3" y="1349"/>
                    </a:cubicBezTo>
                    <a:close/>
                    <a:moveTo>
                      <a:pt x="3" y="1333"/>
                    </a:moveTo>
                    <a:lnTo>
                      <a:pt x="3" y="1333"/>
                    </a:lnTo>
                    <a:cubicBezTo>
                      <a:pt x="3" y="1331"/>
                      <a:pt x="5" y="1329"/>
                      <a:pt x="7" y="1329"/>
                    </a:cubicBezTo>
                    <a:cubicBezTo>
                      <a:pt x="10" y="1329"/>
                      <a:pt x="11" y="1331"/>
                      <a:pt x="11" y="1333"/>
                    </a:cubicBezTo>
                    <a:cubicBezTo>
                      <a:pt x="11" y="1335"/>
                      <a:pt x="10" y="1337"/>
                      <a:pt x="7" y="1337"/>
                    </a:cubicBezTo>
                    <a:cubicBezTo>
                      <a:pt x="5" y="1337"/>
                      <a:pt x="3" y="1335"/>
                      <a:pt x="3" y="1333"/>
                    </a:cubicBezTo>
                    <a:close/>
                    <a:moveTo>
                      <a:pt x="3" y="1317"/>
                    </a:moveTo>
                    <a:lnTo>
                      <a:pt x="3" y="1317"/>
                    </a:lnTo>
                    <a:cubicBezTo>
                      <a:pt x="3" y="1315"/>
                      <a:pt x="5" y="1313"/>
                      <a:pt x="7" y="1313"/>
                    </a:cubicBezTo>
                    <a:cubicBezTo>
                      <a:pt x="10" y="1313"/>
                      <a:pt x="11" y="1315"/>
                      <a:pt x="11" y="1317"/>
                    </a:cubicBezTo>
                    <a:cubicBezTo>
                      <a:pt x="11" y="1319"/>
                      <a:pt x="10" y="1321"/>
                      <a:pt x="7" y="1321"/>
                    </a:cubicBezTo>
                    <a:cubicBezTo>
                      <a:pt x="5" y="1321"/>
                      <a:pt x="3" y="1319"/>
                      <a:pt x="3" y="1317"/>
                    </a:cubicBezTo>
                    <a:close/>
                    <a:moveTo>
                      <a:pt x="3" y="1301"/>
                    </a:moveTo>
                    <a:lnTo>
                      <a:pt x="3" y="1301"/>
                    </a:lnTo>
                    <a:cubicBezTo>
                      <a:pt x="3" y="1299"/>
                      <a:pt x="5" y="1297"/>
                      <a:pt x="7" y="1297"/>
                    </a:cubicBezTo>
                    <a:cubicBezTo>
                      <a:pt x="10" y="1297"/>
                      <a:pt x="11" y="1299"/>
                      <a:pt x="11" y="1301"/>
                    </a:cubicBezTo>
                    <a:cubicBezTo>
                      <a:pt x="11" y="1303"/>
                      <a:pt x="10" y="1305"/>
                      <a:pt x="7" y="1305"/>
                    </a:cubicBezTo>
                    <a:cubicBezTo>
                      <a:pt x="5" y="1305"/>
                      <a:pt x="3" y="1303"/>
                      <a:pt x="3" y="1301"/>
                    </a:cubicBezTo>
                    <a:close/>
                    <a:moveTo>
                      <a:pt x="3" y="1285"/>
                    </a:moveTo>
                    <a:lnTo>
                      <a:pt x="3" y="1285"/>
                    </a:lnTo>
                    <a:cubicBezTo>
                      <a:pt x="3" y="1283"/>
                      <a:pt x="5" y="1281"/>
                      <a:pt x="7" y="1281"/>
                    </a:cubicBezTo>
                    <a:cubicBezTo>
                      <a:pt x="10" y="1281"/>
                      <a:pt x="11" y="1283"/>
                      <a:pt x="11" y="1285"/>
                    </a:cubicBezTo>
                    <a:cubicBezTo>
                      <a:pt x="11" y="1287"/>
                      <a:pt x="10" y="1289"/>
                      <a:pt x="7" y="1289"/>
                    </a:cubicBezTo>
                    <a:cubicBezTo>
                      <a:pt x="5" y="1289"/>
                      <a:pt x="3" y="1287"/>
                      <a:pt x="3" y="1285"/>
                    </a:cubicBezTo>
                    <a:close/>
                    <a:moveTo>
                      <a:pt x="3" y="1269"/>
                    </a:moveTo>
                    <a:lnTo>
                      <a:pt x="3" y="1269"/>
                    </a:lnTo>
                    <a:cubicBezTo>
                      <a:pt x="3" y="1267"/>
                      <a:pt x="5" y="1265"/>
                      <a:pt x="7" y="1265"/>
                    </a:cubicBezTo>
                    <a:cubicBezTo>
                      <a:pt x="10" y="1265"/>
                      <a:pt x="11" y="1267"/>
                      <a:pt x="11" y="1269"/>
                    </a:cubicBezTo>
                    <a:cubicBezTo>
                      <a:pt x="11" y="1271"/>
                      <a:pt x="10" y="1273"/>
                      <a:pt x="7" y="1273"/>
                    </a:cubicBezTo>
                    <a:cubicBezTo>
                      <a:pt x="5" y="1273"/>
                      <a:pt x="3" y="1271"/>
                      <a:pt x="3" y="1269"/>
                    </a:cubicBezTo>
                    <a:close/>
                    <a:moveTo>
                      <a:pt x="3" y="1253"/>
                    </a:moveTo>
                    <a:lnTo>
                      <a:pt x="3" y="1253"/>
                    </a:lnTo>
                    <a:cubicBezTo>
                      <a:pt x="3" y="1251"/>
                      <a:pt x="5" y="1249"/>
                      <a:pt x="7" y="1249"/>
                    </a:cubicBezTo>
                    <a:cubicBezTo>
                      <a:pt x="10" y="1249"/>
                      <a:pt x="11" y="1251"/>
                      <a:pt x="11" y="1253"/>
                    </a:cubicBezTo>
                    <a:cubicBezTo>
                      <a:pt x="11" y="1255"/>
                      <a:pt x="10" y="1257"/>
                      <a:pt x="7" y="1257"/>
                    </a:cubicBezTo>
                    <a:cubicBezTo>
                      <a:pt x="5" y="1257"/>
                      <a:pt x="3" y="1255"/>
                      <a:pt x="3" y="1253"/>
                    </a:cubicBezTo>
                    <a:close/>
                    <a:moveTo>
                      <a:pt x="3" y="1237"/>
                    </a:moveTo>
                    <a:lnTo>
                      <a:pt x="3" y="1237"/>
                    </a:lnTo>
                    <a:cubicBezTo>
                      <a:pt x="3" y="1235"/>
                      <a:pt x="5" y="1233"/>
                      <a:pt x="7" y="1233"/>
                    </a:cubicBezTo>
                    <a:cubicBezTo>
                      <a:pt x="10" y="1233"/>
                      <a:pt x="11" y="1235"/>
                      <a:pt x="11" y="1237"/>
                    </a:cubicBezTo>
                    <a:cubicBezTo>
                      <a:pt x="11" y="1239"/>
                      <a:pt x="10" y="1241"/>
                      <a:pt x="7" y="1241"/>
                    </a:cubicBezTo>
                    <a:cubicBezTo>
                      <a:pt x="5" y="1241"/>
                      <a:pt x="3" y="1239"/>
                      <a:pt x="3" y="1237"/>
                    </a:cubicBezTo>
                    <a:close/>
                    <a:moveTo>
                      <a:pt x="4" y="1221"/>
                    </a:moveTo>
                    <a:lnTo>
                      <a:pt x="4" y="1221"/>
                    </a:lnTo>
                    <a:cubicBezTo>
                      <a:pt x="4" y="1219"/>
                      <a:pt x="5" y="1217"/>
                      <a:pt x="8" y="1217"/>
                    </a:cubicBezTo>
                    <a:cubicBezTo>
                      <a:pt x="10" y="1217"/>
                      <a:pt x="12" y="1219"/>
                      <a:pt x="12" y="1221"/>
                    </a:cubicBezTo>
                    <a:cubicBezTo>
                      <a:pt x="12" y="1223"/>
                      <a:pt x="10" y="1225"/>
                      <a:pt x="8" y="1225"/>
                    </a:cubicBezTo>
                    <a:cubicBezTo>
                      <a:pt x="5" y="1225"/>
                      <a:pt x="4" y="1223"/>
                      <a:pt x="4" y="1221"/>
                    </a:cubicBezTo>
                    <a:close/>
                    <a:moveTo>
                      <a:pt x="4" y="1205"/>
                    </a:moveTo>
                    <a:lnTo>
                      <a:pt x="4" y="1205"/>
                    </a:lnTo>
                    <a:cubicBezTo>
                      <a:pt x="4" y="1203"/>
                      <a:pt x="5" y="1201"/>
                      <a:pt x="8" y="1201"/>
                    </a:cubicBezTo>
                    <a:cubicBezTo>
                      <a:pt x="10" y="1201"/>
                      <a:pt x="12" y="1203"/>
                      <a:pt x="12" y="1205"/>
                    </a:cubicBezTo>
                    <a:cubicBezTo>
                      <a:pt x="12" y="1207"/>
                      <a:pt x="10" y="1209"/>
                      <a:pt x="8" y="1209"/>
                    </a:cubicBezTo>
                    <a:cubicBezTo>
                      <a:pt x="5" y="1209"/>
                      <a:pt x="4" y="1207"/>
                      <a:pt x="4" y="1205"/>
                    </a:cubicBezTo>
                    <a:close/>
                    <a:moveTo>
                      <a:pt x="4" y="1189"/>
                    </a:moveTo>
                    <a:lnTo>
                      <a:pt x="4" y="1189"/>
                    </a:lnTo>
                    <a:cubicBezTo>
                      <a:pt x="4" y="1187"/>
                      <a:pt x="5" y="1185"/>
                      <a:pt x="8" y="1185"/>
                    </a:cubicBezTo>
                    <a:cubicBezTo>
                      <a:pt x="10" y="1185"/>
                      <a:pt x="12" y="1187"/>
                      <a:pt x="12" y="1189"/>
                    </a:cubicBezTo>
                    <a:cubicBezTo>
                      <a:pt x="12" y="1191"/>
                      <a:pt x="10" y="1193"/>
                      <a:pt x="8" y="1193"/>
                    </a:cubicBezTo>
                    <a:cubicBezTo>
                      <a:pt x="5" y="1193"/>
                      <a:pt x="4" y="1191"/>
                      <a:pt x="4" y="1189"/>
                    </a:cubicBezTo>
                    <a:close/>
                    <a:moveTo>
                      <a:pt x="4" y="1173"/>
                    </a:moveTo>
                    <a:lnTo>
                      <a:pt x="4" y="1173"/>
                    </a:lnTo>
                    <a:cubicBezTo>
                      <a:pt x="4" y="1171"/>
                      <a:pt x="5" y="1169"/>
                      <a:pt x="8" y="1169"/>
                    </a:cubicBezTo>
                    <a:cubicBezTo>
                      <a:pt x="10" y="1169"/>
                      <a:pt x="12" y="1171"/>
                      <a:pt x="12" y="1173"/>
                    </a:cubicBezTo>
                    <a:cubicBezTo>
                      <a:pt x="12" y="1175"/>
                      <a:pt x="10" y="1177"/>
                      <a:pt x="8" y="1177"/>
                    </a:cubicBezTo>
                    <a:cubicBezTo>
                      <a:pt x="5" y="1177"/>
                      <a:pt x="4" y="1175"/>
                      <a:pt x="4" y="1173"/>
                    </a:cubicBezTo>
                    <a:close/>
                    <a:moveTo>
                      <a:pt x="4" y="1157"/>
                    </a:moveTo>
                    <a:lnTo>
                      <a:pt x="4" y="1157"/>
                    </a:lnTo>
                    <a:cubicBezTo>
                      <a:pt x="4" y="1155"/>
                      <a:pt x="5" y="1153"/>
                      <a:pt x="8" y="1153"/>
                    </a:cubicBezTo>
                    <a:cubicBezTo>
                      <a:pt x="10" y="1153"/>
                      <a:pt x="12" y="1155"/>
                      <a:pt x="12" y="1157"/>
                    </a:cubicBezTo>
                    <a:cubicBezTo>
                      <a:pt x="12" y="1159"/>
                      <a:pt x="10" y="1161"/>
                      <a:pt x="8" y="1161"/>
                    </a:cubicBezTo>
                    <a:cubicBezTo>
                      <a:pt x="5" y="1161"/>
                      <a:pt x="4" y="1159"/>
                      <a:pt x="4" y="1157"/>
                    </a:cubicBezTo>
                    <a:close/>
                    <a:moveTo>
                      <a:pt x="4" y="1141"/>
                    </a:moveTo>
                    <a:lnTo>
                      <a:pt x="4" y="1141"/>
                    </a:lnTo>
                    <a:cubicBezTo>
                      <a:pt x="4" y="1139"/>
                      <a:pt x="5" y="1137"/>
                      <a:pt x="8" y="1137"/>
                    </a:cubicBezTo>
                    <a:cubicBezTo>
                      <a:pt x="10" y="1137"/>
                      <a:pt x="12" y="1139"/>
                      <a:pt x="12" y="1141"/>
                    </a:cubicBezTo>
                    <a:cubicBezTo>
                      <a:pt x="12" y="1143"/>
                      <a:pt x="10" y="1145"/>
                      <a:pt x="8" y="1145"/>
                    </a:cubicBezTo>
                    <a:cubicBezTo>
                      <a:pt x="5" y="1145"/>
                      <a:pt x="4" y="1143"/>
                      <a:pt x="4" y="1141"/>
                    </a:cubicBezTo>
                    <a:close/>
                    <a:moveTo>
                      <a:pt x="4" y="1125"/>
                    </a:moveTo>
                    <a:lnTo>
                      <a:pt x="4" y="1125"/>
                    </a:lnTo>
                    <a:cubicBezTo>
                      <a:pt x="4" y="1123"/>
                      <a:pt x="5" y="1121"/>
                      <a:pt x="8" y="1121"/>
                    </a:cubicBezTo>
                    <a:cubicBezTo>
                      <a:pt x="10" y="1121"/>
                      <a:pt x="12" y="1123"/>
                      <a:pt x="12" y="1125"/>
                    </a:cubicBezTo>
                    <a:cubicBezTo>
                      <a:pt x="12" y="1127"/>
                      <a:pt x="10" y="1129"/>
                      <a:pt x="8" y="1129"/>
                    </a:cubicBezTo>
                    <a:cubicBezTo>
                      <a:pt x="5" y="1129"/>
                      <a:pt x="4" y="1127"/>
                      <a:pt x="4" y="1125"/>
                    </a:cubicBezTo>
                    <a:close/>
                    <a:moveTo>
                      <a:pt x="4" y="1109"/>
                    </a:moveTo>
                    <a:lnTo>
                      <a:pt x="4" y="1109"/>
                    </a:lnTo>
                    <a:cubicBezTo>
                      <a:pt x="4" y="1107"/>
                      <a:pt x="5" y="1105"/>
                      <a:pt x="8" y="1105"/>
                    </a:cubicBezTo>
                    <a:cubicBezTo>
                      <a:pt x="10" y="1105"/>
                      <a:pt x="12" y="1107"/>
                      <a:pt x="12" y="1109"/>
                    </a:cubicBezTo>
                    <a:cubicBezTo>
                      <a:pt x="12" y="1111"/>
                      <a:pt x="10" y="1113"/>
                      <a:pt x="8" y="1113"/>
                    </a:cubicBezTo>
                    <a:cubicBezTo>
                      <a:pt x="5" y="1113"/>
                      <a:pt x="4" y="1111"/>
                      <a:pt x="4" y="1109"/>
                    </a:cubicBezTo>
                    <a:close/>
                    <a:moveTo>
                      <a:pt x="4" y="1093"/>
                    </a:moveTo>
                    <a:lnTo>
                      <a:pt x="4" y="1093"/>
                    </a:lnTo>
                    <a:cubicBezTo>
                      <a:pt x="4" y="1091"/>
                      <a:pt x="5" y="1089"/>
                      <a:pt x="8" y="1089"/>
                    </a:cubicBezTo>
                    <a:cubicBezTo>
                      <a:pt x="10" y="1089"/>
                      <a:pt x="12" y="1091"/>
                      <a:pt x="12" y="1093"/>
                    </a:cubicBezTo>
                    <a:cubicBezTo>
                      <a:pt x="12" y="1095"/>
                      <a:pt x="10" y="1097"/>
                      <a:pt x="8" y="1097"/>
                    </a:cubicBezTo>
                    <a:cubicBezTo>
                      <a:pt x="5" y="1097"/>
                      <a:pt x="4" y="1095"/>
                      <a:pt x="4" y="1093"/>
                    </a:cubicBezTo>
                    <a:close/>
                    <a:moveTo>
                      <a:pt x="4" y="1077"/>
                    </a:moveTo>
                    <a:lnTo>
                      <a:pt x="4" y="1077"/>
                    </a:lnTo>
                    <a:cubicBezTo>
                      <a:pt x="4" y="1075"/>
                      <a:pt x="5" y="1073"/>
                      <a:pt x="8" y="1073"/>
                    </a:cubicBezTo>
                    <a:cubicBezTo>
                      <a:pt x="10" y="1073"/>
                      <a:pt x="12" y="1075"/>
                      <a:pt x="12" y="1077"/>
                    </a:cubicBezTo>
                    <a:cubicBezTo>
                      <a:pt x="12" y="1079"/>
                      <a:pt x="10" y="1081"/>
                      <a:pt x="8" y="1081"/>
                    </a:cubicBezTo>
                    <a:cubicBezTo>
                      <a:pt x="5" y="1081"/>
                      <a:pt x="4" y="1079"/>
                      <a:pt x="4" y="1077"/>
                    </a:cubicBezTo>
                    <a:close/>
                    <a:moveTo>
                      <a:pt x="4" y="1061"/>
                    </a:moveTo>
                    <a:lnTo>
                      <a:pt x="4" y="1061"/>
                    </a:lnTo>
                    <a:cubicBezTo>
                      <a:pt x="4" y="1059"/>
                      <a:pt x="5" y="1057"/>
                      <a:pt x="8" y="1057"/>
                    </a:cubicBezTo>
                    <a:cubicBezTo>
                      <a:pt x="10" y="1057"/>
                      <a:pt x="12" y="1059"/>
                      <a:pt x="12" y="1061"/>
                    </a:cubicBezTo>
                    <a:cubicBezTo>
                      <a:pt x="12" y="1063"/>
                      <a:pt x="10" y="1065"/>
                      <a:pt x="8" y="1065"/>
                    </a:cubicBezTo>
                    <a:cubicBezTo>
                      <a:pt x="5" y="1065"/>
                      <a:pt x="4" y="1063"/>
                      <a:pt x="4" y="1061"/>
                    </a:cubicBezTo>
                    <a:close/>
                    <a:moveTo>
                      <a:pt x="4" y="1045"/>
                    </a:moveTo>
                    <a:lnTo>
                      <a:pt x="4" y="1045"/>
                    </a:lnTo>
                    <a:cubicBezTo>
                      <a:pt x="4" y="1043"/>
                      <a:pt x="5" y="1041"/>
                      <a:pt x="8" y="1041"/>
                    </a:cubicBezTo>
                    <a:cubicBezTo>
                      <a:pt x="10" y="1041"/>
                      <a:pt x="12" y="1043"/>
                      <a:pt x="12" y="1045"/>
                    </a:cubicBezTo>
                    <a:cubicBezTo>
                      <a:pt x="12" y="1047"/>
                      <a:pt x="10" y="1049"/>
                      <a:pt x="8" y="1049"/>
                    </a:cubicBezTo>
                    <a:cubicBezTo>
                      <a:pt x="5" y="1049"/>
                      <a:pt x="4" y="1047"/>
                      <a:pt x="4" y="1045"/>
                    </a:cubicBezTo>
                    <a:close/>
                    <a:moveTo>
                      <a:pt x="4" y="1029"/>
                    </a:moveTo>
                    <a:lnTo>
                      <a:pt x="4" y="1029"/>
                    </a:lnTo>
                    <a:cubicBezTo>
                      <a:pt x="4" y="1027"/>
                      <a:pt x="5" y="1025"/>
                      <a:pt x="8" y="1025"/>
                    </a:cubicBezTo>
                    <a:cubicBezTo>
                      <a:pt x="10" y="1025"/>
                      <a:pt x="12" y="1027"/>
                      <a:pt x="12" y="1029"/>
                    </a:cubicBezTo>
                    <a:cubicBezTo>
                      <a:pt x="12" y="1031"/>
                      <a:pt x="10" y="1033"/>
                      <a:pt x="8" y="1033"/>
                    </a:cubicBezTo>
                    <a:cubicBezTo>
                      <a:pt x="5" y="1033"/>
                      <a:pt x="4" y="1031"/>
                      <a:pt x="4" y="1029"/>
                    </a:cubicBezTo>
                    <a:close/>
                    <a:moveTo>
                      <a:pt x="4" y="1013"/>
                    </a:moveTo>
                    <a:lnTo>
                      <a:pt x="4" y="1013"/>
                    </a:lnTo>
                    <a:cubicBezTo>
                      <a:pt x="4" y="1011"/>
                      <a:pt x="5" y="1009"/>
                      <a:pt x="8" y="1009"/>
                    </a:cubicBezTo>
                    <a:cubicBezTo>
                      <a:pt x="10" y="1009"/>
                      <a:pt x="12" y="1011"/>
                      <a:pt x="12" y="1013"/>
                    </a:cubicBezTo>
                    <a:cubicBezTo>
                      <a:pt x="12" y="1015"/>
                      <a:pt x="10" y="1017"/>
                      <a:pt x="8" y="1017"/>
                    </a:cubicBezTo>
                    <a:cubicBezTo>
                      <a:pt x="5" y="1017"/>
                      <a:pt x="4" y="1015"/>
                      <a:pt x="4" y="1013"/>
                    </a:cubicBezTo>
                    <a:close/>
                    <a:moveTo>
                      <a:pt x="4" y="997"/>
                    </a:moveTo>
                    <a:lnTo>
                      <a:pt x="4" y="997"/>
                    </a:lnTo>
                    <a:cubicBezTo>
                      <a:pt x="4" y="995"/>
                      <a:pt x="5" y="993"/>
                      <a:pt x="8" y="993"/>
                    </a:cubicBezTo>
                    <a:cubicBezTo>
                      <a:pt x="10" y="993"/>
                      <a:pt x="12" y="995"/>
                      <a:pt x="12" y="997"/>
                    </a:cubicBezTo>
                    <a:cubicBezTo>
                      <a:pt x="12" y="999"/>
                      <a:pt x="10" y="1001"/>
                      <a:pt x="8" y="1001"/>
                    </a:cubicBezTo>
                    <a:cubicBezTo>
                      <a:pt x="5" y="1001"/>
                      <a:pt x="4" y="999"/>
                      <a:pt x="4" y="997"/>
                    </a:cubicBezTo>
                    <a:close/>
                    <a:moveTo>
                      <a:pt x="4" y="981"/>
                    </a:moveTo>
                    <a:lnTo>
                      <a:pt x="4" y="981"/>
                    </a:lnTo>
                    <a:cubicBezTo>
                      <a:pt x="4" y="979"/>
                      <a:pt x="5" y="977"/>
                      <a:pt x="8" y="977"/>
                    </a:cubicBezTo>
                    <a:cubicBezTo>
                      <a:pt x="10" y="977"/>
                      <a:pt x="12" y="979"/>
                      <a:pt x="12" y="981"/>
                    </a:cubicBezTo>
                    <a:cubicBezTo>
                      <a:pt x="12" y="983"/>
                      <a:pt x="10" y="985"/>
                      <a:pt x="8" y="985"/>
                    </a:cubicBezTo>
                    <a:cubicBezTo>
                      <a:pt x="5" y="985"/>
                      <a:pt x="4" y="983"/>
                      <a:pt x="4" y="981"/>
                    </a:cubicBezTo>
                    <a:close/>
                    <a:moveTo>
                      <a:pt x="4" y="965"/>
                    </a:moveTo>
                    <a:lnTo>
                      <a:pt x="4" y="965"/>
                    </a:lnTo>
                    <a:cubicBezTo>
                      <a:pt x="4" y="963"/>
                      <a:pt x="5" y="961"/>
                      <a:pt x="8" y="961"/>
                    </a:cubicBezTo>
                    <a:cubicBezTo>
                      <a:pt x="10" y="961"/>
                      <a:pt x="12" y="963"/>
                      <a:pt x="12" y="965"/>
                    </a:cubicBezTo>
                    <a:cubicBezTo>
                      <a:pt x="12" y="967"/>
                      <a:pt x="10" y="969"/>
                      <a:pt x="8" y="969"/>
                    </a:cubicBezTo>
                    <a:cubicBezTo>
                      <a:pt x="5" y="969"/>
                      <a:pt x="4" y="967"/>
                      <a:pt x="4" y="965"/>
                    </a:cubicBezTo>
                    <a:close/>
                    <a:moveTo>
                      <a:pt x="4" y="949"/>
                    </a:moveTo>
                    <a:lnTo>
                      <a:pt x="4" y="949"/>
                    </a:lnTo>
                    <a:cubicBezTo>
                      <a:pt x="4" y="947"/>
                      <a:pt x="5" y="945"/>
                      <a:pt x="8" y="945"/>
                    </a:cubicBezTo>
                    <a:cubicBezTo>
                      <a:pt x="10" y="945"/>
                      <a:pt x="12" y="947"/>
                      <a:pt x="12" y="949"/>
                    </a:cubicBezTo>
                    <a:cubicBezTo>
                      <a:pt x="12" y="951"/>
                      <a:pt x="10" y="953"/>
                      <a:pt x="8" y="953"/>
                    </a:cubicBezTo>
                    <a:cubicBezTo>
                      <a:pt x="5" y="953"/>
                      <a:pt x="4" y="951"/>
                      <a:pt x="4" y="949"/>
                    </a:cubicBezTo>
                    <a:close/>
                    <a:moveTo>
                      <a:pt x="4" y="933"/>
                    </a:moveTo>
                    <a:lnTo>
                      <a:pt x="4" y="933"/>
                    </a:lnTo>
                    <a:cubicBezTo>
                      <a:pt x="4" y="931"/>
                      <a:pt x="5" y="929"/>
                      <a:pt x="8" y="929"/>
                    </a:cubicBezTo>
                    <a:cubicBezTo>
                      <a:pt x="10" y="929"/>
                      <a:pt x="12" y="931"/>
                      <a:pt x="12" y="933"/>
                    </a:cubicBezTo>
                    <a:cubicBezTo>
                      <a:pt x="12" y="935"/>
                      <a:pt x="10" y="937"/>
                      <a:pt x="8" y="937"/>
                    </a:cubicBezTo>
                    <a:cubicBezTo>
                      <a:pt x="5" y="937"/>
                      <a:pt x="4" y="935"/>
                      <a:pt x="4" y="933"/>
                    </a:cubicBezTo>
                    <a:close/>
                    <a:moveTo>
                      <a:pt x="4" y="917"/>
                    </a:moveTo>
                    <a:lnTo>
                      <a:pt x="4" y="917"/>
                    </a:lnTo>
                    <a:cubicBezTo>
                      <a:pt x="4" y="915"/>
                      <a:pt x="5" y="913"/>
                      <a:pt x="8" y="913"/>
                    </a:cubicBezTo>
                    <a:cubicBezTo>
                      <a:pt x="10" y="913"/>
                      <a:pt x="12" y="915"/>
                      <a:pt x="12" y="917"/>
                    </a:cubicBezTo>
                    <a:cubicBezTo>
                      <a:pt x="12" y="919"/>
                      <a:pt x="10" y="921"/>
                      <a:pt x="8" y="921"/>
                    </a:cubicBezTo>
                    <a:cubicBezTo>
                      <a:pt x="5" y="921"/>
                      <a:pt x="4" y="919"/>
                      <a:pt x="4" y="917"/>
                    </a:cubicBezTo>
                    <a:close/>
                    <a:moveTo>
                      <a:pt x="4" y="901"/>
                    </a:moveTo>
                    <a:lnTo>
                      <a:pt x="4" y="901"/>
                    </a:lnTo>
                    <a:cubicBezTo>
                      <a:pt x="4" y="899"/>
                      <a:pt x="5" y="897"/>
                      <a:pt x="8" y="897"/>
                    </a:cubicBezTo>
                    <a:cubicBezTo>
                      <a:pt x="10" y="897"/>
                      <a:pt x="12" y="899"/>
                      <a:pt x="12" y="901"/>
                    </a:cubicBezTo>
                    <a:cubicBezTo>
                      <a:pt x="12" y="903"/>
                      <a:pt x="10" y="905"/>
                      <a:pt x="8" y="905"/>
                    </a:cubicBezTo>
                    <a:cubicBezTo>
                      <a:pt x="5" y="905"/>
                      <a:pt x="4" y="903"/>
                      <a:pt x="4" y="901"/>
                    </a:cubicBezTo>
                    <a:close/>
                    <a:moveTo>
                      <a:pt x="4" y="885"/>
                    </a:moveTo>
                    <a:lnTo>
                      <a:pt x="4" y="885"/>
                    </a:lnTo>
                    <a:cubicBezTo>
                      <a:pt x="4" y="883"/>
                      <a:pt x="5" y="881"/>
                      <a:pt x="8" y="881"/>
                    </a:cubicBezTo>
                    <a:cubicBezTo>
                      <a:pt x="10" y="881"/>
                      <a:pt x="12" y="883"/>
                      <a:pt x="12" y="885"/>
                    </a:cubicBezTo>
                    <a:cubicBezTo>
                      <a:pt x="12" y="887"/>
                      <a:pt x="10" y="889"/>
                      <a:pt x="8" y="889"/>
                    </a:cubicBezTo>
                    <a:cubicBezTo>
                      <a:pt x="5" y="889"/>
                      <a:pt x="4" y="887"/>
                      <a:pt x="4" y="885"/>
                    </a:cubicBezTo>
                    <a:close/>
                    <a:moveTo>
                      <a:pt x="4" y="869"/>
                    </a:moveTo>
                    <a:lnTo>
                      <a:pt x="4" y="869"/>
                    </a:lnTo>
                    <a:cubicBezTo>
                      <a:pt x="4" y="867"/>
                      <a:pt x="5" y="865"/>
                      <a:pt x="8" y="865"/>
                    </a:cubicBezTo>
                    <a:cubicBezTo>
                      <a:pt x="10" y="865"/>
                      <a:pt x="12" y="867"/>
                      <a:pt x="12" y="869"/>
                    </a:cubicBezTo>
                    <a:cubicBezTo>
                      <a:pt x="12" y="871"/>
                      <a:pt x="10" y="873"/>
                      <a:pt x="8" y="873"/>
                    </a:cubicBezTo>
                    <a:cubicBezTo>
                      <a:pt x="5" y="873"/>
                      <a:pt x="4" y="871"/>
                      <a:pt x="4" y="869"/>
                    </a:cubicBezTo>
                    <a:close/>
                    <a:moveTo>
                      <a:pt x="4" y="853"/>
                    </a:moveTo>
                    <a:lnTo>
                      <a:pt x="4" y="853"/>
                    </a:lnTo>
                    <a:cubicBezTo>
                      <a:pt x="4" y="851"/>
                      <a:pt x="5" y="849"/>
                      <a:pt x="8" y="849"/>
                    </a:cubicBezTo>
                    <a:cubicBezTo>
                      <a:pt x="10" y="849"/>
                      <a:pt x="12" y="851"/>
                      <a:pt x="12" y="853"/>
                    </a:cubicBezTo>
                    <a:cubicBezTo>
                      <a:pt x="12" y="855"/>
                      <a:pt x="10" y="857"/>
                      <a:pt x="8" y="857"/>
                    </a:cubicBezTo>
                    <a:cubicBezTo>
                      <a:pt x="5" y="857"/>
                      <a:pt x="4" y="855"/>
                      <a:pt x="4" y="853"/>
                    </a:cubicBezTo>
                    <a:close/>
                    <a:moveTo>
                      <a:pt x="4" y="837"/>
                    </a:moveTo>
                    <a:lnTo>
                      <a:pt x="4" y="837"/>
                    </a:lnTo>
                    <a:cubicBezTo>
                      <a:pt x="4" y="835"/>
                      <a:pt x="5" y="833"/>
                      <a:pt x="8" y="833"/>
                    </a:cubicBezTo>
                    <a:cubicBezTo>
                      <a:pt x="10" y="833"/>
                      <a:pt x="12" y="835"/>
                      <a:pt x="12" y="837"/>
                    </a:cubicBezTo>
                    <a:cubicBezTo>
                      <a:pt x="12" y="839"/>
                      <a:pt x="10" y="841"/>
                      <a:pt x="8" y="841"/>
                    </a:cubicBezTo>
                    <a:cubicBezTo>
                      <a:pt x="5" y="841"/>
                      <a:pt x="4" y="839"/>
                      <a:pt x="4" y="837"/>
                    </a:cubicBezTo>
                    <a:close/>
                    <a:moveTo>
                      <a:pt x="4" y="821"/>
                    </a:moveTo>
                    <a:lnTo>
                      <a:pt x="4" y="821"/>
                    </a:lnTo>
                    <a:cubicBezTo>
                      <a:pt x="4" y="819"/>
                      <a:pt x="5" y="817"/>
                      <a:pt x="8" y="817"/>
                    </a:cubicBezTo>
                    <a:cubicBezTo>
                      <a:pt x="10" y="817"/>
                      <a:pt x="12" y="819"/>
                      <a:pt x="12" y="821"/>
                    </a:cubicBezTo>
                    <a:cubicBezTo>
                      <a:pt x="12" y="823"/>
                      <a:pt x="10" y="825"/>
                      <a:pt x="8" y="825"/>
                    </a:cubicBezTo>
                    <a:cubicBezTo>
                      <a:pt x="5" y="825"/>
                      <a:pt x="4" y="823"/>
                      <a:pt x="4" y="821"/>
                    </a:cubicBezTo>
                    <a:close/>
                    <a:moveTo>
                      <a:pt x="4" y="805"/>
                    </a:moveTo>
                    <a:lnTo>
                      <a:pt x="4" y="805"/>
                    </a:lnTo>
                    <a:cubicBezTo>
                      <a:pt x="4" y="803"/>
                      <a:pt x="5" y="801"/>
                      <a:pt x="8" y="801"/>
                    </a:cubicBezTo>
                    <a:cubicBezTo>
                      <a:pt x="10" y="801"/>
                      <a:pt x="12" y="803"/>
                      <a:pt x="12" y="805"/>
                    </a:cubicBezTo>
                    <a:cubicBezTo>
                      <a:pt x="12" y="807"/>
                      <a:pt x="10" y="809"/>
                      <a:pt x="8" y="809"/>
                    </a:cubicBezTo>
                    <a:cubicBezTo>
                      <a:pt x="5" y="809"/>
                      <a:pt x="4" y="807"/>
                      <a:pt x="4" y="805"/>
                    </a:cubicBezTo>
                    <a:close/>
                    <a:moveTo>
                      <a:pt x="4" y="789"/>
                    </a:moveTo>
                    <a:lnTo>
                      <a:pt x="4" y="789"/>
                    </a:lnTo>
                    <a:cubicBezTo>
                      <a:pt x="4" y="787"/>
                      <a:pt x="5" y="785"/>
                      <a:pt x="8" y="785"/>
                    </a:cubicBezTo>
                    <a:cubicBezTo>
                      <a:pt x="10" y="785"/>
                      <a:pt x="12" y="787"/>
                      <a:pt x="12" y="789"/>
                    </a:cubicBezTo>
                    <a:cubicBezTo>
                      <a:pt x="12" y="791"/>
                      <a:pt x="10" y="793"/>
                      <a:pt x="8" y="793"/>
                    </a:cubicBezTo>
                    <a:cubicBezTo>
                      <a:pt x="5" y="793"/>
                      <a:pt x="4" y="791"/>
                      <a:pt x="4" y="789"/>
                    </a:cubicBezTo>
                    <a:close/>
                    <a:moveTo>
                      <a:pt x="4" y="773"/>
                    </a:moveTo>
                    <a:lnTo>
                      <a:pt x="4" y="773"/>
                    </a:lnTo>
                    <a:cubicBezTo>
                      <a:pt x="4" y="771"/>
                      <a:pt x="5" y="769"/>
                      <a:pt x="8" y="769"/>
                    </a:cubicBezTo>
                    <a:cubicBezTo>
                      <a:pt x="10" y="769"/>
                      <a:pt x="12" y="771"/>
                      <a:pt x="12" y="773"/>
                    </a:cubicBezTo>
                    <a:cubicBezTo>
                      <a:pt x="12" y="775"/>
                      <a:pt x="10" y="777"/>
                      <a:pt x="8" y="777"/>
                    </a:cubicBezTo>
                    <a:cubicBezTo>
                      <a:pt x="5" y="777"/>
                      <a:pt x="4" y="775"/>
                      <a:pt x="4" y="773"/>
                    </a:cubicBezTo>
                    <a:close/>
                    <a:moveTo>
                      <a:pt x="4" y="757"/>
                    </a:moveTo>
                    <a:lnTo>
                      <a:pt x="4" y="757"/>
                    </a:lnTo>
                    <a:cubicBezTo>
                      <a:pt x="4" y="755"/>
                      <a:pt x="5" y="753"/>
                      <a:pt x="8" y="753"/>
                    </a:cubicBezTo>
                    <a:cubicBezTo>
                      <a:pt x="10" y="753"/>
                      <a:pt x="12" y="755"/>
                      <a:pt x="12" y="757"/>
                    </a:cubicBezTo>
                    <a:cubicBezTo>
                      <a:pt x="12" y="759"/>
                      <a:pt x="10" y="761"/>
                      <a:pt x="8" y="761"/>
                    </a:cubicBezTo>
                    <a:cubicBezTo>
                      <a:pt x="5" y="761"/>
                      <a:pt x="4" y="759"/>
                      <a:pt x="4" y="757"/>
                    </a:cubicBezTo>
                    <a:close/>
                    <a:moveTo>
                      <a:pt x="4" y="741"/>
                    </a:moveTo>
                    <a:lnTo>
                      <a:pt x="4" y="741"/>
                    </a:lnTo>
                    <a:cubicBezTo>
                      <a:pt x="4" y="739"/>
                      <a:pt x="5" y="737"/>
                      <a:pt x="8" y="737"/>
                    </a:cubicBezTo>
                    <a:cubicBezTo>
                      <a:pt x="10" y="737"/>
                      <a:pt x="12" y="739"/>
                      <a:pt x="12" y="741"/>
                    </a:cubicBezTo>
                    <a:cubicBezTo>
                      <a:pt x="12" y="743"/>
                      <a:pt x="10" y="745"/>
                      <a:pt x="8" y="745"/>
                    </a:cubicBezTo>
                    <a:cubicBezTo>
                      <a:pt x="5" y="745"/>
                      <a:pt x="4" y="743"/>
                      <a:pt x="4" y="741"/>
                    </a:cubicBezTo>
                    <a:close/>
                    <a:moveTo>
                      <a:pt x="4" y="725"/>
                    </a:moveTo>
                    <a:lnTo>
                      <a:pt x="4" y="725"/>
                    </a:lnTo>
                    <a:cubicBezTo>
                      <a:pt x="4" y="723"/>
                      <a:pt x="5" y="721"/>
                      <a:pt x="8" y="721"/>
                    </a:cubicBezTo>
                    <a:cubicBezTo>
                      <a:pt x="10" y="721"/>
                      <a:pt x="12" y="723"/>
                      <a:pt x="12" y="725"/>
                    </a:cubicBezTo>
                    <a:cubicBezTo>
                      <a:pt x="12" y="727"/>
                      <a:pt x="10" y="729"/>
                      <a:pt x="8" y="729"/>
                    </a:cubicBezTo>
                    <a:cubicBezTo>
                      <a:pt x="5" y="729"/>
                      <a:pt x="4" y="727"/>
                      <a:pt x="4" y="725"/>
                    </a:cubicBezTo>
                    <a:close/>
                    <a:moveTo>
                      <a:pt x="4" y="709"/>
                    </a:moveTo>
                    <a:lnTo>
                      <a:pt x="4" y="709"/>
                    </a:lnTo>
                    <a:cubicBezTo>
                      <a:pt x="4" y="707"/>
                      <a:pt x="5" y="705"/>
                      <a:pt x="8" y="705"/>
                    </a:cubicBezTo>
                    <a:cubicBezTo>
                      <a:pt x="10" y="705"/>
                      <a:pt x="12" y="707"/>
                      <a:pt x="12" y="709"/>
                    </a:cubicBezTo>
                    <a:cubicBezTo>
                      <a:pt x="12" y="711"/>
                      <a:pt x="10" y="713"/>
                      <a:pt x="8" y="713"/>
                    </a:cubicBezTo>
                    <a:cubicBezTo>
                      <a:pt x="5" y="713"/>
                      <a:pt x="4" y="711"/>
                      <a:pt x="4" y="709"/>
                    </a:cubicBezTo>
                    <a:close/>
                    <a:moveTo>
                      <a:pt x="4" y="693"/>
                    </a:moveTo>
                    <a:lnTo>
                      <a:pt x="4" y="693"/>
                    </a:lnTo>
                    <a:cubicBezTo>
                      <a:pt x="4" y="691"/>
                      <a:pt x="5" y="689"/>
                      <a:pt x="8" y="689"/>
                    </a:cubicBezTo>
                    <a:cubicBezTo>
                      <a:pt x="10" y="689"/>
                      <a:pt x="12" y="691"/>
                      <a:pt x="12" y="693"/>
                    </a:cubicBezTo>
                    <a:cubicBezTo>
                      <a:pt x="12" y="695"/>
                      <a:pt x="10" y="697"/>
                      <a:pt x="8" y="697"/>
                    </a:cubicBezTo>
                    <a:cubicBezTo>
                      <a:pt x="5" y="697"/>
                      <a:pt x="4" y="695"/>
                      <a:pt x="4" y="693"/>
                    </a:cubicBezTo>
                    <a:close/>
                    <a:moveTo>
                      <a:pt x="4" y="677"/>
                    </a:moveTo>
                    <a:lnTo>
                      <a:pt x="4" y="677"/>
                    </a:lnTo>
                    <a:cubicBezTo>
                      <a:pt x="4" y="675"/>
                      <a:pt x="5" y="673"/>
                      <a:pt x="8" y="673"/>
                    </a:cubicBezTo>
                    <a:cubicBezTo>
                      <a:pt x="10" y="673"/>
                      <a:pt x="12" y="675"/>
                      <a:pt x="12" y="677"/>
                    </a:cubicBezTo>
                    <a:cubicBezTo>
                      <a:pt x="12" y="679"/>
                      <a:pt x="10" y="681"/>
                      <a:pt x="8" y="681"/>
                    </a:cubicBezTo>
                    <a:cubicBezTo>
                      <a:pt x="5" y="681"/>
                      <a:pt x="4" y="679"/>
                      <a:pt x="4" y="677"/>
                    </a:cubicBezTo>
                    <a:close/>
                    <a:moveTo>
                      <a:pt x="4" y="661"/>
                    </a:moveTo>
                    <a:lnTo>
                      <a:pt x="4" y="661"/>
                    </a:lnTo>
                    <a:cubicBezTo>
                      <a:pt x="4" y="659"/>
                      <a:pt x="5" y="657"/>
                      <a:pt x="8" y="657"/>
                    </a:cubicBezTo>
                    <a:cubicBezTo>
                      <a:pt x="10" y="657"/>
                      <a:pt x="12" y="659"/>
                      <a:pt x="12" y="661"/>
                    </a:cubicBezTo>
                    <a:cubicBezTo>
                      <a:pt x="12" y="663"/>
                      <a:pt x="10" y="665"/>
                      <a:pt x="8" y="665"/>
                    </a:cubicBezTo>
                    <a:cubicBezTo>
                      <a:pt x="5" y="665"/>
                      <a:pt x="4" y="663"/>
                      <a:pt x="4" y="661"/>
                    </a:cubicBezTo>
                    <a:close/>
                    <a:moveTo>
                      <a:pt x="4" y="645"/>
                    </a:moveTo>
                    <a:lnTo>
                      <a:pt x="4" y="645"/>
                    </a:lnTo>
                    <a:cubicBezTo>
                      <a:pt x="4" y="643"/>
                      <a:pt x="5" y="641"/>
                      <a:pt x="8" y="641"/>
                    </a:cubicBezTo>
                    <a:cubicBezTo>
                      <a:pt x="10" y="641"/>
                      <a:pt x="12" y="643"/>
                      <a:pt x="12" y="645"/>
                    </a:cubicBezTo>
                    <a:cubicBezTo>
                      <a:pt x="12" y="647"/>
                      <a:pt x="10" y="649"/>
                      <a:pt x="8" y="649"/>
                    </a:cubicBezTo>
                    <a:cubicBezTo>
                      <a:pt x="5" y="649"/>
                      <a:pt x="4" y="647"/>
                      <a:pt x="4" y="645"/>
                    </a:cubicBezTo>
                    <a:close/>
                    <a:moveTo>
                      <a:pt x="4" y="629"/>
                    </a:moveTo>
                    <a:lnTo>
                      <a:pt x="4" y="629"/>
                    </a:lnTo>
                    <a:cubicBezTo>
                      <a:pt x="4" y="627"/>
                      <a:pt x="5" y="625"/>
                      <a:pt x="8" y="625"/>
                    </a:cubicBezTo>
                    <a:cubicBezTo>
                      <a:pt x="10" y="625"/>
                      <a:pt x="12" y="627"/>
                      <a:pt x="12" y="629"/>
                    </a:cubicBezTo>
                    <a:cubicBezTo>
                      <a:pt x="12" y="631"/>
                      <a:pt x="10" y="633"/>
                      <a:pt x="8" y="633"/>
                    </a:cubicBezTo>
                    <a:cubicBezTo>
                      <a:pt x="5" y="633"/>
                      <a:pt x="4" y="631"/>
                      <a:pt x="4" y="629"/>
                    </a:cubicBezTo>
                    <a:close/>
                    <a:moveTo>
                      <a:pt x="4" y="613"/>
                    </a:moveTo>
                    <a:lnTo>
                      <a:pt x="4" y="613"/>
                    </a:lnTo>
                    <a:cubicBezTo>
                      <a:pt x="4" y="611"/>
                      <a:pt x="5" y="609"/>
                      <a:pt x="8" y="609"/>
                    </a:cubicBezTo>
                    <a:cubicBezTo>
                      <a:pt x="10" y="609"/>
                      <a:pt x="12" y="611"/>
                      <a:pt x="12" y="613"/>
                    </a:cubicBezTo>
                    <a:cubicBezTo>
                      <a:pt x="12" y="615"/>
                      <a:pt x="10" y="617"/>
                      <a:pt x="8" y="617"/>
                    </a:cubicBezTo>
                    <a:cubicBezTo>
                      <a:pt x="5" y="617"/>
                      <a:pt x="4" y="615"/>
                      <a:pt x="4" y="613"/>
                    </a:cubicBezTo>
                    <a:close/>
                    <a:moveTo>
                      <a:pt x="4" y="597"/>
                    </a:moveTo>
                    <a:lnTo>
                      <a:pt x="4" y="597"/>
                    </a:lnTo>
                    <a:cubicBezTo>
                      <a:pt x="4" y="595"/>
                      <a:pt x="5" y="593"/>
                      <a:pt x="8" y="593"/>
                    </a:cubicBezTo>
                    <a:cubicBezTo>
                      <a:pt x="10" y="593"/>
                      <a:pt x="12" y="595"/>
                      <a:pt x="12" y="597"/>
                    </a:cubicBezTo>
                    <a:cubicBezTo>
                      <a:pt x="12" y="599"/>
                      <a:pt x="10" y="601"/>
                      <a:pt x="8" y="601"/>
                    </a:cubicBezTo>
                    <a:cubicBezTo>
                      <a:pt x="5" y="601"/>
                      <a:pt x="4" y="599"/>
                      <a:pt x="4" y="597"/>
                    </a:cubicBezTo>
                    <a:close/>
                    <a:moveTo>
                      <a:pt x="4" y="581"/>
                    </a:moveTo>
                    <a:lnTo>
                      <a:pt x="4" y="581"/>
                    </a:lnTo>
                    <a:cubicBezTo>
                      <a:pt x="4" y="579"/>
                      <a:pt x="5" y="577"/>
                      <a:pt x="8" y="577"/>
                    </a:cubicBezTo>
                    <a:cubicBezTo>
                      <a:pt x="10" y="577"/>
                      <a:pt x="12" y="579"/>
                      <a:pt x="12" y="581"/>
                    </a:cubicBezTo>
                    <a:cubicBezTo>
                      <a:pt x="12" y="583"/>
                      <a:pt x="10" y="585"/>
                      <a:pt x="8" y="585"/>
                    </a:cubicBezTo>
                    <a:cubicBezTo>
                      <a:pt x="5" y="585"/>
                      <a:pt x="4" y="583"/>
                      <a:pt x="4" y="581"/>
                    </a:cubicBezTo>
                    <a:close/>
                    <a:moveTo>
                      <a:pt x="4" y="565"/>
                    </a:moveTo>
                    <a:lnTo>
                      <a:pt x="4" y="565"/>
                    </a:lnTo>
                    <a:cubicBezTo>
                      <a:pt x="4" y="563"/>
                      <a:pt x="5" y="561"/>
                      <a:pt x="8" y="561"/>
                    </a:cubicBezTo>
                    <a:cubicBezTo>
                      <a:pt x="10" y="561"/>
                      <a:pt x="12" y="563"/>
                      <a:pt x="12" y="565"/>
                    </a:cubicBezTo>
                    <a:cubicBezTo>
                      <a:pt x="12" y="567"/>
                      <a:pt x="10" y="569"/>
                      <a:pt x="8" y="569"/>
                    </a:cubicBezTo>
                    <a:cubicBezTo>
                      <a:pt x="5" y="569"/>
                      <a:pt x="4" y="567"/>
                      <a:pt x="4" y="565"/>
                    </a:cubicBezTo>
                    <a:close/>
                    <a:moveTo>
                      <a:pt x="4" y="549"/>
                    </a:moveTo>
                    <a:lnTo>
                      <a:pt x="4" y="549"/>
                    </a:lnTo>
                    <a:cubicBezTo>
                      <a:pt x="4" y="547"/>
                      <a:pt x="5" y="545"/>
                      <a:pt x="8" y="545"/>
                    </a:cubicBezTo>
                    <a:cubicBezTo>
                      <a:pt x="10" y="545"/>
                      <a:pt x="12" y="547"/>
                      <a:pt x="12" y="549"/>
                    </a:cubicBezTo>
                    <a:cubicBezTo>
                      <a:pt x="12" y="551"/>
                      <a:pt x="10" y="553"/>
                      <a:pt x="8" y="553"/>
                    </a:cubicBezTo>
                    <a:cubicBezTo>
                      <a:pt x="5" y="553"/>
                      <a:pt x="4" y="551"/>
                      <a:pt x="4" y="549"/>
                    </a:cubicBezTo>
                    <a:close/>
                    <a:moveTo>
                      <a:pt x="4" y="533"/>
                    </a:moveTo>
                    <a:lnTo>
                      <a:pt x="4" y="533"/>
                    </a:lnTo>
                    <a:cubicBezTo>
                      <a:pt x="4" y="531"/>
                      <a:pt x="5" y="529"/>
                      <a:pt x="8" y="529"/>
                    </a:cubicBezTo>
                    <a:cubicBezTo>
                      <a:pt x="10" y="529"/>
                      <a:pt x="12" y="531"/>
                      <a:pt x="12" y="533"/>
                    </a:cubicBezTo>
                    <a:cubicBezTo>
                      <a:pt x="12" y="535"/>
                      <a:pt x="10" y="537"/>
                      <a:pt x="8" y="537"/>
                    </a:cubicBezTo>
                    <a:cubicBezTo>
                      <a:pt x="5" y="537"/>
                      <a:pt x="4" y="535"/>
                      <a:pt x="4" y="533"/>
                    </a:cubicBezTo>
                    <a:close/>
                    <a:moveTo>
                      <a:pt x="4" y="517"/>
                    </a:moveTo>
                    <a:lnTo>
                      <a:pt x="4" y="517"/>
                    </a:lnTo>
                    <a:cubicBezTo>
                      <a:pt x="4" y="515"/>
                      <a:pt x="5" y="513"/>
                      <a:pt x="8" y="513"/>
                    </a:cubicBezTo>
                    <a:cubicBezTo>
                      <a:pt x="10" y="513"/>
                      <a:pt x="12" y="515"/>
                      <a:pt x="12" y="517"/>
                    </a:cubicBezTo>
                    <a:cubicBezTo>
                      <a:pt x="12" y="519"/>
                      <a:pt x="10" y="521"/>
                      <a:pt x="8" y="521"/>
                    </a:cubicBezTo>
                    <a:cubicBezTo>
                      <a:pt x="5" y="521"/>
                      <a:pt x="4" y="519"/>
                      <a:pt x="4" y="517"/>
                    </a:cubicBezTo>
                    <a:close/>
                    <a:moveTo>
                      <a:pt x="4" y="501"/>
                    </a:moveTo>
                    <a:lnTo>
                      <a:pt x="4" y="501"/>
                    </a:lnTo>
                    <a:cubicBezTo>
                      <a:pt x="4" y="499"/>
                      <a:pt x="5" y="497"/>
                      <a:pt x="8" y="497"/>
                    </a:cubicBezTo>
                    <a:cubicBezTo>
                      <a:pt x="10" y="497"/>
                      <a:pt x="12" y="499"/>
                      <a:pt x="12" y="501"/>
                    </a:cubicBezTo>
                    <a:cubicBezTo>
                      <a:pt x="12" y="503"/>
                      <a:pt x="10" y="505"/>
                      <a:pt x="8" y="505"/>
                    </a:cubicBezTo>
                    <a:cubicBezTo>
                      <a:pt x="5" y="505"/>
                      <a:pt x="4" y="503"/>
                      <a:pt x="4" y="501"/>
                    </a:cubicBezTo>
                    <a:close/>
                    <a:moveTo>
                      <a:pt x="4" y="485"/>
                    </a:moveTo>
                    <a:lnTo>
                      <a:pt x="4" y="485"/>
                    </a:lnTo>
                    <a:cubicBezTo>
                      <a:pt x="4" y="482"/>
                      <a:pt x="5" y="481"/>
                      <a:pt x="8" y="481"/>
                    </a:cubicBezTo>
                    <a:cubicBezTo>
                      <a:pt x="10" y="481"/>
                      <a:pt x="12" y="482"/>
                      <a:pt x="12" y="485"/>
                    </a:cubicBezTo>
                    <a:cubicBezTo>
                      <a:pt x="12" y="487"/>
                      <a:pt x="10" y="489"/>
                      <a:pt x="8" y="489"/>
                    </a:cubicBezTo>
                    <a:cubicBezTo>
                      <a:pt x="5" y="489"/>
                      <a:pt x="4" y="487"/>
                      <a:pt x="4" y="485"/>
                    </a:cubicBezTo>
                    <a:close/>
                    <a:moveTo>
                      <a:pt x="4" y="469"/>
                    </a:moveTo>
                    <a:lnTo>
                      <a:pt x="4" y="469"/>
                    </a:lnTo>
                    <a:cubicBezTo>
                      <a:pt x="4" y="466"/>
                      <a:pt x="5" y="465"/>
                      <a:pt x="8" y="465"/>
                    </a:cubicBezTo>
                    <a:cubicBezTo>
                      <a:pt x="10" y="465"/>
                      <a:pt x="12" y="466"/>
                      <a:pt x="12" y="469"/>
                    </a:cubicBezTo>
                    <a:cubicBezTo>
                      <a:pt x="12" y="471"/>
                      <a:pt x="10" y="473"/>
                      <a:pt x="8" y="473"/>
                    </a:cubicBezTo>
                    <a:cubicBezTo>
                      <a:pt x="5" y="473"/>
                      <a:pt x="4" y="471"/>
                      <a:pt x="4" y="469"/>
                    </a:cubicBezTo>
                    <a:close/>
                    <a:moveTo>
                      <a:pt x="4" y="453"/>
                    </a:moveTo>
                    <a:lnTo>
                      <a:pt x="4" y="453"/>
                    </a:lnTo>
                    <a:cubicBezTo>
                      <a:pt x="4" y="450"/>
                      <a:pt x="5" y="449"/>
                      <a:pt x="8" y="449"/>
                    </a:cubicBezTo>
                    <a:cubicBezTo>
                      <a:pt x="10" y="449"/>
                      <a:pt x="12" y="450"/>
                      <a:pt x="12" y="453"/>
                    </a:cubicBezTo>
                    <a:cubicBezTo>
                      <a:pt x="12" y="455"/>
                      <a:pt x="10" y="457"/>
                      <a:pt x="8" y="457"/>
                    </a:cubicBezTo>
                    <a:cubicBezTo>
                      <a:pt x="5" y="457"/>
                      <a:pt x="4" y="455"/>
                      <a:pt x="4" y="453"/>
                    </a:cubicBezTo>
                    <a:close/>
                    <a:moveTo>
                      <a:pt x="4" y="437"/>
                    </a:moveTo>
                    <a:lnTo>
                      <a:pt x="4" y="437"/>
                    </a:lnTo>
                    <a:cubicBezTo>
                      <a:pt x="4" y="434"/>
                      <a:pt x="5" y="433"/>
                      <a:pt x="8" y="433"/>
                    </a:cubicBezTo>
                    <a:cubicBezTo>
                      <a:pt x="10" y="433"/>
                      <a:pt x="12" y="434"/>
                      <a:pt x="12" y="437"/>
                    </a:cubicBezTo>
                    <a:cubicBezTo>
                      <a:pt x="12" y="439"/>
                      <a:pt x="10" y="441"/>
                      <a:pt x="8" y="441"/>
                    </a:cubicBezTo>
                    <a:cubicBezTo>
                      <a:pt x="5" y="441"/>
                      <a:pt x="4" y="439"/>
                      <a:pt x="4" y="437"/>
                    </a:cubicBezTo>
                    <a:close/>
                    <a:moveTo>
                      <a:pt x="4" y="421"/>
                    </a:moveTo>
                    <a:lnTo>
                      <a:pt x="4" y="421"/>
                    </a:lnTo>
                    <a:cubicBezTo>
                      <a:pt x="4" y="418"/>
                      <a:pt x="5" y="417"/>
                      <a:pt x="8" y="417"/>
                    </a:cubicBezTo>
                    <a:cubicBezTo>
                      <a:pt x="10" y="417"/>
                      <a:pt x="12" y="418"/>
                      <a:pt x="12" y="421"/>
                    </a:cubicBezTo>
                    <a:cubicBezTo>
                      <a:pt x="12" y="423"/>
                      <a:pt x="10" y="425"/>
                      <a:pt x="8" y="425"/>
                    </a:cubicBezTo>
                    <a:cubicBezTo>
                      <a:pt x="5" y="425"/>
                      <a:pt x="4" y="423"/>
                      <a:pt x="4" y="421"/>
                    </a:cubicBezTo>
                    <a:close/>
                    <a:moveTo>
                      <a:pt x="4" y="405"/>
                    </a:moveTo>
                    <a:lnTo>
                      <a:pt x="4" y="405"/>
                    </a:lnTo>
                    <a:cubicBezTo>
                      <a:pt x="4" y="402"/>
                      <a:pt x="5" y="401"/>
                      <a:pt x="8" y="401"/>
                    </a:cubicBezTo>
                    <a:cubicBezTo>
                      <a:pt x="10" y="401"/>
                      <a:pt x="12" y="402"/>
                      <a:pt x="12" y="405"/>
                    </a:cubicBezTo>
                    <a:cubicBezTo>
                      <a:pt x="12" y="407"/>
                      <a:pt x="10" y="409"/>
                      <a:pt x="8" y="409"/>
                    </a:cubicBezTo>
                    <a:cubicBezTo>
                      <a:pt x="5" y="409"/>
                      <a:pt x="4" y="407"/>
                      <a:pt x="4" y="405"/>
                    </a:cubicBezTo>
                    <a:close/>
                    <a:moveTo>
                      <a:pt x="4" y="389"/>
                    </a:moveTo>
                    <a:lnTo>
                      <a:pt x="4" y="389"/>
                    </a:lnTo>
                    <a:cubicBezTo>
                      <a:pt x="4" y="386"/>
                      <a:pt x="5" y="385"/>
                      <a:pt x="8" y="385"/>
                    </a:cubicBezTo>
                    <a:cubicBezTo>
                      <a:pt x="10" y="385"/>
                      <a:pt x="12" y="386"/>
                      <a:pt x="12" y="389"/>
                    </a:cubicBezTo>
                    <a:cubicBezTo>
                      <a:pt x="12" y="391"/>
                      <a:pt x="10" y="393"/>
                      <a:pt x="8" y="393"/>
                    </a:cubicBezTo>
                    <a:cubicBezTo>
                      <a:pt x="5" y="393"/>
                      <a:pt x="4" y="391"/>
                      <a:pt x="4" y="389"/>
                    </a:cubicBezTo>
                    <a:close/>
                    <a:moveTo>
                      <a:pt x="4" y="373"/>
                    </a:moveTo>
                    <a:lnTo>
                      <a:pt x="4" y="373"/>
                    </a:lnTo>
                    <a:cubicBezTo>
                      <a:pt x="4" y="370"/>
                      <a:pt x="5" y="369"/>
                      <a:pt x="8" y="369"/>
                    </a:cubicBezTo>
                    <a:cubicBezTo>
                      <a:pt x="10" y="369"/>
                      <a:pt x="12" y="370"/>
                      <a:pt x="12" y="373"/>
                    </a:cubicBezTo>
                    <a:cubicBezTo>
                      <a:pt x="12" y="375"/>
                      <a:pt x="10" y="377"/>
                      <a:pt x="8" y="377"/>
                    </a:cubicBezTo>
                    <a:cubicBezTo>
                      <a:pt x="5" y="377"/>
                      <a:pt x="4" y="375"/>
                      <a:pt x="4" y="373"/>
                    </a:cubicBezTo>
                    <a:close/>
                    <a:moveTo>
                      <a:pt x="4" y="357"/>
                    </a:moveTo>
                    <a:lnTo>
                      <a:pt x="4" y="357"/>
                    </a:lnTo>
                    <a:cubicBezTo>
                      <a:pt x="4" y="354"/>
                      <a:pt x="6" y="353"/>
                      <a:pt x="8" y="353"/>
                    </a:cubicBezTo>
                    <a:cubicBezTo>
                      <a:pt x="10" y="353"/>
                      <a:pt x="12" y="354"/>
                      <a:pt x="12" y="357"/>
                    </a:cubicBezTo>
                    <a:cubicBezTo>
                      <a:pt x="12" y="359"/>
                      <a:pt x="10" y="361"/>
                      <a:pt x="8" y="361"/>
                    </a:cubicBezTo>
                    <a:cubicBezTo>
                      <a:pt x="6" y="361"/>
                      <a:pt x="4" y="359"/>
                      <a:pt x="4" y="357"/>
                    </a:cubicBezTo>
                    <a:close/>
                    <a:moveTo>
                      <a:pt x="4" y="341"/>
                    </a:moveTo>
                    <a:lnTo>
                      <a:pt x="4" y="341"/>
                    </a:lnTo>
                    <a:cubicBezTo>
                      <a:pt x="4" y="338"/>
                      <a:pt x="6" y="337"/>
                      <a:pt x="8" y="337"/>
                    </a:cubicBezTo>
                    <a:cubicBezTo>
                      <a:pt x="10" y="337"/>
                      <a:pt x="12" y="338"/>
                      <a:pt x="12" y="341"/>
                    </a:cubicBezTo>
                    <a:cubicBezTo>
                      <a:pt x="12" y="343"/>
                      <a:pt x="10" y="345"/>
                      <a:pt x="8" y="345"/>
                    </a:cubicBezTo>
                    <a:cubicBezTo>
                      <a:pt x="6" y="345"/>
                      <a:pt x="4" y="343"/>
                      <a:pt x="4" y="341"/>
                    </a:cubicBezTo>
                    <a:close/>
                    <a:moveTo>
                      <a:pt x="4" y="325"/>
                    </a:moveTo>
                    <a:lnTo>
                      <a:pt x="4" y="325"/>
                    </a:lnTo>
                    <a:cubicBezTo>
                      <a:pt x="4" y="322"/>
                      <a:pt x="6" y="321"/>
                      <a:pt x="8" y="321"/>
                    </a:cubicBezTo>
                    <a:cubicBezTo>
                      <a:pt x="10" y="321"/>
                      <a:pt x="12" y="322"/>
                      <a:pt x="12" y="325"/>
                    </a:cubicBezTo>
                    <a:cubicBezTo>
                      <a:pt x="12" y="327"/>
                      <a:pt x="10" y="329"/>
                      <a:pt x="8" y="329"/>
                    </a:cubicBezTo>
                    <a:cubicBezTo>
                      <a:pt x="6" y="329"/>
                      <a:pt x="4" y="327"/>
                      <a:pt x="4" y="325"/>
                    </a:cubicBezTo>
                    <a:close/>
                    <a:moveTo>
                      <a:pt x="4" y="309"/>
                    </a:moveTo>
                    <a:lnTo>
                      <a:pt x="4" y="309"/>
                    </a:lnTo>
                    <a:cubicBezTo>
                      <a:pt x="4" y="306"/>
                      <a:pt x="6" y="305"/>
                      <a:pt x="8" y="305"/>
                    </a:cubicBezTo>
                    <a:cubicBezTo>
                      <a:pt x="10" y="305"/>
                      <a:pt x="12" y="306"/>
                      <a:pt x="12" y="309"/>
                    </a:cubicBezTo>
                    <a:cubicBezTo>
                      <a:pt x="12" y="311"/>
                      <a:pt x="10" y="313"/>
                      <a:pt x="8" y="313"/>
                    </a:cubicBezTo>
                    <a:cubicBezTo>
                      <a:pt x="6" y="313"/>
                      <a:pt x="4" y="311"/>
                      <a:pt x="4" y="309"/>
                    </a:cubicBezTo>
                    <a:close/>
                    <a:moveTo>
                      <a:pt x="4" y="293"/>
                    </a:moveTo>
                    <a:lnTo>
                      <a:pt x="4" y="293"/>
                    </a:lnTo>
                    <a:cubicBezTo>
                      <a:pt x="4" y="290"/>
                      <a:pt x="6" y="289"/>
                      <a:pt x="8" y="289"/>
                    </a:cubicBezTo>
                    <a:cubicBezTo>
                      <a:pt x="10" y="289"/>
                      <a:pt x="12" y="290"/>
                      <a:pt x="12" y="293"/>
                    </a:cubicBezTo>
                    <a:cubicBezTo>
                      <a:pt x="12" y="295"/>
                      <a:pt x="10" y="297"/>
                      <a:pt x="8" y="297"/>
                    </a:cubicBezTo>
                    <a:cubicBezTo>
                      <a:pt x="6" y="297"/>
                      <a:pt x="4" y="295"/>
                      <a:pt x="4" y="293"/>
                    </a:cubicBezTo>
                    <a:close/>
                    <a:moveTo>
                      <a:pt x="4" y="277"/>
                    </a:moveTo>
                    <a:lnTo>
                      <a:pt x="4" y="277"/>
                    </a:lnTo>
                    <a:cubicBezTo>
                      <a:pt x="4" y="274"/>
                      <a:pt x="6" y="273"/>
                      <a:pt x="8" y="273"/>
                    </a:cubicBezTo>
                    <a:cubicBezTo>
                      <a:pt x="10" y="273"/>
                      <a:pt x="12" y="274"/>
                      <a:pt x="12" y="277"/>
                    </a:cubicBezTo>
                    <a:cubicBezTo>
                      <a:pt x="12" y="279"/>
                      <a:pt x="10" y="281"/>
                      <a:pt x="8" y="281"/>
                    </a:cubicBezTo>
                    <a:cubicBezTo>
                      <a:pt x="6" y="281"/>
                      <a:pt x="4" y="279"/>
                      <a:pt x="4" y="277"/>
                    </a:cubicBezTo>
                    <a:close/>
                    <a:moveTo>
                      <a:pt x="4" y="261"/>
                    </a:moveTo>
                    <a:lnTo>
                      <a:pt x="4" y="261"/>
                    </a:lnTo>
                    <a:cubicBezTo>
                      <a:pt x="4" y="258"/>
                      <a:pt x="6" y="257"/>
                      <a:pt x="8" y="257"/>
                    </a:cubicBezTo>
                    <a:cubicBezTo>
                      <a:pt x="10" y="257"/>
                      <a:pt x="12" y="258"/>
                      <a:pt x="12" y="261"/>
                    </a:cubicBezTo>
                    <a:cubicBezTo>
                      <a:pt x="12" y="263"/>
                      <a:pt x="10" y="265"/>
                      <a:pt x="8" y="265"/>
                    </a:cubicBezTo>
                    <a:cubicBezTo>
                      <a:pt x="6" y="265"/>
                      <a:pt x="4" y="263"/>
                      <a:pt x="4" y="261"/>
                    </a:cubicBezTo>
                    <a:close/>
                    <a:moveTo>
                      <a:pt x="4" y="245"/>
                    </a:moveTo>
                    <a:lnTo>
                      <a:pt x="4" y="245"/>
                    </a:lnTo>
                    <a:cubicBezTo>
                      <a:pt x="4" y="242"/>
                      <a:pt x="6" y="241"/>
                      <a:pt x="8" y="241"/>
                    </a:cubicBezTo>
                    <a:cubicBezTo>
                      <a:pt x="10" y="241"/>
                      <a:pt x="12" y="242"/>
                      <a:pt x="12" y="245"/>
                    </a:cubicBezTo>
                    <a:cubicBezTo>
                      <a:pt x="12" y="247"/>
                      <a:pt x="10" y="249"/>
                      <a:pt x="8" y="249"/>
                    </a:cubicBezTo>
                    <a:cubicBezTo>
                      <a:pt x="6" y="249"/>
                      <a:pt x="4" y="247"/>
                      <a:pt x="4" y="245"/>
                    </a:cubicBezTo>
                    <a:close/>
                    <a:moveTo>
                      <a:pt x="4" y="229"/>
                    </a:moveTo>
                    <a:lnTo>
                      <a:pt x="4" y="229"/>
                    </a:lnTo>
                    <a:cubicBezTo>
                      <a:pt x="4" y="226"/>
                      <a:pt x="6" y="225"/>
                      <a:pt x="8" y="225"/>
                    </a:cubicBezTo>
                    <a:cubicBezTo>
                      <a:pt x="10" y="225"/>
                      <a:pt x="12" y="226"/>
                      <a:pt x="12" y="229"/>
                    </a:cubicBezTo>
                    <a:cubicBezTo>
                      <a:pt x="12" y="231"/>
                      <a:pt x="10" y="233"/>
                      <a:pt x="8" y="233"/>
                    </a:cubicBezTo>
                    <a:cubicBezTo>
                      <a:pt x="6" y="233"/>
                      <a:pt x="4" y="231"/>
                      <a:pt x="4" y="229"/>
                    </a:cubicBezTo>
                    <a:close/>
                    <a:moveTo>
                      <a:pt x="4" y="213"/>
                    </a:moveTo>
                    <a:lnTo>
                      <a:pt x="4" y="213"/>
                    </a:lnTo>
                    <a:cubicBezTo>
                      <a:pt x="4" y="210"/>
                      <a:pt x="6" y="209"/>
                      <a:pt x="8" y="209"/>
                    </a:cubicBezTo>
                    <a:cubicBezTo>
                      <a:pt x="10" y="209"/>
                      <a:pt x="12" y="210"/>
                      <a:pt x="12" y="213"/>
                    </a:cubicBezTo>
                    <a:cubicBezTo>
                      <a:pt x="12" y="215"/>
                      <a:pt x="10" y="217"/>
                      <a:pt x="8" y="217"/>
                    </a:cubicBezTo>
                    <a:cubicBezTo>
                      <a:pt x="6" y="217"/>
                      <a:pt x="4" y="215"/>
                      <a:pt x="4" y="213"/>
                    </a:cubicBezTo>
                    <a:close/>
                    <a:moveTo>
                      <a:pt x="4" y="197"/>
                    </a:moveTo>
                    <a:lnTo>
                      <a:pt x="4" y="197"/>
                    </a:lnTo>
                    <a:cubicBezTo>
                      <a:pt x="4" y="194"/>
                      <a:pt x="6" y="193"/>
                      <a:pt x="8" y="193"/>
                    </a:cubicBezTo>
                    <a:cubicBezTo>
                      <a:pt x="10" y="193"/>
                      <a:pt x="12" y="194"/>
                      <a:pt x="12" y="197"/>
                    </a:cubicBezTo>
                    <a:cubicBezTo>
                      <a:pt x="12" y="199"/>
                      <a:pt x="10" y="201"/>
                      <a:pt x="8" y="201"/>
                    </a:cubicBezTo>
                    <a:cubicBezTo>
                      <a:pt x="6" y="201"/>
                      <a:pt x="4" y="199"/>
                      <a:pt x="4" y="197"/>
                    </a:cubicBezTo>
                    <a:close/>
                    <a:moveTo>
                      <a:pt x="4" y="181"/>
                    </a:moveTo>
                    <a:lnTo>
                      <a:pt x="4" y="181"/>
                    </a:lnTo>
                    <a:cubicBezTo>
                      <a:pt x="4" y="178"/>
                      <a:pt x="6" y="177"/>
                      <a:pt x="8" y="177"/>
                    </a:cubicBezTo>
                    <a:cubicBezTo>
                      <a:pt x="10" y="177"/>
                      <a:pt x="12" y="178"/>
                      <a:pt x="12" y="181"/>
                    </a:cubicBezTo>
                    <a:cubicBezTo>
                      <a:pt x="12" y="183"/>
                      <a:pt x="10" y="185"/>
                      <a:pt x="8" y="185"/>
                    </a:cubicBezTo>
                    <a:cubicBezTo>
                      <a:pt x="6" y="185"/>
                      <a:pt x="4" y="183"/>
                      <a:pt x="4" y="181"/>
                    </a:cubicBezTo>
                    <a:close/>
                    <a:moveTo>
                      <a:pt x="4" y="165"/>
                    </a:moveTo>
                    <a:lnTo>
                      <a:pt x="4" y="165"/>
                    </a:lnTo>
                    <a:cubicBezTo>
                      <a:pt x="4" y="162"/>
                      <a:pt x="6" y="161"/>
                      <a:pt x="8" y="161"/>
                    </a:cubicBezTo>
                    <a:cubicBezTo>
                      <a:pt x="10" y="161"/>
                      <a:pt x="12" y="162"/>
                      <a:pt x="12" y="165"/>
                    </a:cubicBezTo>
                    <a:cubicBezTo>
                      <a:pt x="12" y="167"/>
                      <a:pt x="10" y="169"/>
                      <a:pt x="8" y="169"/>
                    </a:cubicBezTo>
                    <a:cubicBezTo>
                      <a:pt x="6" y="169"/>
                      <a:pt x="4" y="167"/>
                      <a:pt x="4" y="165"/>
                    </a:cubicBezTo>
                    <a:close/>
                    <a:moveTo>
                      <a:pt x="4" y="149"/>
                    </a:moveTo>
                    <a:lnTo>
                      <a:pt x="4" y="149"/>
                    </a:lnTo>
                    <a:cubicBezTo>
                      <a:pt x="4" y="146"/>
                      <a:pt x="6" y="145"/>
                      <a:pt x="8" y="145"/>
                    </a:cubicBezTo>
                    <a:cubicBezTo>
                      <a:pt x="10" y="145"/>
                      <a:pt x="12" y="146"/>
                      <a:pt x="12" y="149"/>
                    </a:cubicBezTo>
                    <a:cubicBezTo>
                      <a:pt x="12" y="151"/>
                      <a:pt x="10" y="153"/>
                      <a:pt x="8" y="153"/>
                    </a:cubicBezTo>
                    <a:cubicBezTo>
                      <a:pt x="6" y="153"/>
                      <a:pt x="4" y="151"/>
                      <a:pt x="4" y="149"/>
                    </a:cubicBezTo>
                    <a:close/>
                    <a:moveTo>
                      <a:pt x="4" y="133"/>
                    </a:moveTo>
                    <a:lnTo>
                      <a:pt x="4" y="133"/>
                    </a:lnTo>
                    <a:cubicBezTo>
                      <a:pt x="4" y="130"/>
                      <a:pt x="6" y="129"/>
                      <a:pt x="8" y="129"/>
                    </a:cubicBezTo>
                    <a:cubicBezTo>
                      <a:pt x="10" y="129"/>
                      <a:pt x="12" y="130"/>
                      <a:pt x="12" y="133"/>
                    </a:cubicBezTo>
                    <a:cubicBezTo>
                      <a:pt x="12" y="135"/>
                      <a:pt x="10" y="137"/>
                      <a:pt x="8" y="137"/>
                    </a:cubicBezTo>
                    <a:cubicBezTo>
                      <a:pt x="6" y="137"/>
                      <a:pt x="4" y="135"/>
                      <a:pt x="4" y="133"/>
                    </a:cubicBezTo>
                    <a:close/>
                    <a:moveTo>
                      <a:pt x="4" y="117"/>
                    </a:moveTo>
                    <a:lnTo>
                      <a:pt x="4" y="117"/>
                    </a:lnTo>
                    <a:cubicBezTo>
                      <a:pt x="4" y="114"/>
                      <a:pt x="6" y="113"/>
                      <a:pt x="8" y="113"/>
                    </a:cubicBezTo>
                    <a:cubicBezTo>
                      <a:pt x="10" y="113"/>
                      <a:pt x="12" y="114"/>
                      <a:pt x="12" y="117"/>
                    </a:cubicBezTo>
                    <a:cubicBezTo>
                      <a:pt x="12" y="119"/>
                      <a:pt x="10" y="121"/>
                      <a:pt x="8" y="121"/>
                    </a:cubicBezTo>
                    <a:cubicBezTo>
                      <a:pt x="6" y="121"/>
                      <a:pt x="4" y="119"/>
                      <a:pt x="4" y="117"/>
                    </a:cubicBezTo>
                    <a:close/>
                    <a:moveTo>
                      <a:pt x="4" y="101"/>
                    </a:moveTo>
                    <a:lnTo>
                      <a:pt x="4" y="101"/>
                    </a:lnTo>
                    <a:cubicBezTo>
                      <a:pt x="4" y="98"/>
                      <a:pt x="6" y="97"/>
                      <a:pt x="8" y="97"/>
                    </a:cubicBezTo>
                    <a:cubicBezTo>
                      <a:pt x="10" y="97"/>
                      <a:pt x="12" y="98"/>
                      <a:pt x="12" y="101"/>
                    </a:cubicBezTo>
                    <a:cubicBezTo>
                      <a:pt x="12" y="103"/>
                      <a:pt x="10" y="105"/>
                      <a:pt x="8" y="105"/>
                    </a:cubicBezTo>
                    <a:cubicBezTo>
                      <a:pt x="6" y="105"/>
                      <a:pt x="4" y="103"/>
                      <a:pt x="4" y="101"/>
                    </a:cubicBezTo>
                    <a:close/>
                    <a:moveTo>
                      <a:pt x="4" y="85"/>
                    </a:moveTo>
                    <a:lnTo>
                      <a:pt x="4" y="85"/>
                    </a:lnTo>
                    <a:cubicBezTo>
                      <a:pt x="4" y="82"/>
                      <a:pt x="6" y="81"/>
                      <a:pt x="8" y="81"/>
                    </a:cubicBezTo>
                    <a:cubicBezTo>
                      <a:pt x="10" y="81"/>
                      <a:pt x="12" y="82"/>
                      <a:pt x="12" y="85"/>
                    </a:cubicBezTo>
                    <a:cubicBezTo>
                      <a:pt x="12" y="87"/>
                      <a:pt x="10" y="89"/>
                      <a:pt x="8" y="89"/>
                    </a:cubicBezTo>
                    <a:cubicBezTo>
                      <a:pt x="6" y="89"/>
                      <a:pt x="4" y="87"/>
                      <a:pt x="4" y="85"/>
                    </a:cubicBezTo>
                    <a:close/>
                    <a:moveTo>
                      <a:pt x="4" y="69"/>
                    </a:moveTo>
                    <a:lnTo>
                      <a:pt x="4" y="69"/>
                    </a:lnTo>
                    <a:cubicBezTo>
                      <a:pt x="4" y="66"/>
                      <a:pt x="6" y="64"/>
                      <a:pt x="8" y="64"/>
                    </a:cubicBezTo>
                    <a:cubicBezTo>
                      <a:pt x="10" y="64"/>
                      <a:pt x="12" y="66"/>
                      <a:pt x="12" y="69"/>
                    </a:cubicBezTo>
                    <a:cubicBezTo>
                      <a:pt x="12" y="71"/>
                      <a:pt x="10" y="73"/>
                      <a:pt x="8" y="73"/>
                    </a:cubicBezTo>
                    <a:cubicBezTo>
                      <a:pt x="6" y="73"/>
                      <a:pt x="4" y="71"/>
                      <a:pt x="4" y="69"/>
                    </a:cubicBezTo>
                    <a:close/>
                    <a:moveTo>
                      <a:pt x="4" y="53"/>
                    </a:moveTo>
                    <a:lnTo>
                      <a:pt x="4" y="52"/>
                    </a:lnTo>
                    <a:cubicBezTo>
                      <a:pt x="4" y="50"/>
                      <a:pt x="6" y="48"/>
                      <a:pt x="8" y="48"/>
                    </a:cubicBezTo>
                    <a:cubicBezTo>
                      <a:pt x="10" y="48"/>
                      <a:pt x="12" y="50"/>
                      <a:pt x="12" y="52"/>
                    </a:cubicBezTo>
                    <a:lnTo>
                      <a:pt x="12" y="53"/>
                    </a:lnTo>
                    <a:cubicBezTo>
                      <a:pt x="12" y="55"/>
                      <a:pt x="10" y="57"/>
                      <a:pt x="8" y="57"/>
                    </a:cubicBezTo>
                    <a:cubicBezTo>
                      <a:pt x="6" y="57"/>
                      <a:pt x="4" y="55"/>
                      <a:pt x="4" y="53"/>
                    </a:cubicBezTo>
                    <a:close/>
                    <a:moveTo>
                      <a:pt x="4" y="36"/>
                    </a:moveTo>
                    <a:lnTo>
                      <a:pt x="4" y="36"/>
                    </a:lnTo>
                    <a:cubicBezTo>
                      <a:pt x="4" y="34"/>
                      <a:pt x="6" y="32"/>
                      <a:pt x="8" y="32"/>
                    </a:cubicBezTo>
                    <a:cubicBezTo>
                      <a:pt x="10" y="32"/>
                      <a:pt x="12" y="34"/>
                      <a:pt x="12" y="36"/>
                    </a:cubicBezTo>
                    <a:cubicBezTo>
                      <a:pt x="12" y="39"/>
                      <a:pt x="10" y="40"/>
                      <a:pt x="8" y="40"/>
                    </a:cubicBezTo>
                    <a:cubicBezTo>
                      <a:pt x="6" y="40"/>
                      <a:pt x="4" y="39"/>
                      <a:pt x="4" y="36"/>
                    </a:cubicBezTo>
                    <a:close/>
                    <a:moveTo>
                      <a:pt x="4" y="20"/>
                    </a:moveTo>
                    <a:lnTo>
                      <a:pt x="4" y="20"/>
                    </a:lnTo>
                    <a:cubicBezTo>
                      <a:pt x="4" y="18"/>
                      <a:pt x="6" y="16"/>
                      <a:pt x="8" y="16"/>
                    </a:cubicBezTo>
                    <a:cubicBezTo>
                      <a:pt x="10" y="16"/>
                      <a:pt x="12" y="18"/>
                      <a:pt x="12" y="20"/>
                    </a:cubicBezTo>
                    <a:cubicBezTo>
                      <a:pt x="12" y="23"/>
                      <a:pt x="10" y="24"/>
                      <a:pt x="8" y="24"/>
                    </a:cubicBezTo>
                    <a:cubicBezTo>
                      <a:pt x="6" y="24"/>
                      <a:pt x="4" y="23"/>
                      <a:pt x="4" y="20"/>
                    </a:cubicBezTo>
                    <a:close/>
                    <a:moveTo>
                      <a:pt x="4" y="4"/>
                    </a:moveTo>
                    <a:lnTo>
                      <a:pt x="4" y="4"/>
                    </a:lnTo>
                    <a:cubicBezTo>
                      <a:pt x="4" y="2"/>
                      <a:pt x="6" y="0"/>
                      <a:pt x="8" y="0"/>
                    </a:cubicBezTo>
                    <a:cubicBezTo>
                      <a:pt x="10" y="0"/>
                      <a:pt x="12" y="2"/>
                      <a:pt x="12" y="4"/>
                    </a:cubicBezTo>
                    <a:cubicBezTo>
                      <a:pt x="12" y="7"/>
                      <a:pt x="10" y="8"/>
                      <a:pt x="8" y="8"/>
                    </a:cubicBezTo>
                    <a:cubicBezTo>
                      <a:pt x="6" y="8"/>
                      <a:pt x="4" y="7"/>
                      <a:pt x="4" y="4"/>
                    </a:cubicBezTo>
                    <a:close/>
                  </a:path>
                </a:pathLst>
              </a:custGeom>
              <a:solidFill>
                <a:srgbClr val="000000"/>
              </a:solidFill>
              <a:ln w="3175">
                <a:solidFill>
                  <a:srgbClr val="C0C0C0"/>
                </a:solidFill>
                <a:bevel/>
                <a:headEnd/>
                <a:tailEnd/>
              </a:ln>
            </p:spPr>
            <p:txBody>
              <a:bodyPr/>
              <a:lstStyle/>
              <a:p>
                <a:endParaRPr lang="en-US"/>
              </a:p>
            </p:txBody>
          </p:sp>
          <p:sp>
            <p:nvSpPr>
              <p:cNvPr id="2072" name="Freeform 18"/>
              <p:cNvSpPr>
                <a:spLocks/>
              </p:cNvSpPr>
              <p:nvPr/>
            </p:nvSpPr>
            <p:spPr bwMode="auto">
              <a:xfrm>
                <a:off x="593" y="927"/>
                <a:ext cx="4648" cy="1136"/>
              </a:xfrm>
              <a:custGeom>
                <a:avLst/>
                <a:gdLst>
                  <a:gd name="T0" fmla="*/ 0 w 4648"/>
                  <a:gd name="T1" fmla="*/ 1136 h 1136"/>
                  <a:gd name="T2" fmla="*/ 619 w 4648"/>
                  <a:gd name="T3" fmla="*/ 968 h 1136"/>
                  <a:gd name="T4" fmla="*/ 929 w 4648"/>
                  <a:gd name="T5" fmla="*/ 925 h 1136"/>
                  <a:gd name="T6" fmla="*/ 1550 w 4648"/>
                  <a:gd name="T7" fmla="*/ 736 h 1136"/>
                  <a:gd name="T8" fmla="*/ 1859 w 4648"/>
                  <a:gd name="T9" fmla="*/ 694 h 1136"/>
                  <a:gd name="T10" fmla="*/ 2479 w 4648"/>
                  <a:gd name="T11" fmla="*/ 505 h 1136"/>
                  <a:gd name="T12" fmla="*/ 2789 w 4648"/>
                  <a:gd name="T13" fmla="*/ 463 h 1136"/>
                  <a:gd name="T14" fmla="*/ 3409 w 4648"/>
                  <a:gd name="T15" fmla="*/ 273 h 1136"/>
                  <a:gd name="T16" fmla="*/ 3719 w 4648"/>
                  <a:gd name="T17" fmla="*/ 231 h 1136"/>
                  <a:gd name="T18" fmla="*/ 4339 w 4648"/>
                  <a:gd name="T19" fmla="*/ 42 h 1136"/>
                  <a:gd name="T20" fmla="*/ 4648 w 4648"/>
                  <a:gd name="T21" fmla="*/ 0 h 11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48"/>
                  <a:gd name="T34" fmla="*/ 0 h 1136"/>
                  <a:gd name="T35" fmla="*/ 4648 w 4648"/>
                  <a:gd name="T36" fmla="*/ 1136 h 11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48" h="1136">
                    <a:moveTo>
                      <a:pt x="0" y="1136"/>
                    </a:moveTo>
                    <a:lnTo>
                      <a:pt x="619" y="968"/>
                    </a:lnTo>
                    <a:lnTo>
                      <a:pt x="929" y="925"/>
                    </a:lnTo>
                    <a:lnTo>
                      <a:pt x="1550" y="736"/>
                    </a:lnTo>
                    <a:lnTo>
                      <a:pt x="1859" y="694"/>
                    </a:lnTo>
                    <a:lnTo>
                      <a:pt x="2479" y="505"/>
                    </a:lnTo>
                    <a:lnTo>
                      <a:pt x="2789" y="463"/>
                    </a:lnTo>
                    <a:lnTo>
                      <a:pt x="3409" y="273"/>
                    </a:lnTo>
                    <a:lnTo>
                      <a:pt x="3719" y="231"/>
                    </a:lnTo>
                    <a:lnTo>
                      <a:pt x="4339" y="42"/>
                    </a:lnTo>
                    <a:lnTo>
                      <a:pt x="4648" y="0"/>
                    </a:lnTo>
                  </a:path>
                </a:pathLst>
              </a:custGeom>
              <a:noFill/>
              <a:ln w="25400">
                <a:solidFill>
                  <a:schemeClr val="hlink"/>
                </a:solidFill>
                <a:round/>
                <a:headEnd/>
                <a:tailEnd/>
              </a:ln>
            </p:spPr>
            <p:txBody>
              <a:bodyPr/>
              <a:lstStyle/>
              <a:p>
                <a:endParaRPr lang="en-US"/>
              </a:p>
            </p:txBody>
          </p:sp>
          <p:sp>
            <p:nvSpPr>
              <p:cNvPr id="2073" name="Freeform 19"/>
              <p:cNvSpPr>
                <a:spLocks/>
              </p:cNvSpPr>
              <p:nvPr/>
            </p:nvSpPr>
            <p:spPr bwMode="auto">
              <a:xfrm>
                <a:off x="576" y="1824"/>
                <a:ext cx="4648" cy="674"/>
              </a:xfrm>
              <a:custGeom>
                <a:avLst/>
                <a:gdLst>
                  <a:gd name="T0" fmla="*/ 0 w 4648"/>
                  <a:gd name="T1" fmla="*/ 674 h 674"/>
                  <a:gd name="T2" fmla="*/ 619 w 4648"/>
                  <a:gd name="T3" fmla="*/ 505 h 674"/>
                  <a:gd name="T4" fmla="*/ 929 w 4648"/>
                  <a:gd name="T5" fmla="*/ 569 h 674"/>
                  <a:gd name="T6" fmla="*/ 1550 w 4648"/>
                  <a:gd name="T7" fmla="*/ 379 h 674"/>
                  <a:gd name="T8" fmla="*/ 1859 w 4648"/>
                  <a:gd name="T9" fmla="*/ 442 h 674"/>
                  <a:gd name="T10" fmla="*/ 2479 w 4648"/>
                  <a:gd name="T11" fmla="*/ 253 h 674"/>
                  <a:gd name="T12" fmla="*/ 2789 w 4648"/>
                  <a:gd name="T13" fmla="*/ 316 h 674"/>
                  <a:gd name="T14" fmla="*/ 3409 w 4648"/>
                  <a:gd name="T15" fmla="*/ 127 h 674"/>
                  <a:gd name="T16" fmla="*/ 3719 w 4648"/>
                  <a:gd name="T17" fmla="*/ 190 h 674"/>
                  <a:gd name="T18" fmla="*/ 4339 w 4648"/>
                  <a:gd name="T19" fmla="*/ 0 h 674"/>
                  <a:gd name="T20" fmla="*/ 4648 w 4648"/>
                  <a:gd name="T21" fmla="*/ 63 h 6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48"/>
                  <a:gd name="T34" fmla="*/ 0 h 674"/>
                  <a:gd name="T35" fmla="*/ 4648 w 4648"/>
                  <a:gd name="T36" fmla="*/ 674 h 6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48" h="674">
                    <a:moveTo>
                      <a:pt x="0" y="674"/>
                    </a:moveTo>
                    <a:lnTo>
                      <a:pt x="619" y="505"/>
                    </a:lnTo>
                    <a:lnTo>
                      <a:pt x="929" y="569"/>
                    </a:lnTo>
                    <a:lnTo>
                      <a:pt x="1550" y="379"/>
                    </a:lnTo>
                    <a:lnTo>
                      <a:pt x="1859" y="442"/>
                    </a:lnTo>
                    <a:lnTo>
                      <a:pt x="2479" y="253"/>
                    </a:lnTo>
                    <a:lnTo>
                      <a:pt x="2789" y="316"/>
                    </a:lnTo>
                    <a:lnTo>
                      <a:pt x="3409" y="127"/>
                    </a:lnTo>
                    <a:lnTo>
                      <a:pt x="3719" y="190"/>
                    </a:lnTo>
                    <a:lnTo>
                      <a:pt x="4339" y="0"/>
                    </a:lnTo>
                    <a:lnTo>
                      <a:pt x="4648" y="63"/>
                    </a:lnTo>
                  </a:path>
                </a:pathLst>
              </a:custGeom>
              <a:noFill/>
              <a:ln w="25400">
                <a:solidFill>
                  <a:schemeClr val="accent2"/>
                </a:solidFill>
                <a:round/>
                <a:headEnd/>
                <a:tailEnd/>
              </a:ln>
            </p:spPr>
            <p:txBody>
              <a:bodyPr/>
              <a:lstStyle/>
              <a:p>
                <a:endParaRPr lang="en-US"/>
              </a:p>
            </p:txBody>
          </p:sp>
          <p:sp>
            <p:nvSpPr>
              <p:cNvPr id="2074" name="Rectangle 20"/>
              <p:cNvSpPr>
                <a:spLocks noChangeArrowheads="1"/>
              </p:cNvSpPr>
              <p:nvPr/>
            </p:nvSpPr>
            <p:spPr bwMode="auto">
              <a:xfrm>
                <a:off x="781" y="3432"/>
                <a:ext cx="240" cy="118"/>
              </a:xfrm>
              <a:prstGeom prst="rect">
                <a:avLst/>
              </a:prstGeom>
              <a:noFill/>
              <a:ln w="9525">
                <a:noFill/>
                <a:miter lim="800000"/>
                <a:headEnd/>
                <a:tailEnd/>
              </a:ln>
            </p:spPr>
            <p:txBody>
              <a:bodyPr lIns="0" tIns="0" rIns="0" bIns="0">
                <a:spAutoFit/>
              </a:bodyPr>
              <a:lstStyle/>
              <a:p>
                <a:pPr algn="ctr"/>
                <a:r>
                  <a:rPr lang="en-US" sz="1300" b="1" dirty="0">
                    <a:solidFill>
                      <a:srgbClr val="2583C3"/>
                    </a:solidFill>
                    <a:latin typeface="Arial Narrow" charset="0"/>
                  </a:rPr>
                  <a:t>K</a:t>
                </a:r>
              </a:p>
            </p:txBody>
          </p:sp>
          <p:sp>
            <p:nvSpPr>
              <p:cNvPr id="2075" name="Rectangle 21"/>
              <p:cNvSpPr>
                <a:spLocks noChangeArrowheads="1"/>
              </p:cNvSpPr>
              <p:nvPr/>
            </p:nvSpPr>
            <p:spPr bwMode="auto">
              <a:xfrm>
                <a:off x="1205" y="3436"/>
                <a:ext cx="313" cy="118"/>
              </a:xfrm>
              <a:prstGeom prst="rect">
                <a:avLst/>
              </a:prstGeom>
              <a:noFill/>
              <a:ln w="9525">
                <a:noFill/>
                <a:miter lim="800000"/>
                <a:headEnd/>
                <a:tailEnd/>
              </a:ln>
            </p:spPr>
            <p:txBody>
              <a:bodyPr wrap="none" lIns="0" tIns="0" rIns="0" bIns="0">
                <a:spAutoFit/>
              </a:bodyPr>
              <a:lstStyle/>
              <a:p>
                <a:r>
                  <a:rPr lang="en-US" sz="1300" b="1" dirty="0">
                    <a:solidFill>
                      <a:srgbClr val="78AE45"/>
                    </a:solidFill>
                    <a:latin typeface="Arial Narrow" charset="0"/>
                  </a:rPr>
                  <a:t>Summer</a:t>
                </a:r>
              </a:p>
            </p:txBody>
          </p:sp>
          <p:sp>
            <p:nvSpPr>
              <p:cNvPr id="2076" name="Rectangle 22"/>
              <p:cNvSpPr>
                <a:spLocks noChangeArrowheads="1"/>
              </p:cNvSpPr>
              <p:nvPr/>
            </p:nvSpPr>
            <p:spPr bwMode="auto">
              <a:xfrm>
                <a:off x="1757" y="3436"/>
                <a:ext cx="112" cy="118"/>
              </a:xfrm>
              <a:prstGeom prst="rect">
                <a:avLst/>
              </a:prstGeom>
              <a:noFill/>
              <a:ln w="9525">
                <a:noFill/>
                <a:miter lim="800000"/>
                <a:headEnd/>
                <a:tailEnd/>
              </a:ln>
            </p:spPr>
            <p:txBody>
              <a:bodyPr wrap="none" lIns="0" tIns="0" rIns="0" bIns="0">
                <a:spAutoFit/>
              </a:bodyPr>
              <a:lstStyle/>
              <a:p>
                <a:r>
                  <a:rPr lang="en-US" sz="1300" b="1" dirty="0">
                    <a:solidFill>
                      <a:srgbClr val="2583C3"/>
                    </a:solidFill>
                    <a:latin typeface="Arial Narrow" charset="0"/>
                  </a:rPr>
                  <a:t>1st</a:t>
                </a:r>
              </a:p>
            </p:txBody>
          </p:sp>
          <p:sp>
            <p:nvSpPr>
              <p:cNvPr id="2077" name="Rectangle 23"/>
              <p:cNvSpPr>
                <a:spLocks noChangeArrowheads="1"/>
              </p:cNvSpPr>
              <p:nvPr/>
            </p:nvSpPr>
            <p:spPr bwMode="auto">
              <a:xfrm>
                <a:off x="2707" y="3435"/>
                <a:ext cx="139" cy="118"/>
              </a:xfrm>
              <a:prstGeom prst="rect">
                <a:avLst/>
              </a:prstGeom>
              <a:noFill/>
              <a:ln w="9525">
                <a:noFill/>
                <a:miter lim="800000"/>
                <a:headEnd/>
                <a:tailEnd/>
              </a:ln>
            </p:spPr>
            <p:txBody>
              <a:bodyPr wrap="none" lIns="0" tIns="0" rIns="0" bIns="0">
                <a:spAutoFit/>
              </a:bodyPr>
              <a:lstStyle/>
              <a:p>
                <a:r>
                  <a:rPr lang="en-US" sz="1300" b="1" dirty="0">
                    <a:solidFill>
                      <a:srgbClr val="2583C3"/>
                    </a:solidFill>
                    <a:latin typeface="Arial Narrow" charset="0"/>
                  </a:rPr>
                  <a:t>2nd</a:t>
                </a:r>
              </a:p>
            </p:txBody>
          </p:sp>
          <p:sp>
            <p:nvSpPr>
              <p:cNvPr id="2078" name="Rectangle 24"/>
              <p:cNvSpPr>
                <a:spLocks noChangeArrowheads="1"/>
              </p:cNvSpPr>
              <p:nvPr/>
            </p:nvSpPr>
            <p:spPr bwMode="auto">
              <a:xfrm>
                <a:off x="3654" y="3430"/>
                <a:ext cx="121" cy="118"/>
              </a:xfrm>
              <a:prstGeom prst="rect">
                <a:avLst/>
              </a:prstGeom>
              <a:noFill/>
              <a:ln w="9525">
                <a:noFill/>
                <a:miter lim="800000"/>
                <a:headEnd/>
                <a:tailEnd/>
              </a:ln>
            </p:spPr>
            <p:txBody>
              <a:bodyPr wrap="none" lIns="0" tIns="0" rIns="0" bIns="0">
                <a:spAutoFit/>
              </a:bodyPr>
              <a:lstStyle/>
              <a:p>
                <a:r>
                  <a:rPr lang="en-US" sz="1300" b="1" dirty="0">
                    <a:solidFill>
                      <a:srgbClr val="2583C3"/>
                    </a:solidFill>
                    <a:latin typeface="Arial Narrow" charset="0"/>
                  </a:rPr>
                  <a:t>3rd</a:t>
                </a:r>
              </a:p>
            </p:txBody>
          </p:sp>
          <p:sp>
            <p:nvSpPr>
              <p:cNvPr id="2079" name="Rectangle 25"/>
              <p:cNvSpPr>
                <a:spLocks noChangeArrowheads="1"/>
              </p:cNvSpPr>
              <p:nvPr/>
            </p:nvSpPr>
            <p:spPr bwMode="auto">
              <a:xfrm>
                <a:off x="4555" y="3430"/>
                <a:ext cx="117" cy="118"/>
              </a:xfrm>
              <a:prstGeom prst="rect">
                <a:avLst/>
              </a:prstGeom>
              <a:noFill/>
              <a:ln w="9525">
                <a:noFill/>
                <a:miter lim="800000"/>
                <a:headEnd/>
                <a:tailEnd/>
              </a:ln>
            </p:spPr>
            <p:txBody>
              <a:bodyPr wrap="none" lIns="0" tIns="0" rIns="0" bIns="0">
                <a:spAutoFit/>
              </a:bodyPr>
              <a:lstStyle/>
              <a:p>
                <a:r>
                  <a:rPr lang="en-US" sz="1300" b="1" dirty="0">
                    <a:solidFill>
                      <a:srgbClr val="2583C3"/>
                    </a:solidFill>
                    <a:latin typeface="Arial Narrow" charset="0"/>
                  </a:rPr>
                  <a:t>4th</a:t>
                </a:r>
              </a:p>
            </p:txBody>
          </p:sp>
          <p:sp>
            <p:nvSpPr>
              <p:cNvPr id="22554" name="Rectangle 26"/>
              <p:cNvSpPr>
                <a:spLocks noChangeArrowheads="1"/>
              </p:cNvSpPr>
              <p:nvPr/>
            </p:nvSpPr>
            <p:spPr bwMode="auto">
              <a:xfrm>
                <a:off x="593" y="177"/>
                <a:ext cx="4630" cy="182"/>
              </a:xfrm>
              <a:prstGeom prst="rect">
                <a:avLst/>
              </a:prstGeom>
              <a:noFill/>
              <a:ln>
                <a:noFill/>
              </a:ln>
              <a:extLst/>
            </p:spPr>
            <p:txBody>
              <a:bodyPr lIns="0" tIns="0" rIns="0" bIns="0">
                <a:spAutoFit/>
              </a:bodyPr>
              <a:lstStyle/>
              <a:p>
                <a:pPr algn="ctr">
                  <a:defRPr/>
                </a:pPr>
                <a:endParaRPr lang="en-US" sz="2000" b="1" dirty="0">
                  <a:solidFill>
                    <a:schemeClr val="accent6">
                      <a:lumMod val="75000"/>
                    </a:schemeClr>
                  </a:solidFill>
                  <a:latin typeface="Bookman Old Style" charset="0"/>
                </a:endParaRPr>
              </a:p>
            </p:txBody>
          </p:sp>
          <p:sp>
            <p:nvSpPr>
              <p:cNvPr id="2081" name="Rectangle 27"/>
              <p:cNvSpPr>
                <a:spLocks noChangeArrowheads="1"/>
              </p:cNvSpPr>
              <p:nvPr/>
            </p:nvSpPr>
            <p:spPr bwMode="auto">
              <a:xfrm rot="20687882">
                <a:off x="3993" y="1972"/>
                <a:ext cx="1014" cy="236"/>
              </a:xfrm>
              <a:prstGeom prst="rect">
                <a:avLst/>
              </a:prstGeom>
              <a:noFill/>
              <a:ln w="9525">
                <a:noFill/>
                <a:miter lim="800000"/>
                <a:headEnd/>
                <a:tailEnd/>
              </a:ln>
            </p:spPr>
            <p:txBody>
              <a:bodyPr wrap="none" lIns="0" tIns="0" rIns="0" bIns="0">
                <a:spAutoFit/>
              </a:bodyPr>
              <a:lstStyle/>
              <a:p>
                <a:pPr algn="r"/>
                <a:r>
                  <a:rPr lang="en-US" sz="1300" dirty="0">
                    <a:solidFill>
                      <a:srgbClr val="D35A31"/>
                    </a:solidFill>
                    <a:latin typeface="Bookman Old Style" charset="0"/>
                  </a:rPr>
                  <a:t>Low-Income Students</a:t>
                </a:r>
                <a:br>
                  <a:rPr lang="en-US" sz="1300" dirty="0">
                    <a:solidFill>
                      <a:srgbClr val="D35A31"/>
                    </a:solidFill>
                    <a:latin typeface="Bookman Old Style" charset="0"/>
                  </a:rPr>
                </a:br>
                <a:endParaRPr lang="en-US" sz="1300" dirty="0">
                  <a:solidFill>
                    <a:srgbClr val="D35A31"/>
                  </a:solidFill>
                  <a:latin typeface="Bookman Old Style" charset="0"/>
                </a:endParaRPr>
              </a:p>
            </p:txBody>
          </p:sp>
          <p:sp>
            <p:nvSpPr>
              <p:cNvPr id="2082" name="Rectangle 28"/>
              <p:cNvSpPr>
                <a:spLocks noChangeArrowheads="1"/>
              </p:cNvSpPr>
              <p:nvPr/>
            </p:nvSpPr>
            <p:spPr bwMode="auto">
              <a:xfrm rot="20666859">
                <a:off x="3776" y="1160"/>
                <a:ext cx="1142" cy="118"/>
              </a:xfrm>
              <a:prstGeom prst="rect">
                <a:avLst/>
              </a:prstGeom>
              <a:noFill/>
              <a:ln w="9525">
                <a:noFill/>
                <a:miter lim="800000"/>
                <a:headEnd/>
                <a:tailEnd/>
              </a:ln>
            </p:spPr>
            <p:txBody>
              <a:bodyPr wrap="none" lIns="0" tIns="0" rIns="0" bIns="0">
                <a:spAutoFit/>
              </a:bodyPr>
              <a:lstStyle/>
              <a:p>
                <a:pPr algn="r"/>
                <a:r>
                  <a:rPr lang="en-US" sz="1300" dirty="0">
                    <a:solidFill>
                      <a:srgbClr val="D35A31"/>
                    </a:solidFill>
                    <a:latin typeface="Bookman Old Style" charset="0"/>
                  </a:rPr>
                  <a:t>Middle-Income Students</a:t>
                </a:r>
              </a:p>
            </p:txBody>
          </p:sp>
        </p:grpSp>
      </p:grpSp>
      <p:sp>
        <p:nvSpPr>
          <p:cNvPr id="2054" name="Rectangle 21"/>
          <p:cNvSpPr>
            <a:spLocks noChangeArrowheads="1"/>
          </p:cNvSpPr>
          <p:nvPr/>
        </p:nvSpPr>
        <p:spPr bwMode="auto">
          <a:xfrm>
            <a:off x="3735236" y="6468533"/>
            <a:ext cx="546625" cy="200055"/>
          </a:xfrm>
          <a:prstGeom prst="rect">
            <a:avLst/>
          </a:prstGeom>
          <a:noFill/>
          <a:ln w="9525">
            <a:noFill/>
            <a:miter lim="800000"/>
            <a:headEnd/>
            <a:tailEnd/>
          </a:ln>
        </p:spPr>
        <p:txBody>
          <a:bodyPr wrap="none" lIns="0" tIns="0" rIns="0" bIns="0">
            <a:spAutoFit/>
          </a:bodyPr>
          <a:lstStyle/>
          <a:p>
            <a:r>
              <a:rPr lang="en-US" sz="1300" b="1" dirty="0">
                <a:solidFill>
                  <a:srgbClr val="78AE45"/>
                </a:solidFill>
                <a:latin typeface="Arial Narrow" charset="0"/>
              </a:rPr>
              <a:t>Summer</a:t>
            </a:r>
          </a:p>
        </p:txBody>
      </p:sp>
      <p:sp>
        <p:nvSpPr>
          <p:cNvPr id="2055" name="Rectangle 21"/>
          <p:cNvSpPr>
            <a:spLocks noChangeArrowheads="1"/>
          </p:cNvSpPr>
          <p:nvPr/>
        </p:nvSpPr>
        <p:spPr bwMode="auto">
          <a:xfrm>
            <a:off x="5348771" y="6468533"/>
            <a:ext cx="546625" cy="200055"/>
          </a:xfrm>
          <a:prstGeom prst="rect">
            <a:avLst/>
          </a:prstGeom>
          <a:noFill/>
          <a:ln w="9525">
            <a:noFill/>
            <a:miter lim="800000"/>
            <a:headEnd/>
            <a:tailEnd/>
          </a:ln>
        </p:spPr>
        <p:txBody>
          <a:bodyPr wrap="none" lIns="0" tIns="0" rIns="0" bIns="0">
            <a:spAutoFit/>
          </a:bodyPr>
          <a:lstStyle/>
          <a:p>
            <a:r>
              <a:rPr lang="en-US" sz="1300" b="1" dirty="0">
                <a:solidFill>
                  <a:srgbClr val="78AE45"/>
                </a:solidFill>
                <a:latin typeface="Arial Narrow" charset="0"/>
              </a:rPr>
              <a:t>Summer</a:t>
            </a:r>
          </a:p>
        </p:txBody>
      </p:sp>
      <p:sp>
        <p:nvSpPr>
          <p:cNvPr id="2056" name="Rectangle 21"/>
          <p:cNvSpPr>
            <a:spLocks noChangeArrowheads="1"/>
          </p:cNvSpPr>
          <p:nvPr/>
        </p:nvSpPr>
        <p:spPr bwMode="auto">
          <a:xfrm>
            <a:off x="6988497" y="6466845"/>
            <a:ext cx="546625" cy="200055"/>
          </a:xfrm>
          <a:prstGeom prst="rect">
            <a:avLst/>
          </a:prstGeom>
          <a:noFill/>
          <a:ln w="9525">
            <a:noFill/>
            <a:miter lim="800000"/>
            <a:headEnd/>
            <a:tailEnd/>
          </a:ln>
        </p:spPr>
        <p:txBody>
          <a:bodyPr wrap="none" lIns="0" tIns="0" rIns="0" bIns="0">
            <a:spAutoFit/>
          </a:bodyPr>
          <a:lstStyle/>
          <a:p>
            <a:r>
              <a:rPr lang="en-US" sz="1300" b="1" dirty="0">
                <a:solidFill>
                  <a:srgbClr val="78AE45"/>
                </a:solidFill>
                <a:latin typeface="Arial Narrow" charset="0"/>
              </a:rPr>
              <a:t>Summer</a:t>
            </a:r>
          </a:p>
        </p:txBody>
      </p:sp>
      <p:sp>
        <p:nvSpPr>
          <p:cNvPr id="2057" name="Rectangle 21"/>
          <p:cNvSpPr>
            <a:spLocks noChangeArrowheads="1"/>
          </p:cNvSpPr>
          <p:nvPr/>
        </p:nvSpPr>
        <p:spPr bwMode="auto">
          <a:xfrm>
            <a:off x="8633470" y="6468533"/>
            <a:ext cx="546625" cy="200055"/>
          </a:xfrm>
          <a:prstGeom prst="rect">
            <a:avLst/>
          </a:prstGeom>
          <a:noFill/>
          <a:ln w="9525">
            <a:noFill/>
            <a:miter lim="800000"/>
            <a:headEnd/>
            <a:tailEnd/>
          </a:ln>
        </p:spPr>
        <p:txBody>
          <a:bodyPr wrap="none" lIns="0" tIns="0" rIns="0" bIns="0">
            <a:spAutoFit/>
          </a:bodyPr>
          <a:lstStyle/>
          <a:p>
            <a:r>
              <a:rPr lang="en-US" sz="1300" b="1" dirty="0">
                <a:solidFill>
                  <a:srgbClr val="78AE45"/>
                </a:solidFill>
                <a:latin typeface="Arial Narrow" charset="0"/>
              </a:rPr>
              <a:t>Summer</a:t>
            </a:r>
          </a:p>
        </p:txBody>
      </p:sp>
      <p:sp>
        <p:nvSpPr>
          <p:cNvPr id="2058" name="TextBox 2"/>
          <p:cNvSpPr txBox="1">
            <a:spLocks noChangeArrowheads="1"/>
          </p:cNvSpPr>
          <p:nvPr/>
        </p:nvSpPr>
        <p:spPr bwMode="auto">
          <a:xfrm>
            <a:off x="7992588" y="6675123"/>
            <a:ext cx="2065813" cy="654158"/>
          </a:xfrm>
          <a:prstGeom prst="rect">
            <a:avLst/>
          </a:prstGeom>
          <a:solidFill>
            <a:schemeClr val="bg1"/>
          </a:solidFill>
          <a:ln w="9525">
            <a:noFill/>
            <a:miter lim="800000"/>
            <a:headEnd/>
            <a:tailEnd/>
          </a:ln>
        </p:spPr>
        <p:txBody>
          <a:bodyPr lIns="99194" tIns="49596" rIns="99194" bIns="49596">
            <a:spAutoFit/>
          </a:bodyPr>
          <a:lstStyle/>
          <a:p>
            <a:endParaRPr lang="en-US" sz="900" dirty="0"/>
          </a:p>
          <a:p>
            <a:endParaRPr lang="en-US" sz="900" dirty="0"/>
          </a:p>
          <a:p>
            <a:endParaRPr lang="en-US" sz="900" dirty="0"/>
          </a:p>
          <a:p>
            <a:endParaRPr lang="en-US" sz="900" dirty="0"/>
          </a:p>
        </p:txBody>
      </p:sp>
      <p:sp>
        <p:nvSpPr>
          <p:cNvPr id="2059" name="TextBox 2"/>
          <p:cNvSpPr txBox="1">
            <a:spLocks noChangeArrowheads="1"/>
          </p:cNvSpPr>
          <p:nvPr/>
        </p:nvSpPr>
        <p:spPr bwMode="auto">
          <a:xfrm>
            <a:off x="922033" y="6729320"/>
            <a:ext cx="8289449" cy="238745"/>
          </a:xfrm>
          <a:prstGeom prst="rect">
            <a:avLst/>
          </a:prstGeom>
          <a:noFill/>
          <a:ln w="9525">
            <a:noFill/>
            <a:miter lim="800000"/>
            <a:headEnd/>
            <a:tailEnd/>
          </a:ln>
        </p:spPr>
        <p:txBody>
          <a:bodyPr lIns="99194" tIns="49596" rIns="99194" bIns="49596">
            <a:spAutoFit/>
          </a:bodyPr>
          <a:lstStyle/>
          <a:p>
            <a:r>
              <a:rPr lang="en-US" sz="900" dirty="0"/>
              <a:t>National Center for Summer Learning,, 2010, http://www.dropoutprevention.org/sites/default/files/uploads/webcast/slides_20100608.pdf </a:t>
            </a:r>
          </a:p>
        </p:txBody>
      </p:sp>
      <p:sp>
        <p:nvSpPr>
          <p:cNvPr id="35" name="Slide Number Placeholder 34"/>
          <p:cNvSpPr>
            <a:spLocks noGrp="1"/>
          </p:cNvSpPr>
          <p:nvPr>
            <p:ph type="sldNum" sz="quarter" idx="12"/>
          </p:nvPr>
        </p:nvSpPr>
        <p:spPr/>
        <p:txBody>
          <a:bodyPr/>
          <a:lstStyle/>
          <a:p>
            <a:pPr>
              <a:defRPr/>
            </a:pPr>
            <a:fld id="{3475D17A-72F3-42AF-808C-AF32F60D5801}" type="slidenum">
              <a:rPr lang="en-US" smtClean="0"/>
              <a:pPr>
                <a:defRPr/>
              </a:pPr>
              <a:t>61</a:t>
            </a:fld>
            <a:endParaRPr lang="en-US" dirty="0"/>
          </a:p>
        </p:txBody>
      </p:sp>
      <p:sp>
        <p:nvSpPr>
          <p:cNvPr id="37" name="Rectangle 36"/>
          <p:cNvSpPr/>
          <p:nvPr/>
        </p:nvSpPr>
        <p:spPr>
          <a:xfrm>
            <a:off x="3258766" y="982494"/>
            <a:ext cx="4280170" cy="400110"/>
          </a:xfrm>
          <a:prstGeom prst="rect">
            <a:avLst/>
          </a:prstGeom>
        </p:spPr>
        <p:txBody>
          <a:bodyPr wrap="square" lIns="91362" tIns="45681" rIns="91362" bIns="45681">
            <a:spAutoFit/>
          </a:bodyPr>
          <a:lstStyle/>
          <a:p>
            <a:r>
              <a:rPr lang="en-US" sz="2000" b="1" dirty="0" smtClean="0">
                <a:ln w="12700">
                  <a:noFill/>
                  <a:prstDash val="solid"/>
                </a:ln>
                <a:solidFill>
                  <a:srgbClr val="0000FF"/>
                </a:solidFill>
                <a:latin typeface="Trebuchet MS" pitchFamily="34" charset="0"/>
              </a:rPr>
              <a:t>Summer Reading Achievement</a:t>
            </a:r>
            <a:endParaRPr lang="en-US" sz="2000" dirty="0">
              <a:ln w="12700">
                <a:noFill/>
                <a:prstDash val="solid"/>
              </a:ln>
              <a:solidFill>
                <a:srgbClr val="0000FF"/>
              </a:solidFill>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2"/>
          <p:cNvSpPr>
            <a:spLocks noGrp="1" noChangeArrowheads="1"/>
          </p:cNvSpPr>
          <p:nvPr>
            <p:ph type="ctrTitle"/>
          </p:nvPr>
        </p:nvSpPr>
        <p:spPr>
          <a:xfrm>
            <a:off x="1055733" y="200798"/>
            <a:ext cx="7879080" cy="1568027"/>
          </a:xfrm>
        </p:spPr>
        <p:txBody>
          <a:bodyPr/>
          <a:lstStyle/>
          <a:p>
            <a:pPr eaLnBrk="1" hangingPunct="1">
              <a:defRPr/>
            </a:pPr>
            <a:r>
              <a:rPr lang="en-US" b="1" kern="1200" dirty="0" smtClean="0">
                <a:ln w="12700">
                  <a:noFill/>
                  <a:prstDash val="solid"/>
                </a:ln>
                <a:solidFill>
                  <a:srgbClr val="0000FF"/>
                </a:solidFill>
                <a:latin typeface="Trebuchet MS" pitchFamily="34" charset="0"/>
                <a:cs typeface="+mn-cs"/>
              </a:rPr>
              <a:t>Making the Most of Instruction</a:t>
            </a:r>
          </a:p>
        </p:txBody>
      </p:sp>
      <p:sp>
        <p:nvSpPr>
          <p:cNvPr id="66565" name="Rectangle 3"/>
          <p:cNvSpPr>
            <a:spLocks noGrp="1" noChangeArrowheads="1"/>
          </p:cNvSpPr>
          <p:nvPr>
            <p:ph type="subTitle" idx="1"/>
          </p:nvPr>
        </p:nvSpPr>
        <p:spPr>
          <a:xfrm>
            <a:off x="1489552" y="2226734"/>
            <a:ext cx="7040880" cy="1544320"/>
          </a:xfrm>
        </p:spPr>
        <p:txBody>
          <a:bodyPr/>
          <a:lstStyle/>
          <a:p>
            <a:pPr marL="1053700" lvl="1" indent="-495861" eaLnBrk="1" hangingPunct="1">
              <a:lnSpc>
                <a:spcPts val="4886"/>
              </a:lnSpc>
              <a:buClr>
                <a:srgbClr val="0000FF"/>
              </a:buClr>
              <a:buSzPct val="70000"/>
              <a:buFont typeface="Arial" pitchFamily="34" charset="0"/>
              <a:buChar char="■"/>
              <a:defRPr/>
            </a:pPr>
            <a:r>
              <a:rPr lang="en-US" kern="1200" dirty="0" smtClean="0">
                <a:cs typeface="Tahoma" pitchFamily="34" charset="0"/>
              </a:rPr>
              <a:t>Professional development</a:t>
            </a:r>
          </a:p>
          <a:p>
            <a:pPr marL="1053700" lvl="1" indent="-495861" eaLnBrk="1" hangingPunct="1">
              <a:lnSpc>
                <a:spcPts val="4886"/>
              </a:lnSpc>
              <a:buClr>
                <a:srgbClr val="0000FF"/>
              </a:buClr>
              <a:buSzPct val="70000"/>
              <a:buFont typeface="Arial" pitchFamily="34" charset="0"/>
              <a:buChar char="■"/>
              <a:defRPr/>
            </a:pPr>
            <a:r>
              <a:rPr lang="en-US" kern="1200" dirty="0" smtClean="0">
                <a:cs typeface="Tahoma" pitchFamily="34" charset="0"/>
              </a:rPr>
              <a:t>Active learning</a:t>
            </a:r>
          </a:p>
          <a:p>
            <a:pPr marL="1053700" lvl="1" indent="-495861" eaLnBrk="1" hangingPunct="1">
              <a:lnSpc>
                <a:spcPts val="4886"/>
              </a:lnSpc>
              <a:buClr>
                <a:srgbClr val="0000FF"/>
              </a:buClr>
              <a:buSzPct val="70000"/>
              <a:buFont typeface="Arial" pitchFamily="34" charset="0"/>
              <a:buChar char="■"/>
              <a:defRPr/>
            </a:pPr>
            <a:r>
              <a:rPr lang="en-US" kern="1200" dirty="0" smtClean="0">
                <a:cs typeface="Tahoma" pitchFamily="34" charset="0"/>
              </a:rPr>
              <a:t>Educational technology</a:t>
            </a:r>
          </a:p>
          <a:p>
            <a:pPr marL="1053700" lvl="1" indent="-495861" eaLnBrk="1" hangingPunct="1">
              <a:lnSpc>
                <a:spcPts val="4886"/>
              </a:lnSpc>
              <a:buClr>
                <a:srgbClr val="0000FF"/>
              </a:buClr>
              <a:buSzPct val="70000"/>
              <a:buFont typeface="Arial" pitchFamily="34" charset="0"/>
              <a:buChar char="■"/>
              <a:defRPr/>
            </a:pPr>
            <a:r>
              <a:rPr lang="en-US" kern="1200" dirty="0" smtClean="0">
                <a:cs typeface="Tahoma" pitchFamily="34" charset="0"/>
              </a:rPr>
              <a:t>Individualized instruction</a:t>
            </a:r>
          </a:p>
          <a:p>
            <a:pPr marL="1053700" lvl="1" indent="-495861" eaLnBrk="1" hangingPunct="1">
              <a:lnSpc>
                <a:spcPts val="4886"/>
              </a:lnSpc>
              <a:buClr>
                <a:srgbClr val="0000FF"/>
              </a:buClr>
              <a:buSzPct val="70000"/>
              <a:buFont typeface="Arial" pitchFamily="34" charset="0"/>
              <a:buChar char="■"/>
              <a:defRPr/>
            </a:pPr>
            <a:r>
              <a:rPr lang="en-US" kern="1200" dirty="0" smtClean="0">
                <a:cs typeface="Tahoma" pitchFamily="34" charset="0"/>
              </a:rPr>
              <a:t>Career and technical education</a:t>
            </a:r>
          </a:p>
        </p:txBody>
      </p:sp>
      <p:pic>
        <p:nvPicPr>
          <p:cNvPr id="63492" name="Picture 4" descr="AVQ50005"/>
          <p:cNvPicPr>
            <a:picLocks noChangeAspect="1" noChangeArrowheads="1"/>
          </p:cNvPicPr>
          <p:nvPr/>
        </p:nvPicPr>
        <p:blipFill>
          <a:blip r:embed="rId3"/>
          <a:srcRect/>
          <a:stretch>
            <a:fillRect/>
          </a:stretch>
        </p:blipFill>
        <p:spPr bwMode="auto">
          <a:xfrm>
            <a:off x="7096760" y="2971806"/>
            <a:ext cx="2682240" cy="175429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E1D2528D-283B-40B9-A184-7C0ECC91D0BA}" type="slidenum">
              <a:rPr lang="en-US" smtClean="0"/>
              <a:pPr>
                <a:defRPr/>
              </a:pPr>
              <a:t>62</a:t>
            </a:fld>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2"/>
          <p:cNvSpPr>
            <a:spLocks noGrp="1" noChangeArrowheads="1"/>
          </p:cNvSpPr>
          <p:nvPr>
            <p:ph type="ctrTitle"/>
          </p:nvPr>
        </p:nvSpPr>
        <p:spPr>
          <a:xfrm>
            <a:off x="1070202" y="6"/>
            <a:ext cx="7879080" cy="1568027"/>
          </a:xfrm>
        </p:spPr>
        <p:txBody>
          <a:bodyPr/>
          <a:lstStyle/>
          <a:p>
            <a:pPr eaLnBrk="1" hangingPunct="1">
              <a:defRPr/>
            </a:pPr>
            <a:r>
              <a:rPr lang="en-US" b="1" kern="1200" dirty="0" smtClean="0">
                <a:ln w="12700">
                  <a:noFill/>
                  <a:prstDash val="solid"/>
                </a:ln>
                <a:solidFill>
                  <a:srgbClr val="0000FF"/>
                </a:solidFill>
                <a:latin typeface="Trebuchet MS" pitchFamily="34" charset="0"/>
                <a:cs typeface="+mn-cs"/>
              </a:rPr>
              <a:t>Professional Development</a:t>
            </a:r>
          </a:p>
        </p:txBody>
      </p:sp>
      <p:sp>
        <p:nvSpPr>
          <p:cNvPr id="65539" name="Rectangle 3"/>
          <p:cNvSpPr>
            <a:spLocks noGrp="1" noChangeArrowheads="1"/>
          </p:cNvSpPr>
          <p:nvPr>
            <p:ph type="subTitle" idx="1"/>
          </p:nvPr>
        </p:nvSpPr>
        <p:spPr>
          <a:xfrm>
            <a:off x="1145540" y="1750907"/>
            <a:ext cx="7711440" cy="1544320"/>
          </a:xfrm>
        </p:spPr>
        <p:txBody>
          <a:bodyPr/>
          <a:lstStyle/>
          <a:p>
            <a:pPr algn="l" eaLnBrk="1" hangingPunct="1">
              <a:buFont typeface="Wingdings" pitchFamily="2" charset="2"/>
              <a:buNone/>
            </a:pPr>
            <a:r>
              <a:rPr lang="en-US" sz="3300" b="1" dirty="0" smtClean="0">
                <a:latin typeface="Tahoma" pitchFamily="34" charset="0"/>
              </a:rPr>
              <a:t>Effective Professional Development Strategies….</a:t>
            </a:r>
          </a:p>
          <a:p>
            <a:pPr algn="l" eaLnBrk="1" hangingPunct="1">
              <a:buFont typeface="Wingdings" pitchFamily="2" charset="2"/>
              <a:buNone/>
            </a:pPr>
            <a:endParaRPr lang="en-US" sz="3300" b="1" dirty="0" smtClean="0">
              <a:latin typeface="Tahoma" pitchFamily="34" charset="0"/>
            </a:endParaRPr>
          </a:p>
          <a:p>
            <a:pPr algn="l" eaLnBrk="1" hangingPunct="1">
              <a:buFont typeface="Wingdings" pitchFamily="2" charset="2"/>
              <a:buNone/>
            </a:pPr>
            <a:endParaRPr lang="en-US" sz="3300" b="1" dirty="0" smtClean="0">
              <a:latin typeface="Tahoma" pitchFamily="34" charset="0"/>
            </a:endParaRPr>
          </a:p>
          <a:p>
            <a:pPr algn="l" eaLnBrk="1" hangingPunct="1">
              <a:buFont typeface="Wingdings" pitchFamily="2" charset="2"/>
              <a:buNone/>
            </a:pPr>
            <a:endParaRPr lang="en-US" sz="3300" b="1" dirty="0" smtClean="0">
              <a:latin typeface="Tahoma" pitchFamily="34" charset="0"/>
            </a:endParaRPr>
          </a:p>
          <a:p>
            <a:pPr eaLnBrk="1" hangingPunct="1">
              <a:buFont typeface="Wingdings" pitchFamily="2" charset="2"/>
              <a:buNone/>
            </a:pPr>
            <a:endParaRPr lang="en-US" dirty="0" smtClean="0">
              <a:latin typeface="Tahoma" pitchFamily="34" charset="0"/>
            </a:endParaRPr>
          </a:p>
          <a:p>
            <a:pPr eaLnBrk="1" hangingPunct="1"/>
            <a:endParaRPr lang="en-US" dirty="0" smtClean="0">
              <a:latin typeface="Tahoma" pitchFamily="34" charset="0"/>
            </a:endParaRPr>
          </a:p>
        </p:txBody>
      </p:sp>
      <p:pic>
        <p:nvPicPr>
          <p:cNvPr id="65540" name="Picture 4" descr="BD06630_"/>
          <p:cNvPicPr>
            <a:picLocks noChangeAspect="1" noChangeArrowheads="1"/>
          </p:cNvPicPr>
          <p:nvPr/>
        </p:nvPicPr>
        <p:blipFill>
          <a:blip r:embed="rId3"/>
          <a:srcRect/>
          <a:stretch>
            <a:fillRect/>
          </a:stretch>
        </p:blipFill>
        <p:spPr bwMode="auto">
          <a:xfrm>
            <a:off x="8223092" y="5645590"/>
            <a:ext cx="1835308" cy="1669627"/>
          </a:xfrm>
          <a:prstGeom prst="rect">
            <a:avLst/>
          </a:prstGeom>
          <a:noFill/>
          <a:ln w="9525">
            <a:noFill/>
            <a:miter lim="800000"/>
            <a:headEnd/>
            <a:tailEnd/>
          </a:ln>
        </p:spPr>
      </p:pic>
      <p:sp>
        <p:nvSpPr>
          <p:cNvPr id="65541" name="Text Box 5"/>
          <p:cNvSpPr txBox="1">
            <a:spLocks noChangeArrowheads="1"/>
          </p:cNvSpPr>
          <p:nvPr/>
        </p:nvSpPr>
        <p:spPr bwMode="auto">
          <a:xfrm>
            <a:off x="894080" y="3102202"/>
            <a:ext cx="8057198" cy="3384114"/>
          </a:xfrm>
          <a:prstGeom prst="rect">
            <a:avLst/>
          </a:prstGeom>
          <a:noFill/>
          <a:ln w="9525">
            <a:noFill/>
            <a:miter lim="800000"/>
            <a:headEnd/>
            <a:tailEnd/>
          </a:ln>
        </p:spPr>
        <p:txBody>
          <a:bodyPr lIns="99173" tIns="49585" rIns="99173" bIns="49585">
            <a:spAutoFit/>
          </a:bodyPr>
          <a:lstStyle/>
          <a:p>
            <a:pPr marL="1053700" lvl="1" indent="-495861">
              <a:lnSpc>
                <a:spcPct val="90000"/>
              </a:lnSpc>
              <a:spcBef>
                <a:spcPct val="20000"/>
              </a:spcBef>
              <a:buClr>
                <a:srgbClr val="0000FF"/>
              </a:buClr>
              <a:buSzPct val="70000"/>
              <a:buFont typeface="Arial" pitchFamily="34" charset="0"/>
              <a:buChar char="■"/>
            </a:pPr>
            <a:r>
              <a:rPr lang="en-US" sz="2800" dirty="0">
                <a:latin typeface="Tahoma" pitchFamily="34" charset="0"/>
              </a:rPr>
              <a:t>Sustained, rather than one-shot presentations  </a:t>
            </a:r>
            <a:r>
              <a:rPr lang="en-US" sz="1300" dirty="0">
                <a:latin typeface="Tahoma" pitchFamily="34" charset="0"/>
              </a:rPr>
              <a:t>(</a:t>
            </a:r>
            <a:r>
              <a:rPr lang="en-US" sz="1300" dirty="0" err="1">
                <a:latin typeface="Tahoma" pitchFamily="34" charset="0"/>
              </a:rPr>
              <a:t>Garet</a:t>
            </a:r>
            <a:r>
              <a:rPr lang="en-US" sz="1300" dirty="0">
                <a:latin typeface="Tahoma" pitchFamily="34" charset="0"/>
              </a:rPr>
              <a:t>, Porter, </a:t>
            </a:r>
            <a:r>
              <a:rPr lang="en-US" sz="1300" dirty="0" err="1">
                <a:latin typeface="Tahoma" pitchFamily="34" charset="0"/>
              </a:rPr>
              <a:t>Desimone</a:t>
            </a:r>
            <a:r>
              <a:rPr lang="en-US" sz="1300" dirty="0">
                <a:latin typeface="Tahoma" pitchFamily="34" charset="0"/>
              </a:rPr>
              <a:t>, </a:t>
            </a:r>
            <a:r>
              <a:rPr lang="en-US" sz="1300" dirty="0" err="1">
                <a:latin typeface="Tahoma" pitchFamily="34" charset="0"/>
              </a:rPr>
              <a:t>Birman</a:t>
            </a:r>
            <a:r>
              <a:rPr lang="en-US" sz="1300" dirty="0">
                <a:latin typeface="Tahoma" pitchFamily="34" charset="0"/>
              </a:rPr>
              <a:t>, &amp; </a:t>
            </a:r>
            <a:r>
              <a:rPr lang="en-US" sz="1300" dirty="0" err="1">
                <a:latin typeface="Tahoma" pitchFamily="34" charset="0"/>
              </a:rPr>
              <a:t>Kwang</a:t>
            </a:r>
            <a:r>
              <a:rPr lang="en-US" sz="1300" dirty="0">
                <a:latin typeface="Tahoma" pitchFamily="34" charset="0"/>
              </a:rPr>
              <a:t>, 2001)</a:t>
            </a:r>
          </a:p>
          <a:p>
            <a:pPr marL="1053700" lvl="1" indent="-495861">
              <a:lnSpc>
                <a:spcPct val="90000"/>
              </a:lnSpc>
              <a:spcBef>
                <a:spcPct val="20000"/>
              </a:spcBef>
              <a:buClr>
                <a:srgbClr val="0000FF"/>
              </a:buClr>
              <a:buSzPct val="70000"/>
            </a:pPr>
            <a:endParaRPr lang="en-US" sz="900" dirty="0">
              <a:latin typeface="Tahoma" pitchFamily="34" charset="0"/>
            </a:endParaRPr>
          </a:p>
          <a:p>
            <a:pPr marL="1053700" lvl="1" indent="-495861">
              <a:lnSpc>
                <a:spcPct val="90000"/>
              </a:lnSpc>
              <a:spcBef>
                <a:spcPct val="20000"/>
              </a:spcBef>
              <a:buClr>
                <a:srgbClr val="0000FF"/>
              </a:buClr>
              <a:buSzPct val="70000"/>
              <a:buFont typeface="Arial" pitchFamily="34" charset="0"/>
              <a:buChar char="■"/>
            </a:pPr>
            <a:r>
              <a:rPr lang="en-US" sz="2800" dirty="0">
                <a:latin typeface="Tahoma" pitchFamily="34" charset="0"/>
              </a:rPr>
              <a:t>Tied to student achievement and school improvement goals </a:t>
            </a:r>
            <a:r>
              <a:rPr lang="en-US" sz="1300" dirty="0">
                <a:latin typeface="Tahoma" pitchFamily="34" charset="0"/>
              </a:rPr>
              <a:t>(U.S. Department of Education, 2003) </a:t>
            </a:r>
          </a:p>
          <a:p>
            <a:pPr marL="1053700" lvl="1" indent="-495861">
              <a:lnSpc>
                <a:spcPct val="90000"/>
              </a:lnSpc>
              <a:spcBef>
                <a:spcPct val="20000"/>
              </a:spcBef>
              <a:buClr>
                <a:srgbClr val="0000FF"/>
              </a:buClr>
              <a:buSzPct val="70000"/>
              <a:buFont typeface="Arial" pitchFamily="34" charset="0"/>
              <a:buChar char="■"/>
            </a:pPr>
            <a:endParaRPr lang="en-US" sz="900" dirty="0">
              <a:latin typeface="Tahoma" pitchFamily="34" charset="0"/>
            </a:endParaRPr>
          </a:p>
          <a:p>
            <a:pPr marL="1053700" lvl="1" indent="-495861">
              <a:lnSpc>
                <a:spcPct val="90000"/>
              </a:lnSpc>
              <a:spcBef>
                <a:spcPct val="20000"/>
              </a:spcBef>
              <a:buClr>
                <a:srgbClr val="0000FF"/>
              </a:buClr>
              <a:buSzPct val="70000"/>
              <a:buFont typeface="Arial" pitchFamily="34" charset="0"/>
              <a:buChar char="■"/>
            </a:pPr>
            <a:r>
              <a:rPr lang="en-US" sz="2800" dirty="0">
                <a:latin typeface="Tahoma" pitchFamily="34" charset="0"/>
              </a:rPr>
              <a:t>Focused on deepening teachers’ content knowledge and pedagogical skills </a:t>
            </a:r>
            <a:r>
              <a:rPr lang="en-US" sz="1300" dirty="0">
                <a:cs typeface="Times New Roman" pitchFamily="18" charset="0"/>
              </a:rPr>
              <a:t>(Sparks, 2002)</a:t>
            </a:r>
          </a:p>
          <a:p>
            <a:pPr marL="439042" indent="-439042">
              <a:spcBef>
                <a:spcPct val="20000"/>
              </a:spcBef>
            </a:pPr>
            <a:endParaRPr lang="en-US" dirty="0"/>
          </a:p>
        </p:txBody>
      </p:sp>
      <p:sp>
        <p:nvSpPr>
          <p:cNvPr id="6" name="Slide Number Placeholder 5"/>
          <p:cNvSpPr>
            <a:spLocks noGrp="1"/>
          </p:cNvSpPr>
          <p:nvPr>
            <p:ph type="sldNum" sz="quarter" idx="12"/>
          </p:nvPr>
        </p:nvSpPr>
        <p:spPr/>
        <p:txBody>
          <a:bodyPr/>
          <a:lstStyle/>
          <a:p>
            <a:pPr>
              <a:defRPr/>
            </a:pPr>
            <a:fld id="{FF0B590C-7385-4373-AECB-9A640651B2C3}" type="slidenum">
              <a:rPr lang="en-US" smtClean="0"/>
              <a:pPr>
                <a:defRPr/>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2"/>
          <p:cNvSpPr>
            <a:spLocks noGrp="1" noChangeArrowheads="1"/>
          </p:cNvSpPr>
          <p:nvPr>
            <p:ph type="ctrTitle"/>
          </p:nvPr>
        </p:nvSpPr>
        <p:spPr>
          <a:xfrm>
            <a:off x="1054236" y="170305"/>
            <a:ext cx="7879080" cy="1318028"/>
          </a:xfrm>
        </p:spPr>
        <p:txBody>
          <a:bodyPr/>
          <a:lstStyle/>
          <a:p>
            <a:pPr eaLnBrk="1" hangingPunct="1">
              <a:defRPr/>
            </a:pPr>
            <a:r>
              <a:rPr lang="en-US" b="1" kern="1200" dirty="0" smtClean="0">
                <a:ln w="12700">
                  <a:noFill/>
                  <a:prstDash val="solid"/>
                </a:ln>
                <a:solidFill>
                  <a:srgbClr val="0000FF"/>
                </a:solidFill>
                <a:latin typeface="Trebuchet MS" pitchFamily="34" charset="0"/>
                <a:cs typeface="+mn-cs"/>
              </a:rPr>
              <a:t>Active Learning</a:t>
            </a:r>
          </a:p>
        </p:txBody>
      </p:sp>
      <p:sp>
        <p:nvSpPr>
          <p:cNvPr id="8" name="Rectangle 7"/>
          <p:cNvSpPr/>
          <p:nvPr/>
        </p:nvSpPr>
        <p:spPr>
          <a:xfrm>
            <a:off x="1688625" y="1940572"/>
            <a:ext cx="7078328" cy="3193293"/>
          </a:xfrm>
          <a:prstGeom prst="rect">
            <a:avLst/>
          </a:prstGeom>
        </p:spPr>
        <p:txBody>
          <a:bodyPr wrap="square" lIns="99173" tIns="49585" rIns="99173" bIns="49585">
            <a:spAutoFit/>
          </a:bodyPr>
          <a:lstStyle/>
          <a:p>
            <a:pPr>
              <a:spcBef>
                <a:spcPct val="50000"/>
              </a:spcBef>
              <a:buFont typeface="Wingdings" pitchFamily="2" charset="2"/>
              <a:buNone/>
              <a:defRPr/>
            </a:pPr>
            <a:r>
              <a:rPr lang="en-US" sz="3000" b="1" dirty="0" smtClean="0">
                <a:latin typeface="+mn-lt"/>
                <a:cs typeface="Tahoma" pitchFamily="34" charset="0"/>
              </a:rPr>
              <a:t>Differentiated Learning Strategies:</a:t>
            </a:r>
            <a:endParaRPr lang="en-US" sz="3000" b="1" dirty="0">
              <a:latin typeface="+mn-lt"/>
              <a:cs typeface="Tahoma" pitchFamily="34" charset="0"/>
            </a:endParaRPr>
          </a:p>
          <a:p>
            <a:pPr>
              <a:spcBef>
                <a:spcPct val="50000"/>
              </a:spcBef>
              <a:buFont typeface="Wingdings" pitchFamily="2" charset="2"/>
              <a:buNone/>
              <a:defRPr/>
            </a:pPr>
            <a:endParaRPr lang="en-US" sz="400" b="1" dirty="0">
              <a:latin typeface="+mn-lt"/>
              <a:cs typeface="Tahoma" pitchFamily="34" charset="0"/>
            </a:endParaRPr>
          </a:p>
          <a:p>
            <a:pPr marL="867753" indent="-433877">
              <a:spcBef>
                <a:spcPct val="50000"/>
              </a:spcBef>
              <a:buClr>
                <a:srgbClr val="0000FF"/>
              </a:buClr>
              <a:buFont typeface="Wingdings" pitchFamily="2" charset="2"/>
              <a:buChar char="§"/>
              <a:defRPr/>
            </a:pPr>
            <a:r>
              <a:rPr lang="en-US" sz="3000" dirty="0">
                <a:latin typeface="+mn-lt"/>
                <a:cs typeface="Tahoma" pitchFamily="34" charset="0"/>
              </a:rPr>
              <a:t>Cooperative learning</a:t>
            </a:r>
          </a:p>
          <a:p>
            <a:pPr marL="867753" indent="-433877">
              <a:spcBef>
                <a:spcPct val="50000"/>
              </a:spcBef>
              <a:buClr>
                <a:srgbClr val="0000FF"/>
              </a:buClr>
              <a:buFont typeface="Wingdings" pitchFamily="2" charset="2"/>
              <a:buChar char="§"/>
              <a:defRPr/>
            </a:pPr>
            <a:r>
              <a:rPr lang="en-US" sz="3000" dirty="0">
                <a:latin typeface="+mn-lt"/>
                <a:cs typeface="Tahoma" pitchFamily="34" charset="0"/>
              </a:rPr>
              <a:t>Multiple </a:t>
            </a:r>
            <a:r>
              <a:rPr lang="en-US" sz="3000" dirty="0" smtClean="0">
                <a:latin typeface="+mn-lt"/>
                <a:cs typeface="Tahoma" pitchFamily="34" charset="0"/>
              </a:rPr>
              <a:t>intelligences/learning </a:t>
            </a:r>
            <a:r>
              <a:rPr lang="en-US" sz="3000" dirty="0">
                <a:latin typeface="+mn-lt"/>
                <a:cs typeface="Tahoma" pitchFamily="34" charset="0"/>
              </a:rPr>
              <a:t>styles theory</a:t>
            </a:r>
          </a:p>
          <a:p>
            <a:pPr marL="867753" indent="-371895">
              <a:spcBef>
                <a:spcPct val="50000"/>
              </a:spcBef>
              <a:buClr>
                <a:srgbClr val="0000FF"/>
              </a:buClr>
              <a:buFont typeface="Wingdings" pitchFamily="2" charset="2"/>
              <a:buChar char="§"/>
              <a:defRPr/>
            </a:pPr>
            <a:r>
              <a:rPr lang="en-US" sz="3000" dirty="0">
                <a:latin typeface="+mn-lt"/>
                <a:cs typeface="Tahoma" pitchFamily="34" charset="0"/>
              </a:rPr>
              <a:t>Project-based learning</a:t>
            </a:r>
          </a:p>
        </p:txBody>
      </p:sp>
      <p:pic>
        <p:nvPicPr>
          <p:cNvPr id="10" name="Picture 9" descr="C:\Documents and Settings\user\Local Settings\Temporary Internet Files\Content.IE5\I6ZPCNZE\MPj04393350000[1].jpg"/>
          <p:cNvPicPr/>
          <p:nvPr/>
        </p:nvPicPr>
        <p:blipFill>
          <a:blip r:embed="rId3" cstate="print"/>
          <a:srcRect/>
          <a:stretch>
            <a:fillRect/>
          </a:stretch>
        </p:blipFill>
        <p:spPr bwMode="auto">
          <a:xfrm>
            <a:off x="8355808" y="3730671"/>
            <a:ext cx="1702593" cy="2585721"/>
          </a:xfrm>
          <a:prstGeom prst="ellipse">
            <a:avLst/>
          </a:prstGeom>
          <a:ln>
            <a:noFill/>
          </a:ln>
          <a:effectLst>
            <a:softEdge rad="112500"/>
          </a:effectLst>
        </p:spPr>
      </p:pic>
      <p:pic>
        <p:nvPicPr>
          <p:cNvPr id="11" name="Picture 10" descr="C:\Documents and Settings\user\Local Settings\Temporary Internet Files\Content.IE5\I6ZPCNZE\MPj04386900000[1].jpg"/>
          <p:cNvPicPr/>
          <p:nvPr/>
        </p:nvPicPr>
        <p:blipFill>
          <a:blip r:embed="rId4" cstate="print"/>
          <a:srcRect/>
          <a:stretch>
            <a:fillRect/>
          </a:stretch>
        </p:blipFill>
        <p:spPr bwMode="auto">
          <a:xfrm rot="506098">
            <a:off x="7177085" y="3690015"/>
            <a:ext cx="1802130" cy="1407159"/>
          </a:xfrm>
          <a:prstGeom prst="ellipse">
            <a:avLst/>
          </a:prstGeom>
          <a:ln>
            <a:noFill/>
          </a:ln>
          <a:effectLst>
            <a:softEdge rad="112500"/>
          </a:effectLst>
        </p:spPr>
      </p:pic>
      <p:pic>
        <p:nvPicPr>
          <p:cNvPr id="12" name="Picture 11" descr="C:\Documents and Settings\user\Local Settings\Temporary Internet Files\Content.IE5\I6ZPCNZE\MPj04393830000[1].jpg"/>
          <p:cNvPicPr/>
          <p:nvPr/>
        </p:nvPicPr>
        <p:blipFill>
          <a:blip r:embed="rId5" cstate="print"/>
          <a:srcRect/>
          <a:stretch>
            <a:fillRect/>
          </a:stretch>
        </p:blipFill>
        <p:spPr bwMode="auto">
          <a:xfrm rot="395315">
            <a:off x="6681401" y="4961528"/>
            <a:ext cx="2399348" cy="1528722"/>
          </a:xfrm>
          <a:prstGeom prst="ellipse">
            <a:avLst/>
          </a:prstGeom>
          <a:ln>
            <a:noFill/>
          </a:ln>
          <a:effectLst>
            <a:softEdge rad="112500"/>
          </a:effectLst>
        </p:spPr>
      </p:pic>
      <p:sp>
        <p:nvSpPr>
          <p:cNvPr id="7" name="Slide Number Placeholder 6"/>
          <p:cNvSpPr>
            <a:spLocks noGrp="1"/>
          </p:cNvSpPr>
          <p:nvPr>
            <p:ph type="sldNum" sz="quarter" idx="12"/>
          </p:nvPr>
        </p:nvSpPr>
        <p:spPr/>
        <p:txBody>
          <a:bodyPr/>
          <a:lstStyle/>
          <a:p>
            <a:pPr>
              <a:defRPr/>
            </a:pPr>
            <a:fld id="{A9642197-DF46-4808-BCAA-698949E47756}" type="slidenum">
              <a:rPr lang="en-US" smtClean="0"/>
              <a:pPr>
                <a:defRPr/>
              </a:pPr>
              <a:t>64</a:t>
            </a:fld>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557CB905-351E-45CE-84E3-01357CDF3FDE}" type="slidenum">
              <a:rPr lang="en-US"/>
              <a:pPr/>
              <a:t>65</a:t>
            </a:fld>
            <a:endParaRPr lang="en-US"/>
          </a:p>
        </p:txBody>
      </p:sp>
      <p:sp>
        <p:nvSpPr>
          <p:cNvPr id="92162" name="Rectangle 2"/>
          <p:cNvSpPr>
            <a:spLocks noGrp="1" noChangeArrowheads="1"/>
          </p:cNvSpPr>
          <p:nvPr>
            <p:ph type="title"/>
          </p:nvPr>
        </p:nvSpPr>
        <p:spPr>
          <a:xfrm>
            <a:off x="419100" y="894080"/>
            <a:ext cx="9304020" cy="1381760"/>
          </a:xfrm>
        </p:spPr>
        <p:txBody>
          <a:bodyPr/>
          <a:lstStyle/>
          <a:p>
            <a:r>
              <a:rPr lang="en-US" sz="4400" b="1" kern="1200" dirty="0" smtClean="0">
                <a:ln w="12700">
                  <a:noFill/>
                  <a:prstDash val="solid"/>
                </a:ln>
                <a:solidFill>
                  <a:srgbClr val="0000FF"/>
                </a:solidFill>
                <a:latin typeface="Trebuchet MS" pitchFamily="34" charset="0"/>
              </a:rPr>
              <a:t>Multiple Intelligences</a:t>
            </a:r>
            <a:r>
              <a:rPr lang="en-US" sz="3900" dirty="0">
                <a:solidFill>
                  <a:srgbClr val="0000FF"/>
                </a:solidFill>
              </a:rPr>
              <a:t/>
            </a:r>
            <a:br>
              <a:rPr lang="en-US" sz="3900" dirty="0">
                <a:solidFill>
                  <a:srgbClr val="0000FF"/>
                </a:solidFill>
              </a:rPr>
            </a:br>
            <a:r>
              <a:rPr lang="en-US" sz="3900" dirty="0">
                <a:solidFill>
                  <a:srgbClr val="0000FF"/>
                </a:solidFill>
              </a:rPr>
              <a:t/>
            </a:r>
            <a:br>
              <a:rPr lang="en-US" sz="3900" dirty="0">
                <a:solidFill>
                  <a:srgbClr val="0000FF"/>
                </a:solidFill>
              </a:rPr>
            </a:br>
            <a:endParaRPr lang="en-US" dirty="0">
              <a:solidFill>
                <a:srgbClr val="0000FF"/>
              </a:solidFill>
            </a:endParaRPr>
          </a:p>
        </p:txBody>
      </p:sp>
      <p:sp>
        <p:nvSpPr>
          <p:cNvPr id="92163" name="Rectangle 3"/>
          <p:cNvSpPr>
            <a:spLocks noGrp="1" noChangeArrowheads="1"/>
          </p:cNvSpPr>
          <p:nvPr>
            <p:ph type="body" idx="1"/>
          </p:nvPr>
        </p:nvSpPr>
        <p:spPr>
          <a:xfrm>
            <a:off x="922020" y="1876213"/>
            <a:ext cx="5867400" cy="4951307"/>
          </a:xfrm>
        </p:spPr>
        <p:txBody>
          <a:bodyPr/>
          <a:lstStyle/>
          <a:p>
            <a:pPr marL="681951" indent="-681951">
              <a:spcBef>
                <a:spcPct val="40000"/>
              </a:spcBef>
              <a:buNone/>
            </a:pPr>
            <a:r>
              <a:rPr lang="en-US" b="1" dirty="0"/>
              <a:t>Key Elements of MI</a:t>
            </a:r>
            <a:endParaRPr lang="en-US" sz="3900" b="1" dirty="0"/>
          </a:p>
          <a:p>
            <a:pPr marL="681951" indent="-681951">
              <a:lnSpc>
                <a:spcPct val="110000"/>
              </a:lnSpc>
              <a:spcBef>
                <a:spcPct val="40000"/>
              </a:spcBef>
              <a:buClr>
                <a:srgbClr val="0000FF"/>
              </a:buClr>
              <a:buFont typeface="Wingdings" pitchFamily="2" charset="2"/>
              <a:buChar char="§"/>
            </a:pPr>
            <a:r>
              <a:rPr lang="en-US" sz="3000" dirty="0" smtClean="0"/>
              <a:t>Verbal/linguistic</a:t>
            </a:r>
            <a:endParaRPr lang="en-US" sz="3000" dirty="0"/>
          </a:p>
          <a:p>
            <a:pPr marL="681951" indent="-681951">
              <a:lnSpc>
                <a:spcPct val="110000"/>
              </a:lnSpc>
              <a:spcBef>
                <a:spcPct val="0"/>
              </a:spcBef>
              <a:buClr>
                <a:srgbClr val="0000FF"/>
              </a:buClr>
              <a:buFont typeface="Wingdings" pitchFamily="2" charset="2"/>
              <a:buChar char="§"/>
            </a:pPr>
            <a:r>
              <a:rPr lang="en-US" sz="3000" dirty="0"/>
              <a:t>Logical/mathematical</a:t>
            </a:r>
          </a:p>
          <a:p>
            <a:pPr marL="681951" indent="-681951">
              <a:lnSpc>
                <a:spcPct val="110000"/>
              </a:lnSpc>
              <a:spcBef>
                <a:spcPct val="0"/>
              </a:spcBef>
              <a:buClr>
                <a:srgbClr val="0000FF"/>
              </a:buClr>
              <a:buFont typeface="Wingdings" pitchFamily="2" charset="2"/>
              <a:buChar char="§"/>
            </a:pPr>
            <a:r>
              <a:rPr lang="en-US" sz="3000" dirty="0"/>
              <a:t>Musical</a:t>
            </a:r>
          </a:p>
          <a:p>
            <a:pPr marL="681951" indent="-681951">
              <a:lnSpc>
                <a:spcPct val="110000"/>
              </a:lnSpc>
              <a:spcBef>
                <a:spcPct val="0"/>
              </a:spcBef>
              <a:buClr>
                <a:srgbClr val="0000FF"/>
              </a:buClr>
              <a:buFont typeface="Wingdings" pitchFamily="2" charset="2"/>
              <a:buChar char="§"/>
            </a:pPr>
            <a:r>
              <a:rPr lang="en-US" sz="3000" dirty="0"/>
              <a:t>Visual/spatial</a:t>
            </a:r>
          </a:p>
          <a:p>
            <a:pPr marL="681951" indent="-681951">
              <a:lnSpc>
                <a:spcPct val="110000"/>
              </a:lnSpc>
              <a:spcBef>
                <a:spcPct val="0"/>
              </a:spcBef>
              <a:buClr>
                <a:srgbClr val="0000FF"/>
              </a:buClr>
              <a:buFont typeface="Wingdings" pitchFamily="2" charset="2"/>
              <a:buChar char="§"/>
            </a:pPr>
            <a:r>
              <a:rPr lang="en-US" sz="3000" dirty="0"/>
              <a:t>Bodily/kinesthetic</a:t>
            </a:r>
          </a:p>
          <a:p>
            <a:pPr marL="681951" indent="-681951">
              <a:lnSpc>
                <a:spcPct val="110000"/>
              </a:lnSpc>
              <a:spcBef>
                <a:spcPct val="0"/>
              </a:spcBef>
              <a:buClr>
                <a:srgbClr val="0000FF"/>
              </a:buClr>
              <a:buFont typeface="Wingdings" pitchFamily="2" charset="2"/>
              <a:buChar char="§"/>
            </a:pPr>
            <a:r>
              <a:rPr lang="en-US" sz="3000" dirty="0"/>
              <a:t>Interpersonal</a:t>
            </a:r>
          </a:p>
          <a:p>
            <a:pPr marL="681951" indent="-681951">
              <a:lnSpc>
                <a:spcPct val="110000"/>
              </a:lnSpc>
              <a:spcBef>
                <a:spcPct val="0"/>
              </a:spcBef>
              <a:buClr>
                <a:srgbClr val="0000FF"/>
              </a:buClr>
              <a:buFont typeface="Wingdings" pitchFamily="2" charset="2"/>
              <a:buChar char="§"/>
            </a:pPr>
            <a:r>
              <a:rPr lang="en-US" sz="3000" dirty="0"/>
              <a:t>Intrapersonal</a:t>
            </a:r>
          </a:p>
          <a:p>
            <a:pPr marL="681951" indent="-681951">
              <a:lnSpc>
                <a:spcPct val="110000"/>
              </a:lnSpc>
              <a:spcBef>
                <a:spcPct val="0"/>
              </a:spcBef>
              <a:buClr>
                <a:srgbClr val="0000FF"/>
              </a:buClr>
              <a:buFont typeface="Wingdings" pitchFamily="2" charset="2"/>
              <a:buChar char="§"/>
            </a:pPr>
            <a:r>
              <a:rPr lang="en-US" sz="3000" dirty="0"/>
              <a:t>Naturalist</a:t>
            </a:r>
            <a:r>
              <a:rPr lang="en-US" dirty="0"/>
              <a:t> </a:t>
            </a:r>
          </a:p>
        </p:txBody>
      </p:sp>
      <p:graphicFrame>
        <p:nvGraphicFramePr>
          <p:cNvPr id="130048" name="Object 0"/>
          <p:cNvGraphicFramePr>
            <a:graphicFrameLocks noChangeAspect="1"/>
          </p:cNvGraphicFramePr>
          <p:nvPr/>
        </p:nvGraphicFramePr>
        <p:xfrm>
          <a:off x="8633460" y="2600960"/>
          <a:ext cx="1019810" cy="1950720"/>
        </p:xfrm>
        <a:graphic>
          <a:graphicData uri="http://schemas.openxmlformats.org/presentationml/2006/ole">
            <mc:AlternateContent xmlns:mc="http://schemas.openxmlformats.org/markup-compatibility/2006">
              <mc:Choice xmlns:v="urn:schemas-microsoft-com:vml" Requires="v">
                <p:oleObj spid="_x0000_s133262" name="Clip" r:id="rId3" imgW="890626" imgH="1752905" progId="">
                  <p:embed/>
                </p:oleObj>
              </mc:Choice>
              <mc:Fallback>
                <p:oleObj name="Clip" r:id="rId3" imgW="890626" imgH="1752905" progId="">
                  <p:embed/>
                  <p:pic>
                    <p:nvPicPr>
                      <p:cNvPr id="0" name="Picture 1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3460" y="2600960"/>
                        <a:ext cx="1019810" cy="19507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0049" name="Object 1"/>
          <p:cNvGraphicFramePr>
            <a:graphicFrameLocks noChangeAspect="1"/>
          </p:cNvGraphicFramePr>
          <p:nvPr/>
        </p:nvGraphicFramePr>
        <p:xfrm>
          <a:off x="6957060" y="3332480"/>
          <a:ext cx="1431925" cy="1706880"/>
        </p:xfrm>
        <a:graphic>
          <a:graphicData uri="http://schemas.openxmlformats.org/presentationml/2006/ole">
            <mc:AlternateContent xmlns:mc="http://schemas.openxmlformats.org/markup-compatibility/2006">
              <mc:Choice xmlns:v="urn:schemas-microsoft-com:vml" Requires="v">
                <p:oleObj spid="_x0000_s133263" name="Clip" r:id="rId5" imgW="1283818" imgH="1573682" progId="">
                  <p:embed/>
                </p:oleObj>
              </mc:Choice>
              <mc:Fallback>
                <p:oleObj name="Clip" r:id="rId5" imgW="1283818" imgH="1573682" progId="">
                  <p:embed/>
                  <p:pic>
                    <p:nvPicPr>
                      <p:cNvPr id="0" name="Picture 1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7060" y="3332480"/>
                        <a:ext cx="1431925" cy="17068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0050" name="Object 2"/>
          <p:cNvGraphicFramePr>
            <a:graphicFrameLocks noChangeAspect="1"/>
          </p:cNvGraphicFramePr>
          <p:nvPr/>
        </p:nvGraphicFramePr>
        <p:xfrm>
          <a:off x="5532125" y="3901440"/>
          <a:ext cx="1143794" cy="1706880"/>
        </p:xfrm>
        <a:graphic>
          <a:graphicData uri="http://schemas.openxmlformats.org/presentationml/2006/ole">
            <mc:AlternateContent xmlns:mc="http://schemas.openxmlformats.org/markup-compatibility/2006">
              <mc:Choice xmlns:v="urn:schemas-microsoft-com:vml" Requires="v">
                <p:oleObj spid="_x0000_s133264" name="Clip" r:id="rId7" imgW="1160374" imgH="1783994" progId="">
                  <p:embed/>
                </p:oleObj>
              </mc:Choice>
              <mc:Fallback>
                <p:oleObj name="Clip" r:id="rId7" imgW="1160374" imgH="1783994" progId="">
                  <p:embed/>
                  <p:pic>
                    <p:nvPicPr>
                      <p:cNvPr id="0" name="Picture 10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2125" y="3901440"/>
                        <a:ext cx="1143794" cy="17068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0051" name="Object 3"/>
          <p:cNvGraphicFramePr>
            <a:graphicFrameLocks noChangeAspect="1"/>
          </p:cNvGraphicFramePr>
          <p:nvPr/>
        </p:nvGraphicFramePr>
        <p:xfrm>
          <a:off x="8549645" y="5120640"/>
          <a:ext cx="1101884" cy="1463040"/>
        </p:xfrm>
        <a:graphic>
          <a:graphicData uri="http://schemas.openxmlformats.org/presentationml/2006/ole">
            <mc:AlternateContent xmlns:mc="http://schemas.openxmlformats.org/markup-compatibility/2006">
              <mc:Choice xmlns:v="urn:schemas-microsoft-com:vml" Requires="v">
                <p:oleObj spid="_x0000_s133265" name="Clip" r:id="rId9" imgW="2383841" imgH="3258922" progId="">
                  <p:embed/>
                </p:oleObj>
              </mc:Choice>
              <mc:Fallback>
                <p:oleObj name="Clip" r:id="rId9" imgW="2383841" imgH="3258922" progId="">
                  <p:embed/>
                  <p:pic>
                    <p:nvPicPr>
                      <p:cNvPr id="0" name="Picture 1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49645" y="5120640"/>
                        <a:ext cx="1101884" cy="1463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0052" name="Object 4"/>
          <p:cNvGraphicFramePr>
            <a:graphicFrameLocks noChangeAspect="1"/>
          </p:cNvGraphicFramePr>
          <p:nvPr/>
        </p:nvGraphicFramePr>
        <p:xfrm>
          <a:off x="7459980" y="2032000"/>
          <a:ext cx="874872" cy="865294"/>
        </p:xfrm>
        <a:graphic>
          <a:graphicData uri="http://schemas.openxmlformats.org/presentationml/2006/ole">
            <mc:AlternateContent xmlns:mc="http://schemas.openxmlformats.org/markup-compatibility/2006">
              <mc:Choice xmlns:v="urn:schemas-microsoft-com:vml" Requires="v">
                <p:oleObj spid="_x0000_s133266" name="Clip" r:id="rId11" imgW="1147572" imgH="1167689" progId="">
                  <p:embed/>
                </p:oleObj>
              </mc:Choice>
              <mc:Fallback>
                <p:oleObj name="Clip" r:id="rId11" imgW="1147572" imgH="1167689" progId="">
                  <p:embed/>
                  <p:pic>
                    <p:nvPicPr>
                      <p:cNvPr id="0" name="Picture 1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59980" y="2032000"/>
                        <a:ext cx="874872" cy="8652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0053" name="Object 5"/>
          <p:cNvGraphicFramePr>
            <a:graphicFrameLocks noChangeAspect="1"/>
          </p:cNvGraphicFramePr>
          <p:nvPr/>
        </p:nvGraphicFramePr>
        <p:xfrm>
          <a:off x="7040880" y="5689600"/>
          <a:ext cx="922020" cy="894080"/>
        </p:xfrm>
        <a:graphic>
          <a:graphicData uri="http://schemas.openxmlformats.org/presentationml/2006/ole">
            <mc:AlternateContent xmlns:mc="http://schemas.openxmlformats.org/markup-compatibility/2006">
              <mc:Choice xmlns:v="urn:schemas-microsoft-com:vml" Requires="v">
                <p:oleObj spid="_x0000_s133267" name="Clip" r:id="rId13" imgW="32860800" imgH="32805360" progId="">
                  <p:embed/>
                </p:oleObj>
              </mc:Choice>
              <mc:Fallback>
                <p:oleObj name="Clip" r:id="rId13" imgW="32860800" imgH="32805360" progId="">
                  <p:embed/>
                  <p:pic>
                    <p:nvPicPr>
                      <p:cNvPr id="0" name="Picture 1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40880" y="5689600"/>
                        <a:ext cx="922020" cy="894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0054" name="Object 6"/>
          <p:cNvGraphicFramePr>
            <a:graphicFrameLocks noChangeAspect="1"/>
          </p:cNvGraphicFramePr>
          <p:nvPr/>
        </p:nvGraphicFramePr>
        <p:xfrm>
          <a:off x="5699760" y="2682253"/>
          <a:ext cx="1424940" cy="897467"/>
        </p:xfrm>
        <a:graphic>
          <a:graphicData uri="http://schemas.openxmlformats.org/presentationml/2006/ole">
            <mc:AlternateContent xmlns:mc="http://schemas.openxmlformats.org/markup-compatibility/2006">
              <mc:Choice xmlns:v="urn:schemas-microsoft-com:vml" Requires="v">
                <p:oleObj spid="_x0000_s133268" name="Clip" r:id="rId15" imgW="2191817" imgH="1424635" progId="">
                  <p:embed/>
                </p:oleObj>
              </mc:Choice>
              <mc:Fallback>
                <p:oleObj name="Clip" r:id="rId15" imgW="2191817" imgH="1424635" progId="">
                  <p:embed/>
                  <p:pic>
                    <p:nvPicPr>
                      <p:cNvPr id="0" name="Picture 1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99760" y="2682253"/>
                        <a:ext cx="1424940" cy="8974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2171" name="Picture 11" descr="E:\IMAGES\PEOPLE\GROUPS\CJY00058.WMF"/>
          <p:cNvPicPr>
            <a:picLocks noChangeAspect="1" noChangeArrowheads="1"/>
          </p:cNvPicPr>
          <p:nvPr/>
        </p:nvPicPr>
        <p:blipFill>
          <a:blip r:embed="rId17"/>
          <a:srcRect/>
          <a:stretch>
            <a:fillRect/>
          </a:stretch>
        </p:blipFill>
        <p:spPr bwMode="auto">
          <a:xfrm>
            <a:off x="5029200" y="5527043"/>
            <a:ext cx="1187450" cy="115146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dissolve">
                                      <p:cBhvr>
                                        <p:cTn id="7" dur="500"/>
                                        <p:tgtEl>
                                          <p:spTgt spid="92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Effect transition="in" filter="dissolve">
                                      <p:cBhvr>
                                        <p:cTn id="12" dur="500"/>
                                        <p:tgtEl>
                                          <p:spTgt spid="92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2163">
                                            <p:txEl>
                                              <p:pRg st="2" end="2"/>
                                            </p:txEl>
                                          </p:spTgt>
                                        </p:tgtEl>
                                        <p:attrNameLst>
                                          <p:attrName>style.visibility</p:attrName>
                                        </p:attrNameLst>
                                      </p:cBhvr>
                                      <p:to>
                                        <p:strVal val="visible"/>
                                      </p:to>
                                    </p:set>
                                    <p:animEffect transition="in" filter="dissolve">
                                      <p:cBhvr>
                                        <p:cTn id="17" dur="500"/>
                                        <p:tgtEl>
                                          <p:spTgt spid="921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2163">
                                            <p:txEl>
                                              <p:pRg st="3" end="3"/>
                                            </p:txEl>
                                          </p:spTgt>
                                        </p:tgtEl>
                                        <p:attrNameLst>
                                          <p:attrName>style.visibility</p:attrName>
                                        </p:attrNameLst>
                                      </p:cBhvr>
                                      <p:to>
                                        <p:strVal val="visible"/>
                                      </p:to>
                                    </p:set>
                                    <p:animEffect transition="in" filter="dissolve">
                                      <p:cBhvr>
                                        <p:cTn id="22" dur="500"/>
                                        <p:tgtEl>
                                          <p:spTgt spid="921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2163">
                                            <p:txEl>
                                              <p:pRg st="4" end="4"/>
                                            </p:txEl>
                                          </p:spTgt>
                                        </p:tgtEl>
                                        <p:attrNameLst>
                                          <p:attrName>style.visibility</p:attrName>
                                        </p:attrNameLst>
                                      </p:cBhvr>
                                      <p:to>
                                        <p:strVal val="visible"/>
                                      </p:to>
                                    </p:set>
                                    <p:animEffect transition="in" filter="dissolve">
                                      <p:cBhvr>
                                        <p:cTn id="27" dur="500"/>
                                        <p:tgtEl>
                                          <p:spTgt spid="921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2163">
                                            <p:txEl>
                                              <p:pRg st="5" end="5"/>
                                            </p:txEl>
                                          </p:spTgt>
                                        </p:tgtEl>
                                        <p:attrNameLst>
                                          <p:attrName>style.visibility</p:attrName>
                                        </p:attrNameLst>
                                      </p:cBhvr>
                                      <p:to>
                                        <p:strVal val="visible"/>
                                      </p:to>
                                    </p:set>
                                    <p:animEffect transition="in" filter="dissolve">
                                      <p:cBhvr>
                                        <p:cTn id="32" dur="500"/>
                                        <p:tgtEl>
                                          <p:spTgt spid="921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2163">
                                            <p:txEl>
                                              <p:pRg st="6" end="6"/>
                                            </p:txEl>
                                          </p:spTgt>
                                        </p:tgtEl>
                                        <p:attrNameLst>
                                          <p:attrName>style.visibility</p:attrName>
                                        </p:attrNameLst>
                                      </p:cBhvr>
                                      <p:to>
                                        <p:strVal val="visible"/>
                                      </p:to>
                                    </p:set>
                                    <p:animEffect transition="in" filter="dissolve">
                                      <p:cBhvr>
                                        <p:cTn id="37" dur="500"/>
                                        <p:tgtEl>
                                          <p:spTgt spid="9216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2163">
                                            <p:txEl>
                                              <p:pRg st="7" end="7"/>
                                            </p:txEl>
                                          </p:spTgt>
                                        </p:tgtEl>
                                        <p:attrNameLst>
                                          <p:attrName>style.visibility</p:attrName>
                                        </p:attrNameLst>
                                      </p:cBhvr>
                                      <p:to>
                                        <p:strVal val="visible"/>
                                      </p:to>
                                    </p:set>
                                    <p:animEffect transition="in" filter="dissolve">
                                      <p:cBhvr>
                                        <p:cTn id="42" dur="500"/>
                                        <p:tgtEl>
                                          <p:spTgt spid="9216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2163">
                                            <p:txEl>
                                              <p:pRg st="8" end="8"/>
                                            </p:txEl>
                                          </p:spTgt>
                                        </p:tgtEl>
                                        <p:attrNameLst>
                                          <p:attrName>style.visibility</p:attrName>
                                        </p:attrNameLst>
                                      </p:cBhvr>
                                      <p:to>
                                        <p:strVal val="visible"/>
                                      </p:to>
                                    </p:set>
                                    <p:animEffect transition="in" filter="dissolve">
                                      <p:cBhvr>
                                        <p:cTn id="47" dur="500"/>
                                        <p:tgtEl>
                                          <p:spTgt spid="92163">
                                            <p:txEl>
                                              <p:pRg st="8" end="8"/>
                                            </p:txEl>
                                          </p:spTgt>
                                        </p:tgtEl>
                                      </p:cBhvr>
                                    </p:animEffect>
                                  </p:childTnLst>
                                </p:cTn>
                              </p:par>
                            </p:childTnLst>
                          </p:cTn>
                        </p:par>
                        <p:par>
                          <p:cTn id="48" fill="hold">
                            <p:stCondLst>
                              <p:cond delay="500"/>
                            </p:stCondLst>
                            <p:childTnLst>
                              <p:par>
                                <p:cTn id="49" presetID="2" presetClass="entr" presetSubtype="1" fill="hold" nodeType="afterEffect">
                                  <p:stCondLst>
                                    <p:cond delay="2000"/>
                                  </p:stCondLst>
                                  <p:childTnLst>
                                    <p:set>
                                      <p:cBhvr>
                                        <p:cTn id="50" dur="1" fill="hold">
                                          <p:stCondLst>
                                            <p:cond delay="0"/>
                                          </p:stCondLst>
                                        </p:cTn>
                                        <p:tgtEl>
                                          <p:spTgt spid="130052"/>
                                        </p:tgtEl>
                                        <p:attrNameLst>
                                          <p:attrName>style.visibility</p:attrName>
                                        </p:attrNameLst>
                                      </p:cBhvr>
                                      <p:to>
                                        <p:strVal val="visible"/>
                                      </p:to>
                                    </p:set>
                                    <p:anim calcmode="lin" valueType="num">
                                      <p:cBhvr additive="base">
                                        <p:cTn id="51" dur="500" fill="hold"/>
                                        <p:tgtEl>
                                          <p:spTgt spid="130052"/>
                                        </p:tgtEl>
                                        <p:attrNameLst>
                                          <p:attrName>ppt_x</p:attrName>
                                        </p:attrNameLst>
                                      </p:cBhvr>
                                      <p:tavLst>
                                        <p:tav tm="0">
                                          <p:val>
                                            <p:strVal val="#ppt_x"/>
                                          </p:val>
                                        </p:tav>
                                        <p:tav tm="100000">
                                          <p:val>
                                            <p:strVal val="#ppt_x"/>
                                          </p:val>
                                        </p:tav>
                                      </p:tavLst>
                                    </p:anim>
                                    <p:anim calcmode="lin" valueType="num">
                                      <p:cBhvr additive="base">
                                        <p:cTn id="52" dur="500" fill="hold"/>
                                        <p:tgtEl>
                                          <p:spTgt spid="130052"/>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9" presetClass="entr" presetSubtype="0" fill="hold" nodeType="afterEffect">
                                  <p:stCondLst>
                                    <p:cond delay="2000"/>
                                  </p:stCondLst>
                                  <p:childTnLst>
                                    <p:set>
                                      <p:cBhvr>
                                        <p:cTn id="55" dur="1" fill="hold">
                                          <p:stCondLst>
                                            <p:cond delay="0"/>
                                          </p:stCondLst>
                                        </p:cTn>
                                        <p:tgtEl>
                                          <p:spTgt spid="130054"/>
                                        </p:tgtEl>
                                        <p:attrNameLst>
                                          <p:attrName>style.visibility</p:attrName>
                                        </p:attrNameLst>
                                      </p:cBhvr>
                                      <p:to>
                                        <p:strVal val="visible"/>
                                      </p:to>
                                    </p:set>
                                    <p:animEffect transition="in" filter="dissolve">
                                      <p:cBhvr>
                                        <p:cTn id="56" dur="500"/>
                                        <p:tgtEl>
                                          <p:spTgt spid="130054"/>
                                        </p:tgtEl>
                                      </p:cBhvr>
                                    </p:animEffect>
                                  </p:childTnLst>
                                </p:cTn>
                              </p:par>
                            </p:childTnLst>
                          </p:cTn>
                        </p:par>
                        <p:par>
                          <p:cTn id="57" fill="hold">
                            <p:stCondLst>
                              <p:cond delay="5500"/>
                            </p:stCondLst>
                            <p:childTnLst>
                              <p:par>
                                <p:cTn id="58" presetID="2" presetClass="entr" presetSubtype="2" fill="hold" nodeType="afterEffect">
                                  <p:stCondLst>
                                    <p:cond delay="2000"/>
                                  </p:stCondLst>
                                  <p:childTnLst>
                                    <p:set>
                                      <p:cBhvr>
                                        <p:cTn id="59" dur="1" fill="hold">
                                          <p:stCondLst>
                                            <p:cond delay="0"/>
                                          </p:stCondLst>
                                        </p:cTn>
                                        <p:tgtEl>
                                          <p:spTgt spid="130048"/>
                                        </p:tgtEl>
                                        <p:attrNameLst>
                                          <p:attrName>style.visibility</p:attrName>
                                        </p:attrNameLst>
                                      </p:cBhvr>
                                      <p:to>
                                        <p:strVal val="visible"/>
                                      </p:to>
                                    </p:set>
                                    <p:anim calcmode="lin" valueType="num">
                                      <p:cBhvr additive="base">
                                        <p:cTn id="60" dur="500" fill="hold"/>
                                        <p:tgtEl>
                                          <p:spTgt spid="130048"/>
                                        </p:tgtEl>
                                        <p:attrNameLst>
                                          <p:attrName>ppt_x</p:attrName>
                                        </p:attrNameLst>
                                      </p:cBhvr>
                                      <p:tavLst>
                                        <p:tav tm="0">
                                          <p:val>
                                            <p:strVal val="1+#ppt_w/2"/>
                                          </p:val>
                                        </p:tav>
                                        <p:tav tm="100000">
                                          <p:val>
                                            <p:strVal val="#ppt_x"/>
                                          </p:val>
                                        </p:tav>
                                      </p:tavLst>
                                    </p:anim>
                                    <p:anim calcmode="lin" valueType="num">
                                      <p:cBhvr additive="base">
                                        <p:cTn id="61" dur="500" fill="hold"/>
                                        <p:tgtEl>
                                          <p:spTgt spid="130048"/>
                                        </p:tgtEl>
                                        <p:attrNameLst>
                                          <p:attrName>ppt_y</p:attrName>
                                        </p:attrNameLst>
                                      </p:cBhvr>
                                      <p:tavLst>
                                        <p:tav tm="0">
                                          <p:val>
                                            <p:strVal val="#ppt_y"/>
                                          </p:val>
                                        </p:tav>
                                        <p:tav tm="100000">
                                          <p:val>
                                            <p:strVal val="#ppt_y"/>
                                          </p:val>
                                        </p:tav>
                                      </p:tavLst>
                                    </p:anim>
                                  </p:childTnLst>
                                </p:cTn>
                              </p:par>
                            </p:childTnLst>
                          </p:cTn>
                        </p:par>
                        <p:par>
                          <p:cTn id="62" fill="hold">
                            <p:stCondLst>
                              <p:cond delay="8000"/>
                            </p:stCondLst>
                            <p:childTnLst>
                              <p:par>
                                <p:cTn id="63" presetID="9" presetClass="entr" presetSubtype="0" fill="hold" nodeType="afterEffect">
                                  <p:stCondLst>
                                    <p:cond delay="2000"/>
                                  </p:stCondLst>
                                  <p:childTnLst>
                                    <p:set>
                                      <p:cBhvr>
                                        <p:cTn id="64" dur="1" fill="hold">
                                          <p:stCondLst>
                                            <p:cond delay="0"/>
                                          </p:stCondLst>
                                        </p:cTn>
                                        <p:tgtEl>
                                          <p:spTgt spid="130050"/>
                                        </p:tgtEl>
                                        <p:attrNameLst>
                                          <p:attrName>style.visibility</p:attrName>
                                        </p:attrNameLst>
                                      </p:cBhvr>
                                      <p:to>
                                        <p:strVal val="visible"/>
                                      </p:to>
                                    </p:set>
                                    <p:animEffect transition="in" filter="dissolve">
                                      <p:cBhvr>
                                        <p:cTn id="65" dur="500"/>
                                        <p:tgtEl>
                                          <p:spTgt spid="130050"/>
                                        </p:tgtEl>
                                      </p:cBhvr>
                                    </p:animEffect>
                                  </p:childTnLst>
                                </p:cTn>
                              </p:par>
                            </p:childTnLst>
                          </p:cTn>
                        </p:par>
                        <p:par>
                          <p:cTn id="66" fill="hold">
                            <p:stCondLst>
                              <p:cond delay="10500"/>
                            </p:stCondLst>
                            <p:childTnLst>
                              <p:par>
                                <p:cTn id="67" presetID="23" presetClass="entr" presetSubtype="16" fill="hold" nodeType="afterEffect">
                                  <p:stCondLst>
                                    <p:cond delay="2000"/>
                                  </p:stCondLst>
                                  <p:childTnLst>
                                    <p:set>
                                      <p:cBhvr>
                                        <p:cTn id="68" dur="1" fill="hold">
                                          <p:stCondLst>
                                            <p:cond delay="0"/>
                                          </p:stCondLst>
                                        </p:cTn>
                                        <p:tgtEl>
                                          <p:spTgt spid="130049"/>
                                        </p:tgtEl>
                                        <p:attrNameLst>
                                          <p:attrName>style.visibility</p:attrName>
                                        </p:attrNameLst>
                                      </p:cBhvr>
                                      <p:to>
                                        <p:strVal val="visible"/>
                                      </p:to>
                                    </p:set>
                                    <p:anim calcmode="lin" valueType="num">
                                      <p:cBhvr>
                                        <p:cTn id="69" dur="500" fill="hold"/>
                                        <p:tgtEl>
                                          <p:spTgt spid="130049"/>
                                        </p:tgtEl>
                                        <p:attrNameLst>
                                          <p:attrName>ppt_w</p:attrName>
                                        </p:attrNameLst>
                                      </p:cBhvr>
                                      <p:tavLst>
                                        <p:tav tm="0">
                                          <p:val>
                                            <p:fltVal val="0"/>
                                          </p:val>
                                        </p:tav>
                                        <p:tav tm="100000">
                                          <p:val>
                                            <p:strVal val="#ppt_w"/>
                                          </p:val>
                                        </p:tav>
                                      </p:tavLst>
                                    </p:anim>
                                    <p:anim calcmode="lin" valueType="num">
                                      <p:cBhvr>
                                        <p:cTn id="70" dur="500" fill="hold"/>
                                        <p:tgtEl>
                                          <p:spTgt spid="130049"/>
                                        </p:tgtEl>
                                        <p:attrNameLst>
                                          <p:attrName>ppt_h</p:attrName>
                                        </p:attrNameLst>
                                      </p:cBhvr>
                                      <p:tavLst>
                                        <p:tav tm="0">
                                          <p:val>
                                            <p:fltVal val="0"/>
                                          </p:val>
                                        </p:tav>
                                        <p:tav tm="100000">
                                          <p:val>
                                            <p:strVal val="#ppt_h"/>
                                          </p:val>
                                        </p:tav>
                                      </p:tavLst>
                                    </p:anim>
                                  </p:childTnLst>
                                </p:cTn>
                              </p:par>
                            </p:childTnLst>
                          </p:cTn>
                        </p:par>
                        <p:par>
                          <p:cTn id="71" fill="hold">
                            <p:stCondLst>
                              <p:cond delay="13000"/>
                            </p:stCondLst>
                            <p:childTnLst>
                              <p:par>
                                <p:cTn id="72" presetID="17" presetClass="entr" presetSubtype="4" fill="hold" nodeType="afterEffect">
                                  <p:stCondLst>
                                    <p:cond delay="2000"/>
                                  </p:stCondLst>
                                  <p:childTnLst>
                                    <p:set>
                                      <p:cBhvr>
                                        <p:cTn id="73" dur="1" fill="hold">
                                          <p:stCondLst>
                                            <p:cond delay="0"/>
                                          </p:stCondLst>
                                        </p:cTn>
                                        <p:tgtEl>
                                          <p:spTgt spid="92171"/>
                                        </p:tgtEl>
                                        <p:attrNameLst>
                                          <p:attrName>style.visibility</p:attrName>
                                        </p:attrNameLst>
                                      </p:cBhvr>
                                      <p:to>
                                        <p:strVal val="visible"/>
                                      </p:to>
                                    </p:set>
                                    <p:anim calcmode="lin" valueType="num">
                                      <p:cBhvr>
                                        <p:cTn id="74" dur="500" fill="hold"/>
                                        <p:tgtEl>
                                          <p:spTgt spid="92171"/>
                                        </p:tgtEl>
                                        <p:attrNameLst>
                                          <p:attrName>ppt_x</p:attrName>
                                        </p:attrNameLst>
                                      </p:cBhvr>
                                      <p:tavLst>
                                        <p:tav tm="0">
                                          <p:val>
                                            <p:strVal val="#ppt_x"/>
                                          </p:val>
                                        </p:tav>
                                        <p:tav tm="100000">
                                          <p:val>
                                            <p:strVal val="#ppt_x"/>
                                          </p:val>
                                        </p:tav>
                                      </p:tavLst>
                                    </p:anim>
                                    <p:anim calcmode="lin" valueType="num">
                                      <p:cBhvr>
                                        <p:cTn id="75" dur="500" fill="hold"/>
                                        <p:tgtEl>
                                          <p:spTgt spid="92171"/>
                                        </p:tgtEl>
                                        <p:attrNameLst>
                                          <p:attrName>ppt_y</p:attrName>
                                        </p:attrNameLst>
                                      </p:cBhvr>
                                      <p:tavLst>
                                        <p:tav tm="0">
                                          <p:val>
                                            <p:strVal val="#ppt_y+#ppt_h/2"/>
                                          </p:val>
                                        </p:tav>
                                        <p:tav tm="100000">
                                          <p:val>
                                            <p:strVal val="#ppt_y"/>
                                          </p:val>
                                        </p:tav>
                                      </p:tavLst>
                                    </p:anim>
                                    <p:anim calcmode="lin" valueType="num">
                                      <p:cBhvr>
                                        <p:cTn id="76" dur="500" fill="hold"/>
                                        <p:tgtEl>
                                          <p:spTgt spid="92171"/>
                                        </p:tgtEl>
                                        <p:attrNameLst>
                                          <p:attrName>ppt_w</p:attrName>
                                        </p:attrNameLst>
                                      </p:cBhvr>
                                      <p:tavLst>
                                        <p:tav tm="0">
                                          <p:val>
                                            <p:strVal val="#ppt_w"/>
                                          </p:val>
                                        </p:tav>
                                        <p:tav tm="100000">
                                          <p:val>
                                            <p:strVal val="#ppt_w"/>
                                          </p:val>
                                        </p:tav>
                                      </p:tavLst>
                                    </p:anim>
                                    <p:anim calcmode="lin" valueType="num">
                                      <p:cBhvr>
                                        <p:cTn id="77" dur="500" fill="hold"/>
                                        <p:tgtEl>
                                          <p:spTgt spid="92171"/>
                                        </p:tgtEl>
                                        <p:attrNameLst>
                                          <p:attrName>ppt_h</p:attrName>
                                        </p:attrNameLst>
                                      </p:cBhvr>
                                      <p:tavLst>
                                        <p:tav tm="0">
                                          <p:val>
                                            <p:fltVal val="0"/>
                                          </p:val>
                                        </p:tav>
                                        <p:tav tm="100000">
                                          <p:val>
                                            <p:strVal val="#ppt_h"/>
                                          </p:val>
                                        </p:tav>
                                      </p:tavLst>
                                    </p:anim>
                                  </p:childTnLst>
                                </p:cTn>
                              </p:par>
                            </p:childTnLst>
                          </p:cTn>
                        </p:par>
                        <p:par>
                          <p:cTn id="78" fill="hold">
                            <p:stCondLst>
                              <p:cond delay="15500"/>
                            </p:stCondLst>
                            <p:childTnLst>
                              <p:par>
                                <p:cTn id="79" presetID="2" presetClass="entr" presetSubtype="4" fill="hold" nodeType="afterEffect">
                                  <p:stCondLst>
                                    <p:cond delay="2000"/>
                                  </p:stCondLst>
                                  <p:childTnLst>
                                    <p:set>
                                      <p:cBhvr>
                                        <p:cTn id="80" dur="1" fill="hold">
                                          <p:stCondLst>
                                            <p:cond delay="0"/>
                                          </p:stCondLst>
                                        </p:cTn>
                                        <p:tgtEl>
                                          <p:spTgt spid="130053"/>
                                        </p:tgtEl>
                                        <p:attrNameLst>
                                          <p:attrName>style.visibility</p:attrName>
                                        </p:attrNameLst>
                                      </p:cBhvr>
                                      <p:to>
                                        <p:strVal val="visible"/>
                                      </p:to>
                                    </p:set>
                                    <p:anim calcmode="lin" valueType="num">
                                      <p:cBhvr additive="base">
                                        <p:cTn id="81" dur="500" fill="hold"/>
                                        <p:tgtEl>
                                          <p:spTgt spid="130053"/>
                                        </p:tgtEl>
                                        <p:attrNameLst>
                                          <p:attrName>ppt_x</p:attrName>
                                        </p:attrNameLst>
                                      </p:cBhvr>
                                      <p:tavLst>
                                        <p:tav tm="0">
                                          <p:val>
                                            <p:strVal val="#ppt_x"/>
                                          </p:val>
                                        </p:tav>
                                        <p:tav tm="100000">
                                          <p:val>
                                            <p:strVal val="#ppt_x"/>
                                          </p:val>
                                        </p:tav>
                                      </p:tavLst>
                                    </p:anim>
                                    <p:anim calcmode="lin" valueType="num">
                                      <p:cBhvr additive="base">
                                        <p:cTn id="82" dur="500" fill="hold"/>
                                        <p:tgtEl>
                                          <p:spTgt spid="130053"/>
                                        </p:tgtEl>
                                        <p:attrNameLst>
                                          <p:attrName>ppt_y</p:attrName>
                                        </p:attrNameLst>
                                      </p:cBhvr>
                                      <p:tavLst>
                                        <p:tav tm="0">
                                          <p:val>
                                            <p:strVal val="1+#ppt_h/2"/>
                                          </p:val>
                                        </p:tav>
                                        <p:tav tm="100000">
                                          <p:val>
                                            <p:strVal val="#ppt_y"/>
                                          </p:val>
                                        </p:tav>
                                      </p:tavLst>
                                    </p:anim>
                                  </p:childTnLst>
                                </p:cTn>
                              </p:par>
                            </p:childTnLst>
                          </p:cTn>
                        </p:par>
                        <p:par>
                          <p:cTn id="83" fill="hold">
                            <p:stCondLst>
                              <p:cond delay="18000"/>
                            </p:stCondLst>
                            <p:childTnLst>
                              <p:par>
                                <p:cTn id="84" presetID="2" presetClass="entr" presetSubtype="2" fill="hold" nodeType="afterEffect">
                                  <p:stCondLst>
                                    <p:cond delay="2000"/>
                                  </p:stCondLst>
                                  <p:childTnLst>
                                    <p:set>
                                      <p:cBhvr>
                                        <p:cTn id="85" dur="1" fill="hold">
                                          <p:stCondLst>
                                            <p:cond delay="0"/>
                                          </p:stCondLst>
                                        </p:cTn>
                                        <p:tgtEl>
                                          <p:spTgt spid="130051"/>
                                        </p:tgtEl>
                                        <p:attrNameLst>
                                          <p:attrName>style.visibility</p:attrName>
                                        </p:attrNameLst>
                                      </p:cBhvr>
                                      <p:to>
                                        <p:strVal val="visible"/>
                                      </p:to>
                                    </p:set>
                                    <p:anim calcmode="lin" valueType="num">
                                      <p:cBhvr additive="base">
                                        <p:cTn id="86" dur="500" fill="hold"/>
                                        <p:tgtEl>
                                          <p:spTgt spid="130051"/>
                                        </p:tgtEl>
                                        <p:attrNameLst>
                                          <p:attrName>ppt_x</p:attrName>
                                        </p:attrNameLst>
                                      </p:cBhvr>
                                      <p:tavLst>
                                        <p:tav tm="0">
                                          <p:val>
                                            <p:strVal val="1+#ppt_w/2"/>
                                          </p:val>
                                        </p:tav>
                                        <p:tav tm="100000">
                                          <p:val>
                                            <p:strVal val="#ppt_x"/>
                                          </p:val>
                                        </p:tav>
                                      </p:tavLst>
                                    </p:anim>
                                    <p:anim calcmode="lin" valueType="num">
                                      <p:cBhvr additive="base">
                                        <p:cTn id="87" dur="500" fill="hold"/>
                                        <p:tgtEl>
                                          <p:spTgt spid="1300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ctrTitle"/>
          </p:nvPr>
        </p:nvSpPr>
        <p:spPr>
          <a:xfrm>
            <a:off x="0" y="6"/>
            <a:ext cx="10058400" cy="1568027"/>
          </a:xfrm>
        </p:spPr>
        <p:txBody>
          <a:bodyPr/>
          <a:lstStyle/>
          <a:p>
            <a:pPr eaLnBrk="1" hangingPunct="1">
              <a:defRPr/>
            </a:pPr>
            <a:r>
              <a:rPr lang="en-US" b="1" kern="1200" dirty="0" smtClean="0">
                <a:ln w="12700">
                  <a:noFill/>
                  <a:prstDash val="solid"/>
                </a:ln>
                <a:solidFill>
                  <a:srgbClr val="0000FF"/>
                </a:solidFill>
                <a:latin typeface="Trebuchet MS" pitchFamily="34" charset="0"/>
                <a:cs typeface="+mn-cs"/>
              </a:rPr>
              <a:t>Educational Technology</a:t>
            </a:r>
          </a:p>
        </p:txBody>
      </p:sp>
      <p:sp>
        <p:nvSpPr>
          <p:cNvPr id="69636" name="Rectangle 3"/>
          <p:cNvSpPr>
            <a:spLocks noGrp="1" noChangeArrowheads="1"/>
          </p:cNvSpPr>
          <p:nvPr>
            <p:ph type="subTitle" idx="1"/>
          </p:nvPr>
        </p:nvSpPr>
        <p:spPr>
          <a:xfrm>
            <a:off x="831232" y="1510453"/>
            <a:ext cx="8287703" cy="1544320"/>
          </a:xfrm>
        </p:spPr>
        <p:txBody>
          <a:bodyPr/>
          <a:lstStyle/>
          <a:p>
            <a:pPr algn="l" eaLnBrk="1" hangingPunct="1">
              <a:buFont typeface="Wingdings" pitchFamily="2" charset="2"/>
              <a:buNone/>
              <a:defRPr/>
            </a:pPr>
            <a:r>
              <a:rPr lang="en-US" sz="3300" b="1" dirty="0" smtClean="0">
                <a:cs typeface="Tahoma" pitchFamily="34" charset="0"/>
              </a:rPr>
              <a:t>Research on the Use of Technology in schools…</a:t>
            </a:r>
          </a:p>
          <a:p>
            <a:pPr algn="l" eaLnBrk="1" hangingPunct="1">
              <a:buFont typeface="Wingdings" pitchFamily="2" charset="2"/>
              <a:buNone/>
              <a:defRPr/>
            </a:pPr>
            <a:endParaRPr lang="en-US" sz="1200" b="1" dirty="0" smtClean="0">
              <a:cs typeface="Times New Roman" pitchFamily="18" charset="0"/>
            </a:endParaRPr>
          </a:p>
          <a:p>
            <a:pPr marL="1053700" lvl="1" indent="-495861" eaLnBrk="1" hangingPunct="1">
              <a:lnSpc>
                <a:spcPct val="90000"/>
              </a:lnSpc>
              <a:buClr>
                <a:srgbClr val="0000FF"/>
              </a:buClr>
              <a:buSzPct val="70000"/>
              <a:buFont typeface="Arial" pitchFamily="34" charset="0"/>
              <a:buChar char="■"/>
              <a:defRPr/>
            </a:pPr>
            <a:r>
              <a:rPr lang="en-US" kern="1200" dirty="0" smtClean="0">
                <a:cs typeface="Tahoma" pitchFamily="34" charset="0"/>
              </a:rPr>
              <a:t>Is a positive influence on students at risk of failure </a:t>
            </a:r>
            <a:r>
              <a:rPr lang="en-US" sz="1300" kern="1200" dirty="0" smtClean="0">
                <a:cs typeface="Tahoma" pitchFamily="34" charset="0"/>
              </a:rPr>
              <a:t>(Day, 2002)</a:t>
            </a:r>
          </a:p>
          <a:p>
            <a:pPr marL="1053700" lvl="1" indent="-495861" eaLnBrk="1" hangingPunct="1">
              <a:lnSpc>
                <a:spcPct val="90000"/>
              </a:lnSpc>
              <a:buClr>
                <a:srgbClr val="0000FF"/>
              </a:buClr>
              <a:buSzPct val="70000"/>
              <a:buFont typeface="Arial" pitchFamily="34" charset="0"/>
              <a:buChar char="■"/>
              <a:defRPr/>
            </a:pPr>
            <a:endParaRPr lang="en-US" sz="900" kern="1200" dirty="0" smtClean="0">
              <a:cs typeface="Tahoma" pitchFamily="34" charset="0"/>
            </a:endParaRPr>
          </a:p>
          <a:p>
            <a:pPr marL="1053700" lvl="1" indent="-495861" eaLnBrk="1" hangingPunct="1">
              <a:lnSpc>
                <a:spcPct val="90000"/>
              </a:lnSpc>
              <a:buClr>
                <a:srgbClr val="0000FF"/>
              </a:buClr>
              <a:buSzPct val="70000"/>
              <a:buFont typeface="Arial" pitchFamily="34" charset="0"/>
              <a:buChar char="■"/>
              <a:defRPr/>
            </a:pPr>
            <a:r>
              <a:rPr lang="en-US" kern="1200" dirty="0" smtClean="0">
                <a:cs typeface="Tahoma" pitchFamily="34" charset="0"/>
              </a:rPr>
              <a:t>Teaches “real-world applications” to help students succeed outside the classroom</a:t>
            </a:r>
          </a:p>
          <a:p>
            <a:pPr marL="1053700" lvl="1" indent="-495861" eaLnBrk="1" hangingPunct="1">
              <a:lnSpc>
                <a:spcPct val="90000"/>
              </a:lnSpc>
              <a:buClr>
                <a:srgbClr val="0000FF"/>
              </a:buClr>
              <a:buSzPct val="70000"/>
              <a:buFont typeface="Arial" pitchFamily="34" charset="0"/>
              <a:buChar char="■"/>
              <a:defRPr/>
            </a:pPr>
            <a:endParaRPr lang="en-US" sz="900" kern="1200" dirty="0" smtClean="0">
              <a:cs typeface="Tahoma" pitchFamily="34" charset="0"/>
            </a:endParaRPr>
          </a:p>
          <a:p>
            <a:pPr marL="1053700" lvl="1" indent="-495861" eaLnBrk="1" hangingPunct="1">
              <a:lnSpc>
                <a:spcPct val="90000"/>
              </a:lnSpc>
              <a:buClr>
                <a:srgbClr val="0000FF"/>
              </a:buClr>
              <a:buSzPct val="70000"/>
              <a:buFont typeface="Arial" pitchFamily="34" charset="0"/>
              <a:buChar char="■"/>
              <a:defRPr/>
            </a:pPr>
            <a:r>
              <a:rPr lang="en-US" kern="1200" dirty="0" smtClean="0">
                <a:cs typeface="Tahoma" pitchFamily="34" charset="0"/>
              </a:rPr>
              <a:t>Increases student motivation, raises the success rate of students performing complex tasks, and changes classroom roles and organization</a:t>
            </a:r>
            <a:endParaRPr lang="en-US" sz="1300" dirty="0" smtClean="0"/>
          </a:p>
        </p:txBody>
      </p:sp>
      <p:sp>
        <p:nvSpPr>
          <p:cNvPr id="68612" name="Text Box 4"/>
          <p:cNvSpPr txBox="1">
            <a:spLocks noChangeArrowheads="1"/>
          </p:cNvSpPr>
          <p:nvPr/>
        </p:nvSpPr>
        <p:spPr bwMode="auto">
          <a:xfrm>
            <a:off x="5771357" y="6290734"/>
            <a:ext cx="1676400" cy="300300"/>
          </a:xfrm>
          <a:prstGeom prst="rect">
            <a:avLst/>
          </a:prstGeom>
          <a:noFill/>
          <a:ln w="9525">
            <a:noFill/>
            <a:miter lim="800000"/>
            <a:headEnd/>
            <a:tailEnd/>
          </a:ln>
        </p:spPr>
        <p:txBody>
          <a:bodyPr lIns="99173" tIns="49585" rIns="99173" bIns="49585">
            <a:spAutoFit/>
          </a:bodyPr>
          <a:lstStyle/>
          <a:p>
            <a:pPr>
              <a:spcBef>
                <a:spcPct val="50000"/>
              </a:spcBef>
            </a:pPr>
            <a:r>
              <a:rPr lang="en-US" sz="1300" dirty="0">
                <a:latin typeface="+mn-lt"/>
                <a:cs typeface="Times New Roman" pitchFamily="18" charset="0"/>
              </a:rPr>
              <a:t>(Means, 1997)</a:t>
            </a:r>
            <a:endParaRPr lang="en-US" sz="1300" dirty="0">
              <a:latin typeface="+mn-lt"/>
            </a:endParaRPr>
          </a:p>
        </p:txBody>
      </p:sp>
      <p:sp>
        <p:nvSpPr>
          <p:cNvPr id="5" name="Slide Number Placeholder 4"/>
          <p:cNvSpPr>
            <a:spLocks noGrp="1"/>
          </p:cNvSpPr>
          <p:nvPr>
            <p:ph type="sldNum" sz="quarter" idx="12"/>
          </p:nvPr>
        </p:nvSpPr>
        <p:spPr/>
        <p:txBody>
          <a:bodyPr/>
          <a:lstStyle/>
          <a:p>
            <a:pPr>
              <a:defRPr/>
            </a:pPr>
            <a:fld id="{85DCA12C-510F-4BEB-A1D3-85B4956AE6DB}" type="slidenum">
              <a:rPr lang="en-US" smtClean="0"/>
              <a:pPr>
                <a:defRPr/>
              </a:pPr>
              <a:t>66</a:t>
            </a:fld>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2"/>
          <p:cNvSpPr>
            <a:spLocks noGrp="1" noChangeArrowheads="1"/>
          </p:cNvSpPr>
          <p:nvPr>
            <p:ph type="ctrTitle"/>
          </p:nvPr>
        </p:nvSpPr>
        <p:spPr>
          <a:xfrm>
            <a:off x="1070700" y="6"/>
            <a:ext cx="7879080" cy="1568027"/>
          </a:xfrm>
        </p:spPr>
        <p:txBody>
          <a:bodyPr/>
          <a:lstStyle/>
          <a:p>
            <a:pPr eaLnBrk="1" hangingPunct="1">
              <a:defRPr/>
            </a:pPr>
            <a:r>
              <a:rPr lang="en-US" b="1" kern="1200" dirty="0" smtClean="0">
                <a:ln w="12700">
                  <a:noFill/>
                  <a:prstDash val="solid"/>
                </a:ln>
                <a:solidFill>
                  <a:srgbClr val="0000FF"/>
                </a:solidFill>
                <a:latin typeface="Trebuchet MS" pitchFamily="34" charset="0"/>
                <a:cs typeface="+mn-cs"/>
              </a:rPr>
              <a:t>Individualized Instruction</a:t>
            </a:r>
          </a:p>
        </p:txBody>
      </p:sp>
      <p:sp>
        <p:nvSpPr>
          <p:cNvPr id="71685" name="Rectangle 3"/>
          <p:cNvSpPr>
            <a:spLocks noGrp="1" noChangeArrowheads="1"/>
          </p:cNvSpPr>
          <p:nvPr>
            <p:ph type="subTitle" idx="1"/>
          </p:nvPr>
        </p:nvSpPr>
        <p:spPr>
          <a:xfrm>
            <a:off x="997109" y="1566334"/>
            <a:ext cx="7983855" cy="1544320"/>
          </a:xfrm>
        </p:spPr>
        <p:txBody>
          <a:bodyPr/>
          <a:lstStyle/>
          <a:p>
            <a:pPr algn="l" eaLnBrk="1" hangingPunct="1">
              <a:lnSpc>
                <a:spcPct val="90000"/>
              </a:lnSpc>
              <a:spcAft>
                <a:spcPct val="30000"/>
              </a:spcAft>
              <a:tabLst>
                <a:tab pos="557842" algn="l"/>
              </a:tabLst>
              <a:defRPr/>
            </a:pPr>
            <a:r>
              <a:rPr lang="en-US" sz="3300" b="1" dirty="0" smtClean="0">
                <a:cs typeface="Tahoma" pitchFamily="34" charset="0"/>
              </a:rPr>
              <a:t>Encourages the learner to be the producer of knowledge with...</a:t>
            </a:r>
          </a:p>
          <a:p>
            <a:pPr marL="1053700" lvl="1" indent="-495861" eaLnBrk="1" hangingPunct="1">
              <a:lnSpc>
                <a:spcPct val="90000"/>
              </a:lnSpc>
              <a:buClr>
                <a:srgbClr val="0000FF"/>
              </a:buClr>
              <a:buSzPct val="70000"/>
              <a:buFont typeface="Arial" pitchFamily="34" charset="0"/>
              <a:buChar char="■"/>
              <a:tabLst>
                <a:tab pos="557842" algn="l"/>
              </a:tabLst>
              <a:defRPr/>
            </a:pPr>
            <a:r>
              <a:rPr lang="en-US" kern="1200" dirty="0" smtClean="0">
                <a:cs typeface="Tahoma" pitchFamily="34" charset="0"/>
              </a:rPr>
              <a:t>Problem-based learning</a:t>
            </a:r>
          </a:p>
          <a:p>
            <a:pPr marL="1053700" lvl="1" indent="-495861" eaLnBrk="1" hangingPunct="1">
              <a:lnSpc>
                <a:spcPct val="90000"/>
              </a:lnSpc>
              <a:buClr>
                <a:srgbClr val="0000FF"/>
              </a:buClr>
              <a:buSzPct val="70000"/>
              <a:buFont typeface="Arial" pitchFamily="34" charset="0"/>
              <a:buChar char="■"/>
              <a:tabLst>
                <a:tab pos="557842" algn="l"/>
              </a:tabLst>
              <a:defRPr/>
            </a:pPr>
            <a:endParaRPr lang="en-US" sz="400" kern="1200" dirty="0" smtClean="0">
              <a:cs typeface="Tahoma" pitchFamily="34" charset="0"/>
            </a:endParaRPr>
          </a:p>
          <a:p>
            <a:pPr marL="1053700" lvl="1" indent="-495861" eaLnBrk="1" hangingPunct="1">
              <a:lnSpc>
                <a:spcPct val="90000"/>
              </a:lnSpc>
              <a:buClr>
                <a:srgbClr val="0000FF"/>
              </a:buClr>
              <a:buSzPct val="70000"/>
              <a:buFont typeface="Arial" pitchFamily="34" charset="0"/>
              <a:buChar char="■"/>
              <a:tabLst>
                <a:tab pos="557842" algn="l"/>
              </a:tabLst>
              <a:defRPr/>
            </a:pPr>
            <a:r>
              <a:rPr lang="en-US" kern="1200" dirty="0" smtClean="0">
                <a:cs typeface="Tahoma" pitchFamily="34" charset="0"/>
              </a:rPr>
              <a:t>Peer tutoring </a:t>
            </a:r>
          </a:p>
          <a:p>
            <a:pPr marL="1053700" lvl="1" indent="-495861" eaLnBrk="1" hangingPunct="1">
              <a:lnSpc>
                <a:spcPct val="90000"/>
              </a:lnSpc>
              <a:buClr>
                <a:srgbClr val="0000FF"/>
              </a:buClr>
              <a:buSzPct val="70000"/>
              <a:buFont typeface="Arial" pitchFamily="34" charset="0"/>
              <a:buChar char="■"/>
              <a:tabLst>
                <a:tab pos="557842" algn="l"/>
              </a:tabLst>
              <a:defRPr/>
            </a:pPr>
            <a:endParaRPr lang="en-US" sz="400" kern="1200" dirty="0" smtClean="0">
              <a:cs typeface="Tahoma" pitchFamily="34" charset="0"/>
            </a:endParaRPr>
          </a:p>
          <a:p>
            <a:pPr marL="1053700" lvl="1" indent="-495861" eaLnBrk="1" hangingPunct="1">
              <a:lnSpc>
                <a:spcPct val="90000"/>
              </a:lnSpc>
              <a:buClr>
                <a:srgbClr val="0000FF"/>
              </a:buClr>
              <a:buSzPct val="70000"/>
              <a:buFont typeface="Arial" pitchFamily="34" charset="0"/>
              <a:buChar char="■"/>
              <a:tabLst>
                <a:tab pos="557842" algn="l"/>
              </a:tabLst>
              <a:defRPr/>
            </a:pPr>
            <a:r>
              <a:rPr lang="en-US" kern="1200" dirty="0" smtClean="0">
                <a:cs typeface="Tahoma" pitchFamily="34" charset="0"/>
              </a:rPr>
              <a:t>Cooperative learning</a:t>
            </a:r>
          </a:p>
          <a:p>
            <a:pPr marL="1053700" lvl="1" indent="-495861" eaLnBrk="1" hangingPunct="1">
              <a:lnSpc>
                <a:spcPct val="90000"/>
              </a:lnSpc>
              <a:buClr>
                <a:srgbClr val="0000FF"/>
              </a:buClr>
              <a:buSzPct val="70000"/>
              <a:buFont typeface="Arial" pitchFamily="34" charset="0"/>
              <a:buChar char="■"/>
              <a:tabLst>
                <a:tab pos="557842" algn="l"/>
              </a:tabLst>
              <a:defRPr/>
            </a:pPr>
            <a:endParaRPr lang="en-US" sz="400" kern="1200" dirty="0" smtClean="0">
              <a:cs typeface="Tahoma" pitchFamily="34" charset="0"/>
            </a:endParaRPr>
          </a:p>
          <a:p>
            <a:pPr marL="1053700" lvl="1" indent="-495861" eaLnBrk="1" hangingPunct="1">
              <a:lnSpc>
                <a:spcPct val="90000"/>
              </a:lnSpc>
              <a:buClr>
                <a:srgbClr val="0000FF"/>
              </a:buClr>
              <a:buSzPct val="70000"/>
              <a:buFont typeface="Arial" pitchFamily="34" charset="0"/>
              <a:buChar char="■"/>
              <a:tabLst>
                <a:tab pos="557842" algn="l"/>
              </a:tabLst>
              <a:defRPr/>
            </a:pPr>
            <a:r>
              <a:rPr lang="en-US" kern="1200" dirty="0" smtClean="0">
                <a:cs typeface="Tahoma" pitchFamily="34" charset="0"/>
              </a:rPr>
              <a:t>Journaling </a:t>
            </a:r>
          </a:p>
          <a:p>
            <a:pPr marL="1053700" lvl="1" indent="-495861" eaLnBrk="1" hangingPunct="1">
              <a:lnSpc>
                <a:spcPct val="90000"/>
              </a:lnSpc>
              <a:buClr>
                <a:srgbClr val="0000FF"/>
              </a:buClr>
              <a:buSzPct val="70000"/>
              <a:buFont typeface="Arial" pitchFamily="34" charset="0"/>
              <a:buChar char="■"/>
              <a:tabLst>
                <a:tab pos="557842" algn="l"/>
              </a:tabLst>
              <a:defRPr/>
            </a:pPr>
            <a:endParaRPr lang="en-US" sz="400" kern="1200" dirty="0" smtClean="0">
              <a:cs typeface="Tahoma" pitchFamily="34" charset="0"/>
            </a:endParaRPr>
          </a:p>
          <a:p>
            <a:pPr marL="1053700" lvl="1" indent="-495861" eaLnBrk="1" hangingPunct="1">
              <a:lnSpc>
                <a:spcPct val="90000"/>
              </a:lnSpc>
              <a:buClr>
                <a:srgbClr val="0000FF"/>
              </a:buClr>
              <a:buSzPct val="70000"/>
              <a:buFont typeface="Arial" pitchFamily="34" charset="0"/>
              <a:buChar char="■"/>
              <a:tabLst>
                <a:tab pos="557842" algn="l"/>
              </a:tabLst>
              <a:defRPr/>
            </a:pPr>
            <a:r>
              <a:rPr lang="en-US" kern="1200" dirty="0" smtClean="0">
                <a:cs typeface="Tahoma" pitchFamily="34" charset="0"/>
              </a:rPr>
              <a:t>Hands-on projects </a:t>
            </a:r>
          </a:p>
          <a:p>
            <a:pPr marL="1053700" lvl="1" indent="-495861" eaLnBrk="1" hangingPunct="1">
              <a:lnSpc>
                <a:spcPct val="90000"/>
              </a:lnSpc>
              <a:buClr>
                <a:srgbClr val="0000FF"/>
              </a:buClr>
              <a:buSzPct val="70000"/>
              <a:buFont typeface="Arial" pitchFamily="34" charset="0"/>
              <a:buChar char="■"/>
              <a:tabLst>
                <a:tab pos="557842" algn="l"/>
              </a:tabLst>
              <a:defRPr/>
            </a:pPr>
            <a:endParaRPr lang="en-US" sz="400" kern="1200" dirty="0" smtClean="0">
              <a:cs typeface="Tahoma" pitchFamily="34" charset="0"/>
            </a:endParaRPr>
          </a:p>
          <a:p>
            <a:pPr marL="1053700" lvl="1" indent="-495861" eaLnBrk="1" hangingPunct="1">
              <a:lnSpc>
                <a:spcPct val="90000"/>
              </a:lnSpc>
              <a:buClr>
                <a:srgbClr val="0000FF"/>
              </a:buClr>
              <a:buSzPct val="70000"/>
              <a:buFont typeface="Arial" pitchFamily="34" charset="0"/>
              <a:buChar char="■"/>
              <a:tabLst>
                <a:tab pos="557842" algn="l"/>
              </a:tabLst>
              <a:defRPr/>
            </a:pPr>
            <a:r>
              <a:rPr lang="en-US" kern="1200" dirty="0" smtClean="0">
                <a:cs typeface="Tahoma" pitchFamily="34" charset="0"/>
              </a:rPr>
              <a:t>Role playing and simulations  </a:t>
            </a:r>
          </a:p>
        </p:txBody>
      </p:sp>
      <p:pic>
        <p:nvPicPr>
          <p:cNvPr id="71686" name="Picture 4" descr="AVQ50001"/>
          <p:cNvPicPr>
            <a:picLocks noChangeAspect="1" noChangeArrowheads="1"/>
          </p:cNvPicPr>
          <p:nvPr/>
        </p:nvPicPr>
        <p:blipFill>
          <a:blip r:embed="rId3"/>
          <a:srcRect/>
          <a:stretch>
            <a:fillRect/>
          </a:stretch>
        </p:blipFill>
        <p:spPr bwMode="auto">
          <a:xfrm>
            <a:off x="6747510" y="3799857"/>
            <a:ext cx="2933700" cy="1867747"/>
          </a:xfrm>
          <a:prstGeom prst="ellipse">
            <a:avLst/>
          </a:prstGeom>
          <a:ln>
            <a:noFill/>
          </a:ln>
          <a:effectLst>
            <a:softEdge rad="112500"/>
          </a:effectLst>
        </p:spPr>
      </p:pic>
      <p:sp>
        <p:nvSpPr>
          <p:cNvPr id="5" name="Slide Number Placeholder 4"/>
          <p:cNvSpPr>
            <a:spLocks noGrp="1"/>
          </p:cNvSpPr>
          <p:nvPr>
            <p:ph type="sldNum" sz="quarter" idx="12"/>
          </p:nvPr>
        </p:nvSpPr>
        <p:spPr/>
        <p:txBody>
          <a:bodyPr/>
          <a:lstStyle/>
          <a:p>
            <a:pPr>
              <a:defRPr/>
            </a:pPr>
            <a:fld id="{8483BB2F-78F4-462E-BB48-4A1E170FAD02}" type="slidenum">
              <a:rPr lang="en-US" smtClean="0"/>
              <a:pPr>
                <a:defRPr/>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Rectangle 2"/>
          <p:cNvSpPr>
            <a:spLocks noGrp="1" noChangeArrowheads="1"/>
          </p:cNvSpPr>
          <p:nvPr>
            <p:ph type="ctrTitle"/>
          </p:nvPr>
        </p:nvSpPr>
        <p:spPr>
          <a:xfrm>
            <a:off x="1026296" y="6"/>
            <a:ext cx="7879080" cy="1568027"/>
          </a:xfrm>
        </p:spPr>
        <p:txBody>
          <a:bodyPr/>
          <a:lstStyle/>
          <a:p>
            <a:pPr eaLnBrk="1" hangingPunct="1">
              <a:defRPr/>
            </a:pPr>
            <a:r>
              <a:rPr lang="en-US" b="1" kern="1200" dirty="0" smtClean="0">
                <a:ln w="12700">
                  <a:noFill/>
                  <a:prstDash val="solid"/>
                </a:ln>
                <a:solidFill>
                  <a:srgbClr val="0000FF"/>
                </a:solidFill>
                <a:latin typeface="Trebuchet MS" pitchFamily="34" charset="0"/>
                <a:cs typeface="+mn-cs"/>
              </a:rPr>
              <a:t>Career and </a:t>
            </a:r>
            <a:br>
              <a:rPr lang="en-US" b="1" kern="1200" dirty="0" smtClean="0">
                <a:ln w="12700">
                  <a:noFill/>
                  <a:prstDash val="solid"/>
                </a:ln>
                <a:solidFill>
                  <a:srgbClr val="0000FF"/>
                </a:solidFill>
                <a:latin typeface="Trebuchet MS" pitchFamily="34" charset="0"/>
                <a:cs typeface="+mn-cs"/>
              </a:rPr>
            </a:br>
            <a:r>
              <a:rPr lang="en-US" b="1" kern="1200" dirty="0" smtClean="0">
                <a:ln w="12700">
                  <a:noFill/>
                  <a:prstDash val="solid"/>
                </a:ln>
                <a:solidFill>
                  <a:srgbClr val="0000FF"/>
                </a:solidFill>
                <a:latin typeface="Trebuchet MS" pitchFamily="34" charset="0"/>
                <a:cs typeface="+mn-cs"/>
              </a:rPr>
              <a:t>Technical Education</a:t>
            </a:r>
          </a:p>
        </p:txBody>
      </p:sp>
      <p:sp>
        <p:nvSpPr>
          <p:cNvPr id="7178" name="Rectangle 3"/>
          <p:cNvSpPr>
            <a:spLocks noGrp="1" noChangeArrowheads="1"/>
          </p:cNvSpPr>
          <p:nvPr>
            <p:ph type="subTitle" idx="1"/>
          </p:nvPr>
        </p:nvSpPr>
        <p:spPr>
          <a:xfrm>
            <a:off x="413862" y="1695027"/>
            <a:ext cx="9178290" cy="1544320"/>
          </a:xfrm>
        </p:spPr>
        <p:txBody>
          <a:bodyPr/>
          <a:lstStyle/>
          <a:p>
            <a:pPr eaLnBrk="1" hangingPunct="1">
              <a:spcAft>
                <a:spcPct val="30000"/>
              </a:spcAft>
              <a:buFont typeface="Wingdings" pitchFamily="2" charset="2"/>
              <a:buNone/>
              <a:defRPr/>
            </a:pPr>
            <a:r>
              <a:rPr lang="en-US" sz="3000" b="1" dirty="0" smtClean="0">
                <a:cs typeface="Tahoma" pitchFamily="34" charset="0"/>
              </a:rPr>
              <a:t>Career and Technical Education (CTE) includes a wide array of career-based instruction</a:t>
            </a:r>
          </a:p>
          <a:p>
            <a:pPr marL="1053700" lvl="1" indent="-495861" eaLnBrk="1" hangingPunct="1">
              <a:lnSpc>
                <a:spcPct val="150000"/>
              </a:lnSpc>
              <a:buClr>
                <a:srgbClr val="0000FF"/>
              </a:buClr>
              <a:buSzPct val="70000"/>
              <a:buFont typeface="Arial" pitchFamily="34" charset="0"/>
              <a:buChar char="■"/>
              <a:tabLst>
                <a:tab pos="557842" algn="l"/>
              </a:tabLst>
              <a:defRPr/>
            </a:pPr>
            <a:r>
              <a:rPr lang="en-US" kern="1200" dirty="0" smtClean="0">
                <a:cs typeface="Tahoma" pitchFamily="34" charset="0"/>
              </a:rPr>
              <a:t>K-12 career education</a:t>
            </a:r>
          </a:p>
          <a:p>
            <a:pPr marL="1053700" lvl="1" indent="-495861" eaLnBrk="1" hangingPunct="1">
              <a:lnSpc>
                <a:spcPct val="150000"/>
              </a:lnSpc>
              <a:buClr>
                <a:srgbClr val="0000FF"/>
              </a:buClr>
              <a:buSzPct val="70000"/>
              <a:buFont typeface="Arial" pitchFamily="34" charset="0"/>
              <a:buChar char="■"/>
              <a:tabLst>
                <a:tab pos="557842" algn="l"/>
              </a:tabLst>
              <a:defRPr/>
            </a:pPr>
            <a:r>
              <a:rPr lang="en-US" kern="1200" dirty="0" smtClean="0">
                <a:cs typeface="Tahoma" pitchFamily="34" charset="0"/>
              </a:rPr>
              <a:t>A comprehensive guidance program</a:t>
            </a:r>
          </a:p>
          <a:p>
            <a:pPr marL="1053700" lvl="1" indent="-495861" eaLnBrk="1" hangingPunct="1">
              <a:lnSpc>
                <a:spcPct val="150000"/>
              </a:lnSpc>
              <a:buClr>
                <a:srgbClr val="0000FF"/>
              </a:buClr>
              <a:buSzPct val="70000"/>
              <a:buFont typeface="Arial" pitchFamily="34" charset="0"/>
              <a:buChar char="■"/>
              <a:tabLst>
                <a:tab pos="557842" algn="l"/>
              </a:tabLst>
              <a:defRPr/>
            </a:pPr>
            <a:r>
              <a:rPr lang="en-US" kern="1200" dirty="0" smtClean="0">
                <a:cs typeface="Tahoma" pitchFamily="34" charset="0"/>
              </a:rPr>
              <a:t>School- and work-based experiences </a:t>
            </a:r>
          </a:p>
          <a:p>
            <a:pPr marL="1053700" lvl="1" indent="-495861" eaLnBrk="1" hangingPunct="1">
              <a:lnSpc>
                <a:spcPct val="150000"/>
              </a:lnSpc>
              <a:buClr>
                <a:srgbClr val="0000FF"/>
              </a:buClr>
              <a:buSzPct val="70000"/>
              <a:buFont typeface="Arial" pitchFamily="34" charset="0"/>
              <a:buChar char="■"/>
              <a:tabLst>
                <a:tab pos="557842" algn="l"/>
              </a:tabLst>
              <a:defRPr/>
            </a:pPr>
            <a:r>
              <a:rPr lang="en-US" kern="1200" dirty="0" smtClean="0">
                <a:cs typeface="Tahoma" pitchFamily="34" charset="0"/>
              </a:rPr>
              <a:t>Internships and apprenticeships</a:t>
            </a:r>
          </a:p>
        </p:txBody>
      </p:sp>
      <p:graphicFrame>
        <p:nvGraphicFramePr>
          <p:cNvPr id="8194" name="Object 4"/>
          <p:cNvGraphicFramePr>
            <a:graphicFrameLocks noChangeAspect="1"/>
          </p:cNvGraphicFramePr>
          <p:nvPr/>
        </p:nvGraphicFramePr>
        <p:xfrm>
          <a:off x="2154889" y="6182361"/>
          <a:ext cx="743903" cy="660400"/>
        </p:xfrm>
        <a:graphic>
          <a:graphicData uri="http://schemas.openxmlformats.org/presentationml/2006/ole">
            <mc:AlternateContent xmlns:mc="http://schemas.openxmlformats.org/markup-compatibility/2006">
              <mc:Choice xmlns:v="urn:schemas-microsoft-com:vml" Requires="v">
                <p:oleObj spid="_x0000_s8299" name="Clip" r:id="rId4" imgW="674446" imgH="620897" progId="">
                  <p:embed/>
                </p:oleObj>
              </mc:Choice>
              <mc:Fallback>
                <p:oleObj name="Clip" r:id="rId4" imgW="674446" imgH="620897"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4889" y="6182361"/>
                        <a:ext cx="743903"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5"/>
          <p:cNvGraphicFramePr>
            <a:graphicFrameLocks noChangeAspect="1"/>
          </p:cNvGraphicFramePr>
          <p:nvPr/>
        </p:nvGraphicFramePr>
        <p:xfrm>
          <a:off x="7435533" y="6182361"/>
          <a:ext cx="628650" cy="690880"/>
        </p:xfrm>
        <a:graphic>
          <a:graphicData uri="http://schemas.openxmlformats.org/presentationml/2006/ole">
            <mc:AlternateContent xmlns:mc="http://schemas.openxmlformats.org/markup-compatibility/2006">
              <mc:Choice xmlns:v="urn:schemas-microsoft-com:vml" Requires="v">
                <p:oleObj spid="_x0000_s8300" name="Clip" r:id="rId6" imgW="568539" imgH="650436" progId="">
                  <p:embed/>
                </p:oleObj>
              </mc:Choice>
              <mc:Fallback>
                <p:oleObj name="Clip" r:id="rId6" imgW="568539" imgH="650436" progId="">
                  <p:embed/>
                  <p:pic>
                    <p:nvPicPr>
                      <p:cNvPr id="0" name="Picture 7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35533" y="6182361"/>
                        <a:ext cx="628650" cy="6908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6" name="Object 6"/>
          <p:cNvGraphicFramePr>
            <a:graphicFrameLocks noChangeAspect="1"/>
          </p:cNvGraphicFramePr>
          <p:nvPr/>
        </p:nvGraphicFramePr>
        <p:xfrm>
          <a:off x="3663633" y="6182361"/>
          <a:ext cx="754380" cy="680720"/>
        </p:xfrm>
        <a:graphic>
          <a:graphicData uri="http://schemas.openxmlformats.org/presentationml/2006/ole">
            <mc:AlternateContent xmlns:mc="http://schemas.openxmlformats.org/markup-compatibility/2006">
              <mc:Choice xmlns:v="urn:schemas-microsoft-com:vml" Requires="v">
                <p:oleObj spid="_x0000_s8301" name="Clip" r:id="rId8" imgW="686308" imgH="638253" progId="">
                  <p:embed/>
                </p:oleObj>
              </mc:Choice>
              <mc:Fallback>
                <p:oleObj name="Clip" r:id="rId8" imgW="686308" imgH="638253" progId="">
                  <p:embed/>
                  <p:pic>
                    <p:nvPicPr>
                      <p:cNvPr id="0" name="Picture 7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63633" y="6182361"/>
                        <a:ext cx="754380" cy="6807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7" name="Object 7"/>
          <p:cNvGraphicFramePr>
            <a:graphicFrameLocks noChangeAspect="1"/>
          </p:cNvGraphicFramePr>
          <p:nvPr/>
        </p:nvGraphicFramePr>
        <p:xfrm>
          <a:off x="4996024" y="6155273"/>
          <a:ext cx="649605" cy="721360"/>
        </p:xfrm>
        <a:graphic>
          <a:graphicData uri="http://schemas.openxmlformats.org/presentationml/2006/ole">
            <mc:AlternateContent xmlns:mc="http://schemas.openxmlformats.org/markup-compatibility/2006">
              <mc:Choice xmlns:v="urn:schemas-microsoft-com:vml" Requires="v">
                <p:oleObj spid="_x0000_s8302" name="Clip" r:id="rId10" imgW="593617" imgH="673306" progId="">
                  <p:embed/>
                </p:oleObj>
              </mc:Choice>
              <mc:Fallback>
                <p:oleObj name="Clip" r:id="rId10" imgW="593617" imgH="673306" progId="">
                  <p:embed/>
                  <p:pic>
                    <p:nvPicPr>
                      <p:cNvPr id="0" name="Picture 8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96024" y="6155273"/>
                        <a:ext cx="649605" cy="721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8" name="Object 8"/>
          <p:cNvGraphicFramePr>
            <a:graphicFrameLocks noChangeAspect="1"/>
          </p:cNvGraphicFramePr>
          <p:nvPr/>
        </p:nvGraphicFramePr>
        <p:xfrm>
          <a:off x="6270784" y="6131561"/>
          <a:ext cx="628650" cy="741680"/>
        </p:xfrm>
        <a:graphic>
          <a:graphicData uri="http://schemas.openxmlformats.org/presentationml/2006/ole">
            <mc:AlternateContent xmlns:mc="http://schemas.openxmlformats.org/markup-compatibility/2006">
              <mc:Choice xmlns:v="urn:schemas-microsoft-com:vml" Requires="v">
                <p:oleObj spid="_x0000_s8303" name="Clip" r:id="rId12" imgW="569794" imgH="696718" progId="">
                  <p:embed/>
                </p:oleObj>
              </mc:Choice>
              <mc:Fallback>
                <p:oleObj name="Clip" r:id="rId12" imgW="569794" imgH="696718" progId="">
                  <p:embed/>
                  <p:pic>
                    <p:nvPicPr>
                      <p:cNvPr id="0" name="Picture 8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70784" y="6131561"/>
                        <a:ext cx="628650" cy="74168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1" name="Line 9"/>
          <p:cNvSpPr>
            <a:spLocks noChangeShapeType="1"/>
          </p:cNvSpPr>
          <p:nvPr/>
        </p:nvSpPr>
        <p:spPr bwMode="auto">
          <a:xfrm>
            <a:off x="1547178" y="6903721"/>
            <a:ext cx="7208520" cy="0"/>
          </a:xfrm>
          <a:prstGeom prst="line">
            <a:avLst/>
          </a:prstGeom>
          <a:noFill/>
          <a:ln w="9525">
            <a:solidFill>
              <a:schemeClr val="tx1"/>
            </a:solidFill>
            <a:miter lim="800000"/>
            <a:headEnd/>
            <a:tailEnd/>
          </a:ln>
        </p:spPr>
        <p:txBody>
          <a:bodyPr wrap="none" lIns="99173" tIns="49585" rIns="99173" bIns="49585"/>
          <a:lstStyle/>
          <a:p>
            <a:endParaRPr lang="en-US"/>
          </a:p>
        </p:txBody>
      </p:sp>
      <p:sp>
        <p:nvSpPr>
          <p:cNvPr id="10" name="Slide Number Placeholder 9"/>
          <p:cNvSpPr>
            <a:spLocks noGrp="1"/>
          </p:cNvSpPr>
          <p:nvPr>
            <p:ph type="sldNum" sz="quarter" idx="12"/>
          </p:nvPr>
        </p:nvSpPr>
        <p:spPr/>
        <p:txBody>
          <a:bodyPr/>
          <a:lstStyle/>
          <a:p>
            <a:pPr>
              <a:defRPr/>
            </a:pPr>
            <a:fld id="{27ED474D-F427-4D4B-AA2A-2985320AA5BC}" type="slidenum">
              <a:rPr lang="en-US" smtClean="0"/>
              <a:pPr>
                <a:defRPr/>
              </a:pPr>
              <a:t>68</a:t>
            </a:fld>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1378" name="Slide Number Placeholder 7"/>
          <p:cNvSpPr>
            <a:spLocks noGrp="1"/>
          </p:cNvSpPr>
          <p:nvPr>
            <p:ph type="sldNum" sz="quarter" idx="12"/>
          </p:nvPr>
        </p:nvSpPr>
        <p:spPr>
          <a:noFill/>
        </p:spPr>
        <p:txBody>
          <a:bodyPr/>
          <a:lstStyle/>
          <a:p>
            <a:fld id="{B9A767B6-DD07-449C-A9A2-BA30634DCCA8}" type="slidenum">
              <a:rPr lang="en-US" smtClean="0"/>
              <a:pPr/>
              <a:t>69</a:t>
            </a:fld>
            <a:endParaRPr lang="en-US" smtClean="0"/>
          </a:p>
        </p:txBody>
      </p:sp>
      <p:sp>
        <p:nvSpPr>
          <p:cNvPr id="2021379" name="Rectangle 2"/>
          <p:cNvSpPr>
            <a:spLocks noGrp="1" noChangeArrowheads="1"/>
          </p:cNvSpPr>
          <p:nvPr>
            <p:ph type="title"/>
          </p:nvPr>
        </p:nvSpPr>
        <p:spPr>
          <a:xfrm>
            <a:off x="288237" y="198783"/>
            <a:ext cx="9550138" cy="1401418"/>
          </a:xfrm>
        </p:spPr>
        <p:txBody>
          <a:bodyPr/>
          <a:lstStyle/>
          <a:p>
            <a:pPr eaLnBrk="1" hangingPunct="1"/>
            <a:r>
              <a:rPr lang="en-US" b="1" kern="1200" dirty="0" smtClean="0">
                <a:ln w="12700">
                  <a:noFill/>
                  <a:prstDash val="solid"/>
                </a:ln>
                <a:solidFill>
                  <a:srgbClr val="0000FF"/>
                </a:solidFill>
                <a:latin typeface="Trebuchet MS" pitchFamily="34" charset="0"/>
              </a:rPr>
              <a:t>Dropout Prevention is Not</a:t>
            </a:r>
            <a:endParaRPr lang="en-US" dirty="0" smtClean="0">
              <a:ln w="12700">
                <a:noFill/>
                <a:prstDash val="solid"/>
              </a:ln>
              <a:solidFill>
                <a:srgbClr val="0000FF"/>
              </a:solidFill>
            </a:endParaRPr>
          </a:p>
        </p:txBody>
      </p:sp>
      <p:sp>
        <p:nvSpPr>
          <p:cNvPr id="2021380" name="Rectangle 3"/>
          <p:cNvSpPr>
            <a:spLocks noGrp="1" noChangeArrowheads="1"/>
          </p:cNvSpPr>
          <p:nvPr>
            <p:ph type="body" sz="half" idx="1"/>
          </p:nvPr>
        </p:nvSpPr>
        <p:spPr>
          <a:xfrm>
            <a:off x="-754380" y="2194560"/>
            <a:ext cx="5867400" cy="1219200"/>
          </a:xfrm>
        </p:spPr>
        <p:txBody>
          <a:bodyPr/>
          <a:lstStyle/>
          <a:p>
            <a:pPr algn="ctr" eaLnBrk="1" hangingPunct="1">
              <a:buFont typeface="Wingdings" pitchFamily="2" charset="2"/>
              <a:buNone/>
            </a:pPr>
            <a:r>
              <a:rPr lang="en-US" dirty="0" smtClean="0"/>
              <a:t>Rocket Science,</a:t>
            </a:r>
          </a:p>
          <a:p>
            <a:pPr algn="ctr" eaLnBrk="1" hangingPunct="1">
              <a:buFont typeface="Wingdings" pitchFamily="2" charset="2"/>
              <a:buNone/>
            </a:pPr>
            <a:r>
              <a:rPr lang="en-US" sz="400" dirty="0" smtClean="0"/>
              <a:t>    </a:t>
            </a:r>
          </a:p>
          <a:p>
            <a:pPr algn="ctr" eaLnBrk="1" hangingPunct="1">
              <a:lnSpc>
                <a:spcPct val="90000"/>
              </a:lnSpc>
              <a:buFont typeface="Wingdings" pitchFamily="2" charset="2"/>
              <a:buNone/>
            </a:pPr>
            <a:r>
              <a:rPr lang="en-US" dirty="0" smtClean="0"/>
              <a:t>				but it is</a:t>
            </a:r>
          </a:p>
          <a:p>
            <a:pPr algn="ctr" eaLnBrk="1" hangingPunct="1">
              <a:lnSpc>
                <a:spcPct val="90000"/>
              </a:lnSpc>
              <a:buFont typeface="Wingdings" pitchFamily="2" charset="2"/>
              <a:buNone/>
            </a:pPr>
            <a:endParaRPr lang="en-US" dirty="0" smtClean="0"/>
          </a:p>
          <a:p>
            <a:pPr eaLnBrk="1" hangingPunct="1">
              <a:lnSpc>
                <a:spcPct val="90000"/>
              </a:lnSpc>
              <a:buFont typeface="Wingdings" pitchFamily="2" charset="2"/>
              <a:buNone/>
            </a:pPr>
            <a:endParaRPr lang="en-US" sz="3000" dirty="0" smtClean="0"/>
          </a:p>
        </p:txBody>
      </p:sp>
      <p:sp>
        <p:nvSpPr>
          <p:cNvPr id="2021381" name="AutoShape 22"/>
          <p:cNvSpPr>
            <a:spLocks noChangeArrowheads="1"/>
          </p:cNvSpPr>
          <p:nvPr/>
        </p:nvSpPr>
        <p:spPr bwMode="auto">
          <a:xfrm>
            <a:off x="6454140" y="3251200"/>
            <a:ext cx="2346960" cy="1381760"/>
          </a:xfrm>
          <a:prstGeom prst="cube">
            <a:avLst>
              <a:gd name="adj" fmla="val 25000"/>
            </a:avLst>
          </a:prstGeom>
          <a:solidFill>
            <a:schemeClr val="accent2"/>
          </a:solidFill>
          <a:ln w="9525">
            <a:solidFill>
              <a:schemeClr val="tx1"/>
            </a:solidFill>
            <a:miter lim="800000"/>
            <a:headEnd/>
            <a:tailEnd/>
          </a:ln>
        </p:spPr>
        <p:txBody>
          <a:bodyPr wrap="none" lIns="99194" tIns="49596" rIns="99194" bIns="49596" anchor="ctr"/>
          <a:lstStyle/>
          <a:p>
            <a:endParaRPr lang="en-US"/>
          </a:p>
        </p:txBody>
      </p:sp>
      <p:sp>
        <p:nvSpPr>
          <p:cNvPr id="2021382" name="Text Box 25"/>
          <p:cNvSpPr txBox="1">
            <a:spLocks noChangeArrowheads="1"/>
          </p:cNvSpPr>
          <p:nvPr/>
        </p:nvSpPr>
        <p:spPr bwMode="auto">
          <a:xfrm>
            <a:off x="6370320" y="3576326"/>
            <a:ext cx="2179320" cy="777269"/>
          </a:xfrm>
          <a:prstGeom prst="rect">
            <a:avLst/>
          </a:prstGeom>
          <a:noFill/>
          <a:ln w="9525">
            <a:noFill/>
            <a:miter lim="800000"/>
            <a:headEnd/>
            <a:tailEnd/>
          </a:ln>
        </p:spPr>
        <p:txBody>
          <a:bodyPr lIns="99194" tIns="49596" rIns="99194" bIns="49596">
            <a:spAutoFit/>
          </a:bodyPr>
          <a:lstStyle/>
          <a:p>
            <a:pPr algn="ctr"/>
            <a:r>
              <a:rPr lang="en-US" sz="2200" dirty="0">
                <a:latin typeface="+mn-lt"/>
              </a:rPr>
              <a:t>Academic </a:t>
            </a:r>
          </a:p>
          <a:p>
            <a:pPr algn="ctr"/>
            <a:r>
              <a:rPr lang="en-US" sz="2200" dirty="0">
                <a:latin typeface="+mn-lt"/>
              </a:rPr>
              <a:t>Achievement</a:t>
            </a:r>
          </a:p>
        </p:txBody>
      </p:sp>
      <p:sp>
        <p:nvSpPr>
          <p:cNvPr id="2021383" name="AutoShape 26"/>
          <p:cNvSpPr>
            <a:spLocks noChangeArrowheads="1"/>
          </p:cNvSpPr>
          <p:nvPr/>
        </p:nvSpPr>
        <p:spPr bwMode="auto">
          <a:xfrm>
            <a:off x="4945380" y="4551680"/>
            <a:ext cx="2346960" cy="1381760"/>
          </a:xfrm>
          <a:prstGeom prst="cube">
            <a:avLst>
              <a:gd name="adj" fmla="val 25000"/>
            </a:avLst>
          </a:prstGeom>
          <a:solidFill>
            <a:srgbClr val="FF5050"/>
          </a:solidFill>
          <a:ln w="9525">
            <a:solidFill>
              <a:schemeClr val="tx1"/>
            </a:solidFill>
            <a:miter lim="800000"/>
            <a:headEnd/>
            <a:tailEnd/>
          </a:ln>
        </p:spPr>
        <p:txBody>
          <a:bodyPr wrap="none" lIns="99194" tIns="49596" rIns="99194" bIns="49596" anchor="ctr"/>
          <a:lstStyle/>
          <a:p>
            <a:endParaRPr lang="en-US"/>
          </a:p>
        </p:txBody>
      </p:sp>
      <p:sp>
        <p:nvSpPr>
          <p:cNvPr id="2021384" name="AutoShape 27"/>
          <p:cNvSpPr>
            <a:spLocks noChangeArrowheads="1"/>
          </p:cNvSpPr>
          <p:nvPr/>
        </p:nvSpPr>
        <p:spPr bwMode="auto">
          <a:xfrm>
            <a:off x="7376160" y="4470400"/>
            <a:ext cx="2346960" cy="1381760"/>
          </a:xfrm>
          <a:prstGeom prst="cube">
            <a:avLst>
              <a:gd name="adj" fmla="val 25000"/>
            </a:avLst>
          </a:prstGeom>
          <a:solidFill>
            <a:srgbClr val="5883D0"/>
          </a:solidFill>
          <a:ln w="9525">
            <a:solidFill>
              <a:schemeClr val="tx1"/>
            </a:solidFill>
            <a:miter lim="800000"/>
            <a:headEnd/>
            <a:tailEnd/>
          </a:ln>
        </p:spPr>
        <p:txBody>
          <a:bodyPr wrap="none" lIns="99194" tIns="49596" rIns="99194" bIns="49596" anchor="ctr"/>
          <a:lstStyle/>
          <a:p>
            <a:endParaRPr lang="en-US"/>
          </a:p>
        </p:txBody>
      </p:sp>
      <p:sp>
        <p:nvSpPr>
          <p:cNvPr id="2021385" name="Text Box 28"/>
          <p:cNvSpPr txBox="1">
            <a:spLocks noChangeArrowheads="1"/>
          </p:cNvSpPr>
          <p:nvPr/>
        </p:nvSpPr>
        <p:spPr bwMode="auto">
          <a:xfrm>
            <a:off x="4861560" y="4958081"/>
            <a:ext cx="2179320" cy="777354"/>
          </a:xfrm>
          <a:prstGeom prst="rect">
            <a:avLst/>
          </a:prstGeom>
          <a:noFill/>
          <a:ln w="9525">
            <a:noFill/>
            <a:miter lim="800000"/>
            <a:headEnd/>
            <a:tailEnd/>
          </a:ln>
        </p:spPr>
        <p:txBody>
          <a:bodyPr lIns="99194" tIns="49596" rIns="99194" bIns="49596">
            <a:spAutoFit/>
          </a:bodyPr>
          <a:lstStyle/>
          <a:p>
            <a:pPr algn="ctr">
              <a:spcBef>
                <a:spcPct val="50000"/>
              </a:spcBef>
            </a:pPr>
            <a:r>
              <a:rPr lang="en-US" sz="2200" dirty="0">
                <a:latin typeface="+mn-lt"/>
              </a:rPr>
              <a:t>Behavior Modification</a:t>
            </a:r>
          </a:p>
        </p:txBody>
      </p:sp>
      <p:sp>
        <p:nvSpPr>
          <p:cNvPr id="2021386" name="Text Box 29"/>
          <p:cNvSpPr txBox="1">
            <a:spLocks noChangeArrowheads="1"/>
          </p:cNvSpPr>
          <p:nvPr/>
        </p:nvSpPr>
        <p:spPr bwMode="auto">
          <a:xfrm>
            <a:off x="7208520" y="4876801"/>
            <a:ext cx="2346960" cy="777354"/>
          </a:xfrm>
          <a:prstGeom prst="rect">
            <a:avLst/>
          </a:prstGeom>
          <a:noFill/>
          <a:ln w="9525">
            <a:noFill/>
            <a:miter lim="800000"/>
            <a:headEnd/>
            <a:tailEnd/>
          </a:ln>
        </p:spPr>
        <p:txBody>
          <a:bodyPr lIns="99194" tIns="49596" rIns="99194" bIns="49596">
            <a:spAutoFit/>
          </a:bodyPr>
          <a:lstStyle/>
          <a:p>
            <a:pPr algn="ctr">
              <a:spcBef>
                <a:spcPct val="50000"/>
              </a:spcBef>
            </a:pPr>
            <a:r>
              <a:rPr lang="en-US" sz="2200" dirty="0">
                <a:latin typeface="+mn-lt"/>
              </a:rPr>
              <a:t>Civic Responsibility</a:t>
            </a:r>
          </a:p>
        </p:txBody>
      </p:sp>
      <p:pic>
        <p:nvPicPr>
          <p:cNvPr id="2021387" name="Picture 36" descr="MCj00952010000[1]"/>
          <p:cNvPicPr>
            <a:picLocks noChangeAspect="1" noChangeArrowheads="1"/>
          </p:cNvPicPr>
          <p:nvPr/>
        </p:nvPicPr>
        <p:blipFill>
          <a:blip r:embed="rId3"/>
          <a:srcRect/>
          <a:stretch>
            <a:fillRect/>
          </a:stretch>
        </p:blipFill>
        <p:spPr bwMode="auto">
          <a:xfrm>
            <a:off x="251474" y="3251200"/>
            <a:ext cx="2380139" cy="2763520"/>
          </a:xfrm>
          <a:prstGeom prst="rect">
            <a:avLst/>
          </a:prstGeom>
          <a:noFill/>
          <a:ln w="9525">
            <a:noFill/>
            <a:miter lim="800000"/>
            <a:headEnd/>
            <a:tailEnd/>
          </a:ln>
        </p:spPr>
      </p:pic>
      <p:sp>
        <p:nvSpPr>
          <p:cNvPr id="2021388" name="Rectangle 41"/>
          <p:cNvSpPr>
            <a:spLocks noChangeArrowheads="1"/>
          </p:cNvSpPr>
          <p:nvPr/>
        </p:nvSpPr>
        <p:spPr bwMode="auto">
          <a:xfrm>
            <a:off x="3268980" y="3576320"/>
            <a:ext cx="3268980" cy="638854"/>
          </a:xfrm>
          <a:prstGeom prst="rect">
            <a:avLst/>
          </a:prstGeom>
          <a:noFill/>
          <a:ln w="9525">
            <a:noFill/>
            <a:miter lim="800000"/>
            <a:headEnd/>
            <a:tailEnd/>
          </a:ln>
        </p:spPr>
        <p:txBody>
          <a:bodyPr lIns="99194" tIns="49596" rIns="99194" bIns="49596">
            <a:spAutoFit/>
          </a:bodyPr>
          <a:lstStyle/>
          <a:p>
            <a:r>
              <a:rPr lang="en-US" sz="3500" dirty="0">
                <a:latin typeface="+mn-lt"/>
              </a:rPr>
              <a:t>Brain Surgery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4904C0C-C584-4ABB-8BB6-A4D085B14A2D}" type="slidenum">
              <a:rPr lang="en-US" smtClean="0"/>
              <a:pPr>
                <a:defRPr/>
              </a:pPr>
              <a:t>7</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255" y="488632"/>
            <a:ext cx="9086850" cy="6023928"/>
          </a:xfrm>
          <a:prstGeom prst="rect">
            <a:avLst/>
          </a:prstGeom>
        </p:spPr>
      </p:pic>
    </p:spTree>
    <p:extLst>
      <p:ext uri="{BB962C8B-B14F-4D97-AF65-F5344CB8AC3E}">
        <p14:creationId xmlns:p14="http://schemas.microsoft.com/office/powerpoint/2010/main" val="25524078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Grp="1" noChangeArrowheads="1"/>
          </p:cNvSpPr>
          <p:nvPr>
            <p:ph type="ctrTitle"/>
          </p:nvPr>
        </p:nvSpPr>
        <p:spPr>
          <a:xfrm>
            <a:off x="0" y="0"/>
            <a:ext cx="10058400" cy="1167319"/>
          </a:xfrm>
        </p:spPr>
        <p:txBody>
          <a:bodyPr/>
          <a:lstStyle/>
          <a:p>
            <a:pPr>
              <a:defRPr/>
            </a:pPr>
            <a:r>
              <a:rPr lang="en-US" b="1" kern="1200" dirty="0" smtClean="0">
                <a:ln w="12700">
                  <a:noFill/>
                  <a:prstDash val="solid"/>
                </a:ln>
                <a:solidFill>
                  <a:srgbClr val="0000FF"/>
                </a:solidFill>
                <a:latin typeface="Trebuchet MS" pitchFamily="34" charset="0"/>
                <a:cs typeface="+mn-cs"/>
              </a:rPr>
              <a:t>National Trends and Tips</a:t>
            </a:r>
          </a:p>
        </p:txBody>
      </p:sp>
      <p:sp>
        <p:nvSpPr>
          <p:cNvPr id="77827" name="Rectangle 3"/>
          <p:cNvSpPr>
            <a:spLocks noGrp="1" noChangeArrowheads="1"/>
          </p:cNvSpPr>
          <p:nvPr>
            <p:ph type="subTitle" idx="1"/>
          </p:nvPr>
        </p:nvSpPr>
        <p:spPr>
          <a:xfrm>
            <a:off x="176375" y="1473200"/>
            <a:ext cx="9586913" cy="5059680"/>
          </a:xfrm>
        </p:spPr>
        <p:txBody>
          <a:bodyPr/>
          <a:lstStyle/>
          <a:p>
            <a:pPr marL="1054590" lvl="1" indent="-496278" eaLnBrk="1" hangingPunct="1">
              <a:lnSpc>
                <a:spcPct val="90000"/>
              </a:lnSpc>
              <a:buClr>
                <a:srgbClr val="0000FF"/>
              </a:buClr>
              <a:buSzPct val="70000"/>
              <a:buFont typeface="Arial" pitchFamily="34" charset="0"/>
              <a:buChar char="■"/>
              <a:tabLst>
                <a:tab pos="558313" algn="l"/>
                <a:tab pos="1488832" algn="l"/>
              </a:tabLst>
              <a:defRPr/>
            </a:pPr>
            <a:r>
              <a:rPr lang="en-US" sz="2600" b="1" kern="1200" dirty="0" smtClean="0">
                <a:cs typeface="Tahoma" pitchFamily="34" charset="0"/>
              </a:rPr>
              <a:t>Alternative Schooling and Recovery Programs</a:t>
            </a:r>
          </a:p>
          <a:p>
            <a:pPr lvl="3" eaLnBrk="1" hangingPunct="1">
              <a:lnSpc>
                <a:spcPct val="90000"/>
              </a:lnSpc>
              <a:buClr>
                <a:srgbClr val="0000FF"/>
              </a:buClr>
              <a:buFont typeface="Wingdings" pitchFamily="2" charset="2"/>
              <a:buChar char="§"/>
              <a:defRPr/>
            </a:pPr>
            <a:r>
              <a:rPr lang="en-US" sz="2400" dirty="0" smtClean="0">
                <a:cs typeface="Tahoma" pitchFamily="34" charset="0"/>
              </a:rPr>
              <a:t>Virtual credit recovery</a:t>
            </a:r>
          </a:p>
          <a:p>
            <a:pPr lvl="3" eaLnBrk="1" hangingPunct="1">
              <a:lnSpc>
                <a:spcPct val="90000"/>
              </a:lnSpc>
              <a:buClr>
                <a:srgbClr val="0000FF"/>
              </a:buClr>
              <a:buFont typeface="Wingdings" pitchFamily="2" charset="2"/>
              <a:buChar char="§"/>
              <a:defRPr/>
            </a:pPr>
            <a:r>
              <a:rPr lang="en-US" sz="2400" dirty="0" smtClean="0">
                <a:cs typeface="Tahoma" pitchFamily="34" charset="0"/>
              </a:rPr>
              <a:t>Private contract and charter schools</a:t>
            </a:r>
            <a:endParaRPr lang="en-US" sz="2400" b="1" dirty="0" smtClean="0">
              <a:cs typeface="Tahoma" pitchFamily="34" charset="0"/>
            </a:endParaRPr>
          </a:p>
          <a:p>
            <a:pPr eaLnBrk="1" hangingPunct="1">
              <a:lnSpc>
                <a:spcPct val="90000"/>
              </a:lnSpc>
              <a:buClr>
                <a:srgbClr val="0000FF"/>
              </a:buClr>
              <a:defRPr/>
            </a:pPr>
            <a:endParaRPr lang="en-US" sz="900" b="1" dirty="0" smtClean="0">
              <a:cs typeface="Tahoma" pitchFamily="34" charset="0"/>
            </a:endParaRPr>
          </a:p>
          <a:p>
            <a:pPr marL="1054590" lvl="1" indent="-496278" eaLnBrk="1" hangingPunct="1">
              <a:lnSpc>
                <a:spcPct val="90000"/>
              </a:lnSpc>
              <a:buClr>
                <a:srgbClr val="0000FF"/>
              </a:buClr>
              <a:buSzPct val="70000"/>
              <a:buFont typeface="Arial" pitchFamily="34" charset="0"/>
              <a:buChar char="■"/>
              <a:tabLst>
                <a:tab pos="558313" algn="l"/>
                <a:tab pos="1488832" algn="l"/>
              </a:tabLst>
              <a:defRPr/>
            </a:pPr>
            <a:r>
              <a:rPr lang="en-US" sz="2600" b="1" kern="1200" dirty="0" smtClean="0">
                <a:cs typeface="Tahoma" pitchFamily="34" charset="0"/>
              </a:rPr>
              <a:t>Attendance and Truancy Reduction Program</a:t>
            </a:r>
          </a:p>
          <a:p>
            <a:pPr lvl="3" eaLnBrk="1" hangingPunct="1">
              <a:lnSpc>
                <a:spcPct val="90000"/>
              </a:lnSpc>
              <a:buClr>
                <a:srgbClr val="0000FF"/>
              </a:buClr>
              <a:buFont typeface="Wingdings" pitchFamily="2" charset="2"/>
              <a:buChar char="§"/>
              <a:defRPr/>
            </a:pPr>
            <a:r>
              <a:rPr lang="en-US" sz="2400" dirty="0" smtClean="0">
                <a:cs typeface="Tahoma" pitchFamily="34" charset="0"/>
              </a:rPr>
              <a:t>Aggressive attendance programs by school districts</a:t>
            </a:r>
          </a:p>
          <a:p>
            <a:pPr lvl="3" eaLnBrk="1" hangingPunct="1">
              <a:lnSpc>
                <a:spcPct val="90000"/>
              </a:lnSpc>
              <a:buClr>
                <a:srgbClr val="0000FF"/>
              </a:buClr>
              <a:buNone/>
              <a:defRPr/>
            </a:pPr>
            <a:r>
              <a:rPr lang="en-US" sz="2400" dirty="0" smtClean="0">
                <a:cs typeface="Tahoma" pitchFamily="34" charset="0"/>
              </a:rPr>
              <a:t>	and communities</a:t>
            </a:r>
          </a:p>
          <a:p>
            <a:pPr lvl="3" eaLnBrk="1" hangingPunct="1">
              <a:lnSpc>
                <a:spcPct val="90000"/>
              </a:lnSpc>
              <a:buClr>
                <a:srgbClr val="0000FF"/>
              </a:buClr>
              <a:buFont typeface="Wingdings" pitchFamily="2" charset="2"/>
              <a:buChar char="§"/>
              <a:defRPr/>
            </a:pPr>
            <a:endParaRPr lang="en-US" sz="900" dirty="0" smtClean="0">
              <a:cs typeface="Tahoma" pitchFamily="34" charset="0"/>
            </a:endParaRPr>
          </a:p>
          <a:p>
            <a:pPr lvl="3" eaLnBrk="1" hangingPunct="1">
              <a:lnSpc>
                <a:spcPct val="90000"/>
              </a:lnSpc>
              <a:buClr>
                <a:srgbClr val="0000FF"/>
              </a:buClr>
              <a:buFont typeface="Wingdings" pitchFamily="2" charset="2"/>
              <a:buChar char="§"/>
              <a:defRPr/>
            </a:pPr>
            <a:r>
              <a:rPr lang="en-US" sz="2400" dirty="0" smtClean="0">
                <a:cs typeface="Tahoma" pitchFamily="34" charset="0"/>
              </a:rPr>
              <a:t>Court-based programs aligned with school efforts</a:t>
            </a:r>
          </a:p>
          <a:p>
            <a:pPr eaLnBrk="1" hangingPunct="1">
              <a:lnSpc>
                <a:spcPct val="90000"/>
              </a:lnSpc>
              <a:buClr>
                <a:srgbClr val="0000FF"/>
              </a:buClr>
              <a:defRPr/>
            </a:pPr>
            <a:endParaRPr lang="en-US" sz="900" b="1" dirty="0" smtClean="0">
              <a:cs typeface="Tahoma" pitchFamily="34" charset="0"/>
            </a:endParaRPr>
          </a:p>
          <a:p>
            <a:pPr marL="1054590" lvl="1" indent="-496278" eaLnBrk="1" hangingPunct="1">
              <a:lnSpc>
                <a:spcPct val="90000"/>
              </a:lnSpc>
              <a:buClr>
                <a:srgbClr val="0000FF"/>
              </a:buClr>
              <a:buSzPct val="70000"/>
              <a:buFont typeface="Arial" pitchFamily="34" charset="0"/>
              <a:buChar char="■"/>
              <a:tabLst>
                <a:tab pos="558313" algn="l"/>
                <a:tab pos="1488832" algn="l"/>
              </a:tabLst>
              <a:defRPr/>
            </a:pPr>
            <a:r>
              <a:rPr lang="en-US" sz="2600" b="1" kern="1200" dirty="0" smtClean="0">
                <a:cs typeface="Tahoma" pitchFamily="34" charset="0"/>
              </a:rPr>
              <a:t>Increased Role of “Counselors”</a:t>
            </a:r>
          </a:p>
          <a:p>
            <a:pPr lvl="3" eaLnBrk="1" hangingPunct="1">
              <a:lnSpc>
                <a:spcPct val="90000"/>
              </a:lnSpc>
              <a:buClr>
                <a:srgbClr val="0000FF"/>
              </a:buClr>
              <a:buFont typeface="Wingdings" pitchFamily="2" charset="2"/>
              <a:buChar char="§"/>
              <a:defRPr/>
            </a:pPr>
            <a:r>
              <a:rPr lang="en-US" sz="2400" dirty="0" smtClean="0">
                <a:cs typeface="Tahoma" pitchFamily="34" charset="0"/>
              </a:rPr>
              <a:t>Graduation coaches (GA)</a:t>
            </a:r>
          </a:p>
          <a:p>
            <a:pPr lvl="3" eaLnBrk="1" hangingPunct="1">
              <a:lnSpc>
                <a:spcPct val="90000"/>
              </a:lnSpc>
              <a:buClr>
                <a:srgbClr val="0000FF"/>
              </a:buClr>
              <a:buFont typeface="Wingdings" pitchFamily="2" charset="2"/>
              <a:buChar char="§"/>
              <a:defRPr/>
            </a:pPr>
            <a:r>
              <a:rPr lang="en-US" sz="2400" dirty="0" smtClean="0">
                <a:cs typeface="Tahoma" pitchFamily="34" charset="0"/>
              </a:rPr>
              <a:t>Guidance technicians (St. Paul, MN)</a:t>
            </a:r>
          </a:p>
          <a:p>
            <a:pPr eaLnBrk="1" hangingPunct="1">
              <a:lnSpc>
                <a:spcPct val="90000"/>
              </a:lnSpc>
              <a:defRPr/>
            </a:pPr>
            <a:endParaRPr lang="en-US" sz="2600" b="1" dirty="0" smtClean="0"/>
          </a:p>
          <a:p>
            <a:pPr eaLnBrk="1" hangingPunct="1">
              <a:lnSpc>
                <a:spcPct val="90000"/>
              </a:lnSpc>
              <a:defRPr/>
            </a:pPr>
            <a:endParaRPr lang="en-US" sz="2600" dirty="0" smtClean="0"/>
          </a:p>
        </p:txBody>
      </p:sp>
      <p:sp>
        <p:nvSpPr>
          <p:cNvPr id="4" name="Slide Number Placeholder 3"/>
          <p:cNvSpPr>
            <a:spLocks noGrp="1"/>
          </p:cNvSpPr>
          <p:nvPr>
            <p:ph type="sldNum" sz="quarter" idx="12"/>
          </p:nvPr>
        </p:nvSpPr>
        <p:spPr/>
        <p:txBody>
          <a:bodyPr/>
          <a:lstStyle/>
          <a:p>
            <a:pPr>
              <a:defRPr/>
            </a:pPr>
            <a:fld id="{E74F289F-1F65-49B1-9AFD-51B9320A63A5}" type="slidenum">
              <a:rPr lang="en-US" smtClean="0"/>
              <a:pPr>
                <a:defRPr/>
              </a:pPr>
              <a:t>70</a:t>
            </a:fld>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Rectangle 4"/>
          <p:cNvSpPr>
            <a:spLocks noGrp="1" noChangeArrowheads="1"/>
          </p:cNvSpPr>
          <p:nvPr>
            <p:ph type="ctrTitle"/>
          </p:nvPr>
        </p:nvSpPr>
        <p:spPr>
          <a:xfrm>
            <a:off x="1068705" y="1"/>
            <a:ext cx="7879080" cy="1188719"/>
          </a:xfrm>
        </p:spPr>
        <p:txBody>
          <a:bodyPr/>
          <a:lstStyle/>
          <a:p>
            <a:pPr>
              <a:defRPr/>
            </a:pPr>
            <a:r>
              <a:rPr lang="en-US" b="1" kern="1200" dirty="0" smtClean="0">
                <a:ln w="12700">
                  <a:noFill/>
                  <a:prstDash val="solid"/>
                </a:ln>
                <a:solidFill>
                  <a:srgbClr val="0000FF"/>
                </a:solidFill>
                <a:latin typeface="Trebuchet MS" pitchFamily="34" charset="0"/>
                <a:cs typeface="+mn-cs"/>
              </a:rPr>
              <a:t>National Trends and Tips</a:t>
            </a:r>
          </a:p>
        </p:txBody>
      </p:sp>
      <p:sp>
        <p:nvSpPr>
          <p:cNvPr id="78852" name="Rectangle 3"/>
          <p:cNvSpPr>
            <a:spLocks noGrp="1" noChangeArrowheads="1"/>
          </p:cNvSpPr>
          <p:nvPr>
            <p:ph type="subTitle" idx="1"/>
          </p:nvPr>
        </p:nvSpPr>
        <p:spPr>
          <a:xfrm>
            <a:off x="518637" y="1493520"/>
            <a:ext cx="8450265" cy="5323840"/>
          </a:xfrm>
        </p:spPr>
        <p:txBody>
          <a:bodyPr/>
          <a:lstStyle/>
          <a:p>
            <a:pPr marL="1054590" lvl="1" indent="-496278" eaLnBrk="1" hangingPunct="1">
              <a:lnSpc>
                <a:spcPct val="90000"/>
              </a:lnSpc>
              <a:buClr>
                <a:srgbClr val="0000FF"/>
              </a:buClr>
              <a:buSzPct val="70000"/>
              <a:buFont typeface="Arial" pitchFamily="34" charset="0"/>
              <a:buChar char="■"/>
              <a:tabLst>
                <a:tab pos="558313" algn="l"/>
                <a:tab pos="1488832" algn="l"/>
              </a:tabLst>
              <a:defRPr/>
            </a:pPr>
            <a:r>
              <a:rPr lang="en-US" sz="2600" b="1" kern="1200" dirty="0" smtClean="0">
                <a:cs typeface="Tahoma" pitchFamily="34" charset="0"/>
              </a:rPr>
              <a:t>Individualized Learning Plans</a:t>
            </a:r>
          </a:p>
          <a:p>
            <a:pPr marL="1612903" lvl="3" eaLnBrk="1" hangingPunct="1">
              <a:lnSpc>
                <a:spcPct val="90000"/>
              </a:lnSpc>
              <a:buClr>
                <a:srgbClr val="0000FF"/>
              </a:buClr>
              <a:buSzPct val="100000"/>
              <a:buFont typeface="Wingdings" pitchFamily="2" charset="2"/>
              <a:buChar char="§"/>
              <a:tabLst>
                <a:tab pos="558313" algn="l"/>
                <a:tab pos="1488832" algn="l"/>
              </a:tabLst>
              <a:defRPr/>
            </a:pPr>
            <a:r>
              <a:rPr lang="en-US" sz="2400" dirty="0" smtClean="0">
                <a:cs typeface="Tahoma" pitchFamily="34" charset="0"/>
              </a:rPr>
              <a:t>Individual Graduation Plan (South Carolina)</a:t>
            </a:r>
          </a:p>
          <a:p>
            <a:pPr marL="1612903" lvl="3" eaLnBrk="1" hangingPunct="1">
              <a:lnSpc>
                <a:spcPct val="90000"/>
              </a:lnSpc>
              <a:buClr>
                <a:srgbClr val="0000FF"/>
              </a:buClr>
              <a:buSzPct val="100000"/>
              <a:buFont typeface="Wingdings" pitchFamily="2" charset="2"/>
              <a:buChar char="§"/>
              <a:tabLst>
                <a:tab pos="558313" algn="l"/>
                <a:tab pos="1488832" algn="l"/>
              </a:tabLst>
              <a:defRPr/>
            </a:pPr>
            <a:r>
              <a:rPr lang="en-US" sz="2400" dirty="0" smtClean="0">
                <a:cs typeface="Tahoma" pitchFamily="34" charset="0"/>
              </a:rPr>
              <a:t>Six-Year Plan (St. Paul, MN)</a:t>
            </a:r>
          </a:p>
          <a:p>
            <a:pPr lvl="1" eaLnBrk="1" hangingPunct="1">
              <a:lnSpc>
                <a:spcPct val="90000"/>
              </a:lnSpc>
              <a:buClr>
                <a:srgbClr val="0000FF"/>
              </a:buClr>
              <a:buNone/>
              <a:tabLst>
                <a:tab pos="558313" algn="l"/>
                <a:tab pos="1488832" algn="l"/>
              </a:tabLst>
              <a:defRPr/>
            </a:pPr>
            <a:endParaRPr lang="en-US" sz="1500" kern="1200" dirty="0" smtClean="0">
              <a:cs typeface="Tahoma" pitchFamily="34" charset="0"/>
            </a:endParaRPr>
          </a:p>
          <a:p>
            <a:pPr marL="1054590" lvl="1" indent="-496278" eaLnBrk="1" hangingPunct="1">
              <a:lnSpc>
                <a:spcPct val="90000"/>
              </a:lnSpc>
              <a:buClr>
                <a:srgbClr val="0000FF"/>
              </a:buClr>
              <a:buSzPct val="70000"/>
              <a:buFont typeface="Arial" pitchFamily="34" charset="0"/>
              <a:buChar char="■"/>
              <a:tabLst>
                <a:tab pos="558313" algn="l"/>
                <a:tab pos="1488832" algn="l"/>
              </a:tabLst>
              <a:defRPr/>
            </a:pPr>
            <a:r>
              <a:rPr lang="en-US" sz="2600" b="1" kern="1200" dirty="0" smtClean="0">
                <a:cs typeface="Tahoma" pitchFamily="34" charset="0"/>
              </a:rPr>
              <a:t>Smaller Learning Communities</a:t>
            </a:r>
          </a:p>
          <a:p>
            <a:pPr marL="1612903" lvl="3" eaLnBrk="1" hangingPunct="1">
              <a:lnSpc>
                <a:spcPct val="90000"/>
              </a:lnSpc>
              <a:buClr>
                <a:srgbClr val="0000FF"/>
              </a:buClr>
              <a:buSzPct val="100000"/>
              <a:buFont typeface="Wingdings" pitchFamily="2" charset="2"/>
              <a:buChar char="§"/>
              <a:tabLst>
                <a:tab pos="558313" algn="l"/>
                <a:tab pos="1488832" algn="l"/>
              </a:tabLst>
              <a:defRPr/>
            </a:pPr>
            <a:r>
              <a:rPr lang="en-US" sz="2400" dirty="0" smtClean="0">
                <a:cs typeface="Tahoma" pitchFamily="34" charset="0"/>
              </a:rPr>
              <a:t>Ninth grade academies</a:t>
            </a:r>
          </a:p>
          <a:p>
            <a:pPr marL="1612903" lvl="3" eaLnBrk="1" hangingPunct="1">
              <a:lnSpc>
                <a:spcPct val="90000"/>
              </a:lnSpc>
              <a:buClr>
                <a:srgbClr val="0000FF"/>
              </a:buClr>
              <a:buSzPct val="100000"/>
              <a:buFont typeface="Wingdings" pitchFamily="2" charset="2"/>
              <a:buChar char="§"/>
              <a:tabLst>
                <a:tab pos="558313" algn="l"/>
                <a:tab pos="1488832" algn="l"/>
              </a:tabLst>
              <a:defRPr/>
            </a:pPr>
            <a:r>
              <a:rPr lang="en-US" sz="2400" dirty="0" smtClean="0">
                <a:cs typeface="Tahoma" pitchFamily="34" charset="0"/>
              </a:rPr>
              <a:t>Smaller “houses” within high schools</a:t>
            </a:r>
          </a:p>
          <a:p>
            <a:pPr algn="l" eaLnBrk="1" hangingPunct="1">
              <a:lnSpc>
                <a:spcPct val="90000"/>
              </a:lnSpc>
              <a:buClr>
                <a:srgbClr val="0000FF"/>
              </a:buClr>
              <a:tabLst>
                <a:tab pos="558313" algn="l"/>
                <a:tab pos="1488832" algn="l"/>
              </a:tabLst>
              <a:defRPr/>
            </a:pPr>
            <a:endParaRPr lang="en-US" sz="1500" kern="1200" dirty="0" smtClean="0">
              <a:cs typeface="Tahoma" pitchFamily="34" charset="0"/>
            </a:endParaRPr>
          </a:p>
          <a:p>
            <a:pPr marL="1054590" lvl="1" indent="-496278" eaLnBrk="1" hangingPunct="1">
              <a:lnSpc>
                <a:spcPct val="90000"/>
              </a:lnSpc>
              <a:buClr>
                <a:srgbClr val="0000FF"/>
              </a:buClr>
              <a:buSzPct val="70000"/>
              <a:buFont typeface="Arial" pitchFamily="34" charset="0"/>
              <a:buChar char="■"/>
              <a:tabLst>
                <a:tab pos="558313" algn="l"/>
                <a:tab pos="1488832" algn="l"/>
              </a:tabLst>
              <a:defRPr/>
            </a:pPr>
            <a:r>
              <a:rPr lang="en-US" sz="2600" b="1" kern="1200" dirty="0" smtClean="0">
                <a:cs typeface="Tahoma" pitchFamily="34" charset="0"/>
              </a:rPr>
              <a:t>Transition Programs</a:t>
            </a:r>
          </a:p>
          <a:p>
            <a:pPr marL="1612903" lvl="3" eaLnBrk="1" hangingPunct="1">
              <a:lnSpc>
                <a:spcPct val="90000"/>
              </a:lnSpc>
              <a:buClr>
                <a:srgbClr val="0000FF"/>
              </a:buClr>
              <a:buSzPct val="100000"/>
              <a:buFont typeface="Wingdings" pitchFamily="2" charset="2"/>
              <a:buChar char="§"/>
              <a:tabLst>
                <a:tab pos="558313" algn="l"/>
                <a:tab pos="1488832" algn="l"/>
              </a:tabLst>
              <a:defRPr/>
            </a:pPr>
            <a:r>
              <a:rPr lang="en-US" sz="2400" dirty="0" smtClean="0">
                <a:cs typeface="Tahoma" pitchFamily="34" charset="0"/>
              </a:rPr>
              <a:t>Formal programs between 8th and 9th grades</a:t>
            </a:r>
          </a:p>
          <a:p>
            <a:pPr marL="1612903" lvl="3" eaLnBrk="1" hangingPunct="1">
              <a:lnSpc>
                <a:spcPct val="90000"/>
              </a:lnSpc>
              <a:buClr>
                <a:srgbClr val="0000FF"/>
              </a:buClr>
              <a:buSzPct val="100000"/>
              <a:buFont typeface="Wingdings" pitchFamily="2" charset="2"/>
              <a:buChar char="§"/>
              <a:tabLst>
                <a:tab pos="558313" algn="l"/>
                <a:tab pos="1488832" algn="l"/>
              </a:tabLst>
              <a:defRPr/>
            </a:pPr>
            <a:r>
              <a:rPr lang="en-US" sz="2400" dirty="0" smtClean="0">
                <a:cs typeface="Tahoma" pitchFamily="34" charset="0"/>
              </a:rPr>
              <a:t>Transition counselors throughout multiple grade </a:t>
            </a:r>
          </a:p>
          <a:p>
            <a:pPr marL="1612903" lvl="3" eaLnBrk="1" hangingPunct="1">
              <a:lnSpc>
                <a:spcPct val="90000"/>
              </a:lnSpc>
              <a:buClr>
                <a:srgbClr val="0000FF"/>
              </a:buClr>
              <a:buNone/>
              <a:tabLst>
                <a:tab pos="558313" algn="l"/>
                <a:tab pos="1488832" algn="l"/>
              </a:tabLst>
              <a:defRPr/>
            </a:pPr>
            <a:r>
              <a:rPr lang="en-US" sz="2400" dirty="0" smtClean="0">
                <a:cs typeface="Tahoma" pitchFamily="34" charset="0"/>
              </a:rPr>
              <a:t>		levels</a:t>
            </a:r>
          </a:p>
          <a:p>
            <a:pPr eaLnBrk="1" hangingPunct="1">
              <a:lnSpc>
                <a:spcPct val="80000"/>
              </a:lnSpc>
              <a:buFont typeface="Wingdings" pitchFamily="2" charset="2"/>
              <a:buNone/>
              <a:defRPr/>
            </a:pPr>
            <a:endParaRPr lang="en-US" sz="900" dirty="0" smtClean="0">
              <a:latin typeface="Tahoma" pitchFamily="34" charset="0"/>
              <a:cs typeface="Tahoma" pitchFamily="34" charset="0"/>
            </a:endParaRPr>
          </a:p>
          <a:p>
            <a:pPr eaLnBrk="1" hangingPunct="1">
              <a:lnSpc>
                <a:spcPct val="80000"/>
              </a:lnSpc>
              <a:defRPr/>
            </a:pPr>
            <a:endParaRPr lang="en-US" sz="2200" dirty="0" smtClean="0">
              <a:latin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pPr>
              <a:defRPr/>
            </a:pPr>
            <a:fld id="{C25A9A97-7156-4CA5-8F4E-ADD130BEB5FA}" type="slidenum">
              <a:rPr lang="en-US" smtClean="0"/>
              <a:pPr>
                <a:defRPr/>
              </a:pPr>
              <a:t>71</a:t>
            </a:fld>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noGrp="1"/>
          </p:cNvSpPr>
          <p:nvPr/>
        </p:nvSpPr>
        <p:spPr>
          <a:xfrm>
            <a:off x="6868005" y="7035800"/>
            <a:ext cx="3054191" cy="418253"/>
          </a:xfrm>
          <a:prstGeom prst="rect">
            <a:avLst/>
          </a:prstGeom>
          <a:noFill/>
        </p:spPr>
        <p:txBody>
          <a:bodyPr lIns="99255" tIns="49628" rIns="99255" bIns="49628" anchor="ctr"/>
          <a:lstStyle/>
          <a:p>
            <a:pPr algn="r" fontAlgn="auto">
              <a:spcBef>
                <a:spcPts val="0"/>
              </a:spcBef>
              <a:spcAft>
                <a:spcPts val="0"/>
              </a:spcAft>
              <a:defRPr/>
            </a:pPr>
            <a:fld id="{381DF3A6-EFD2-491D-9813-79D141A14A08}" type="slidenum">
              <a:rPr lang="en-US">
                <a:solidFill>
                  <a:schemeClr val="tx1">
                    <a:tint val="75000"/>
                  </a:schemeClr>
                </a:solidFill>
                <a:latin typeface="+mn-lt"/>
              </a:rPr>
              <a:pPr algn="r" fontAlgn="auto">
                <a:spcBef>
                  <a:spcPts val="0"/>
                </a:spcBef>
                <a:spcAft>
                  <a:spcPts val="0"/>
                </a:spcAft>
                <a:defRPr/>
              </a:pPr>
              <a:t>72</a:t>
            </a:fld>
            <a:endParaRPr lang="en-US" dirty="0">
              <a:solidFill>
                <a:schemeClr val="tx1">
                  <a:tint val="75000"/>
                </a:schemeClr>
              </a:solidFill>
              <a:latin typeface="+mn-lt"/>
            </a:endParaRPr>
          </a:p>
        </p:txBody>
      </p:sp>
      <p:pic>
        <p:nvPicPr>
          <p:cNvPr id="72707" name="Picture 1" descr="road-curving-through-autumn-forest-~-ROA0037"/>
          <p:cNvPicPr>
            <a:picLocks noChangeAspect="1" noChangeArrowheads="1"/>
          </p:cNvPicPr>
          <p:nvPr/>
        </p:nvPicPr>
        <p:blipFill>
          <a:blip r:embed="rId3"/>
          <a:srcRect/>
          <a:stretch>
            <a:fillRect/>
          </a:stretch>
        </p:blipFill>
        <p:spPr bwMode="auto">
          <a:xfrm>
            <a:off x="4873784" y="6773"/>
            <a:ext cx="5378450" cy="7308427"/>
          </a:xfrm>
          <a:prstGeom prst="rect">
            <a:avLst/>
          </a:prstGeom>
          <a:noFill/>
          <a:ln w="9525">
            <a:noFill/>
            <a:miter lim="800000"/>
            <a:headEnd/>
            <a:tailEnd/>
          </a:ln>
        </p:spPr>
      </p:pic>
      <p:pic>
        <p:nvPicPr>
          <p:cNvPr id="72708" name="Picture 2" descr="road-curving-through-autumn-forest-~-ROA0037"/>
          <p:cNvPicPr>
            <a:picLocks noChangeAspect="1" noChangeArrowheads="1"/>
          </p:cNvPicPr>
          <p:nvPr/>
        </p:nvPicPr>
        <p:blipFill>
          <a:blip r:embed="rId4"/>
          <a:srcRect/>
          <a:stretch>
            <a:fillRect/>
          </a:stretch>
        </p:blipFill>
        <p:spPr bwMode="auto">
          <a:xfrm>
            <a:off x="0" y="6773"/>
            <a:ext cx="4945380" cy="7308427"/>
          </a:xfrm>
          <a:prstGeom prst="rect">
            <a:avLst/>
          </a:prstGeom>
          <a:noFill/>
          <a:ln w="9525">
            <a:noFill/>
            <a:miter lim="800000"/>
            <a:headEnd/>
            <a:tailEnd/>
          </a:ln>
        </p:spPr>
      </p:pic>
      <p:grpSp>
        <p:nvGrpSpPr>
          <p:cNvPr id="2" name="Group 6"/>
          <p:cNvGrpSpPr>
            <a:grpSpLocks/>
          </p:cNvGrpSpPr>
          <p:nvPr/>
        </p:nvGrpSpPr>
        <p:grpSpPr bwMode="auto">
          <a:xfrm>
            <a:off x="3859216" y="4353565"/>
            <a:ext cx="2126933" cy="2961639"/>
            <a:chOff x="2266" y="1455"/>
            <a:chExt cx="1950" cy="3240"/>
          </a:xfrm>
        </p:grpSpPr>
        <p:sp>
          <p:nvSpPr>
            <p:cNvPr id="72722" name="Rectangle 16"/>
            <p:cNvSpPr>
              <a:spLocks noChangeArrowheads="1"/>
            </p:cNvSpPr>
            <p:nvPr/>
          </p:nvSpPr>
          <p:spPr bwMode="auto">
            <a:xfrm>
              <a:off x="4066" y="1455"/>
              <a:ext cx="150" cy="617"/>
            </a:xfrm>
            <a:prstGeom prst="rect">
              <a:avLst/>
            </a:prstGeom>
            <a:solidFill>
              <a:srgbClr val="000000"/>
            </a:solidFill>
            <a:ln w="9525">
              <a:solidFill>
                <a:srgbClr val="000000"/>
              </a:solidFill>
              <a:miter lim="800000"/>
              <a:headEnd/>
              <a:tailEnd/>
            </a:ln>
          </p:spPr>
          <p:txBody>
            <a:bodyPr/>
            <a:lstStyle/>
            <a:p>
              <a:endParaRPr lang="en-US">
                <a:latin typeface="Calibri" pitchFamily="34" charset="0"/>
              </a:endParaRPr>
            </a:p>
          </p:txBody>
        </p:sp>
        <p:sp>
          <p:nvSpPr>
            <p:cNvPr id="72723" name="Rectangle 15"/>
            <p:cNvSpPr>
              <a:spLocks noChangeArrowheads="1"/>
            </p:cNvSpPr>
            <p:nvPr/>
          </p:nvSpPr>
          <p:spPr bwMode="auto">
            <a:xfrm>
              <a:off x="2266" y="1455"/>
              <a:ext cx="150" cy="617"/>
            </a:xfrm>
            <a:prstGeom prst="rect">
              <a:avLst/>
            </a:prstGeom>
            <a:solidFill>
              <a:srgbClr val="000000"/>
            </a:solidFill>
            <a:ln w="9525">
              <a:solidFill>
                <a:srgbClr val="000000"/>
              </a:solidFill>
              <a:miter lim="800000"/>
              <a:headEnd/>
              <a:tailEnd/>
            </a:ln>
          </p:spPr>
          <p:txBody>
            <a:bodyPr/>
            <a:lstStyle/>
            <a:p>
              <a:endParaRPr lang="en-US">
                <a:latin typeface="Calibri" pitchFamily="34" charset="0"/>
              </a:endParaRPr>
            </a:p>
          </p:txBody>
        </p:sp>
        <p:sp>
          <p:nvSpPr>
            <p:cNvPr id="72724" name="Rectangle 10"/>
            <p:cNvSpPr>
              <a:spLocks noChangeArrowheads="1"/>
            </p:cNvSpPr>
            <p:nvPr/>
          </p:nvSpPr>
          <p:spPr bwMode="auto">
            <a:xfrm>
              <a:off x="2416" y="1918"/>
              <a:ext cx="1650" cy="154"/>
            </a:xfrm>
            <a:prstGeom prst="rect">
              <a:avLst/>
            </a:prstGeom>
            <a:solidFill>
              <a:srgbClr val="000000"/>
            </a:solidFill>
            <a:ln w="9525">
              <a:solidFill>
                <a:srgbClr val="000000"/>
              </a:solidFill>
              <a:miter lim="800000"/>
              <a:headEnd/>
              <a:tailEnd/>
            </a:ln>
          </p:spPr>
          <p:txBody>
            <a:bodyPr/>
            <a:lstStyle/>
            <a:p>
              <a:endParaRPr lang="en-US">
                <a:latin typeface="Calibri" pitchFamily="34" charset="0"/>
              </a:endParaRPr>
            </a:p>
          </p:txBody>
        </p:sp>
        <p:sp>
          <p:nvSpPr>
            <p:cNvPr id="72725" name="Rectangle 9"/>
            <p:cNvSpPr>
              <a:spLocks noChangeArrowheads="1"/>
            </p:cNvSpPr>
            <p:nvPr/>
          </p:nvSpPr>
          <p:spPr bwMode="auto">
            <a:xfrm>
              <a:off x="3166" y="2072"/>
              <a:ext cx="150" cy="2623"/>
            </a:xfrm>
            <a:prstGeom prst="rect">
              <a:avLst/>
            </a:prstGeom>
            <a:solidFill>
              <a:srgbClr val="000000"/>
            </a:solidFill>
            <a:ln w="9525">
              <a:solidFill>
                <a:srgbClr val="000000"/>
              </a:solidFill>
              <a:miter lim="800000"/>
              <a:headEnd/>
              <a:tailEnd/>
            </a:ln>
          </p:spPr>
          <p:txBody>
            <a:bodyPr/>
            <a:lstStyle/>
            <a:p>
              <a:endParaRPr lang="en-US">
                <a:latin typeface="Calibri" pitchFamily="34" charset="0"/>
              </a:endParaRPr>
            </a:p>
          </p:txBody>
        </p:sp>
      </p:grpSp>
      <p:sp>
        <p:nvSpPr>
          <p:cNvPr id="72710" name="AutoShape 18"/>
          <p:cNvSpPr>
            <a:spLocks noChangeArrowheads="1"/>
          </p:cNvSpPr>
          <p:nvPr/>
        </p:nvSpPr>
        <p:spPr bwMode="auto">
          <a:xfrm>
            <a:off x="4964589" y="3994577"/>
            <a:ext cx="1417955" cy="592667"/>
          </a:xfrm>
          <a:prstGeom prst="roundRect">
            <a:avLst>
              <a:gd name="adj" fmla="val 16667"/>
            </a:avLst>
          </a:prstGeom>
          <a:solidFill>
            <a:srgbClr val="FFC000"/>
          </a:solidFill>
          <a:ln w="38100">
            <a:solidFill>
              <a:srgbClr val="000000"/>
            </a:solidFill>
            <a:round/>
            <a:headEnd/>
            <a:tailEnd/>
          </a:ln>
        </p:spPr>
        <p:txBody>
          <a:bodyPr lIns="99255" tIns="49628" rIns="99255" bIns="49628"/>
          <a:lstStyle/>
          <a:p>
            <a:endParaRPr lang="en-US">
              <a:latin typeface="Calibri" pitchFamily="34" charset="0"/>
            </a:endParaRPr>
          </a:p>
        </p:txBody>
      </p:sp>
      <p:sp>
        <p:nvSpPr>
          <p:cNvPr id="72711" name="AutoShape 17"/>
          <p:cNvSpPr>
            <a:spLocks noChangeArrowheads="1"/>
          </p:cNvSpPr>
          <p:nvPr/>
        </p:nvSpPr>
        <p:spPr bwMode="auto">
          <a:xfrm>
            <a:off x="3342327" y="3007363"/>
            <a:ext cx="1513999" cy="968587"/>
          </a:xfrm>
          <a:prstGeom prst="roundRect">
            <a:avLst>
              <a:gd name="adj" fmla="val 16667"/>
            </a:avLst>
          </a:prstGeom>
          <a:solidFill>
            <a:srgbClr val="FFC000"/>
          </a:solidFill>
          <a:ln w="57150">
            <a:solidFill>
              <a:srgbClr val="000000"/>
            </a:solidFill>
            <a:round/>
            <a:headEnd/>
            <a:tailEnd/>
          </a:ln>
        </p:spPr>
        <p:txBody>
          <a:bodyPr lIns="99255" tIns="49628" rIns="99255" bIns="49628"/>
          <a:lstStyle/>
          <a:p>
            <a:endParaRPr lang="en-US">
              <a:latin typeface="Calibri" pitchFamily="34" charset="0"/>
            </a:endParaRPr>
          </a:p>
        </p:txBody>
      </p:sp>
      <p:sp>
        <p:nvSpPr>
          <p:cNvPr id="72712" name="AutoShape 21"/>
          <p:cNvSpPr>
            <a:spLocks noChangeArrowheads="1"/>
          </p:cNvSpPr>
          <p:nvPr/>
        </p:nvSpPr>
        <p:spPr bwMode="auto">
          <a:xfrm rot="-1209285">
            <a:off x="5078099" y="4158829"/>
            <a:ext cx="1199674" cy="281093"/>
          </a:xfrm>
          <a:prstGeom prst="rightArrow">
            <a:avLst>
              <a:gd name="adj1" fmla="val 50000"/>
              <a:gd name="adj2" fmla="val 85204"/>
            </a:avLst>
          </a:prstGeom>
          <a:solidFill>
            <a:srgbClr val="000000"/>
          </a:solidFill>
          <a:ln w="38100">
            <a:solidFill>
              <a:srgbClr val="000000"/>
            </a:solidFill>
            <a:miter lim="800000"/>
            <a:headEnd/>
            <a:tailEnd/>
          </a:ln>
        </p:spPr>
        <p:txBody>
          <a:bodyPr lIns="99255" tIns="49628" rIns="99255" bIns="49628"/>
          <a:lstStyle/>
          <a:p>
            <a:endParaRPr lang="en-US">
              <a:latin typeface="Calibri" pitchFamily="34" charset="0"/>
            </a:endParaRPr>
          </a:p>
        </p:txBody>
      </p:sp>
      <p:sp>
        <p:nvSpPr>
          <p:cNvPr id="72713" name="AutoShape 19"/>
          <p:cNvSpPr>
            <a:spLocks noChangeArrowheads="1"/>
          </p:cNvSpPr>
          <p:nvPr/>
        </p:nvSpPr>
        <p:spPr bwMode="auto">
          <a:xfrm>
            <a:off x="3455829" y="4004737"/>
            <a:ext cx="1417955" cy="592667"/>
          </a:xfrm>
          <a:prstGeom prst="roundRect">
            <a:avLst>
              <a:gd name="adj" fmla="val 16667"/>
            </a:avLst>
          </a:prstGeom>
          <a:solidFill>
            <a:srgbClr val="FFC000"/>
          </a:solidFill>
          <a:ln w="38100">
            <a:solidFill>
              <a:srgbClr val="000000"/>
            </a:solidFill>
            <a:round/>
            <a:headEnd/>
            <a:tailEnd/>
          </a:ln>
        </p:spPr>
        <p:txBody>
          <a:bodyPr lIns="99255" tIns="49628" rIns="99255" bIns="49628"/>
          <a:lstStyle/>
          <a:p>
            <a:endParaRPr lang="en-US">
              <a:latin typeface="Calibri" pitchFamily="34" charset="0"/>
            </a:endParaRPr>
          </a:p>
        </p:txBody>
      </p:sp>
      <p:sp>
        <p:nvSpPr>
          <p:cNvPr id="72714" name="Text Box 25"/>
          <p:cNvSpPr txBox="1">
            <a:spLocks noChangeArrowheads="1"/>
          </p:cNvSpPr>
          <p:nvPr/>
        </p:nvSpPr>
        <p:spPr bwMode="auto">
          <a:xfrm>
            <a:off x="3485519" y="3044617"/>
            <a:ext cx="1248569" cy="797561"/>
          </a:xfrm>
          <a:prstGeom prst="rect">
            <a:avLst/>
          </a:prstGeom>
          <a:solidFill>
            <a:srgbClr val="FFC000"/>
          </a:solidFill>
          <a:ln w="9525">
            <a:noFill/>
            <a:miter lim="800000"/>
            <a:headEnd/>
            <a:tailEnd/>
          </a:ln>
        </p:spPr>
        <p:txBody>
          <a:bodyPr lIns="99255" tIns="49628" rIns="99255" bIns="49628"/>
          <a:lstStyle/>
          <a:p>
            <a:pPr algn="ctr"/>
            <a:r>
              <a:rPr lang="en-US" sz="1600" b="1" dirty="0">
                <a:cs typeface="Times New Roman" pitchFamily="18" charset="0"/>
              </a:rPr>
              <a:t>Drop Out </a:t>
            </a:r>
          </a:p>
          <a:p>
            <a:pPr algn="ctr"/>
            <a:r>
              <a:rPr lang="en-US" sz="1600" b="1" dirty="0">
                <a:cs typeface="Times New Roman" pitchFamily="18" charset="0"/>
              </a:rPr>
              <a:t>of</a:t>
            </a:r>
            <a:endParaRPr lang="en-US" sz="700" b="1" dirty="0"/>
          </a:p>
          <a:p>
            <a:pPr algn="ctr" eaLnBrk="0" hangingPunct="0"/>
            <a:r>
              <a:rPr lang="en-US" sz="1600" b="1" dirty="0">
                <a:cs typeface="Times New Roman" pitchFamily="18" charset="0"/>
              </a:rPr>
              <a:t>School</a:t>
            </a:r>
            <a:endParaRPr lang="en-US" sz="700" b="1" dirty="0"/>
          </a:p>
          <a:p>
            <a:pPr eaLnBrk="0" hangingPunct="0"/>
            <a:endParaRPr lang="en-US" dirty="0"/>
          </a:p>
        </p:txBody>
      </p:sp>
      <p:sp>
        <p:nvSpPr>
          <p:cNvPr id="72715" name="AutoShape 23"/>
          <p:cNvSpPr>
            <a:spLocks noChangeArrowheads="1"/>
          </p:cNvSpPr>
          <p:nvPr/>
        </p:nvSpPr>
        <p:spPr bwMode="auto">
          <a:xfrm>
            <a:off x="4934906" y="3007364"/>
            <a:ext cx="1547178" cy="985520"/>
          </a:xfrm>
          <a:prstGeom prst="roundRect">
            <a:avLst>
              <a:gd name="adj" fmla="val 16667"/>
            </a:avLst>
          </a:prstGeom>
          <a:solidFill>
            <a:srgbClr val="FFC000"/>
          </a:solidFill>
          <a:ln w="57150">
            <a:solidFill>
              <a:srgbClr val="000000"/>
            </a:solidFill>
            <a:round/>
            <a:headEnd/>
            <a:tailEnd/>
          </a:ln>
        </p:spPr>
        <p:txBody>
          <a:bodyPr lIns="99255" tIns="49628" rIns="99255" bIns="49628"/>
          <a:lstStyle/>
          <a:p>
            <a:endParaRPr lang="en-US">
              <a:latin typeface="Calibri" pitchFamily="34" charset="0"/>
            </a:endParaRPr>
          </a:p>
        </p:txBody>
      </p:sp>
      <p:sp>
        <p:nvSpPr>
          <p:cNvPr id="72716" name="Text Box 24"/>
          <p:cNvSpPr txBox="1">
            <a:spLocks noChangeArrowheads="1"/>
          </p:cNvSpPr>
          <p:nvPr/>
        </p:nvSpPr>
        <p:spPr bwMode="auto">
          <a:xfrm>
            <a:off x="5029200" y="3058164"/>
            <a:ext cx="1363822" cy="863600"/>
          </a:xfrm>
          <a:prstGeom prst="rect">
            <a:avLst/>
          </a:prstGeom>
          <a:solidFill>
            <a:srgbClr val="FFC000"/>
          </a:solidFill>
          <a:ln w="9525">
            <a:noFill/>
            <a:miter lim="800000"/>
            <a:headEnd/>
            <a:tailEnd/>
          </a:ln>
        </p:spPr>
        <p:txBody>
          <a:bodyPr lIns="99255" tIns="49628" rIns="99255" bIns="49628"/>
          <a:lstStyle/>
          <a:p>
            <a:pPr algn="ctr"/>
            <a:r>
              <a:rPr lang="en-US" sz="1600" b="1" dirty="0">
                <a:cs typeface="Times New Roman" pitchFamily="18" charset="0"/>
              </a:rPr>
              <a:t>Stay</a:t>
            </a:r>
            <a:endParaRPr lang="en-US" sz="700" b="1" dirty="0"/>
          </a:p>
          <a:p>
            <a:pPr algn="ctr" eaLnBrk="0" hangingPunct="0"/>
            <a:r>
              <a:rPr lang="en-US" sz="1600" b="1" dirty="0">
                <a:cs typeface="Times New Roman" pitchFamily="18" charset="0"/>
              </a:rPr>
              <a:t>in</a:t>
            </a:r>
            <a:endParaRPr lang="en-US" sz="700" b="1" dirty="0"/>
          </a:p>
          <a:p>
            <a:pPr algn="ctr" eaLnBrk="0" hangingPunct="0"/>
            <a:r>
              <a:rPr lang="en-US" sz="1600" b="1" dirty="0">
                <a:cs typeface="Times New Roman" pitchFamily="18" charset="0"/>
              </a:rPr>
              <a:t>School</a:t>
            </a:r>
            <a:endParaRPr lang="en-US" b="1" dirty="0"/>
          </a:p>
        </p:txBody>
      </p:sp>
      <p:sp>
        <p:nvSpPr>
          <p:cNvPr id="72717" name="Rectangle 26"/>
          <p:cNvSpPr>
            <a:spLocks noChangeArrowheads="1"/>
          </p:cNvSpPr>
          <p:nvPr/>
        </p:nvSpPr>
        <p:spPr bwMode="auto">
          <a:xfrm>
            <a:off x="-29685" y="5084"/>
            <a:ext cx="263684" cy="500355"/>
          </a:xfrm>
          <a:prstGeom prst="rect">
            <a:avLst/>
          </a:prstGeom>
          <a:noFill/>
          <a:ln w="9525">
            <a:noFill/>
            <a:miter lim="800000"/>
            <a:headEnd/>
            <a:tailEnd/>
          </a:ln>
        </p:spPr>
        <p:txBody>
          <a:bodyPr lIns="99255" tIns="49628" rIns="99255" bIns="49628" anchor="ctr">
            <a:spAutoFit/>
          </a:bodyPr>
          <a:lstStyle/>
          <a:p>
            <a:endParaRPr lang="en-US"/>
          </a:p>
        </p:txBody>
      </p:sp>
      <p:sp>
        <p:nvSpPr>
          <p:cNvPr id="72718" name="Rectangle 29"/>
          <p:cNvSpPr>
            <a:spLocks noChangeArrowheads="1"/>
          </p:cNvSpPr>
          <p:nvPr/>
        </p:nvSpPr>
        <p:spPr bwMode="auto">
          <a:xfrm>
            <a:off x="-1463357" y="13822681"/>
            <a:ext cx="13089890" cy="345440"/>
          </a:xfrm>
          <a:prstGeom prst="rect">
            <a:avLst/>
          </a:prstGeom>
          <a:noFill/>
          <a:ln w="9525">
            <a:noFill/>
            <a:miter lim="800000"/>
            <a:headEnd/>
            <a:tailEnd/>
          </a:ln>
        </p:spPr>
        <p:txBody>
          <a:bodyPr lIns="99255" tIns="49628" rIns="99255" bIns="49628" anchor="ctr">
            <a:spAutoFit/>
          </a:bodyPr>
          <a:lstStyle/>
          <a:p>
            <a:r>
              <a:rPr lang="en-US" sz="1600" dirty="0"/>
              <a:t> </a:t>
            </a:r>
            <a:endParaRPr lang="en-US" dirty="0"/>
          </a:p>
        </p:txBody>
      </p:sp>
      <p:sp>
        <p:nvSpPr>
          <p:cNvPr id="1752084" name="Rectangle 30"/>
          <p:cNvSpPr>
            <a:spLocks noChangeArrowheads="1"/>
          </p:cNvSpPr>
          <p:nvPr/>
        </p:nvSpPr>
        <p:spPr bwMode="auto">
          <a:xfrm>
            <a:off x="-1016314" y="15"/>
            <a:ext cx="11344211" cy="2500882"/>
          </a:xfrm>
          <a:prstGeom prst="rect">
            <a:avLst/>
          </a:prstGeom>
          <a:noFill/>
          <a:ln w="9525">
            <a:noFill/>
            <a:miter lim="800000"/>
            <a:headEnd/>
            <a:tailEnd/>
          </a:ln>
        </p:spPr>
        <p:txBody>
          <a:bodyPr lIns="99255" tIns="49628" rIns="99255" bIns="49628" anchor="ctr">
            <a:spAutoFit/>
          </a:bodyPr>
          <a:lstStyle/>
          <a:p>
            <a:pPr algn="ctr">
              <a:defRPr/>
            </a:pPr>
            <a:r>
              <a:rPr lang="en-US" sz="4800" dirty="0">
                <a:solidFill>
                  <a:srgbClr val="E36C0A"/>
                </a:solidFill>
                <a:cs typeface="Times New Roman" pitchFamily="18" charset="0"/>
              </a:rPr>
              <a:t>   </a:t>
            </a:r>
            <a:r>
              <a:rPr lang="en-US" sz="5200" b="1" dirty="0">
                <a:ln>
                  <a:solidFill>
                    <a:schemeClr val="tx1"/>
                  </a:solidFill>
                </a:ln>
                <a:solidFill>
                  <a:srgbClr val="FF9900"/>
                </a:solidFill>
                <a:effectLst>
                  <a:outerShdw blurRad="50800" dist="50800" dir="5400000" algn="ctr" rotWithShape="0">
                    <a:schemeClr val="tx1"/>
                  </a:outerShdw>
                </a:effectLst>
                <a:cs typeface="Times New Roman" pitchFamily="18" charset="0"/>
              </a:rPr>
              <a:t>Choices Are </a:t>
            </a:r>
            <a:endParaRPr lang="en-US" sz="5200" b="1" dirty="0">
              <a:ln>
                <a:solidFill>
                  <a:schemeClr val="tx1"/>
                </a:solidFill>
              </a:ln>
              <a:solidFill>
                <a:srgbClr val="FF9900"/>
              </a:solidFill>
              <a:effectLst>
                <a:outerShdw blurRad="50800" dist="50800" dir="5400000" algn="ctr" rotWithShape="0">
                  <a:schemeClr val="tx1"/>
                </a:outerShdw>
              </a:effectLst>
            </a:endParaRPr>
          </a:p>
          <a:p>
            <a:pPr algn="ctr" eaLnBrk="0" hangingPunct="0">
              <a:defRPr/>
            </a:pPr>
            <a:r>
              <a:rPr lang="en-US" sz="5200" dirty="0">
                <a:ln>
                  <a:solidFill>
                    <a:schemeClr val="tx1"/>
                  </a:solidFill>
                </a:ln>
                <a:solidFill>
                  <a:srgbClr val="FF9900"/>
                </a:solidFill>
                <a:effectLst>
                  <a:outerShdw blurRad="50800" dist="50800" dir="5400000" algn="ctr" rotWithShape="0">
                    <a:schemeClr val="tx1"/>
                  </a:outerShdw>
                </a:effectLst>
                <a:cs typeface="Times New Roman" pitchFamily="18" charset="0"/>
              </a:rPr>
              <a:t>   </a:t>
            </a:r>
            <a:r>
              <a:rPr lang="en-US" sz="5200" dirty="0">
                <a:ln>
                  <a:solidFill>
                    <a:schemeClr val="tx1"/>
                  </a:solidFill>
                </a:ln>
                <a:solidFill>
                  <a:srgbClr val="FF9900"/>
                </a:solidFill>
                <a:effectLst>
                  <a:outerShdw blurRad="50800" dist="50800" dir="5400000" algn="ctr" rotWithShape="0">
                    <a:schemeClr val="tx1"/>
                  </a:outerShdw>
                </a:effectLst>
                <a:latin typeface="Arial Black" pitchFamily="34" charset="0"/>
                <a:cs typeface="Times New Roman" pitchFamily="18" charset="0"/>
              </a:rPr>
              <a:t>NEVER</a:t>
            </a:r>
            <a:r>
              <a:rPr lang="en-US" sz="5200" dirty="0">
                <a:ln>
                  <a:solidFill>
                    <a:schemeClr val="tx1"/>
                  </a:solidFill>
                </a:ln>
                <a:solidFill>
                  <a:srgbClr val="FF9900"/>
                </a:solidFill>
                <a:effectLst>
                  <a:outerShdw blurRad="50800" dist="50800" dir="5400000" algn="ctr" rotWithShape="0">
                    <a:schemeClr val="tx1"/>
                  </a:outerShdw>
                </a:effectLst>
                <a:cs typeface="Times New Roman" pitchFamily="18" charset="0"/>
              </a:rPr>
              <a:t> </a:t>
            </a:r>
            <a:endParaRPr lang="en-US" sz="5200" dirty="0">
              <a:ln>
                <a:solidFill>
                  <a:schemeClr val="tx1"/>
                </a:solidFill>
              </a:ln>
              <a:solidFill>
                <a:srgbClr val="FF9900"/>
              </a:solidFill>
              <a:effectLst>
                <a:outerShdw blurRad="50800" dist="50800" dir="5400000" algn="ctr" rotWithShape="0">
                  <a:schemeClr val="tx1"/>
                </a:outerShdw>
              </a:effectLst>
            </a:endParaRPr>
          </a:p>
          <a:p>
            <a:pPr algn="ctr" eaLnBrk="0" hangingPunct="0">
              <a:defRPr/>
            </a:pPr>
            <a:r>
              <a:rPr lang="en-US" sz="5200" dirty="0">
                <a:ln>
                  <a:solidFill>
                    <a:schemeClr val="tx1"/>
                  </a:solidFill>
                </a:ln>
                <a:solidFill>
                  <a:srgbClr val="FF9900"/>
                </a:solidFill>
                <a:effectLst>
                  <a:outerShdw blurRad="50800" dist="50800" dir="5400000" algn="ctr" rotWithShape="0">
                    <a:schemeClr val="tx1"/>
                  </a:outerShdw>
                </a:effectLst>
                <a:cs typeface="Times New Roman" pitchFamily="18" charset="0"/>
              </a:rPr>
              <a:t>   </a:t>
            </a:r>
            <a:r>
              <a:rPr lang="en-US" sz="5200" b="1" dirty="0">
                <a:ln>
                  <a:solidFill>
                    <a:schemeClr val="tx1"/>
                  </a:solidFill>
                </a:ln>
                <a:solidFill>
                  <a:srgbClr val="FF9900"/>
                </a:solidFill>
                <a:effectLst>
                  <a:outerShdw blurRad="50800" dist="50800" dir="5400000" algn="ctr" rotWithShape="0">
                    <a:schemeClr val="tx1"/>
                  </a:outerShdw>
                </a:effectLst>
                <a:cs typeface="Times New Roman" pitchFamily="18" charset="0"/>
              </a:rPr>
              <a:t>This Obvious</a:t>
            </a:r>
            <a:endParaRPr lang="en-US" sz="5200" b="1" dirty="0">
              <a:ln>
                <a:solidFill>
                  <a:schemeClr val="tx1"/>
                </a:solidFill>
              </a:ln>
              <a:solidFill>
                <a:srgbClr val="FF9900"/>
              </a:solidFill>
              <a:effectLst>
                <a:outerShdw blurRad="50800" dist="50800" dir="5400000" algn="ctr" rotWithShape="0">
                  <a:schemeClr val="tx1"/>
                </a:outerShdw>
              </a:effectLst>
            </a:endParaRPr>
          </a:p>
        </p:txBody>
      </p:sp>
      <p:sp>
        <p:nvSpPr>
          <p:cNvPr id="72720" name="AutoShape 21"/>
          <p:cNvSpPr>
            <a:spLocks noChangeArrowheads="1"/>
          </p:cNvSpPr>
          <p:nvPr/>
        </p:nvSpPr>
        <p:spPr bwMode="auto">
          <a:xfrm rot="1209285" flipH="1">
            <a:off x="3569339" y="4158829"/>
            <a:ext cx="1199674" cy="281093"/>
          </a:xfrm>
          <a:prstGeom prst="rightArrow">
            <a:avLst>
              <a:gd name="adj1" fmla="val 50000"/>
              <a:gd name="adj2" fmla="val 85204"/>
            </a:avLst>
          </a:prstGeom>
          <a:solidFill>
            <a:srgbClr val="000000"/>
          </a:solidFill>
          <a:ln w="38100">
            <a:solidFill>
              <a:srgbClr val="000000"/>
            </a:solidFill>
            <a:miter lim="800000"/>
            <a:headEnd/>
            <a:tailEnd/>
          </a:ln>
        </p:spPr>
        <p:txBody>
          <a:bodyPr lIns="99255" tIns="49628" rIns="99255" bIns="49628"/>
          <a:lstStyle/>
          <a:p>
            <a:endParaRPr lang="en-US">
              <a:latin typeface="Calibri" pitchFamily="34" charset="0"/>
            </a:endParaRPr>
          </a:p>
        </p:txBody>
      </p:sp>
      <p:sp>
        <p:nvSpPr>
          <p:cNvPr id="21" name="Slide Number Placeholder 20"/>
          <p:cNvSpPr>
            <a:spLocks noGrp="1"/>
          </p:cNvSpPr>
          <p:nvPr>
            <p:ph type="sldNum" sz="quarter" idx="12"/>
          </p:nvPr>
        </p:nvSpPr>
        <p:spPr/>
        <p:txBody>
          <a:bodyPr/>
          <a:lstStyle/>
          <a:p>
            <a:pPr>
              <a:defRPr/>
            </a:pPr>
            <a:fld id="{292732A2-543B-4F94-AB71-B8CE976FCE50}" type="slidenum">
              <a:rPr lang="en-US" smtClean="0"/>
              <a:pPr>
                <a:defRPr/>
              </a:pPr>
              <a:t>72</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a:spLocks noGrp="1"/>
          </p:cNvSpPr>
          <p:nvPr>
            <p:ph type="sldNum" sz="quarter" idx="12"/>
          </p:nvPr>
        </p:nvSpPr>
        <p:spPr>
          <a:noFill/>
        </p:spPr>
        <p:txBody>
          <a:bodyPr/>
          <a:lstStyle/>
          <a:p>
            <a:fld id="{D12F952D-D48C-41A7-ACAD-1989547810BC}" type="slidenum">
              <a:rPr lang="en-US" smtClean="0"/>
              <a:pPr/>
              <a:t>8</a:t>
            </a:fld>
            <a:endParaRPr lang="en-US" smtClean="0"/>
          </a:p>
        </p:txBody>
      </p:sp>
      <p:sp>
        <p:nvSpPr>
          <p:cNvPr id="67587" name="Rectangle 2"/>
          <p:cNvSpPr>
            <a:spLocks noGrp="1" noChangeArrowheads="1"/>
          </p:cNvSpPr>
          <p:nvPr>
            <p:ph type="title"/>
          </p:nvPr>
        </p:nvSpPr>
        <p:spPr>
          <a:ln>
            <a:noFill/>
          </a:ln>
        </p:spPr>
        <p:txBody>
          <a:bodyPr/>
          <a:lstStyle/>
          <a:p>
            <a:pPr eaLnBrk="1" hangingPunct="1"/>
            <a:r>
              <a:rPr lang="en-US" b="1" dirty="0" smtClean="0">
                <a:ln w="18000">
                  <a:noFill/>
                  <a:prstDash val="solid"/>
                  <a:miter lim="800000"/>
                </a:ln>
                <a:solidFill>
                  <a:srgbClr val="0000FF"/>
                </a:solidFill>
                <a:latin typeface="Trebuchet MS" pitchFamily="34" charset="0"/>
              </a:rPr>
              <a:t>Economics of High School Dropouts</a:t>
            </a:r>
          </a:p>
        </p:txBody>
      </p:sp>
      <p:sp>
        <p:nvSpPr>
          <p:cNvPr id="67588" name="Rectangle 3"/>
          <p:cNvSpPr>
            <a:spLocks noGrp="1" noChangeArrowheads="1"/>
          </p:cNvSpPr>
          <p:nvPr>
            <p:ph type="body" idx="1"/>
          </p:nvPr>
        </p:nvSpPr>
        <p:spPr>
          <a:xfrm>
            <a:off x="1173480" y="2438400"/>
            <a:ext cx="8549640" cy="4389120"/>
          </a:xfrm>
        </p:spPr>
        <p:txBody>
          <a:bodyPr/>
          <a:lstStyle/>
          <a:p>
            <a:pPr eaLnBrk="1" hangingPunct="1">
              <a:buClr>
                <a:srgbClr val="0000FF"/>
              </a:buClr>
              <a:buFont typeface="Wingdings" pitchFamily="2" charset="2"/>
              <a:buChar char="§"/>
            </a:pPr>
            <a:r>
              <a:rPr lang="en-US" dirty="0" smtClean="0"/>
              <a:t>Earn less</a:t>
            </a:r>
          </a:p>
          <a:p>
            <a:pPr eaLnBrk="1" hangingPunct="1">
              <a:buClr>
                <a:srgbClr val="0000FF"/>
              </a:buClr>
              <a:buFont typeface="Wingdings" pitchFamily="2" charset="2"/>
              <a:buChar char="§"/>
            </a:pPr>
            <a:r>
              <a:rPr lang="en-US" dirty="0" smtClean="0"/>
              <a:t>Pay less in taxes</a:t>
            </a:r>
          </a:p>
          <a:p>
            <a:pPr eaLnBrk="1" hangingPunct="1">
              <a:buClr>
                <a:srgbClr val="0000FF"/>
              </a:buClr>
              <a:buFont typeface="Wingdings" pitchFamily="2" charset="2"/>
              <a:buChar char="§"/>
            </a:pPr>
            <a:r>
              <a:rPr lang="en-US" dirty="0" smtClean="0"/>
              <a:t>Rely more on public health</a:t>
            </a:r>
          </a:p>
          <a:p>
            <a:pPr eaLnBrk="1" hangingPunct="1">
              <a:buClr>
                <a:srgbClr val="0000FF"/>
              </a:buClr>
              <a:buFont typeface="Wingdings" pitchFamily="2" charset="2"/>
              <a:buChar char="§"/>
            </a:pPr>
            <a:r>
              <a:rPr lang="en-US" dirty="0" smtClean="0"/>
              <a:t>More involved in criminal justice system</a:t>
            </a:r>
          </a:p>
          <a:p>
            <a:pPr eaLnBrk="1" hangingPunct="1">
              <a:buClr>
                <a:srgbClr val="0000FF"/>
              </a:buClr>
              <a:buFont typeface="Wingdings" pitchFamily="2" charset="2"/>
              <a:buChar char="§"/>
            </a:pPr>
            <a:r>
              <a:rPr lang="en-US" dirty="0" smtClean="0"/>
              <a:t>More likely to use welfare services</a:t>
            </a:r>
          </a:p>
          <a:p>
            <a:pPr eaLnBrk="1" hangingPunct="1">
              <a:buFont typeface="Wingdings" pitchFamily="2" charset="2"/>
              <a:buNone/>
            </a:pPr>
            <a:endParaRPr lang="en-US" sz="1300" b="1" dirty="0" smtClean="0"/>
          </a:p>
          <a:p>
            <a:pPr eaLnBrk="1" hangingPunct="1">
              <a:buFont typeface="Wingdings" pitchFamily="2" charset="2"/>
              <a:buNone/>
            </a:pPr>
            <a:r>
              <a:rPr lang="en-US" sz="1500" dirty="0" smtClean="0"/>
              <a:t>	(</a:t>
            </a:r>
            <a:r>
              <a:rPr lang="en-US" sz="1500" dirty="0" err="1" smtClean="0"/>
              <a:t>Rotermund</a:t>
            </a:r>
            <a:r>
              <a:rPr lang="en-US" sz="1500" dirty="0" smtClean="0"/>
              <a:t>, </a:t>
            </a:r>
            <a:r>
              <a:rPr lang="en-US" sz="1500" i="1" dirty="0" smtClean="0"/>
              <a:t>California Dropout Research Project</a:t>
            </a:r>
            <a:r>
              <a:rPr lang="en-US" sz="1500" dirty="0" smtClean="0"/>
              <a:t>, Statistical Brief 5, September 2007)</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9474" name="Slide Number Placeholder 5"/>
          <p:cNvSpPr>
            <a:spLocks noGrp="1"/>
          </p:cNvSpPr>
          <p:nvPr>
            <p:ph type="sldNum" sz="quarter" idx="12"/>
          </p:nvPr>
        </p:nvSpPr>
        <p:spPr>
          <a:noFill/>
        </p:spPr>
        <p:txBody>
          <a:bodyPr/>
          <a:lstStyle/>
          <a:p>
            <a:fld id="{91D2BD1F-ED4F-4E72-AA30-C813B2B69C3D}" type="slidenum">
              <a:rPr lang="en-US" smtClean="0"/>
              <a:pPr/>
              <a:t>9</a:t>
            </a:fld>
            <a:endParaRPr lang="en-US" smtClean="0"/>
          </a:p>
        </p:txBody>
      </p:sp>
      <p:sp>
        <p:nvSpPr>
          <p:cNvPr id="1769475" name="Rectangle 2"/>
          <p:cNvSpPr>
            <a:spLocks noGrp="1" noChangeArrowheads="1"/>
          </p:cNvSpPr>
          <p:nvPr>
            <p:ph type="title"/>
          </p:nvPr>
        </p:nvSpPr>
        <p:spPr>
          <a:xfrm>
            <a:off x="126473" y="466937"/>
            <a:ext cx="9787003" cy="1402512"/>
          </a:xfrm>
        </p:spPr>
        <p:txBody>
          <a:bodyPr/>
          <a:lstStyle/>
          <a:p>
            <a:pPr eaLnBrk="1" hangingPunct="1"/>
            <a:r>
              <a:rPr lang="en-US" b="1" dirty="0" smtClean="0">
                <a:ln w="18000">
                  <a:noFill/>
                  <a:prstDash val="solid"/>
                  <a:miter lim="800000"/>
                </a:ln>
                <a:solidFill>
                  <a:srgbClr val="0000FF"/>
                </a:solidFill>
                <a:latin typeface="Trebuchet MS" pitchFamily="34" charset="0"/>
              </a:rPr>
              <a:t>Unemployment Rate by Educational Attainment 2012</a:t>
            </a:r>
          </a:p>
        </p:txBody>
      </p:sp>
      <p:sp>
        <p:nvSpPr>
          <p:cNvPr id="1769476" name="Rectangle 3"/>
          <p:cNvSpPr>
            <a:spLocks noGrp="1" noChangeArrowheads="1"/>
          </p:cNvSpPr>
          <p:nvPr>
            <p:ph type="body" idx="1"/>
          </p:nvPr>
        </p:nvSpPr>
        <p:spPr>
          <a:xfrm>
            <a:off x="957941" y="2008414"/>
            <a:ext cx="8415131" cy="4343400"/>
          </a:xfrm>
        </p:spPr>
        <p:txBody>
          <a:bodyPr/>
          <a:lstStyle/>
          <a:p>
            <a:pPr defTabSz="123991" eaLnBrk="1" hangingPunct="1">
              <a:lnSpc>
                <a:spcPct val="80000"/>
              </a:lnSpc>
              <a:buClr>
                <a:srgbClr val="0000FF"/>
              </a:buClr>
              <a:buFont typeface="Wingdings" pitchFamily="2" charset="2"/>
              <a:buChar char="§"/>
              <a:tabLst>
                <a:tab pos="6394450" algn="l"/>
                <a:tab pos="7315200" algn="dec"/>
              </a:tabLst>
            </a:pPr>
            <a:r>
              <a:rPr lang="en-US" dirty="0" smtClean="0"/>
              <a:t>Doctoral degree...................... 	2.5%</a:t>
            </a:r>
          </a:p>
          <a:p>
            <a:pPr defTabSz="123991" eaLnBrk="1" hangingPunct="1">
              <a:lnSpc>
                <a:spcPct val="80000"/>
              </a:lnSpc>
              <a:buClr>
                <a:srgbClr val="0000FF"/>
              </a:buClr>
              <a:buFont typeface="Wingdings" pitchFamily="2" charset="2"/>
              <a:buChar char="§"/>
              <a:tabLst>
                <a:tab pos="6394450" algn="l"/>
                <a:tab pos="7315200" algn="dec"/>
              </a:tabLst>
            </a:pPr>
            <a:r>
              <a:rPr lang="en-US" dirty="0" smtClean="0"/>
              <a:t>Professional </a:t>
            </a:r>
            <a:r>
              <a:rPr lang="en-US" dirty="0"/>
              <a:t>degree</a:t>
            </a:r>
            <a:r>
              <a:rPr lang="en-US" dirty="0" smtClean="0"/>
              <a:t>............... 	2.1%</a:t>
            </a:r>
            <a:endParaRPr lang="en-US" dirty="0"/>
          </a:p>
          <a:p>
            <a:pPr defTabSz="123991" eaLnBrk="1" hangingPunct="1">
              <a:lnSpc>
                <a:spcPct val="80000"/>
              </a:lnSpc>
              <a:buClr>
                <a:srgbClr val="0000FF"/>
              </a:buClr>
              <a:buFont typeface="Wingdings" pitchFamily="2" charset="2"/>
              <a:buChar char="§"/>
              <a:tabLst>
                <a:tab pos="6394450" algn="l"/>
                <a:tab pos="7315200" algn="dec"/>
              </a:tabLst>
            </a:pPr>
            <a:r>
              <a:rPr lang="en-US" dirty="0" smtClean="0"/>
              <a:t>Master’s degree..................... 	3.5%</a:t>
            </a:r>
          </a:p>
          <a:p>
            <a:pPr defTabSz="123991" eaLnBrk="1" hangingPunct="1">
              <a:lnSpc>
                <a:spcPct val="80000"/>
              </a:lnSpc>
              <a:buClr>
                <a:srgbClr val="0000FF"/>
              </a:buClr>
              <a:buFont typeface="Wingdings" pitchFamily="2" charset="2"/>
              <a:buChar char="§"/>
              <a:tabLst>
                <a:tab pos="6394450" algn="l"/>
                <a:tab pos="7315200" algn="dec"/>
              </a:tabLst>
            </a:pPr>
            <a:r>
              <a:rPr lang="en-US" dirty="0" smtClean="0"/>
              <a:t>Bachelor’s degree..................</a:t>
            </a:r>
            <a:r>
              <a:rPr lang="en-US" dirty="0"/>
              <a:t>	</a:t>
            </a:r>
            <a:r>
              <a:rPr lang="en-US" dirty="0" smtClean="0"/>
              <a:t>4.5%</a:t>
            </a:r>
          </a:p>
          <a:p>
            <a:pPr defTabSz="123991" eaLnBrk="1" hangingPunct="1">
              <a:lnSpc>
                <a:spcPct val="80000"/>
              </a:lnSpc>
              <a:buClr>
                <a:srgbClr val="0000FF"/>
              </a:buClr>
              <a:buFont typeface="Wingdings" pitchFamily="2" charset="2"/>
              <a:buChar char="§"/>
              <a:tabLst>
                <a:tab pos="6394450" algn="l"/>
                <a:tab pos="7315200" algn="dec"/>
              </a:tabLst>
            </a:pPr>
            <a:r>
              <a:rPr lang="en-US" dirty="0" smtClean="0"/>
              <a:t>Associate’s degree.................	6.2%</a:t>
            </a:r>
          </a:p>
          <a:p>
            <a:pPr defTabSz="123991" eaLnBrk="1" hangingPunct="1">
              <a:lnSpc>
                <a:spcPct val="80000"/>
              </a:lnSpc>
              <a:buClr>
                <a:srgbClr val="0000FF"/>
              </a:buClr>
              <a:buFont typeface="Wingdings" pitchFamily="2" charset="2"/>
              <a:buChar char="§"/>
              <a:tabLst>
                <a:tab pos="6394450" algn="l"/>
                <a:tab pos="7315200" algn="dec"/>
              </a:tabLst>
            </a:pPr>
            <a:r>
              <a:rPr lang="en-US" dirty="0" smtClean="0"/>
              <a:t>Some college .........................	7.7%</a:t>
            </a:r>
          </a:p>
          <a:p>
            <a:pPr defTabSz="123991" eaLnBrk="1" hangingPunct="1">
              <a:lnSpc>
                <a:spcPct val="80000"/>
              </a:lnSpc>
              <a:buClr>
                <a:srgbClr val="0000FF"/>
              </a:buClr>
              <a:buFont typeface="Wingdings" pitchFamily="2" charset="2"/>
              <a:buChar char="§"/>
              <a:tabLst>
                <a:tab pos="6394450" algn="l"/>
                <a:tab pos="7315200" algn="dec"/>
              </a:tabLst>
            </a:pPr>
            <a:r>
              <a:rPr lang="en-US" dirty="0" smtClean="0"/>
              <a:t>High school degree.................	8.3%</a:t>
            </a:r>
          </a:p>
          <a:p>
            <a:pPr defTabSz="123991" eaLnBrk="1" hangingPunct="1">
              <a:lnSpc>
                <a:spcPct val="80000"/>
              </a:lnSpc>
              <a:buClr>
                <a:srgbClr val="0000FF"/>
              </a:buClr>
              <a:buFont typeface="Wingdings" pitchFamily="2" charset="2"/>
              <a:buChar char="§"/>
              <a:tabLst>
                <a:tab pos="6394450" algn="l"/>
                <a:tab pos="7315200" algn="dec"/>
              </a:tabLst>
            </a:pPr>
            <a:r>
              <a:rPr lang="en-US" dirty="0" smtClean="0"/>
              <a:t>Less than high school............12.4%</a:t>
            </a:r>
          </a:p>
          <a:p>
            <a:pPr defTabSz="123991" eaLnBrk="1" hangingPunct="1">
              <a:lnSpc>
                <a:spcPct val="80000"/>
              </a:lnSpc>
              <a:buNone/>
              <a:tabLst>
                <a:tab pos="5641584" algn="l"/>
              </a:tabLst>
            </a:pPr>
            <a:r>
              <a:rPr lang="en-US" sz="1700" dirty="0" smtClean="0"/>
              <a:t>                                           </a:t>
            </a:r>
          </a:p>
        </p:txBody>
      </p:sp>
      <p:sp>
        <p:nvSpPr>
          <p:cNvPr id="1769477" name="Text Box 4"/>
          <p:cNvSpPr txBox="1">
            <a:spLocks noChangeArrowheads="1"/>
          </p:cNvSpPr>
          <p:nvPr/>
        </p:nvSpPr>
        <p:spPr bwMode="auto">
          <a:xfrm>
            <a:off x="1039584" y="6488611"/>
            <a:ext cx="7516587" cy="346382"/>
          </a:xfrm>
          <a:prstGeom prst="rect">
            <a:avLst/>
          </a:prstGeom>
          <a:noFill/>
          <a:ln w="9525">
            <a:noFill/>
            <a:miter lim="800000"/>
            <a:headEnd/>
            <a:tailEnd/>
          </a:ln>
        </p:spPr>
        <p:txBody>
          <a:bodyPr wrap="square" lIns="99194" tIns="49596" rIns="99194" bIns="49596">
            <a:spAutoFit/>
          </a:bodyPr>
          <a:lstStyle/>
          <a:p>
            <a:pPr>
              <a:spcBef>
                <a:spcPct val="50000"/>
              </a:spcBef>
            </a:pPr>
            <a:r>
              <a:rPr lang="en-US" sz="1500" dirty="0" smtClean="0"/>
              <a:t>(Bureau of Labor Statistics, May 2013, </a:t>
            </a:r>
            <a:r>
              <a:rPr lang="en-US" sz="1600" dirty="0">
                <a:hlinkClick r:id="rId3"/>
              </a:rPr>
              <a:t>http://www.bls.gov/emp/ep_chart_001.htm</a:t>
            </a:r>
            <a:r>
              <a:rPr lang="en-US" sz="1500" dirty="0" smtClean="0"/>
              <a:t>)</a:t>
            </a:r>
            <a:endParaRPr lang="en-US" sz="15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4303</TotalTime>
  <Words>3485</Words>
  <Application>Microsoft Office PowerPoint</Application>
  <PresentationFormat>Custom</PresentationFormat>
  <Paragraphs>1017</Paragraphs>
  <Slides>72</Slides>
  <Notes>51</Notes>
  <HiddenSlides>0</HiddenSlides>
  <MMClips>0</MMClips>
  <ScaleCrop>false</ScaleCrop>
  <HeadingPairs>
    <vt:vector size="8" baseType="variant">
      <vt:variant>
        <vt:lpstr>Fonts Used</vt:lpstr>
      </vt:variant>
      <vt:variant>
        <vt:i4>18</vt:i4>
      </vt:variant>
      <vt:variant>
        <vt:lpstr>Theme</vt:lpstr>
      </vt:variant>
      <vt:variant>
        <vt:i4>2</vt:i4>
      </vt:variant>
      <vt:variant>
        <vt:lpstr>Embedded OLE Servers</vt:lpstr>
      </vt:variant>
      <vt:variant>
        <vt:i4>2</vt:i4>
      </vt:variant>
      <vt:variant>
        <vt:lpstr>Slide Titles</vt:lpstr>
      </vt:variant>
      <vt:variant>
        <vt:i4>72</vt:i4>
      </vt:variant>
    </vt:vector>
  </HeadingPairs>
  <TitlesOfParts>
    <vt:vector size="94" baseType="lpstr">
      <vt:lpstr>Arial Unicode MS</vt:lpstr>
      <vt:lpstr>ＭＳ ゴシック</vt:lpstr>
      <vt:lpstr>Arial</vt:lpstr>
      <vt:lpstr>Arial Black</vt:lpstr>
      <vt:lpstr>Arial Narrow</vt:lpstr>
      <vt:lpstr>Bookman Old Style</vt:lpstr>
      <vt:lpstr>Bradley Hand ITC</vt:lpstr>
      <vt:lpstr>Calibri</vt:lpstr>
      <vt:lpstr>Cambria</vt:lpstr>
      <vt:lpstr>Monotype Sorts</vt:lpstr>
      <vt:lpstr>Osaka</vt:lpstr>
      <vt:lpstr>Tahoma</vt:lpstr>
      <vt:lpstr>Times</vt:lpstr>
      <vt:lpstr>Times New Roman</vt:lpstr>
      <vt:lpstr>Trebuchet MS</vt:lpstr>
      <vt:lpstr>Verdana</vt:lpstr>
      <vt:lpstr>Wingdings</vt:lpstr>
      <vt:lpstr>Wingdings 2</vt:lpstr>
      <vt:lpstr>Blank Presentation</vt:lpstr>
      <vt:lpstr>1_Blank Presentation</vt:lpstr>
      <vt:lpstr>Microsoft Excel 97-2003 Worksheet</vt:lpstr>
      <vt:lpstr>Clip</vt:lpstr>
      <vt:lpstr>Dropout Prevention Everyone’s Problem </vt:lpstr>
      <vt:lpstr>PowerPoint Presentation</vt:lpstr>
      <vt:lpstr>Public High School Event Dropout Rates for Grades 9-12, by Race/Ethnicity: School Year 2009-2010</vt:lpstr>
      <vt:lpstr>Public High School Averaged Freshman Graduation Rate (AFGR), by Race/Ethnicity: School Year 2009-2010</vt:lpstr>
      <vt:lpstr>Dropout Prevention   A National Issue </vt:lpstr>
      <vt:lpstr>Dropout Prevention   A National Issue </vt:lpstr>
      <vt:lpstr>PowerPoint Presentation</vt:lpstr>
      <vt:lpstr>Economics of High School Dropouts</vt:lpstr>
      <vt:lpstr>Unemployment Rate by Educational Attainment 2012</vt:lpstr>
      <vt:lpstr>Diversity of Influences/Factors  Contributing to School Dropouts</vt:lpstr>
      <vt:lpstr>Reasons for Dropping  Out of School</vt:lpstr>
      <vt:lpstr>Dropout Rates Related to Socioeconomic Status</vt:lpstr>
      <vt:lpstr>PowerPoint Presentation</vt:lpstr>
      <vt:lpstr>Barriers and Risks for Girls</vt:lpstr>
      <vt:lpstr>What key indicator  is the best predictor of a school dropout?</vt:lpstr>
      <vt:lpstr>PowerPoint Presentation</vt:lpstr>
      <vt:lpstr>Individual Factors…contributing to students dropping out</vt:lpstr>
      <vt:lpstr>Family Factors…contributing to students dropping out</vt:lpstr>
      <vt:lpstr>School Factors…contributing to students dropping out</vt:lpstr>
      <vt:lpstr>Community Factors…contributing to students dropping out</vt:lpstr>
      <vt:lpstr>Risk Factors by School Levels</vt:lpstr>
      <vt:lpstr>PowerPoint Presentation</vt:lpstr>
      <vt:lpstr>  What Really Matters?</vt:lpstr>
      <vt:lpstr>  What Really Matters? </vt:lpstr>
      <vt:lpstr>Variables Associated  With Dropouts</vt:lpstr>
      <vt:lpstr>Variables Associated  With Dropouts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Systemic Renewal</vt:lpstr>
      <vt:lpstr>Systemic Renewal</vt:lpstr>
      <vt:lpstr>School-Community Collaboration</vt:lpstr>
      <vt:lpstr>Creating Safe Learning Environments</vt:lpstr>
      <vt:lpstr>PowerPoint Presentation</vt:lpstr>
      <vt:lpstr>Early Interventions</vt:lpstr>
      <vt:lpstr>Early Childhood Education</vt:lpstr>
      <vt:lpstr>Early Childhood Education</vt:lpstr>
      <vt:lpstr>Early Childhood Education</vt:lpstr>
      <vt:lpstr>Early Literacy Development</vt:lpstr>
      <vt:lpstr>Closing the Gap in 3rd Grade Reading Level                   </vt:lpstr>
      <vt:lpstr>Family Engagement</vt:lpstr>
      <vt:lpstr>PowerPoint Presentation</vt:lpstr>
      <vt:lpstr>PowerPoint Presentation</vt:lpstr>
      <vt:lpstr>Basic Core Strategies</vt:lpstr>
      <vt:lpstr>Mentoring</vt:lpstr>
      <vt:lpstr>Mentoring </vt:lpstr>
      <vt:lpstr>Service-Learning</vt:lpstr>
      <vt:lpstr>Alternative Schooling</vt:lpstr>
      <vt:lpstr>Alternative School Elements</vt:lpstr>
      <vt:lpstr>After-School  Program Experiences</vt:lpstr>
      <vt:lpstr>Summer Learning &amp; the Achievement Gap</vt:lpstr>
      <vt:lpstr>Making the Most of Instruction</vt:lpstr>
      <vt:lpstr>Professional Development</vt:lpstr>
      <vt:lpstr>Active Learning</vt:lpstr>
      <vt:lpstr>Multiple Intelligences  </vt:lpstr>
      <vt:lpstr>Educational Technology</vt:lpstr>
      <vt:lpstr>Individualized Instruction</vt:lpstr>
      <vt:lpstr>Career and  Technical Education</vt:lpstr>
      <vt:lpstr>Dropout Prevention is Not</vt:lpstr>
      <vt:lpstr>National Trends and Tips</vt:lpstr>
      <vt:lpstr>National Trends and Tips</vt:lpstr>
      <vt:lpstr>PowerPoint Presentation</vt:lpstr>
    </vt:vector>
  </TitlesOfParts>
  <Company>HEHD Clemson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Pasco School District Teen Parent Program Our Children are our Legacy</dc:title>
  <dc:creator>Cairen Withington</dc:creator>
  <cp:lastModifiedBy>John Gailer</cp:lastModifiedBy>
  <cp:revision>264</cp:revision>
  <cp:lastPrinted>2015-02-11T19:28:31Z</cp:lastPrinted>
  <dcterms:created xsi:type="dcterms:W3CDTF">2008-10-27T20:18:50Z</dcterms:created>
  <dcterms:modified xsi:type="dcterms:W3CDTF">2015-03-10T00:31:10Z</dcterms:modified>
</cp:coreProperties>
</file>